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2" r:id="rId6"/>
    <p:sldId id="257" r:id="rId7"/>
    <p:sldId id="263" r:id="rId8"/>
    <p:sldId id="265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69" r:id="rId19"/>
    <p:sldId id="270" r:id="rId20"/>
    <p:sldId id="278" r:id="rId21"/>
    <p:sldId id="264" r:id="rId22"/>
    <p:sldId id="271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Разрабатывайте, впечатляйте, работайте вместе" id="{B9B51309-D148-4332-87C2-07BE32FBCA3B}">
          <p14:sldIdLst>
            <p14:sldId id="262"/>
            <p14:sldId id="257"/>
          </p14:sldIdLst>
        </p14:section>
        <p14:section name="Дополнительные сведения" id="{2CC34DB2-6590-42C0-AD4B-A04C6060184E}">
          <p14:sldIdLst>
            <p14:sldId id="263"/>
            <p14:sldId id="265"/>
            <p14:sldId id="266"/>
            <p14:sldId id="267"/>
            <p14:sldId id="268"/>
            <p14:sldId id="272"/>
            <p14:sldId id="273"/>
            <p14:sldId id="274"/>
            <p14:sldId id="275"/>
            <p14:sldId id="276"/>
            <p14:sldId id="277"/>
            <p14:sldId id="269"/>
            <p14:sldId id="270"/>
            <p14:sldId id="278"/>
            <p14:sldId id="26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7T02:27:27.864" v="75" actId="790"/>
      <pc:docMkLst>
        <pc:docMk/>
      </pc:docMkLst>
      <pc:sldChg chg="modSp mod modNotes">
        <pc:chgData name="Fake Test User" userId="SID-0" providerId="Test" clId="FakeClientId" dt="2019-08-06T10:58:08.319" v="30" actId="790"/>
        <pc:sldMkLst>
          <pc:docMk/>
          <pc:sldMk cId="2471807738" sldId="256"/>
        </pc:sldMkLst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7T02:26:51.257" v="74" actId="1036"/>
        <pc:sldMkLst>
          <pc:docMk/>
          <pc:sldMk cId="1328676004" sldId="257"/>
        </pc:sldMkLst>
        <pc:spChg chg="mod">
          <ac:chgData name="Fake Test User" userId="SID-0" providerId="Test" clId="FakeClientId" dt="2019-08-06T10:57:48.910" v="27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6T11:00:00.581" v="40" actId="14100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7T02:26:43.617" v="72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6T11:00:29.767" v="41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7T02:26:51.257" v="74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6T11:00:49.781" v="42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6T10:59:35.146" v="33" actId="14826"/>
        <pc:sldMkLst>
          <pc:docMk/>
          <pc:sldMk cId="2090733893" sldId="262"/>
        </pc:sldMkLst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6T10:59:16.100" v="32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6T10:59:35.146" v="33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6T10:58:59.835" v="31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7T02:27:27.864" v="75" actId="790"/>
        <pc:sldMkLst>
          <pc:docMk/>
          <pc:sldMk cId="2317502127" sldId="263"/>
        </pc:sldMkLst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7T02:21:10.668" v="58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7T02:25:30.731" v="61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7T02:25:58.979" v="63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6T11:01:19.420" v="43" actId="14826"/>
        <pc:sldMkLst>
          <pc:docMk/>
          <pc:sldMk cId="1531532291" sldId="264"/>
        </pc:sldMkLst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6T11:01:19.420" v="43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6T10:55:52.560" v="17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6T10:54:48.439" v="7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1.110" v="8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6.157" v="9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1.860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7.141" v="1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2.187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7.546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33.546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0.686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6.654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52.560" v="17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2F9A5-79FF-4372-9EC6-ECA447331D0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562CD0C-BED1-4230-ABC9-88CFCB88415E}">
      <dgm:prSet/>
      <dgm:spPr/>
      <dgm:t>
        <a:bodyPr/>
        <a:lstStyle/>
        <a:p>
          <a:pPr rtl="0"/>
          <a:r>
            <a:rPr lang="ru-RU" smtClean="0"/>
            <a:t>Заочное путешествие по музею или лаборатории;</a:t>
          </a:r>
          <a:endParaRPr lang="ru-RU"/>
        </a:p>
      </dgm:t>
    </dgm:pt>
    <dgm:pt modelId="{FB9E2F59-0141-4B46-A36B-7AA044D506D8}" type="parTrans" cxnId="{E9E3C5E4-30BE-471E-B856-5AEFBB36E1D4}">
      <dgm:prSet/>
      <dgm:spPr/>
      <dgm:t>
        <a:bodyPr/>
        <a:lstStyle/>
        <a:p>
          <a:endParaRPr lang="ru-RU"/>
        </a:p>
      </dgm:t>
    </dgm:pt>
    <dgm:pt modelId="{03B6402D-36A3-43B7-B660-0EA0463C0C88}" type="sibTrans" cxnId="{E9E3C5E4-30BE-471E-B856-5AEFBB36E1D4}">
      <dgm:prSet/>
      <dgm:spPr/>
      <dgm:t>
        <a:bodyPr/>
        <a:lstStyle/>
        <a:p>
          <a:endParaRPr lang="ru-RU"/>
        </a:p>
      </dgm:t>
    </dgm:pt>
    <dgm:pt modelId="{78D99FF7-BB82-454E-9F42-63A79A97CBBF}">
      <dgm:prSet/>
      <dgm:spPr/>
      <dgm:t>
        <a:bodyPr/>
        <a:lstStyle/>
        <a:p>
          <a:pPr rtl="0"/>
          <a:r>
            <a:rPr lang="ru-RU" smtClean="0"/>
            <a:t>Создание ситуационных моделей;</a:t>
          </a:r>
          <a:endParaRPr lang="ru-RU"/>
        </a:p>
      </dgm:t>
    </dgm:pt>
    <dgm:pt modelId="{0DA9A86E-97B6-4338-B893-F8A8685177FF}" type="parTrans" cxnId="{785EBD60-6194-45AE-84D8-8736315481F3}">
      <dgm:prSet/>
      <dgm:spPr/>
      <dgm:t>
        <a:bodyPr/>
        <a:lstStyle/>
        <a:p>
          <a:endParaRPr lang="ru-RU"/>
        </a:p>
      </dgm:t>
    </dgm:pt>
    <dgm:pt modelId="{22C69CFA-FC90-4B1F-BD38-39D674E07775}" type="sibTrans" cxnId="{785EBD60-6194-45AE-84D8-8736315481F3}">
      <dgm:prSet/>
      <dgm:spPr/>
      <dgm:t>
        <a:bodyPr/>
        <a:lstStyle/>
        <a:p>
          <a:endParaRPr lang="ru-RU"/>
        </a:p>
      </dgm:t>
    </dgm:pt>
    <dgm:pt modelId="{05E5F267-7749-443B-85D1-9B702DA12B67}">
      <dgm:prSet/>
      <dgm:spPr/>
      <dgm:t>
        <a:bodyPr/>
        <a:lstStyle/>
        <a:p>
          <a:pPr rtl="0"/>
          <a:r>
            <a:rPr lang="ru-RU" smtClean="0"/>
            <a:t>Обучение науке, технологии, инженерии и математике (STEM).</a:t>
          </a:r>
          <a:endParaRPr lang="ru-RU"/>
        </a:p>
      </dgm:t>
    </dgm:pt>
    <dgm:pt modelId="{97FA6320-F2AD-4F9E-91C9-9E2B91EA6B9F}" type="parTrans" cxnId="{48128475-BB2A-4B97-A234-6918BF21BE23}">
      <dgm:prSet/>
      <dgm:spPr/>
      <dgm:t>
        <a:bodyPr/>
        <a:lstStyle/>
        <a:p>
          <a:endParaRPr lang="ru-RU"/>
        </a:p>
      </dgm:t>
    </dgm:pt>
    <dgm:pt modelId="{AC179886-7134-4386-A809-82D91E8B9E74}" type="sibTrans" cxnId="{48128475-BB2A-4B97-A234-6918BF21BE23}">
      <dgm:prSet/>
      <dgm:spPr/>
      <dgm:t>
        <a:bodyPr/>
        <a:lstStyle/>
        <a:p>
          <a:endParaRPr lang="ru-RU"/>
        </a:p>
      </dgm:t>
    </dgm:pt>
    <dgm:pt modelId="{7BDC87BC-4C44-41ED-8054-4CEEE3996185}" type="pres">
      <dgm:prSet presAssocID="{B502F9A5-79FF-4372-9EC6-ECA447331D0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531AED2-531E-4261-8C8C-E774CC7607F9}" type="pres">
      <dgm:prSet presAssocID="{3562CD0C-BED1-4230-ABC9-88CFCB88415E}" presName="circle1" presStyleLbl="node1" presStyleIdx="0" presStyleCnt="3"/>
      <dgm:spPr/>
    </dgm:pt>
    <dgm:pt modelId="{AC58D67A-3C61-4F5E-B81E-8EB78ED2D594}" type="pres">
      <dgm:prSet presAssocID="{3562CD0C-BED1-4230-ABC9-88CFCB88415E}" presName="space" presStyleCnt="0"/>
      <dgm:spPr/>
    </dgm:pt>
    <dgm:pt modelId="{C68F4A43-ACFA-4A1E-976C-23B1D6FD9F9F}" type="pres">
      <dgm:prSet presAssocID="{3562CD0C-BED1-4230-ABC9-88CFCB88415E}" presName="rect1" presStyleLbl="alignAcc1" presStyleIdx="0" presStyleCnt="3"/>
      <dgm:spPr/>
    </dgm:pt>
    <dgm:pt modelId="{A57FA461-2AEA-4A90-A140-CC62F81E3BB8}" type="pres">
      <dgm:prSet presAssocID="{78D99FF7-BB82-454E-9F42-63A79A97CBBF}" presName="vertSpace2" presStyleLbl="node1" presStyleIdx="0" presStyleCnt="3"/>
      <dgm:spPr/>
    </dgm:pt>
    <dgm:pt modelId="{0F4FB716-77E7-4DD7-A71E-84C83FFF0012}" type="pres">
      <dgm:prSet presAssocID="{78D99FF7-BB82-454E-9F42-63A79A97CBBF}" presName="circle2" presStyleLbl="node1" presStyleIdx="1" presStyleCnt="3"/>
      <dgm:spPr/>
    </dgm:pt>
    <dgm:pt modelId="{F35170D9-F138-4AE4-9843-872381B02C51}" type="pres">
      <dgm:prSet presAssocID="{78D99FF7-BB82-454E-9F42-63A79A97CBBF}" presName="rect2" presStyleLbl="alignAcc1" presStyleIdx="1" presStyleCnt="3"/>
      <dgm:spPr/>
    </dgm:pt>
    <dgm:pt modelId="{8E22CCBB-184B-4B3B-B090-E2F4CDFADF31}" type="pres">
      <dgm:prSet presAssocID="{05E5F267-7749-443B-85D1-9B702DA12B67}" presName="vertSpace3" presStyleLbl="node1" presStyleIdx="1" presStyleCnt="3"/>
      <dgm:spPr/>
    </dgm:pt>
    <dgm:pt modelId="{C7AE0760-FA5A-4655-A6F4-A90AD1FC1100}" type="pres">
      <dgm:prSet presAssocID="{05E5F267-7749-443B-85D1-9B702DA12B67}" presName="circle3" presStyleLbl="node1" presStyleIdx="2" presStyleCnt="3"/>
      <dgm:spPr/>
    </dgm:pt>
    <dgm:pt modelId="{E6BD092B-A1A8-4A48-8FE3-A8ED1DE03F5D}" type="pres">
      <dgm:prSet presAssocID="{05E5F267-7749-443B-85D1-9B702DA12B67}" presName="rect3" presStyleLbl="alignAcc1" presStyleIdx="2" presStyleCnt="3"/>
      <dgm:spPr/>
    </dgm:pt>
    <dgm:pt modelId="{ADDD7864-B07E-4619-9459-492BB8362227}" type="pres">
      <dgm:prSet presAssocID="{3562CD0C-BED1-4230-ABC9-88CFCB88415E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D84C71BF-3FFF-4B63-AD93-DAD41DFA2D19}" type="pres">
      <dgm:prSet presAssocID="{78D99FF7-BB82-454E-9F42-63A79A97CBB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FF25DC13-560B-421E-B76A-4B4F98A238D1}" type="pres">
      <dgm:prSet presAssocID="{05E5F267-7749-443B-85D1-9B702DA12B6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9E3C5E4-30BE-471E-B856-5AEFBB36E1D4}" srcId="{B502F9A5-79FF-4372-9EC6-ECA447331D05}" destId="{3562CD0C-BED1-4230-ABC9-88CFCB88415E}" srcOrd="0" destOrd="0" parTransId="{FB9E2F59-0141-4B46-A36B-7AA044D506D8}" sibTransId="{03B6402D-36A3-43B7-B660-0EA0463C0C88}"/>
    <dgm:cxn modelId="{B14AFB89-7E90-4693-96EB-1E82F07CBAFB}" type="presOf" srcId="{78D99FF7-BB82-454E-9F42-63A79A97CBBF}" destId="{F35170D9-F138-4AE4-9843-872381B02C51}" srcOrd="0" destOrd="0" presId="urn:microsoft.com/office/officeart/2005/8/layout/target3"/>
    <dgm:cxn modelId="{BD7E1D47-B6C0-47E7-9BE2-FF4AEBBC1167}" type="presOf" srcId="{3562CD0C-BED1-4230-ABC9-88CFCB88415E}" destId="{ADDD7864-B07E-4619-9459-492BB8362227}" srcOrd="1" destOrd="0" presId="urn:microsoft.com/office/officeart/2005/8/layout/target3"/>
    <dgm:cxn modelId="{CCB9A823-B895-46BF-A68C-7A431E05E3DF}" type="presOf" srcId="{B502F9A5-79FF-4372-9EC6-ECA447331D05}" destId="{7BDC87BC-4C44-41ED-8054-4CEEE3996185}" srcOrd="0" destOrd="0" presId="urn:microsoft.com/office/officeart/2005/8/layout/target3"/>
    <dgm:cxn modelId="{48128475-BB2A-4B97-A234-6918BF21BE23}" srcId="{B502F9A5-79FF-4372-9EC6-ECA447331D05}" destId="{05E5F267-7749-443B-85D1-9B702DA12B67}" srcOrd="2" destOrd="0" parTransId="{97FA6320-F2AD-4F9E-91C9-9E2B91EA6B9F}" sibTransId="{AC179886-7134-4386-A809-82D91E8B9E74}"/>
    <dgm:cxn modelId="{56452B3D-C1B4-48C8-8F2B-8471474DF03B}" type="presOf" srcId="{05E5F267-7749-443B-85D1-9B702DA12B67}" destId="{E6BD092B-A1A8-4A48-8FE3-A8ED1DE03F5D}" srcOrd="0" destOrd="0" presId="urn:microsoft.com/office/officeart/2005/8/layout/target3"/>
    <dgm:cxn modelId="{785EBD60-6194-45AE-84D8-8736315481F3}" srcId="{B502F9A5-79FF-4372-9EC6-ECA447331D05}" destId="{78D99FF7-BB82-454E-9F42-63A79A97CBBF}" srcOrd="1" destOrd="0" parTransId="{0DA9A86E-97B6-4338-B893-F8A8685177FF}" sibTransId="{22C69CFA-FC90-4B1F-BD38-39D674E07775}"/>
    <dgm:cxn modelId="{62A53AE3-C8E3-4869-9C53-C2804E139580}" type="presOf" srcId="{05E5F267-7749-443B-85D1-9B702DA12B67}" destId="{FF25DC13-560B-421E-B76A-4B4F98A238D1}" srcOrd="1" destOrd="0" presId="urn:microsoft.com/office/officeart/2005/8/layout/target3"/>
    <dgm:cxn modelId="{8C7EE41C-8185-4CDF-8F61-0C3B7B80D5E0}" type="presOf" srcId="{3562CD0C-BED1-4230-ABC9-88CFCB88415E}" destId="{C68F4A43-ACFA-4A1E-976C-23B1D6FD9F9F}" srcOrd="0" destOrd="0" presId="urn:microsoft.com/office/officeart/2005/8/layout/target3"/>
    <dgm:cxn modelId="{1C95BA5F-7FE0-4E48-BC65-85AC5ED0446C}" type="presOf" srcId="{78D99FF7-BB82-454E-9F42-63A79A97CBBF}" destId="{D84C71BF-3FFF-4B63-AD93-DAD41DFA2D19}" srcOrd="1" destOrd="0" presId="urn:microsoft.com/office/officeart/2005/8/layout/target3"/>
    <dgm:cxn modelId="{9D860651-37E2-43E0-B818-5FBD272ECC61}" type="presParOf" srcId="{7BDC87BC-4C44-41ED-8054-4CEEE3996185}" destId="{A531AED2-531E-4261-8C8C-E774CC7607F9}" srcOrd="0" destOrd="0" presId="urn:microsoft.com/office/officeart/2005/8/layout/target3"/>
    <dgm:cxn modelId="{3A6034CC-895E-4DFB-8AD2-7104F51FE15F}" type="presParOf" srcId="{7BDC87BC-4C44-41ED-8054-4CEEE3996185}" destId="{AC58D67A-3C61-4F5E-B81E-8EB78ED2D594}" srcOrd="1" destOrd="0" presId="urn:microsoft.com/office/officeart/2005/8/layout/target3"/>
    <dgm:cxn modelId="{988CC71F-EF7B-4065-8277-D1A03D7560B5}" type="presParOf" srcId="{7BDC87BC-4C44-41ED-8054-4CEEE3996185}" destId="{C68F4A43-ACFA-4A1E-976C-23B1D6FD9F9F}" srcOrd="2" destOrd="0" presId="urn:microsoft.com/office/officeart/2005/8/layout/target3"/>
    <dgm:cxn modelId="{632C8045-60CA-47F7-8CC7-747541344B37}" type="presParOf" srcId="{7BDC87BC-4C44-41ED-8054-4CEEE3996185}" destId="{A57FA461-2AEA-4A90-A140-CC62F81E3BB8}" srcOrd="3" destOrd="0" presId="urn:microsoft.com/office/officeart/2005/8/layout/target3"/>
    <dgm:cxn modelId="{27018AF4-7229-479D-B995-5B0106A2B07D}" type="presParOf" srcId="{7BDC87BC-4C44-41ED-8054-4CEEE3996185}" destId="{0F4FB716-77E7-4DD7-A71E-84C83FFF0012}" srcOrd="4" destOrd="0" presId="urn:microsoft.com/office/officeart/2005/8/layout/target3"/>
    <dgm:cxn modelId="{81F37367-A2CB-4622-A68E-BCC572D79D2F}" type="presParOf" srcId="{7BDC87BC-4C44-41ED-8054-4CEEE3996185}" destId="{F35170D9-F138-4AE4-9843-872381B02C51}" srcOrd="5" destOrd="0" presId="urn:microsoft.com/office/officeart/2005/8/layout/target3"/>
    <dgm:cxn modelId="{77223CDC-CBA0-4441-9A48-977AB2E3927F}" type="presParOf" srcId="{7BDC87BC-4C44-41ED-8054-4CEEE3996185}" destId="{8E22CCBB-184B-4B3B-B090-E2F4CDFADF31}" srcOrd="6" destOrd="0" presId="urn:microsoft.com/office/officeart/2005/8/layout/target3"/>
    <dgm:cxn modelId="{6AACD912-0262-493A-A95D-CB370A536782}" type="presParOf" srcId="{7BDC87BC-4C44-41ED-8054-4CEEE3996185}" destId="{C7AE0760-FA5A-4655-A6F4-A90AD1FC1100}" srcOrd="7" destOrd="0" presId="urn:microsoft.com/office/officeart/2005/8/layout/target3"/>
    <dgm:cxn modelId="{D442E1B0-05CA-497A-B45F-DC15027E314D}" type="presParOf" srcId="{7BDC87BC-4C44-41ED-8054-4CEEE3996185}" destId="{E6BD092B-A1A8-4A48-8FE3-A8ED1DE03F5D}" srcOrd="8" destOrd="0" presId="urn:microsoft.com/office/officeart/2005/8/layout/target3"/>
    <dgm:cxn modelId="{E76AA7FF-66C1-41D9-9433-FC9160A4FB65}" type="presParOf" srcId="{7BDC87BC-4C44-41ED-8054-4CEEE3996185}" destId="{ADDD7864-B07E-4619-9459-492BB8362227}" srcOrd="9" destOrd="0" presId="urn:microsoft.com/office/officeart/2005/8/layout/target3"/>
    <dgm:cxn modelId="{1CCB71A3-C805-48E7-A838-96DC0ABF27A1}" type="presParOf" srcId="{7BDC87BC-4C44-41ED-8054-4CEEE3996185}" destId="{D84C71BF-3FFF-4B63-AD93-DAD41DFA2D19}" srcOrd="10" destOrd="0" presId="urn:microsoft.com/office/officeart/2005/8/layout/target3"/>
    <dgm:cxn modelId="{5C9FE300-406B-4791-8614-9DBD8148477A}" type="presParOf" srcId="{7BDC87BC-4C44-41ED-8054-4CEEE3996185}" destId="{FF25DC13-560B-421E-B76A-4B4F98A238D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3B7A2-52EA-401C-84DC-4A0AA7DD913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ECA0BC2-3F87-4F7B-A144-056298C7F158}">
      <dgm:prSet/>
      <dgm:spPr/>
      <dgm:t>
        <a:bodyPr/>
        <a:lstStyle/>
        <a:p>
          <a:pPr rtl="0"/>
          <a:r>
            <a:rPr lang="ru-RU" dirty="0" smtClean="0"/>
            <a:t>Адаптивные образовательные технологии;</a:t>
          </a:r>
          <a:endParaRPr lang="ru-RU" dirty="0"/>
        </a:p>
      </dgm:t>
    </dgm:pt>
    <dgm:pt modelId="{79393BAE-E6AD-41E8-A4B0-6A7570C060F5}" type="parTrans" cxnId="{77B127B3-EBFC-451C-B0C9-CD5C7FE2611F}">
      <dgm:prSet/>
      <dgm:spPr/>
      <dgm:t>
        <a:bodyPr/>
        <a:lstStyle/>
        <a:p>
          <a:endParaRPr lang="ru-RU"/>
        </a:p>
      </dgm:t>
    </dgm:pt>
    <dgm:pt modelId="{D094D4FC-FC55-4799-A63E-9170339D95DD}" type="sibTrans" cxnId="{77B127B3-EBFC-451C-B0C9-CD5C7FE2611F}">
      <dgm:prSet/>
      <dgm:spPr/>
      <dgm:t>
        <a:bodyPr/>
        <a:lstStyle/>
        <a:p>
          <a:endParaRPr lang="ru-RU"/>
        </a:p>
      </dgm:t>
    </dgm:pt>
    <dgm:pt modelId="{30B50656-6CAD-4DA6-B998-22954E686A21}">
      <dgm:prSet/>
      <dgm:spPr/>
      <dgm:t>
        <a:bodyPr/>
        <a:lstStyle/>
        <a:p>
          <a:pPr rtl="0"/>
          <a:r>
            <a:rPr lang="ru-RU" smtClean="0"/>
            <a:t>Автоматизация процесса проверки заданий и тестов.</a:t>
          </a:r>
          <a:endParaRPr lang="ru-RU"/>
        </a:p>
      </dgm:t>
    </dgm:pt>
    <dgm:pt modelId="{0C6663E9-5185-41BA-A293-BBEBF8CD71D6}" type="parTrans" cxnId="{5EDF7230-328C-4566-AE22-1616C1E7C7EE}">
      <dgm:prSet/>
      <dgm:spPr/>
      <dgm:t>
        <a:bodyPr/>
        <a:lstStyle/>
        <a:p>
          <a:endParaRPr lang="ru-RU"/>
        </a:p>
      </dgm:t>
    </dgm:pt>
    <dgm:pt modelId="{DCDC9422-EC5A-467F-B251-0BDA91C6B70F}" type="sibTrans" cxnId="{5EDF7230-328C-4566-AE22-1616C1E7C7EE}">
      <dgm:prSet/>
      <dgm:spPr/>
      <dgm:t>
        <a:bodyPr/>
        <a:lstStyle/>
        <a:p>
          <a:endParaRPr lang="ru-RU"/>
        </a:p>
      </dgm:t>
    </dgm:pt>
    <dgm:pt modelId="{16D0BE1C-CBDD-4E00-B6E2-B3693E7EB0BB}" type="pres">
      <dgm:prSet presAssocID="{AFC3B7A2-52EA-401C-84DC-4A0AA7DD913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24E1648-D7E5-4135-ABDB-4FC6982B297D}" type="pres">
      <dgm:prSet presAssocID="{1ECA0BC2-3F87-4F7B-A144-056298C7F158}" presName="circle1" presStyleLbl="node1" presStyleIdx="0" presStyleCnt="2"/>
      <dgm:spPr/>
    </dgm:pt>
    <dgm:pt modelId="{99BDE133-3DBE-405A-AF43-3E58682F97EA}" type="pres">
      <dgm:prSet presAssocID="{1ECA0BC2-3F87-4F7B-A144-056298C7F158}" presName="space" presStyleCnt="0"/>
      <dgm:spPr/>
    </dgm:pt>
    <dgm:pt modelId="{F2526158-DD8A-4EF3-A91E-ABA6DB2E8953}" type="pres">
      <dgm:prSet presAssocID="{1ECA0BC2-3F87-4F7B-A144-056298C7F158}" presName="rect1" presStyleLbl="alignAcc1" presStyleIdx="0" presStyleCnt="2"/>
      <dgm:spPr/>
    </dgm:pt>
    <dgm:pt modelId="{943744D3-19EC-4D49-B5D0-A46D8DC43BC2}" type="pres">
      <dgm:prSet presAssocID="{30B50656-6CAD-4DA6-B998-22954E686A21}" presName="vertSpace2" presStyleLbl="node1" presStyleIdx="0" presStyleCnt="2"/>
      <dgm:spPr/>
    </dgm:pt>
    <dgm:pt modelId="{991ACEFF-E236-4431-96B2-4D6B0C442DB1}" type="pres">
      <dgm:prSet presAssocID="{30B50656-6CAD-4DA6-B998-22954E686A21}" presName="circle2" presStyleLbl="node1" presStyleIdx="1" presStyleCnt="2"/>
      <dgm:spPr/>
    </dgm:pt>
    <dgm:pt modelId="{922F46F7-8916-45D4-9FE8-EB7F6BE2F5EE}" type="pres">
      <dgm:prSet presAssocID="{30B50656-6CAD-4DA6-B998-22954E686A21}" presName="rect2" presStyleLbl="alignAcc1" presStyleIdx="1" presStyleCnt="2"/>
      <dgm:spPr/>
    </dgm:pt>
    <dgm:pt modelId="{BAE9A6C4-D3E0-432D-BE82-16B095677756}" type="pres">
      <dgm:prSet presAssocID="{1ECA0BC2-3F87-4F7B-A144-056298C7F15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B7521E7E-DAC6-4793-BA85-EC7C45AD7625}" type="pres">
      <dgm:prSet presAssocID="{30B50656-6CAD-4DA6-B998-22954E686A21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EDF7230-328C-4566-AE22-1616C1E7C7EE}" srcId="{AFC3B7A2-52EA-401C-84DC-4A0AA7DD9135}" destId="{30B50656-6CAD-4DA6-B998-22954E686A21}" srcOrd="1" destOrd="0" parTransId="{0C6663E9-5185-41BA-A293-BBEBF8CD71D6}" sibTransId="{DCDC9422-EC5A-467F-B251-0BDA91C6B70F}"/>
    <dgm:cxn modelId="{6109BF27-8D3C-49D0-8522-120F3A6F20B7}" type="presOf" srcId="{30B50656-6CAD-4DA6-B998-22954E686A21}" destId="{922F46F7-8916-45D4-9FE8-EB7F6BE2F5EE}" srcOrd="0" destOrd="0" presId="urn:microsoft.com/office/officeart/2005/8/layout/target3"/>
    <dgm:cxn modelId="{77B127B3-EBFC-451C-B0C9-CD5C7FE2611F}" srcId="{AFC3B7A2-52EA-401C-84DC-4A0AA7DD9135}" destId="{1ECA0BC2-3F87-4F7B-A144-056298C7F158}" srcOrd="0" destOrd="0" parTransId="{79393BAE-E6AD-41E8-A4B0-6A7570C060F5}" sibTransId="{D094D4FC-FC55-4799-A63E-9170339D95DD}"/>
    <dgm:cxn modelId="{869535BE-DD7C-42BF-80B9-C5A71C48A547}" type="presOf" srcId="{30B50656-6CAD-4DA6-B998-22954E686A21}" destId="{B7521E7E-DAC6-4793-BA85-EC7C45AD7625}" srcOrd="1" destOrd="0" presId="urn:microsoft.com/office/officeart/2005/8/layout/target3"/>
    <dgm:cxn modelId="{B5BFDAD9-EAA8-432F-859B-38DB5D30ECCD}" type="presOf" srcId="{1ECA0BC2-3F87-4F7B-A144-056298C7F158}" destId="{F2526158-DD8A-4EF3-A91E-ABA6DB2E8953}" srcOrd="0" destOrd="0" presId="urn:microsoft.com/office/officeart/2005/8/layout/target3"/>
    <dgm:cxn modelId="{EBCD4257-9A64-43C2-91F9-29439327A076}" type="presOf" srcId="{AFC3B7A2-52EA-401C-84DC-4A0AA7DD9135}" destId="{16D0BE1C-CBDD-4E00-B6E2-B3693E7EB0BB}" srcOrd="0" destOrd="0" presId="urn:microsoft.com/office/officeart/2005/8/layout/target3"/>
    <dgm:cxn modelId="{0B2B908A-1FA9-4E18-9C17-0F0F8C778D72}" type="presOf" srcId="{1ECA0BC2-3F87-4F7B-A144-056298C7F158}" destId="{BAE9A6C4-D3E0-432D-BE82-16B095677756}" srcOrd="1" destOrd="0" presId="urn:microsoft.com/office/officeart/2005/8/layout/target3"/>
    <dgm:cxn modelId="{BC16B8BE-2151-43C0-B609-4C1A203973AC}" type="presParOf" srcId="{16D0BE1C-CBDD-4E00-B6E2-B3693E7EB0BB}" destId="{524E1648-D7E5-4135-ABDB-4FC6982B297D}" srcOrd="0" destOrd="0" presId="urn:microsoft.com/office/officeart/2005/8/layout/target3"/>
    <dgm:cxn modelId="{1385CC8C-987C-4BF4-A9D1-9EE112F5CCD3}" type="presParOf" srcId="{16D0BE1C-CBDD-4E00-B6E2-B3693E7EB0BB}" destId="{99BDE133-3DBE-405A-AF43-3E58682F97EA}" srcOrd="1" destOrd="0" presId="urn:microsoft.com/office/officeart/2005/8/layout/target3"/>
    <dgm:cxn modelId="{EF1D292B-042E-4CDF-98AE-A385BDBF8C69}" type="presParOf" srcId="{16D0BE1C-CBDD-4E00-B6E2-B3693E7EB0BB}" destId="{F2526158-DD8A-4EF3-A91E-ABA6DB2E8953}" srcOrd="2" destOrd="0" presId="urn:microsoft.com/office/officeart/2005/8/layout/target3"/>
    <dgm:cxn modelId="{3F41400C-D3E7-4C88-9B6B-591AD43A65CA}" type="presParOf" srcId="{16D0BE1C-CBDD-4E00-B6E2-B3693E7EB0BB}" destId="{943744D3-19EC-4D49-B5D0-A46D8DC43BC2}" srcOrd="3" destOrd="0" presId="urn:microsoft.com/office/officeart/2005/8/layout/target3"/>
    <dgm:cxn modelId="{87857978-A436-4044-896B-454E0B390C09}" type="presParOf" srcId="{16D0BE1C-CBDD-4E00-B6E2-B3693E7EB0BB}" destId="{991ACEFF-E236-4431-96B2-4D6B0C442DB1}" srcOrd="4" destOrd="0" presId="urn:microsoft.com/office/officeart/2005/8/layout/target3"/>
    <dgm:cxn modelId="{B2E23608-2518-478C-BE81-D011E978766A}" type="presParOf" srcId="{16D0BE1C-CBDD-4E00-B6E2-B3693E7EB0BB}" destId="{922F46F7-8916-45D4-9FE8-EB7F6BE2F5EE}" srcOrd="5" destOrd="0" presId="urn:microsoft.com/office/officeart/2005/8/layout/target3"/>
    <dgm:cxn modelId="{16B4BB09-9999-4B33-8231-BD2E806CEC32}" type="presParOf" srcId="{16D0BE1C-CBDD-4E00-B6E2-B3693E7EB0BB}" destId="{BAE9A6C4-D3E0-432D-BE82-16B095677756}" srcOrd="6" destOrd="0" presId="urn:microsoft.com/office/officeart/2005/8/layout/target3"/>
    <dgm:cxn modelId="{C19320DE-7539-4846-858D-F72639617BAD}" type="presParOf" srcId="{16D0BE1C-CBDD-4E00-B6E2-B3693E7EB0BB}" destId="{B7521E7E-DAC6-4793-BA85-EC7C45AD762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D8533-564D-401B-B623-FA400E45783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25BA5D93-2C3E-403F-A6C8-1998B4424BB8}">
      <dgm:prSet/>
      <dgm:spPr/>
      <dgm:t>
        <a:bodyPr/>
        <a:lstStyle/>
        <a:p>
          <a:pPr rtl="0"/>
          <a:r>
            <a:rPr lang="ru-RU" smtClean="0"/>
            <a:t>Детское образование;</a:t>
          </a:r>
          <a:endParaRPr lang="ru-RU"/>
        </a:p>
      </dgm:t>
    </dgm:pt>
    <dgm:pt modelId="{796A05DA-6890-465C-AD9D-135EA5CB538A}" type="parTrans" cxnId="{F5D2045C-3A28-4B32-920D-EA17D0905A09}">
      <dgm:prSet/>
      <dgm:spPr/>
      <dgm:t>
        <a:bodyPr/>
        <a:lstStyle/>
        <a:p>
          <a:endParaRPr lang="ru-RU"/>
        </a:p>
      </dgm:t>
    </dgm:pt>
    <dgm:pt modelId="{B55C3C95-D6A4-4AB0-8131-0397178DC499}" type="sibTrans" cxnId="{F5D2045C-3A28-4B32-920D-EA17D0905A09}">
      <dgm:prSet/>
      <dgm:spPr/>
      <dgm:t>
        <a:bodyPr/>
        <a:lstStyle/>
        <a:p>
          <a:endParaRPr lang="ru-RU"/>
        </a:p>
      </dgm:t>
    </dgm:pt>
    <dgm:pt modelId="{A0EB56B4-01E0-49C6-86A9-28EDE358AC48}">
      <dgm:prSet/>
      <dgm:spPr/>
      <dgm:t>
        <a:bodyPr/>
        <a:lstStyle/>
        <a:p>
          <a:pPr rtl="0"/>
          <a:r>
            <a:rPr lang="ru-RU" smtClean="0"/>
            <a:t>Дополнительное профессиональное образование;</a:t>
          </a:r>
          <a:endParaRPr lang="ru-RU"/>
        </a:p>
      </dgm:t>
    </dgm:pt>
    <dgm:pt modelId="{3CC21FEC-8169-4D0E-BB06-D84FE461E2F4}" type="parTrans" cxnId="{625D2A8A-9CB1-4294-85F1-EB43C6023616}">
      <dgm:prSet/>
      <dgm:spPr/>
      <dgm:t>
        <a:bodyPr/>
        <a:lstStyle/>
        <a:p>
          <a:endParaRPr lang="ru-RU"/>
        </a:p>
      </dgm:t>
    </dgm:pt>
    <dgm:pt modelId="{B867593D-6FB4-451C-BCFF-20A2F202A015}" type="sibTrans" cxnId="{625D2A8A-9CB1-4294-85F1-EB43C6023616}">
      <dgm:prSet/>
      <dgm:spPr/>
      <dgm:t>
        <a:bodyPr/>
        <a:lstStyle/>
        <a:p>
          <a:endParaRPr lang="ru-RU"/>
        </a:p>
      </dgm:t>
    </dgm:pt>
    <dgm:pt modelId="{60477194-E414-41A1-841C-9B029DB86F2E}">
      <dgm:prSet/>
      <dgm:spPr/>
      <dgm:t>
        <a:bodyPr/>
        <a:lstStyle/>
        <a:p>
          <a:pPr rtl="0"/>
          <a:r>
            <a:rPr lang="ru-RU" smtClean="0"/>
            <a:t>Гибридное обучение;</a:t>
          </a:r>
          <a:endParaRPr lang="ru-RU"/>
        </a:p>
      </dgm:t>
    </dgm:pt>
    <dgm:pt modelId="{15C4E6AD-5906-4320-9CAE-EF51932DF4FE}" type="parTrans" cxnId="{84CCEFD7-0136-42BE-ABB5-22EF49B8B49D}">
      <dgm:prSet/>
      <dgm:spPr/>
      <dgm:t>
        <a:bodyPr/>
        <a:lstStyle/>
        <a:p>
          <a:endParaRPr lang="ru-RU"/>
        </a:p>
      </dgm:t>
    </dgm:pt>
    <dgm:pt modelId="{A9904B20-5934-4E35-BEFB-2D38721A887E}" type="sibTrans" cxnId="{84CCEFD7-0136-42BE-ABB5-22EF49B8B49D}">
      <dgm:prSet/>
      <dgm:spPr/>
      <dgm:t>
        <a:bodyPr/>
        <a:lstStyle/>
        <a:p>
          <a:endParaRPr lang="ru-RU"/>
        </a:p>
      </dgm:t>
    </dgm:pt>
    <dgm:pt modelId="{6C359DCF-3EBE-4C08-9B83-8C61DC696DFD}">
      <dgm:prSet/>
      <dgm:spPr/>
      <dgm:t>
        <a:bodyPr/>
        <a:lstStyle/>
        <a:p>
          <a:pPr rtl="0"/>
          <a:r>
            <a:rPr lang="ru-RU" smtClean="0"/>
            <a:t>Дуальное обучение;</a:t>
          </a:r>
          <a:endParaRPr lang="ru-RU"/>
        </a:p>
      </dgm:t>
    </dgm:pt>
    <dgm:pt modelId="{BABD7C41-6C3E-48C8-9EE3-7F4A8DEC3FA2}" type="parTrans" cxnId="{4806D8F3-BF8B-4B8C-8D4A-93A12F52F1CC}">
      <dgm:prSet/>
      <dgm:spPr/>
      <dgm:t>
        <a:bodyPr/>
        <a:lstStyle/>
        <a:p>
          <a:endParaRPr lang="ru-RU"/>
        </a:p>
      </dgm:t>
    </dgm:pt>
    <dgm:pt modelId="{3B179CF4-36B4-4E6E-8849-B9C91FEB0EF0}" type="sibTrans" cxnId="{4806D8F3-BF8B-4B8C-8D4A-93A12F52F1CC}">
      <dgm:prSet/>
      <dgm:spPr/>
      <dgm:t>
        <a:bodyPr/>
        <a:lstStyle/>
        <a:p>
          <a:endParaRPr lang="ru-RU"/>
        </a:p>
      </dgm:t>
    </dgm:pt>
    <dgm:pt modelId="{838981D0-56FD-463F-AB9F-425AF696EF96}">
      <dgm:prSet/>
      <dgm:spPr/>
      <dgm:t>
        <a:bodyPr/>
        <a:lstStyle/>
        <a:p>
          <a:pPr rtl="0"/>
          <a:r>
            <a:rPr lang="ru-RU" smtClean="0"/>
            <a:t>Педагогика микростепеней;</a:t>
          </a:r>
          <a:endParaRPr lang="ru-RU"/>
        </a:p>
      </dgm:t>
    </dgm:pt>
    <dgm:pt modelId="{DA23E707-FBCD-47C5-82D0-EFD5E88BF46D}" type="parTrans" cxnId="{6B1988E4-6A5E-4530-882E-BC2AD3A23950}">
      <dgm:prSet/>
      <dgm:spPr/>
      <dgm:t>
        <a:bodyPr/>
        <a:lstStyle/>
        <a:p>
          <a:endParaRPr lang="ru-RU"/>
        </a:p>
      </dgm:t>
    </dgm:pt>
    <dgm:pt modelId="{7BAEC588-1257-4EAE-9BC3-608DE5B1427C}" type="sibTrans" cxnId="{6B1988E4-6A5E-4530-882E-BC2AD3A23950}">
      <dgm:prSet/>
      <dgm:spPr/>
      <dgm:t>
        <a:bodyPr/>
        <a:lstStyle/>
        <a:p>
          <a:endParaRPr lang="ru-RU"/>
        </a:p>
      </dgm:t>
    </dgm:pt>
    <dgm:pt modelId="{E0B356B9-1CC2-4766-9E90-6A13883DB2A6}">
      <dgm:prSet/>
      <dgm:spPr/>
      <dgm:t>
        <a:bodyPr/>
        <a:lstStyle/>
        <a:p>
          <a:pPr rtl="0"/>
          <a:r>
            <a:rPr lang="ru-RU" smtClean="0"/>
            <a:t>Обучение у инфлюенсеров;</a:t>
          </a:r>
          <a:endParaRPr lang="ru-RU"/>
        </a:p>
      </dgm:t>
    </dgm:pt>
    <dgm:pt modelId="{CBDCB011-41A2-4868-81E2-2AB8CFCAA122}" type="parTrans" cxnId="{B044195C-CB22-4AFA-BBBC-72D52EB6D7FF}">
      <dgm:prSet/>
      <dgm:spPr/>
      <dgm:t>
        <a:bodyPr/>
        <a:lstStyle/>
        <a:p>
          <a:endParaRPr lang="ru-RU"/>
        </a:p>
      </dgm:t>
    </dgm:pt>
    <dgm:pt modelId="{1C03023D-59BD-45D5-A5D5-94084BD95508}" type="sibTrans" cxnId="{B044195C-CB22-4AFA-BBBC-72D52EB6D7FF}">
      <dgm:prSet/>
      <dgm:spPr/>
      <dgm:t>
        <a:bodyPr/>
        <a:lstStyle/>
        <a:p>
          <a:endParaRPr lang="ru-RU"/>
        </a:p>
      </dgm:t>
    </dgm:pt>
    <dgm:pt modelId="{7E1D8141-30C7-4C56-ADE9-8C161BE249F4}">
      <dgm:prSet/>
      <dgm:spPr/>
      <dgm:t>
        <a:bodyPr/>
        <a:lstStyle/>
        <a:p>
          <a:pPr rtl="0"/>
          <a:r>
            <a:rPr lang="ru-RU" smtClean="0"/>
            <a:t>Педагогика автономии;</a:t>
          </a:r>
          <a:endParaRPr lang="ru-RU"/>
        </a:p>
      </dgm:t>
    </dgm:pt>
    <dgm:pt modelId="{E0557B46-EB86-4646-9240-E96B16A1965A}" type="parTrans" cxnId="{4A4257BB-1920-4019-B115-687EB54E1149}">
      <dgm:prSet/>
      <dgm:spPr/>
      <dgm:t>
        <a:bodyPr/>
        <a:lstStyle/>
        <a:p>
          <a:endParaRPr lang="ru-RU"/>
        </a:p>
      </dgm:t>
    </dgm:pt>
    <dgm:pt modelId="{85ADC14D-89C3-4487-9E63-F7EA3D38F61F}" type="sibTrans" cxnId="{4A4257BB-1920-4019-B115-687EB54E1149}">
      <dgm:prSet/>
      <dgm:spPr/>
      <dgm:t>
        <a:bodyPr/>
        <a:lstStyle/>
        <a:p>
          <a:endParaRPr lang="ru-RU"/>
        </a:p>
      </dgm:t>
    </dgm:pt>
    <dgm:pt modelId="{D8564F1B-0E19-4AE5-9571-7B0F744A0706}" type="pres">
      <dgm:prSet presAssocID="{6EFD8533-564D-401B-B623-FA400E45783B}" presName="linearFlow" presStyleCnt="0">
        <dgm:presLayoutVars>
          <dgm:dir/>
          <dgm:resizeHandles val="exact"/>
        </dgm:presLayoutVars>
      </dgm:prSet>
      <dgm:spPr/>
    </dgm:pt>
    <dgm:pt modelId="{2CE14860-198C-4BDE-B467-2764F76B855E}" type="pres">
      <dgm:prSet presAssocID="{25BA5D93-2C3E-403F-A6C8-1998B4424BB8}" presName="composite" presStyleCnt="0"/>
      <dgm:spPr/>
    </dgm:pt>
    <dgm:pt modelId="{1140C8CD-6B1D-4F76-A058-5B293A6BF95D}" type="pres">
      <dgm:prSet presAssocID="{25BA5D93-2C3E-403F-A6C8-1998B4424BB8}" presName="imgShp" presStyleLbl="fgImgPlace1" presStyleIdx="0" presStyleCnt="7"/>
      <dgm:spPr/>
    </dgm:pt>
    <dgm:pt modelId="{80CD39D1-1B2E-4A8C-9276-BA8238ED9BD8}" type="pres">
      <dgm:prSet presAssocID="{25BA5D93-2C3E-403F-A6C8-1998B4424BB8}" presName="txShp" presStyleLbl="node1" presStyleIdx="0" presStyleCnt="7">
        <dgm:presLayoutVars>
          <dgm:bulletEnabled val="1"/>
        </dgm:presLayoutVars>
      </dgm:prSet>
      <dgm:spPr/>
    </dgm:pt>
    <dgm:pt modelId="{2470F476-6D1B-4F73-9208-F6A5252B2000}" type="pres">
      <dgm:prSet presAssocID="{B55C3C95-D6A4-4AB0-8131-0397178DC499}" presName="spacing" presStyleCnt="0"/>
      <dgm:spPr/>
    </dgm:pt>
    <dgm:pt modelId="{66C46B55-7432-4B9C-A883-31C862A50A7D}" type="pres">
      <dgm:prSet presAssocID="{A0EB56B4-01E0-49C6-86A9-28EDE358AC48}" presName="composite" presStyleCnt="0"/>
      <dgm:spPr/>
    </dgm:pt>
    <dgm:pt modelId="{CCC3D097-E8A8-4740-A03A-13AA0046B023}" type="pres">
      <dgm:prSet presAssocID="{A0EB56B4-01E0-49C6-86A9-28EDE358AC48}" presName="imgShp" presStyleLbl="fgImgPlace1" presStyleIdx="1" presStyleCnt="7"/>
      <dgm:spPr/>
    </dgm:pt>
    <dgm:pt modelId="{6DC442B2-A4D0-43BB-9100-0B9F4EC909ED}" type="pres">
      <dgm:prSet presAssocID="{A0EB56B4-01E0-49C6-86A9-28EDE358AC48}" presName="txShp" presStyleLbl="node1" presStyleIdx="1" presStyleCnt="7">
        <dgm:presLayoutVars>
          <dgm:bulletEnabled val="1"/>
        </dgm:presLayoutVars>
      </dgm:prSet>
      <dgm:spPr/>
    </dgm:pt>
    <dgm:pt modelId="{9DF3CD2B-87FD-4B10-9A3A-AFB3FBC83B4F}" type="pres">
      <dgm:prSet presAssocID="{B867593D-6FB4-451C-BCFF-20A2F202A015}" presName="spacing" presStyleCnt="0"/>
      <dgm:spPr/>
    </dgm:pt>
    <dgm:pt modelId="{78AAEEE9-F3A5-436C-B287-44C7B2B28782}" type="pres">
      <dgm:prSet presAssocID="{60477194-E414-41A1-841C-9B029DB86F2E}" presName="composite" presStyleCnt="0"/>
      <dgm:spPr/>
    </dgm:pt>
    <dgm:pt modelId="{81B17F0A-9BC0-45B8-B046-FDBE1C32C33C}" type="pres">
      <dgm:prSet presAssocID="{60477194-E414-41A1-841C-9B029DB86F2E}" presName="imgShp" presStyleLbl="fgImgPlace1" presStyleIdx="2" presStyleCnt="7"/>
      <dgm:spPr/>
    </dgm:pt>
    <dgm:pt modelId="{6C970CF6-065B-4143-90AD-2269768EFAB4}" type="pres">
      <dgm:prSet presAssocID="{60477194-E414-41A1-841C-9B029DB86F2E}" presName="txShp" presStyleLbl="node1" presStyleIdx="2" presStyleCnt="7">
        <dgm:presLayoutVars>
          <dgm:bulletEnabled val="1"/>
        </dgm:presLayoutVars>
      </dgm:prSet>
      <dgm:spPr/>
    </dgm:pt>
    <dgm:pt modelId="{6BC0E50D-2072-46B6-89EE-89F175996E69}" type="pres">
      <dgm:prSet presAssocID="{A9904B20-5934-4E35-BEFB-2D38721A887E}" presName="spacing" presStyleCnt="0"/>
      <dgm:spPr/>
    </dgm:pt>
    <dgm:pt modelId="{C0D4F17A-F827-4C06-B11F-67F418C7EDA0}" type="pres">
      <dgm:prSet presAssocID="{6C359DCF-3EBE-4C08-9B83-8C61DC696DFD}" presName="composite" presStyleCnt="0"/>
      <dgm:spPr/>
    </dgm:pt>
    <dgm:pt modelId="{6131B725-6D1F-427C-A954-B144762728A6}" type="pres">
      <dgm:prSet presAssocID="{6C359DCF-3EBE-4C08-9B83-8C61DC696DFD}" presName="imgShp" presStyleLbl="fgImgPlace1" presStyleIdx="3" presStyleCnt="7"/>
      <dgm:spPr/>
    </dgm:pt>
    <dgm:pt modelId="{552E50F7-5407-40A9-82D2-CACD401FE206}" type="pres">
      <dgm:prSet presAssocID="{6C359DCF-3EBE-4C08-9B83-8C61DC696DFD}" presName="txShp" presStyleLbl="node1" presStyleIdx="3" presStyleCnt="7">
        <dgm:presLayoutVars>
          <dgm:bulletEnabled val="1"/>
        </dgm:presLayoutVars>
      </dgm:prSet>
      <dgm:spPr/>
    </dgm:pt>
    <dgm:pt modelId="{AC28AE8B-4DB5-4C18-944D-89F396B38FA4}" type="pres">
      <dgm:prSet presAssocID="{3B179CF4-36B4-4E6E-8849-B9C91FEB0EF0}" presName="spacing" presStyleCnt="0"/>
      <dgm:spPr/>
    </dgm:pt>
    <dgm:pt modelId="{321C6AD0-8BBB-4BE1-8585-825C4C444F39}" type="pres">
      <dgm:prSet presAssocID="{838981D0-56FD-463F-AB9F-425AF696EF96}" presName="composite" presStyleCnt="0"/>
      <dgm:spPr/>
    </dgm:pt>
    <dgm:pt modelId="{F47C9A8E-A2F2-43D9-9794-BD8D002649AA}" type="pres">
      <dgm:prSet presAssocID="{838981D0-56FD-463F-AB9F-425AF696EF96}" presName="imgShp" presStyleLbl="fgImgPlace1" presStyleIdx="4" presStyleCnt="7"/>
      <dgm:spPr/>
    </dgm:pt>
    <dgm:pt modelId="{150075B9-BC39-4781-9F01-87ECD3FA8B7D}" type="pres">
      <dgm:prSet presAssocID="{838981D0-56FD-463F-AB9F-425AF696EF96}" presName="txShp" presStyleLbl="node1" presStyleIdx="4" presStyleCnt="7">
        <dgm:presLayoutVars>
          <dgm:bulletEnabled val="1"/>
        </dgm:presLayoutVars>
      </dgm:prSet>
      <dgm:spPr/>
    </dgm:pt>
    <dgm:pt modelId="{39C444C6-DA49-4BF6-957D-5F3AA7D4D935}" type="pres">
      <dgm:prSet presAssocID="{7BAEC588-1257-4EAE-9BC3-608DE5B1427C}" presName="spacing" presStyleCnt="0"/>
      <dgm:spPr/>
    </dgm:pt>
    <dgm:pt modelId="{6A110BB7-9A71-4E44-BEF4-22B5ECD8B9A1}" type="pres">
      <dgm:prSet presAssocID="{E0B356B9-1CC2-4766-9E90-6A13883DB2A6}" presName="composite" presStyleCnt="0"/>
      <dgm:spPr/>
    </dgm:pt>
    <dgm:pt modelId="{8A9D0199-0643-4AF2-AEBB-5A2B67B92AA7}" type="pres">
      <dgm:prSet presAssocID="{E0B356B9-1CC2-4766-9E90-6A13883DB2A6}" presName="imgShp" presStyleLbl="fgImgPlace1" presStyleIdx="5" presStyleCnt="7"/>
      <dgm:spPr/>
    </dgm:pt>
    <dgm:pt modelId="{AFE895A1-D71A-498A-96FA-E15585EECB65}" type="pres">
      <dgm:prSet presAssocID="{E0B356B9-1CC2-4766-9E90-6A13883DB2A6}" presName="txShp" presStyleLbl="node1" presStyleIdx="5" presStyleCnt="7">
        <dgm:presLayoutVars>
          <dgm:bulletEnabled val="1"/>
        </dgm:presLayoutVars>
      </dgm:prSet>
      <dgm:spPr/>
    </dgm:pt>
    <dgm:pt modelId="{A659FAAB-6361-416B-89F4-B17DC147162C}" type="pres">
      <dgm:prSet presAssocID="{1C03023D-59BD-45D5-A5D5-94084BD95508}" presName="spacing" presStyleCnt="0"/>
      <dgm:spPr/>
    </dgm:pt>
    <dgm:pt modelId="{0058940C-1048-4834-8A04-C5C2EA43F71A}" type="pres">
      <dgm:prSet presAssocID="{7E1D8141-30C7-4C56-ADE9-8C161BE249F4}" presName="composite" presStyleCnt="0"/>
      <dgm:spPr/>
    </dgm:pt>
    <dgm:pt modelId="{845B9CB7-DFA6-49D8-A9E0-64291FFE25B6}" type="pres">
      <dgm:prSet presAssocID="{7E1D8141-30C7-4C56-ADE9-8C161BE249F4}" presName="imgShp" presStyleLbl="fgImgPlace1" presStyleIdx="6" presStyleCnt="7"/>
      <dgm:spPr/>
    </dgm:pt>
    <dgm:pt modelId="{AF4494E1-D36E-4847-890D-06ED4286A43F}" type="pres">
      <dgm:prSet presAssocID="{7E1D8141-30C7-4C56-ADE9-8C161BE249F4}" presName="txShp" presStyleLbl="node1" presStyleIdx="6" presStyleCnt="7">
        <dgm:presLayoutVars>
          <dgm:bulletEnabled val="1"/>
        </dgm:presLayoutVars>
      </dgm:prSet>
      <dgm:spPr/>
    </dgm:pt>
  </dgm:ptLst>
  <dgm:cxnLst>
    <dgm:cxn modelId="{A68CE2BC-0093-4283-91DB-54C3F42BA23E}" type="presOf" srcId="{A0EB56B4-01E0-49C6-86A9-28EDE358AC48}" destId="{6DC442B2-A4D0-43BB-9100-0B9F4EC909ED}" srcOrd="0" destOrd="0" presId="urn:microsoft.com/office/officeart/2005/8/layout/vList3"/>
    <dgm:cxn modelId="{6B1988E4-6A5E-4530-882E-BC2AD3A23950}" srcId="{6EFD8533-564D-401B-B623-FA400E45783B}" destId="{838981D0-56FD-463F-AB9F-425AF696EF96}" srcOrd="4" destOrd="0" parTransId="{DA23E707-FBCD-47C5-82D0-EFD5E88BF46D}" sibTransId="{7BAEC588-1257-4EAE-9BC3-608DE5B1427C}"/>
    <dgm:cxn modelId="{B044195C-CB22-4AFA-BBBC-72D52EB6D7FF}" srcId="{6EFD8533-564D-401B-B623-FA400E45783B}" destId="{E0B356B9-1CC2-4766-9E90-6A13883DB2A6}" srcOrd="5" destOrd="0" parTransId="{CBDCB011-41A2-4868-81E2-2AB8CFCAA122}" sibTransId="{1C03023D-59BD-45D5-A5D5-94084BD95508}"/>
    <dgm:cxn modelId="{84CCEFD7-0136-42BE-ABB5-22EF49B8B49D}" srcId="{6EFD8533-564D-401B-B623-FA400E45783B}" destId="{60477194-E414-41A1-841C-9B029DB86F2E}" srcOrd="2" destOrd="0" parTransId="{15C4E6AD-5906-4320-9CAE-EF51932DF4FE}" sibTransId="{A9904B20-5934-4E35-BEFB-2D38721A887E}"/>
    <dgm:cxn modelId="{4806D8F3-BF8B-4B8C-8D4A-93A12F52F1CC}" srcId="{6EFD8533-564D-401B-B623-FA400E45783B}" destId="{6C359DCF-3EBE-4C08-9B83-8C61DC696DFD}" srcOrd="3" destOrd="0" parTransId="{BABD7C41-6C3E-48C8-9EE3-7F4A8DEC3FA2}" sibTransId="{3B179CF4-36B4-4E6E-8849-B9C91FEB0EF0}"/>
    <dgm:cxn modelId="{625D2A8A-9CB1-4294-85F1-EB43C6023616}" srcId="{6EFD8533-564D-401B-B623-FA400E45783B}" destId="{A0EB56B4-01E0-49C6-86A9-28EDE358AC48}" srcOrd="1" destOrd="0" parTransId="{3CC21FEC-8169-4D0E-BB06-D84FE461E2F4}" sibTransId="{B867593D-6FB4-451C-BCFF-20A2F202A015}"/>
    <dgm:cxn modelId="{9860538A-521F-4865-896A-6BE06CDB8688}" type="presOf" srcId="{838981D0-56FD-463F-AB9F-425AF696EF96}" destId="{150075B9-BC39-4781-9F01-87ECD3FA8B7D}" srcOrd="0" destOrd="0" presId="urn:microsoft.com/office/officeart/2005/8/layout/vList3"/>
    <dgm:cxn modelId="{64848B47-148E-46A9-8214-4A1E50536FEA}" type="presOf" srcId="{60477194-E414-41A1-841C-9B029DB86F2E}" destId="{6C970CF6-065B-4143-90AD-2269768EFAB4}" srcOrd="0" destOrd="0" presId="urn:microsoft.com/office/officeart/2005/8/layout/vList3"/>
    <dgm:cxn modelId="{64785AA0-D2F6-4500-9709-E1057236A29C}" type="presOf" srcId="{7E1D8141-30C7-4C56-ADE9-8C161BE249F4}" destId="{AF4494E1-D36E-4847-890D-06ED4286A43F}" srcOrd="0" destOrd="0" presId="urn:microsoft.com/office/officeart/2005/8/layout/vList3"/>
    <dgm:cxn modelId="{56FCE2C4-3FCE-452A-A9DC-97217795124B}" type="presOf" srcId="{25BA5D93-2C3E-403F-A6C8-1998B4424BB8}" destId="{80CD39D1-1B2E-4A8C-9276-BA8238ED9BD8}" srcOrd="0" destOrd="0" presId="urn:microsoft.com/office/officeart/2005/8/layout/vList3"/>
    <dgm:cxn modelId="{9DA312B2-9B2D-468F-B525-B0A555A1E354}" type="presOf" srcId="{E0B356B9-1CC2-4766-9E90-6A13883DB2A6}" destId="{AFE895A1-D71A-498A-96FA-E15585EECB65}" srcOrd="0" destOrd="0" presId="urn:microsoft.com/office/officeart/2005/8/layout/vList3"/>
    <dgm:cxn modelId="{4A4257BB-1920-4019-B115-687EB54E1149}" srcId="{6EFD8533-564D-401B-B623-FA400E45783B}" destId="{7E1D8141-30C7-4C56-ADE9-8C161BE249F4}" srcOrd="6" destOrd="0" parTransId="{E0557B46-EB86-4646-9240-E96B16A1965A}" sibTransId="{85ADC14D-89C3-4487-9E63-F7EA3D38F61F}"/>
    <dgm:cxn modelId="{AAFF039C-B664-4AEC-9D23-84EE149C60C6}" type="presOf" srcId="{6EFD8533-564D-401B-B623-FA400E45783B}" destId="{D8564F1B-0E19-4AE5-9571-7B0F744A0706}" srcOrd="0" destOrd="0" presId="urn:microsoft.com/office/officeart/2005/8/layout/vList3"/>
    <dgm:cxn modelId="{F5D2045C-3A28-4B32-920D-EA17D0905A09}" srcId="{6EFD8533-564D-401B-B623-FA400E45783B}" destId="{25BA5D93-2C3E-403F-A6C8-1998B4424BB8}" srcOrd="0" destOrd="0" parTransId="{796A05DA-6890-465C-AD9D-135EA5CB538A}" sibTransId="{B55C3C95-D6A4-4AB0-8131-0397178DC499}"/>
    <dgm:cxn modelId="{1F9C80F1-FAA0-432B-B6F6-A3B2A4B52B53}" type="presOf" srcId="{6C359DCF-3EBE-4C08-9B83-8C61DC696DFD}" destId="{552E50F7-5407-40A9-82D2-CACD401FE206}" srcOrd="0" destOrd="0" presId="urn:microsoft.com/office/officeart/2005/8/layout/vList3"/>
    <dgm:cxn modelId="{6D81490E-754F-440D-9CD7-39B48F258C48}" type="presParOf" srcId="{D8564F1B-0E19-4AE5-9571-7B0F744A0706}" destId="{2CE14860-198C-4BDE-B467-2764F76B855E}" srcOrd="0" destOrd="0" presId="urn:microsoft.com/office/officeart/2005/8/layout/vList3"/>
    <dgm:cxn modelId="{46CEC09C-111D-4C9A-B4B9-6D92B165AB58}" type="presParOf" srcId="{2CE14860-198C-4BDE-B467-2764F76B855E}" destId="{1140C8CD-6B1D-4F76-A058-5B293A6BF95D}" srcOrd="0" destOrd="0" presId="urn:microsoft.com/office/officeart/2005/8/layout/vList3"/>
    <dgm:cxn modelId="{015B12FC-D8ED-45AF-B6E3-B9F7E5644C1B}" type="presParOf" srcId="{2CE14860-198C-4BDE-B467-2764F76B855E}" destId="{80CD39D1-1B2E-4A8C-9276-BA8238ED9BD8}" srcOrd="1" destOrd="0" presId="urn:microsoft.com/office/officeart/2005/8/layout/vList3"/>
    <dgm:cxn modelId="{2B111741-F240-485E-A2D4-71A668BE530E}" type="presParOf" srcId="{D8564F1B-0E19-4AE5-9571-7B0F744A0706}" destId="{2470F476-6D1B-4F73-9208-F6A5252B2000}" srcOrd="1" destOrd="0" presId="urn:microsoft.com/office/officeart/2005/8/layout/vList3"/>
    <dgm:cxn modelId="{5684176C-C22E-4D4A-8C4B-FC314D2305AD}" type="presParOf" srcId="{D8564F1B-0E19-4AE5-9571-7B0F744A0706}" destId="{66C46B55-7432-4B9C-A883-31C862A50A7D}" srcOrd="2" destOrd="0" presId="urn:microsoft.com/office/officeart/2005/8/layout/vList3"/>
    <dgm:cxn modelId="{D164B929-5CAD-451C-BA11-938E0CE248FC}" type="presParOf" srcId="{66C46B55-7432-4B9C-A883-31C862A50A7D}" destId="{CCC3D097-E8A8-4740-A03A-13AA0046B023}" srcOrd="0" destOrd="0" presId="urn:microsoft.com/office/officeart/2005/8/layout/vList3"/>
    <dgm:cxn modelId="{1A8E8B9B-18A8-4923-A36F-95BC70F5E0BC}" type="presParOf" srcId="{66C46B55-7432-4B9C-A883-31C862A50A7D}" destId="{6DC442B2-A4D0-43BB-9100-0B9F4EC909ED}" srcOrd="1" destOrd="0" presId="urn:microsoft.com/office/officeart/2005/8/layout/vList3"/>
    <dgm:cxn modelId="{E4F02C58-3993-4920-B7EE-DD3210F52D6E}" type="presParOf" srcId="{D8564F1B-0E19-4AE5-9571-7B0F744A0706}" destId="{9DF3CD2B-87FD-4B10-9A3A-AFB3FBC83B4F}" srcOrd="3" destOrd="0" presId="urn:microsoft.com/office/officeart/2005/8/layout/vList3"/>
    <dgm:cxn modelId="{4BFDE8C4-3844-4DA5-8347-43A6B8B2DE11}" type="presParOf" srcId="{D8564F1B-0E19-4AE5-9571-7B0F744A0706}" destId="{78AAEEE9-F3A5-436C-B287-44C7B2B28782}" srcOrd="4" destOrd="0" presId="urn:microsoft.com/office/officeart/2005/8/layout/vList3"/>
    <dgm:cxn modelId="{D71C0BA9-D757-44F6-AC4C-84EDF13B2B1C}" type="presParOf" srcId="{78AAEEE9-F3A5-436C-B287-44C7B2B28782}" destId="{81B17F0A-9BC0-45B8-B046-FDBE1C32C33C}" srcOrd="0" destOrd="0" presId="urn:microsoft.com/office/officeart/2005/8/layout/vList3"/>
    <dgm:cxn modelId="{BA6979B9-F2BE-45E2-A7CE-F1914BFA9E5E}" type="presParOf" srcId="{78AAEEE9-F3A5-436C-B287-44C7B2B28782}" destId="{6C970CF6-065B-4143-90AD-2269768EFAB4}" srcOrd="1" destOrd="0" presId="urn:microsoft.com/office/officeart/2005/8/layout/vList3"/>
    <dgm:cxn modelId="{C53B0CA0-3E9F-4150-9DD5-F55242326652}" type="presParOf" srcId="{D8564F1B-0E19-4AE5-9571-7B0F744A0706}" destId="{6BC0E50D-2072-46B6-89EE-89F175996E69}" srcOrd="5" destOrd="0" presId="urn:microsoft.com/office/officeart/2005/8/layout/vList3"/>
    <dgm:cxn modelId="{42D6AD42-1FE5-4E4B-BD86-C5AD363BB988}" type="presParOf" srcId="{D8564F1B-0E19-4AE5-9571-7B0F744A0706}" destId="{C0D4F17A-F827-4C06-B11F-67F418C7EDA0}" srcOrd="6" destOrd="0" presId="urn:microsoft.com/office/officeart/2005/8/layout/vList3"/>
    <dgm:cxn modelId="{3832F3E2-8B26-423B-AAD9-64DB90D4A16A}" type="presParOf" srcId="{C0D4F17A-F827-4C06-B11F-67F418C7EDA0}" destId="{6131B725-6D1F-427C-A954-B144762728A6}" srcOrd="0" destOrd="0" presId="urn:microsoft.com/office/officeart/2005/8/layout/vList3"/>
    <dgm:cxn modelId="{FD23A970-9501-4B6C-B55D-3EA9E35606B9}" type="presParOf" srcId="{C0D4F17A-F827-4C06-B11F-67F418C7EDA0}" destId="{552E50F7-5407-40A9-82D2-CACD401FE206}" srcOrd="1" destOrd="0" presId="urn:microsoft.com/office/officeart/2005/8/layout/vList3"/>
    <dgm:cxn modelId="{FF901D5B-EBCF-48B7-A7E9-A5E5AA2A1F88}" type="presParOf" srcId="{D8564F1B-0E19-4AE5-9571-7B0F744A0706}" destId="{AC28AE8B-4DB5-4C18-944D-89F396B38FA4}" srcOrd="7" destOrd="0" presId="urn:microsoft.com/office/officeart/2005/8/layout/vList3"/>
    <dgm:cxn modelId="{5D163A33-3B6C-49BA-B7A6-510D88F39BA3}" type="presParOf" srcId="{D8564F1B-0E19-4AE5-9571-7B0F744A0706}" destId="{321C6AD0-8BBB-4BE1-8585-825C4C444F39}" srcOrd="8" destOrd="0" presId="urn:microsoft.com/office/officeart/2005/8/layout/vList3"/>
    <dgm:cxn modelId="{F2E8F392-F88F-4DF7-8B74-530F7E4793A9}" type="presParOf" srcId="{321C6AD0-8BBB-4BE1-8585-825C4C444F39}" destId="{F47C9A8E-A2F2-43D9-9794-BD8D002649AA}" srcOrd="0" destOrd="0" presId="urn:microsoft.com/office/officeart/2005/8/layout/vList3"/>
    <dgm:cxn modelId="{5FD409D4-4E0F-44AA-BA71-F921C044BA47}" type="presParOf" srcId="{321C6AD0-8BBB-4BE1-8585-825C4C444F39}" destId="{150075B9-BC39-4781-9F01-87ECD3FA8B7D}" srcOrd="1" destOrd="0" presId="urn:microsoft.com/office/officeart/2005/8/layout/vList3"/>
    <dgm:cxn modelId="{A2B56762-27A0-481F-8166-5BA966FEBE48}" type="presParOf" srcId="{D8564F1B-0E19-4AE5-9571-7B0F744A0706}" destId="{39C444C6-DA49-4BF6-957D-5F3AA7D4D935}" srcOrd="9" destOrd="0" presId="urn:microsoft.com/office/officeart/2005/8/layout/vList3"/>
    <dgm:cxn modelId="{73F07E24-E8A0-4E39-A3AA-98AA93EAED90}" type="presParOf" srcId="{D8564F1B-0E19-4AE5-9571-7B0F744A0706}" destId="{6A110BB7-9A71-4E44-BEF4-22B5ECD8B9A1}" srcOrd="10" destOrd="0" presId="urn:microsoft.com/office/officeart/2005/8/layout/vList3"/>
    <dgm:cxn modelId="{CF9CF8D7-B008-4066-9343-3D968F6B84E9}" type="presParOf" srcId="{6A110BB7-9A71-4E44-BEF4-22B5ECD8B9A1}" destId="{8A9D0199-0643-4AF2-AEBB-5A2B67B92AA7}" srcOrd="0" destOrd="0" presId="urn:microsoft.com/office/officeart/2005/8/layout/vList3"/>
    <dgm:cxn modelId="{E01D77FD-B657-46E1-B9AC-036E926A591A}" type="presParOf" srcId="{6A110BB7-9A71-4E44-BEF4-22B5ECD8B9A1}" destId="{AFE895A1-D71A-498A-96FA-E15585EECB65}" srcOrd="1" destOrd="0" presId="urn:microsoft.com/office/officeart/2005/8/layout/vList3"/>
    <dgm:cxn modelId="{EF4E4023-BC27-4051-9A86-7C6B9D33A710}" type="presParOf" srcId="{D8564F1B-0E19-4AE5-9571-7B0F744A0706}" destId="{A659FAAB-6361-416B-89F4-B17DC147162C}" srcOrd="11" destOrd="0" presId="urn:microsoft.com/office/officeart/2005/8/layout/vList3"/>
    <dgm:cxn modelId="{97E099DA-2B34-4649-9405-3D99268B2EE8}" type="presParOf" srcId="{D8564F1B-0E19-4AE5-9571-7B0F744A0706}" destId="{0058940C-1048-4834-8A04-C5C2EA43F71A}" srcOrd="12" destOrd="0" presId="urn:microsoft.com/office/officeart/2005/8/layout/vList3"/>
    <dgm:cxn modelId="{18E61B73-0156-4B92-8F29-74EFB2F77BE8}" type="presParOf" srcId="{0058940C-1048-4834-8A04-C5C2EA43F71A}" destId="{845B9CB7-DFA6-49D8-A9E0-64291FFE25B6}" srcOrd="0" destOrd="0" presId="urn:microsoft.com/office/officeart/2005/8/layout/vList3"/>
    <dgm:cxn modelId="{93A59B24-818A-44C1-998B-84491840D309}" type="presParOf" srcId="{0058940C-1048-4834-8A04-C5C2EA43F71A}" destId="{AF4494E1-D36E-4847-890D-06ED4286A4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ED2-531E-4261-8C8C-E774CC7607F9}">
      <dsp:nvSpPr>
        <dsp:cNvPr id="0" name=""/>
        <dsp:cNvSpPr/>
      </dsp:nvSpPr>
      <dsp:spPr>
        <a:xfrm>
          <a:off x="0" y="0"/>
          <a:ext cx="3488266" cy="348826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F4A43-ACFA-4A1E-976C-23B1D6FD9F9F}">
      <dsp:nvSpPr>
        <dsp:cNvPr id="0" name=""/>
        <dsp:cNvSpPr/>
      </dsp:nvSpPr>
      <dsp:spPr>
        <a:xfrm>
          <a:off x="1744133" y="0"/>
          <a:ext cx="4529666" cy="3488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Заочное путешествие по музею или лаборатории;</a:t>
          </a:r>
          <a:endParaRPr lang="ru-RU" sz="2100" kern="1200"/>
        </a:p>
      </dsp:txBody>
      <dsp:txXfrm>
        <a:off x="1744133" y="0"/>
        <a:ext cx="4529666" cy="1046482"/>
      </dsp:txXfrm>
    </dsp:sp>
    <dsp:sp modelId="{0F4FB716-77E7-4DD7-A71E-84C83FFF0012}">
      <dsp:nvSpPr>
        <dsp:cNvPr id="0" name=""/>
        <dsp:cNvSpPr/>
      </dsp:nvSpPr>
      <dsp:spPr>
        <a:xfrm>
          <a:off x="610447" y="1046482"/>
          <a:ext cx="2267371" cy="226737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170D9-F138-4AE4-9843-872381B02C51}">
      <dsp:nvSpPr>
        <dsp:cNvPr id="0" name=""/>
        <dsp:cNvSpPr/>
      </dsp:nvSpPr>
      <dsp:spPr>
        <a:xfrm>
          <a:off x="1744133" y="1046482"/>
          <a:ext cx="4529666" cy="2267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Создание ситуационных моделей;</a:t>
          </a:r>
          <a:endParaRPr lang="ru-RU" sz="2100" kern="1200"/>
        </a:p>
      </dsp:txBody>
      <dsp:txXfrm>
        <a:off x="1744133" y="1046482"/>
        <a:ext cx="4529666" cy="1046478"/>
      </dsp:txXfrm>
    </dsp:sp>
    <dsp:sp modelId="{C7AE0760-FA5A-4655-A6F4-A90AD1FC1100}">
      <dsp:nvSpPr>
        <dsp:cNvPr id="0" name=""/>
        <dsp:cNvSpPr/>
      </dsp:nvSpPr>
      <dsp:spPr>
        <a:xfrm>
          <a:off x="1220893" y="2092961"/>
          <a:ext cx="1046479" cy="104647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D092B-A1A8-4A48-8FE3-A8ED1DE03F5D}">
      <dsp:nvSpPr>
        <dsp:cNvPr id="0" name=""/>
        <dsp:cNvSpPr/>
      </dsp:nvSpPr>
      <dsp:spPr>
        <a:xfrm>
          <a:off x="1744133" y="2092961"/>
          <a:ext cx="4529666" cy="1046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Обучение науке, технологии, инженерии и математике (STEM).</a:t>
          </a:r>
          <a:endParaRPr lang="ru-RU" sz="2100" kern="1200"/>
        </a:p>
      </dsp:txBody>
      <dsp:txXfrm>
        <a:off x="1744133" y="2092961"/>
        <a:ext cx="4529666" cy="1046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E1648-D7E5-4135-ABDB-4FC6982B297D}">
      <dsp:nvSpPr>
        <dsp:cNvPr id="0" name=""/>
        <dsp:cNvSpPr/>
      </dsp:nvSpPr>
      <dsp:spPr>
        <a:xfrm>
          <a:off x="0" y="0"/>
          <a:ext cx="3149600" cy="31496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26158-DD8A-4EF3-A91E-ABA6DB2E8953}">
      <dsp:nvSpPr>
        <dsp:cNvPr id="0" name=""/>
        <dsp:cNvSpPr/>
      </dsp:nvSpPr>
      <dsp:spPr>
        <a:xfrm>
          <a:off x="1574800" y="0"/>
          <a:ext cx="4428066" cy="314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Адаптивные образовательные технологии;</a:t>
          </a:r>
          <a:endParaRPr lang="ru-RU" sz="2800" kern="1200" dirty="0"/>
        </a:p>
      </dsp:txBody>
      <dsp:txXfrm>
        <a:off x="1574800" y="0"/>
        <a:ext cx="4428066" cy="1496060"/>
      </dsp:txXfrm>
    </dsp:sp>
    <dsp:sp modelId="{991ACEFF-E236-4431-96B2-4D6B0C442DB1}">
      <dsp:nvSpPr>
        <dsp:cNvPr id="0" name=""/>
        <dsp:cNvSpPr/>
      </dsp:nvSpPr>
      <dsp:spPr>
        <a:xfrm>
          <a:off x="826770" y="1496059"/>
          <a:ext cx="1496060" cy="14960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F46F7-8916-45D4-9FE8-EB7F6BE2F5EE}">
      <dsp:nvSpPr>
        <dsp:cNvPr id="0" name=""/>
        <dsp:cNvSpPr/>
      </dsp:nvSpPr>
      <dsp:spPr>
        <a:xfrm>
          <a:off x="1574800" y="1496059"/>
          <a:ext cx="4428066" cy="1496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Автоматизация процесса проверки заданий и тестов.</a:t>
          </a:r>
          <a:endParaRPr lang="ru-RU" sz="2800" kern="1200"/>
        </a:p>
      </dsp:txBody>
      <dsp:txXfrm>
        <a:off x="1574800" y="1496059"/>
        <a:ext cx="4428066" cy="1496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D39D1-1B2E-4A8C-9276-BA8238ED9BD8}">
      <dsp:nvSpPr>
        <dsp:cNvPr id="0" name=""/>
        <dsp:cNvSpPr/>
      </dsp:nvSpPr>
      <dsp:spPr>
        <a:xfrm rot="10800000">
          <a:off x="1204346" y="1976"/>
          <a:ext cx="4380399" cy="40405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7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Детское образование;</a:t>
          </a:r>
          <a:endParaRPr lang="ru-RU" sz="1300" kern="1200"/>
        </a:p>
      </dsp:txBody>
      <dsp:txXfrm rot="10800000">
        <a:off x="1305359" y="1976"/>
        <a:ext cx="4279386" cy="404052"/>
      </dsp:txXfrm>
    </dsp:sp>
    <dsp:sp modelId="{1140C8CD-6B1D-4F76-A058-5B293A6BF95D}">
      <dsp:nvSpPr>
        <dsp:cNvPr id="0" name=""/>
        <dsp:cNvSpPr/>
      </dsp:nvSpPr>
      <dsp:spPr>
        <a:xfrm>
          <a:off x="1002320" y="1976"/>
          <a:ext cx="404052" cy="40405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442B2-A4D0-43BB-9100-0B9F4EC909ED}">
      <dsp:nvSpPr>
        <dsp:cNvPr id="0" name=""/>
        <dsp:cNvSpPr/>
      </dsp:nvSpPr>
      <dsp:spPr>
        <a:xfrm rot="10800000">
          <a:off x="1204346" y="526642"/>
          <a:ext cx="4380399" cy="4040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7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Дополнительное профессиональное образование;</a:t>
          </a:r>
          <a:endParaRPr lang="ru-RU" sz="1300" kern="1200"/>
        </a:p>
      </dsp:txBody>
      <dsp:txXfrm rot="10800000">
        <a:off x="1305359" y="526642"/>
        <a:ext cx="4279386" cy="404052"/>
      </dsp:txXfrm>
    </dsp:sp>
    <dsp:sp modelId="{CCC3D097-E8A8-4740-A03A-13AA0046B023}">
      <dsp:nvSpPr>
        <dsp:cNvPr id="0" name=""/>
        <dsp:cNvSpPr/>
      </dsp:nvSpPr>
      <dsp:spPr>
        <a:xfrm>
          <a:off x="1002320" y="526642"/>
          <a:ext cx="404052" cy="40405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70CF6-065B-4143-90AD-2269768EFAB4}">
      <dsp:nvSpPr>
        <dsp:cNvPr id="0" name=""/>
        <dsp:cNvSpPr/>
      </dsp:nvSpPr>
      <dsp:spPr>
        <a:xfrm rot="10800000">
          <a:off x="1204346" y="1051307"/>
          <a:ext cx="4380399" cy="40405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7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Гибридное обучение;</a:t>
          </a:r>
          <a:endParaRPr lang="ru-RU" sz="1300" kern="1200"/>
        </a:p>
      </dsp:txBody>
      <dsp:txXfrm rot="10800000">
        <a:off x="1305359" y="1051307"/>
        <a:ext cx="4279386" cy="404052"/>
      </dsp:txXfrm>
    </dsp:sp>
    <dsp:sp modelId="{81B17F0A-9BC0-45B8-B046-FDBE1C32C33C}">
      <dsp:nvSpPr>
        <dsp:cNvPr id="0" name=""/>
        <dsp:cNvSpPr/>
      </dsp:nvSpPr>
      <dsp:spPr>
        <a:xfrm>
          <a:off x="1002320" y="1051307"/>
          <a:ext cx="404052" cy="40405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E50F7-5407-40A9-82D2-CACD401FE206}">
      <dsp:nvSpPr>
        <dsp:cNvPr id="0" name=""/>
        <dsp:cNvSpPr/>
      </dsp:nvSpPr>
      <dsp:spPr>
        <a:xfrm rot="10800000">
          <a:off x="1204346" y="1575973"/>
          <a:ext cx="4380399" cy="40405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7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Дуальное обучение;</a:t>
          </a:r>
          <a:endParaRPr lang="ru-RU" sz="1300" kern="1200"/>
        </a:p>
      </dsp:txBody>
      <dsp:txXfrm rot="10800000">
        <a:off x="1305359" y="1575973"/>
        <a:ext cx="4279386" cy="404052"/>
      </dsp:txXfrm>
    </dsp:sp>
    <dsp:sp modelId="{6131B725-6D1F-427C-A954-B144762728A6}">
      <dsp:nvSpPr>
        <dsp:cNvPr id="0" name=""/>
        <dsp:cNvSpPr/>
      </dsp:nvSpPr>
      <dsp:spPr>
        <a:xfrm>
          <a:off x="1002320" y="1575973"/>
          <a:ext cx="404052" cy="40405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075B9-BC39-4781-9F01-87ECD3FA8B7D}">
      <dsp:nvSpPr>
        <dsp:cNvPr id="0" name=""/>
        <dsp:cNvSpPr/>
      </dsp:nvSpPr>
      <dsp:spPr>
        <a:xfrm rot="10800000">
          <a:off x="1204346" y="2100639"/>
          <a:ext cx="4380399" cy="40405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7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Педагогика микростепеней;</a:t>
          </a:r>
          <a:endParaRPr lang="ru-RU" sz="1300" kern="1200"/>
        </a:p>
      </dsp:txBody>
      <dsp:txXfrm rot="10800000">
        <a:off x="1305359" y="2100639"/>
        <a:ext cx="4279386" cy="404052"/>
      </dsp:txXfrm>
    </dsp:sp>
    <dsp:sp modelId="{F47C9A8E-A2F2-43D9-9794-BD8D002649AA}">
      <dsp:nvSpPr>
        <dsp:cNvPr id="0" name=""/>
        <dsp:cNvSpPr/>
      </dsp:nvSpPr>
      <dsp:spPr>
        <a:xfrm>
          <a:off x="1002320" y="2100639"/>
          <a:ext cx="404052" cy="40405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895A1-D71A-498A-96FA-E15585EECB65}">
      <dsp:nvSpPr>
        <dsp:cNvPr id="0" name=""/>
        <dsp:cNvSpPr/>
      </dsp:nvSpPr>
      <dsp:spPr>
        <a:xfrm rot="10800000">
          <a:off x="1204346" y="2625304"/>
          <a:ext cx="4380399" cy="40405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7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Обучение у инфлюенсеров;</a:t>
          </a:r>
          <a:endParaRPr lang="ru-RU" sz="1300" kern="1200"/>
        </a:p>
      </dsp:txBody>
      <dsp:txXfrm rot="10800000">
        <a:off x="1305359" y="2625304"/>
        <a:ext cx="4279386" cy="404052"/>
      </dsp:txXfrm>
    </dsp:sp>
    <dsp:sp modelId="{8A9D0199-0643-4AF2-AEBB-5A2B67B92AA7}">
      <dsp:nvSpPr>
        <dsp:cNvPr id="0" name=""/>
        <dsp:cNvSpPr/>
      </dsp:nvSpPr>
      <dsp:spPr>
        <a:xfrm>
          <a:off x="1002320" y="2625304"/>
          <a:ext cx="404052" cy="40405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494E1-D36E-4847-890D-06ED4286A43F}">
      <dsp:nvSpPr>
        <dsp:cNvPr id="0" name=""/>
        <dsp:cNvSpPr/>
      </dsp:nvSpPr>
      <dsp:spPr>
        <a:xfrm rot="10800000">
          <a:off x="1204346" y="3149970"/>
          <a:ext cx="4380399" cy="4040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7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Педагогика автономии;</a:t>
          </a:r>
          <a:endParaRPr lang="ru-RU" sz="1300" kern="1200"/>
        </a:p>
      </dsp:txBody>
      <dsp:txXfrm rot="10800000">
        <a:off x="1305359" y="3149970"/>
        <a:ext cx="4279386" cy="404052"/>
      </dsp:txXfrm>
    </dsp:sp>
    <dsp:sp modelId="{845B9CB7-DFA6-49D8-A9E0-64291FFE25B6}">
      <dsp:nvSpPr>
        <dsp:cNvPr id="0" name=""/>
        <dsp:cNvSpPr/>
      </dsp:nvSpPr>
      <dsp:spPr>
        <a:xfrm>
          <a:off x="1002320" y="3149970"/>
          <a:ext cx="404052" cy="40405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3D7CA0-C4A8-496D-A4F8-E9AFEE53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BF71C1-CEBB-4820-AC3C-98BEF67FCB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514-60F3-429F-A347-03D3C1406553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C0341D-4C1B-4FC7-ABE7-29CC469D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CD4014-4441-42A1-8829-265A97360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D89B-157B-430C-AF09-B872B7A3AA7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90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29564-AA2B-4127-AD39-85959D55B104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9134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405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полнитель заме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В режиме слайд-шоу щелкните стрелку, чтобы войти в центр начала работы с PowerPoint.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dirty="0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dirty="0" smtClean="0"/>
              <a:t>18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0075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17EB0-96A6-405B-91F5-8A586E165513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B0DD6-BDC3-46EF-AA84-3C052725C73E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155A9-48DE-4655-BA1E-0C4E6081E62C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9A24A-E5DC-408F-A580-D4BEC90B1612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F37DC-2B5F-4D54-9B95-9DE5F20668EC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50A4E-D522-4129-B321-53D7CD790E73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F81F9-0A92-4D85-B67E-4E66CADBA97F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1" name="Прямоугольник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6597F-4531-4989-BC18-6D6B9DAB02DA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Прямоугольник 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729524-C98F-42F5-B687-6E986506F236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497B3-86CE-46CB-B438-A17E22334F2F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66A08-9861-4517-ACCE-1EEDB604D995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E334B57-52A9-4D05-AEB1-E18B7AF10341}" type="datetime1">
              <a:rPr lang="ru-RU" noProof="1" smtClean="0"/>
              <a:t>09.04.2024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office.com/ru-ru/article/%d0%9a%d1%80%d0%b0%d1%82%d0%ba%d0%b8%d0%b5-%d1%80%d1%83%d0%ba%d0%be%d0%b2%d0%be%d0%b4%d1%81%d1%82%d0%b2%d0%b0-%d0%bf%d0%be-%d0%bd%d0%b0%d1%87%d0%b0%d0%bb%d1%83-%d1%80%d0%b0%d0%b1%d0%be%d1%82%d1%8b-%d1%81-office-2013-4a8aa04a-f7f3-4a4d-823c-3dbc4b8672a1?ui=ru-RU&amp;rs=ru-RU&amp;ad=RU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Новые технологии в образовании: что популярно сейчас,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</a:t>
            </a:r>
            <a:r>
              <a:rPr lang="ru-RU" b="1" dirty="0"/>
              <a:t> что ждет нас в </a:t>
            </a:r>
            <a:r>
              <a:rPr lang="ru-RU" b="1" dirty="0" smtClean="0"/>
              <a:t>будущем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ru-RU" noProof="1" smtClean="0"/>
              <a:t>ГБУ ДПО ЦНППМ</a:t>
            </a:r>
          </a:p>
          <a:p>
            <a:pPr rtl="0"/>
            <a:r>
              <a:rPr lang="ru-RU" noProof="1" smtClean="0"/>
              <a:t>РМЦ ДОД КБР, 2023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2402238"/>
            <a:ext cx="4282440" cy="2187227"/>
          </a:xfrm>
        </p:spPr>
        <p:txBody>
          <a:bodyPr/>
          <a:lstStyle/>
          <a:p>
            <a:pPr algn="ctr"/>
            <a:r>
              <a:rPr lang="ru-RU" b="1" dirty="0"/>
              <a:t>Гибридное обучение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1200" y="1661160"/>
            <a:ext cx="6111240" cy="34137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омбинация </a:t>
            </a:r>
            <a:r>
              <a:rPr lang="ru-RU" dirty="0"/>
              <a:t>традиционного присутственного обучения и </a:t>
            </a:r>
            <a:r>
              <a:rPr lang="ru-RU" dirty="0" smtClean="0"/>
              <a:t>онлайн-обучения.</a:t>
            </a:r>
          </a:p>
          <a:p>
            <a:r>
              <a:rPr lang="ru-RU" dirty="0" smtClean="0"/>
              <a:t>Обучающиеся </a:t>
            </a:r>
            <a:r>
              <a:rPr lang="ru-RU" dirty="0"/>
              <a:t>делятся на две группы: те, которые вынуждены или предпочитают учиться дистанционно, и те, которые остаются в </a:t>
            </a:r>
            <a:r>
              <a:rPr lang="ru-RU" dirty="0" smtClean="0"/>
              <a:t>классе.</a:t>
            </a:r>
          </a:p>
          <a:p>
            <a:r>
              <a:rPr lang="ru-RU" dirty="0"/>
              <a:t>С</a:t>
            </a:r>
            <a:r>
              <a:rPr lang="ru-RU" dirty="0" smtClean="0"/>
              <a:t>очетание </a:t>
            </a:r>
            <a:r>
              <a:rPr lang="ru-RU" dirty="0"/>
              <a:t>присутственного и онлайн-образования увеличивает гибкость в обучении и учитывает различные стили обучения и потребности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57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Дуальное </a:t>
            </a:r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</a:t>
            </a:r>
            <a:r>
              <a:rPr lang="ru-RU" dirty="0" smtClean="0"/>
              <a:t>нновационный </a:t>
            </a:r>
            <a:r>
              <a:rPr lang="ru-RU" dirty="0"/>
              <a:t>метод обучения, который предоставляет учащимся возможность получить высокое качество образования на практике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77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Педагогика </a:t>
            </a:r>
            <a:r>
              <a:rPr lang="ru-RU" b="1" dirty="0" err="1" smtClean="0"/>
              <a:t>микростепеней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3600" y="1767840"/>
            <a:ext cx="5836920" cy="32156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овый </a:t>
            </a:r>
            <a:r>
              <a:rPr lang="ru-RU" dirty="0"/>
              <a:t>метод обучения, который связывает между собой технологические инструменты, педагогические методы и технологии обучения. Он позволяет разбить колоссальные знания на ядро интуитивно понятных знаний и упражнений, что повышает эффективность обучения.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23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1" y="2402238"/>
            <a:ext cx="5026876" cy="2187227"/>
          </a:xfrm>
        </p:spPr>
        <p:txBody>
          <a:bodyPr/>
          <a:lstStyle/>
          <a:p>
            <a:pPr algn="ctr"/>
            <a:r>
              <a:rPr lang="ru-RU" b="1" dirty="0"/>
              <a:t>Обучение у </a:t>
            </a:r>
            <a:r>
              <a:rPr lang="ru-RU" b="1" dirty="0" err="1" smtClean="0"/>
              <a:t>инфлюенсеров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5040" y="2402237"/>
            <a:ext cx="5557692" cy="2187226"/>
          </a:xfrm>
        </p:spPr>
        <p:txBody>
          <a:bodyPr/>
          <a:lstStyle/>
          <a:p>
            <a:r>
              <a:rPr lang="ru-RU" dirty="0" smtClean="0"/>
              <a:t>Изучение </a:t>
            </a:r>
            <a:r>
              <a:rPr lang="ru-RU" dirty="0"/>
              <a:t>знаний у известных и авторитетных </a:t>
            </a:r>
            <a:r>
              <a:rPr lang="ru-RU" dirty="0" err="1" smtClean="0"/>
              <a:t>инфлюенсеров</a:t>
            </a:r>
            <a:r>
              <a:rPr lang="ru-RU" dirty="0" smtClean="0"/>
              <a:t> (</a:t>
            </a:r>
            <a:r>
              <a:rPr lang="ru-RU" dirty="0" err="1" smtClean="0"/>
              <a:t>блогеров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38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Педагогика автономии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4560" y="2402236"/>
            <a:ext cx="5730240" cy="253552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метод, основанный на самостоятельности обучения и формировании у учеников навыков самоорганизации и самостоятельности в учении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69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786467"/>
            <a:ext cx="5364479" cy="3215640"/>
          </a:xfrm>
        </p:spPr>
        <p:txBody>
          <a:bodyPr/>
          <a:lstStyle/>
          <a:p>
            <a:r>
              <a:rPr lang="ru-RU" b="1" dirty="0"/>
              <a:t>Образование с заботой о психологическом благополучии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9" y="1193800"/>
            <a:ext cx="6507480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1" y="228600"/>
            <a:ext cx="11506199" cy="1253554"/>
          </a:xfrm>
        </p:spPr>
        <p:txBody>
          <a:bodyPr/>
          <a:lstStyle/>
          <a:p>
            <a:r>
              <a:rPr lang="ru-RU" b="1" dirty="0" smtClean="0"/>
              <a:t>Какие </a:t>
            </a:r>
            <a:r>
              <a:rPr lang="ru-RU" b="1" dirty="0"/>
              <a:t>интерактивные технологии пригодятся школе в </a:t>
            </a:r>
            <a:r>
              <a:rPr lang="ru-RU" b="1" dirty="0" smtClean="0"/>
              <a:t>2024</a:t>
            </a:r>
            <a:r>
              <a:rPr lang="ru-RU" b="1" dirty="0"/>
              <a:t> году?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722" y="1676400"/>
            <a:ext cx="5269424" cy="387120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искусственный интеллект;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виртуальная реальность;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дополненная реальность;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облачные технологии;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интерактивные доски;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устройства сенсорного ввода;</a:t>
            </a:r>
          </a:p>
          <a:p>
            <a:pPr lvl="0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интерактивные учебники;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онлайн-курсы и платформы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676400"/>
            <a:ext cx="6949440" cy="36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Каким будет цифровое образование?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???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809029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Иммерсивный учебный план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498600"/>
            <a:ext cx="4167753" cy="5291667"/>
          </a:xfrm>
        </p:spPr>
        <p:txBody>
          <a:bodyPr rtlCol="0">
            <a:noAutofit/>
          </a:bodyPr>
          <a:lstStyle/>
          <a:p>
            <a:pPr fontAlgn="base"/>
            <a:r>
              <a:rPr lang="ru-RU" sz="1400" dirty="0" err="1"/>
              <a:t>Иммерсивное</a:t>
            </a:r>
            <a:r>
              <a:rPr lang="ru-RU" sz="1400" dirty="0"/>
              <a:t> обучение – это метод, использующий искусственную или смоделированную среду, благодаря которой учащиеся могут полностью погрузиться в процесс обучения. В настоящее время имеются в виду именно цифровые или виртуальные среды.</a:t>
            </a:r>
          </a:p>
          <a:p>
            <a:pPr fontAlgn="base"/>
            <a:r>
              <a:rPr lang="ru-RU" sz="1400" dirty="0"/>
              <a:t>Стоит также разобраться и с понятием «</a:t>
            </a:r>
            <a:r>
              <a:rPr lang="ru-RU" sz="1400" dirty="0" err="1"/>
              <a:t>иммерсивность</a:t>
            </a:r>
            <a:r>
              <a:rPr lang="ru-RU" sz="1400" b="1" dirty="0"/>
              <a:t>»</a:t>
            </a:r>
            <a:r>
              <a:rPr lang="ru-RU" sz="1400" dirty="0"/>
              <a:t>. По сути, это «погружение в действие» – свойство среды вовлекать субъекта в принятую систему отношений. В технической среде фигурирует понятие «эффект присутствия» – комплекс ощущений человека, находящегося в искусственно созданном трехмерном мире.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429544"/>
            <a:ext cx="647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880" y="1802194"/>
            <a:ext cx="6533697" cy="339464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Каким будет цифровое образование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" y="1745108"/>
            <a:ext cx="5320958" cy="354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Новые инновационные методы обучения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b="1" dirty="0"/>
              <a:t>Новые технологии в образовании продолжают изменять обучающую среду в России. Учитывая быстрый темп развития цифровых технологий, школы и университеты должны быть готовы к использованию новых инновационных методов обучения. Эксперты предсказывают, что наибольшее внимание будет уделено применению новейших технологий для улучшения процесса образования. При этом важно сочетание традиционных методик с новыми инструментами.</a:t>
            </a:r>
            <a:endParaRPr lang="ru-RU" dirty="0"/>
          </a:p>
          <a:p>
            <a:pPr rtl="0"/>
            <a:endParaRPr lang="ru-RU" noProof="1"/>
          </a:p>
          <a:p>
            <a:pPr rtl="0"/>
            <a:endParaRPr lang="ru-RU" noProof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17" y="1825624"/>
            <a:ext cx="6034256" cy="40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Новые технологии в образовании: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какие </a:t>
            </a:r>
            <a:r>
              <a:rPr lang="ru-RU" b="1" dirty="0"/>
              <a:t>есть уже сейчас?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 rtlCol="0">
            <a:normAutofit/>
          </a:bodyPr>
          <a:lstStyle/>
          <a:p>
            <a:pPr lvl="0"/>
            <a:r>
              <a:rPr lang="ru-RU" b="1" dirty="0"/>
              <a:t>Виртуальная реальность</a:t>
            </a:r>
            <a:endParaRPr lang="ru-RU" dirty="0"/>
          </a:p>
          <a:p>
            <a:pPr rtl="0"/>
            <a:endParaRPr lang="ru-RU" sz="1050" noProof="1"/>
          </a:p>
          <a:p>
            <a:pPr lvl="1"/>
            <a:r>
              <a:rPr lang="ru-RU" dirty="0"/>
              <a:t>Виртуальная реальность — это технология, которая становится все более популярной в образовании. Она позволяет создавать окружения, в которых студенты могут учиться и пробовать свои навыки, не покидая класс.</a:t>
            </a:r>
            <a:endParaRPr lang="ru-RU" sz="1100" noProof="1"/>
          </a:p>
          <a:p>
            <a:pPr lvl="0"/>
            <a:r>
              <a:rPr lang="ru-RU" dirty="0"/>
              <a:t>Виртуальная реальность играет все более важную роль в образовании, предоставляя новые возможности для обучения и обеспечивая более глубокое понимание учебного материала.</a:t>
            </a:r>
            <a:endParaRPr lang="ru-RU" sz="1200" dirty="0"/>
          </a:p>
          <a:p>
            <a:pPr rtl="0"/>
            <a:endParaRPr lang="ru-RU" noProof="1"/>
          </a:p>
          <a:p>
            <a:pPr rtl="0"/>
            <a:endParaRPr lang="ru-RU" noProof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4" y="2373545"/>
            <a:ext cx="5018008" cy="33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894691"/>
            <a:ext cx="4508715" cy="3202317"/>
          </a:xfrm>
        </p:spPr>
        <p:txBody>
          <a:bodyPr rtlCol="0"/>
          <a:lstStyle/>
          <a:p>
            <a:r>
              <a:rPr lang="ru-RU" dirty="0" smtClean="0"/>
              <a:t>Примеры </a:t>
            </a:r>
            <a:r>
              <a:rPr lang="ru-RU" dirty="0"/>
              <a:t>использования VR-технологий в образовании</a:t>
            </a:r>
            <a:endParaRPr lang="ru-RU" noProof="1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3570584"/>
              </p:ext>
            </p:extLst>
          </p:nvPr>
        </p:nvGraphicFramePr>
        <p:xfrm>
          <a:off x="5782733" y="1752600"/>
          <a:ext cx="6273800" cy="348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олилиния 7">
            <a:hlinkClick r:id="rId8" tooltip="Дополнительные сведения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solidFill>
                <a:schemeClr val="tx1"/>
              </a:solidFill>
            </a:endParaRPr>
          </a:p>
        </p:txBody>
      </p:sp>
      <p:sp>
        <p:nvSpPr>
          <p:cNvPr id="4" name="Надпись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ru-RU" sz="1200" noProof="1">
                <a:solidFill>
                  <a:srgbClr val="D24726">
                    <a:alpha val="37000"/>
                  </a:srgbClr>
                </a:solidFill>
              </a:rPr>
              <a:t>(Щелкните стрелку в режиме слайд-шоу)</a:t>
            </a:r>
          </a:p>
          <a:p>
            <a:pPr rtl="0"/>
            <a:endParaRPr lang="ru-RU" sz="1200" noProof="1">
              <a:solidFill>
                <a:srgbClr val="D24726">
                  <a:alpha val="37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7" y="3646838"/>
            <a:ext cx="4508715" cy="2187227"/>
          </a:xfrm>
        </p:spPr>
        <p:txBody>
          <a:bodyPr/>
          <a:lstStyle/>
          <a:p>
            <a:r>
              <a:rPr lang="ru-RU" b="1" dirty="0"/>
              <a:t>Искусственный </a:t>
            </a:r>
            <a:r>
              <a:rPr lang="ru-RU" b="1" dirty="0" smtClean="0"/>
              <a:t>интеллект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</a:t>
            </a:r>
            <a:r>
              <a:rPr lang="ru-RU" dirty="0" smtClean="0"/>
              <a:t>ожет </a:t>
            </a:r>
            <a:r>
              <a:rPr lang="ru-RU" dirty="0"/>
              <a:t>помочь учителям персонализировать обучение, определяя индивидуальные потребности каждого </a:t>
            </a:r>
            <a:r>
              <a:rPr lang="ru-RU" dirty="0" smtClean="0"/>
              <a:t>обучающегося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82997"/>
            <a:ext cx="4443540" cy="29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2599998"/>
              </p:ext>
            </p:extLst>
          </p:nvPr>
        </p:nvGraphicFramePr>
        <p:xfrm>
          <a:off x="5926667" y="1930400"/>
          <a:ext cx="6002866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9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462"/>
            <a:ext cx="12293602" cy="6850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403192"/>
            <a:ext cx="5274733" cy="431292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Он-</a:t>
            </a:r>
            <a:r>
              <a:rPr lang="ru-RU" sz="3600" dirty="0" err="1" smtClean="0">
                <a:solidFill>
                  <a:schemeClr val="bg1"/>
                </a:solidFill>
              </a:rPr>
              <a:t>лайн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Мобильные приложения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Смарт-доски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1519766"/>
            <a:ext cx="4556759" cy="3594101"/>
          </a:xfrm>
        </p:spPr>
        <p:txBody>
          <a:bodyPr/>
          <a:lstStyle/>
          <a:p>
            <a:r>
              <a:rPr lang="ru-RU" sz="3600" dirty="0" smtClean="0"/>
              <a:t>Что нового в образовании: от детского сада до курсов повышения квалификации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0800821"/>
              </p:ext>
            </p:extLst>
          </p:nvPr>
        </p:nvGraphicFramePr>
        <p:xfrm>
          <a:off x="5604933" y="1684867"/>
          <a:ext cx="6587067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1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1813560"/>
            <a:ext cx="5364481" cy="2775905"/>
          </a:xfrm>
        </p:spPr>
        <p:txBody>
          <a:bodyPr/>
          <a:lstStyle/>
          <a:p>
            <a:r>
              <a:rPr lang="ru-RU" b="1" dirty="0"/>
              <a:t>Дополнительное профессиональное </a:t>
            </a:r>
            <a:r>
              <a:rPr lang="ru-RU" b="1" dirty="0" smtClean="0"/>
              <a:t>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0760" y="1965960"/>
            <a:ext cx="5852160" cy="316991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Новые технологии в образовании предоставляют возможность взрослым людям получать квалификацию в соответствующих областях, что позволит им лучше ориентироваться на рынке труда и постигать новые знания и навыки, необходимые в их профессиональной работе.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87204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18_TF02923944" id="{FD452A96-9397-4E55-B13E-1287DFC5A149}" vid="{D91014FE-B126-4C64-8B83-8CAA7B08148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110</TotalTime>
  <Words>316</Words>
  <Application>Microsoft Office PowerPoint</Application>
  <PresentationFormat>Широкоэкранный</PresentationFormat>
  <Paragraphs>65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WelcomeDoc</vt:lpstr>
      <vt:lpstr>Новые технологии в образовании: что популярно сейчас,  и что ждет нас в будущем</vt:lpstr>
      <vt:lpstr>Новые инновационные методы обучения</vt:lpstr>
      <vt:lpstr>Новые технологии в образовании:  какие есть уже сейчас?</vt:lpstr>
      <vt:lpstr>Примеры использования VR-технологий в образовании</vt:lpstr>
      <vt:lpstr>Искусственный интеллект</vt:lpstr>
      <vt:lpstr>Примеры</vt:lpstr>
      <vt:lpstr>Он-лайн Мобильные приложения Смарт-доски</vt:lpstr>
      <vt:lpstr>Что нового в образовании: от детского сада до курсов повышения квалификации</vt:lpstr>
      <vt:lpstr>Дополнительное профессиональное образование</vt:lpstr>
      <vt:lpstr>Гибридное обучение </vt:lpstr>
      <vt:lpstr>Дуальное обучение</vt:lpstr>
      <vt:lpstr>Педагогика микростепеней</vt:lpstr>
      <vt:lpstr>Обучение у инфлюенсеров</vt:lpstr>
      <vt:lpstr>Педагогика автономии</vt:lpstr>
      <vt:lpstr>Образование с заботой о психологическом благополучии</vt:lpstr>
      <vt:lpstr>Какие интерактивные технологии пригодятся школе в 2024 году?</vt:lpstr>
      <vt:lpstr>Каким будет цифровое образование?</vt:lpstr>
      <vt:lpstr>Иммерсивный учебный план</vt:lpstr>
      <vt:lpstr>Каким будет цифровое образование?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в образовании: что популярно сейчас,  и что ждет нас в будущем</dc:title>
  <dc:creator>RMC_Director</dc:creator>
  <cp:keywords/>
  <cp:lastModifiedBy>RMC_Director</cp:lastModifiedBy>
  <cp:revision>12</cp:revision>
  <dcterms:created xsi:type="dcterms:W3CDTF">2023-10-17T07:10:57Z</dcterms:created>
  <dcterms:modified xsi:type="dcterms:W3CDTF">2024-04-09T07:09:57Z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