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87637-5102-40F5-A44A-9BED581B1B4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DB404-A65A-44EC-8340-770D4E1A8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6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DB404-A65A-44EC-8340-770D4E1A83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DB404-A65A-44EC-8340-770D4E1A83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3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1F10-806D-4B73-BDB0-45B0FBEE6111}" type="datetime1">
              <a:rPr lang="ru-RU" smtClean="0"/>
              <a:t>27.02.2024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55E-BA69-4E1C-BFDF-08754FBA6801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63A-3B61-4DE3-9892-3CF60210F5B8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D0A5-3AF5-4492-BBA9-2C201B96384C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029F-4382-45FA-8419-BFB4C726C073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374B-029B-44ED-B507-C7F096BFF99F}" type="datetime1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58-29EE-425B-BDBD-1ED8CB63CA41}" type="datetime1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C767-5FE3-4BBC-9AE2-12ABF217971A}" type="datetime1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4865-011C-4632-9273-122E1408EE17}" type="datetime1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59E-ED6F-4DAD-A8B6-2BBCB51B4A04}" type="datetime1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D024-64F0-446C-8BE6-E7DCB699C4B7}" type="datetime1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7E1037-FBCA-484C-8108-1384D6C6A426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62D74C6-CC6C-46F5-A054-8A54A15392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704856" cy="2808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Организация воспитательного процесса в общеобразовательном учреждении в современных условиях: особенности, содержание формы</a:t>
            </a:r>
            <a:endParaRPr lang="ru-RU" sz="32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42210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ГБУ ДПО ЦНППМ (РМЦ ДОД КБР), 2024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2696"/>
            <a:ext cx="719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73E87"/>
                </a:solidFill>
              </a:rPr>
              <a:t> </a:t>
            </a:r>
            <a:endParaRPr lang="ru-RU" sz="2400" b="1" dirty="0">
              <a:solidFill>
                <a:srgbClr val="073E8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7360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Основные направления самоанализа 	воспитательной работы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8626" y="1408812"/>
            <a:ext cx="288032" cy="289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459" y="2564904"/>
            <a:ext cx="4227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основные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принципы самоанализа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459" y="3923764"/>
            <a:ext cx="3087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результаты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воспитания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3" y="3244334"/>
            <a:ext cx="31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состояние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воспитания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5270" y="1913885"/>
            <a:ext cx="1278712" cy="1291629"/>
          </a:xfrm>
          <a:prstGeom prst="rect">
            <a:avLst/>
          </a:prstGeom>
          <a:blipFill rotWithShape="1">
            <a:blip r:embed="rId2">
              <a:duotone>
                <a:srgbClr val="6076B4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a:blip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13" y="2934236"/>
            <a:ext cx="1279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1279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371342"/>
            <a:ext cx="65527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Правильное воспитание  – это наша счастливая старость, плохое воспитание  – это наше будущее горе, это наши слезы, это наша вина перед другими людьми. 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algn="r"/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      Антон Семенович Макаренко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4293096"/>
            <a:ext cx="12303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4" y="764704"/>
            <a:ext cx="2664445" cy="35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028343"/>
            <a:ext cx="4896544" cy="4801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andara" panose="020E0502030303020204" pitchFamily="34" charset="0"/>
              </a:rPr>
              <a:t>Воспитание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820" y="4437112"/>
            <a:ext cx="2835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Пункт 2 статьи 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«Основные понятия,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используемые в настоящем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Федеральном законе»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главы 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«Общие положения»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Основы организации воспитательного процесса</a:t>
            </a:r>
            <a:endParaRPr lang="ru-RU" sz="32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4258816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Воспитательный процесс – это сознательно сформированное взаимодействие педагогического состава и воспитанников образовательного учреждения, в рамках которого осуществляется организация и стимулирование активной деятельности учеников. Он направлен на овладение учениками социальным и духовным опытом, ценностями, отношениями.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72113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Особенности воспитательного процесса</a:t>
            </a:r>
            <a:endParaRPr lang="ru-RU" sz="32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Многофакторный характер. На то, как будет развиваться личность ребенка, влияет множество факторов. К ним относятся: семья, окружение, общественные организации, СМИ, школа, искусство, социально-экономическая обстановка и т. д. Все это обогащает воспитательный процесс, но в то же время и усложняет его. Оградить ребенка от стихийности и негативно действующих факторов очень непросто.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Заметить результаты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воспитания сразу нелегко, что отличает его от процесса обучения. Некоторые из них будут заметны лишь после того, как воспитанник школы получит аттестат.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Длительность.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Воспитательный процесс продолжается на протяжении всей жизни. Однажды это очень точно подметил К. Гельвеций: «Вся моя жизнь есть, собственно говоря, лишь одно длинное воспитание».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Непрерывность.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Взаимодействие воспитателя и его подопечных происходит систематически и постоянно.</a:t>
            </a:r>
          </a:p>
          <a:p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Концентризм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в содержании работы.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 рамках воспитательного процесса специалист постоянно возвращается к одним и тем же личностным качествам.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	Диалектичность.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Здесь подразумевается непрерывность развития и его динамичность. Диалектика воспитательного процесса заключается в том, что последний представляет собой комплекс процессов воспитания и самовоспитания.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	Ориентир на будущее.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Задача воспитателя заключается в своевременном обнаружении и устранении проблем, которые имеются сегодня или могут возникнуть в будущем.</a:t>
            </a:r>
          </a:p>
          <a:p>
            <a:pPr algn="just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Компоненты воспитательного процесса</a:t>
            </a:r>
            <a:endParaRPr lang="ru-RU" sz="32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Субъект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– это тот, кто организует воспитательный процесс (педагог, воспитатель, классный руководитель).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Объект-субъект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– ученик, воспитанник, группа учеников.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Содержание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– направления воспитательного процесса. Различают нравственное, эстетическое, физическое, умственное воспитание.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Средства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способы. Воспитательный процесс может строиться в форме игры, общения, труда и пр.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. Воспитательный процесс должен привести к определенному, заранее запланированному результату.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Результат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. Ученики и воспитанники приобретают новые личностные качества, которые касаются эмоциональной, интеллектуальной и духовной сфер.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2997682" cy="280218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Общие требования к организации воспитания 				обучающихся</a:t>
            </a:r>
            <a:endParaRPr lang="ru-RU" sz="2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229349"/>
            <a:ext cx="28803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Рабочая программа воспитания конструируется на основе Примерной программы воспитания, разработанной Институтом стратегии развития образования Российской академии образования.</a:t>
            </a:r>
            <a:endParaRPr lang="ru-RU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8592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rgbClr val="1B3281"/>
                </a:solidFill>
                <a:latin typeface="Candara" panose="020E0502030303020204" pitchFamily="34" charset="0"/>
              </a:rPr>
              <a:t>Пункт 1 статьи 12.1 Федерального закона  от 29.12.2012 № 273-ФЗ </a:t>
            </a:r>
          </a:p>
          <a:p>
            <a:pPr algn="r"/>
            <a:r>
              <a:rPr lang="ru-RU" sz="1600" dirty="0" smtClean="0">
                <a:solidFill>
                  <a:srgbClr val="1B3281"/>
                </a:solidFill>
                <a:latin typeface="Candara" panose="020E0502030303020204" pitchFamily="34" charset="0"/>
              </a:rPr>
              <a:t>«Об образовании в Российской Федерации</a:t>
            </a:r>
            <a:r>
              <a:rPr lang="ru-RU" sz="1600" dirty="0" smtClean="0">
                <a:solidFill>
                  <a:srgbClr val="1B3281"/>
                </a:solidFill>
              </a:rPr>
              <a:t>» </a:t>
            </a:r>
            <a:endParaRPr lang="ru-RU" sz="1600" dirty="0">
              <a:solidFill>
                <a:srgbClr val="1B328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6E7FC">
                    <a:lumMod val="50000"/>
                  </a:srgbClr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Воспитание обучающихся осуществляется на основе включаемых в образовательную программу рабочей программы воспитания и календарного плана воспитательной работы, разрабатываемых и утверждаемых образовательными организациями самостоятельно.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2696"/>
            <a:ext cx="719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73E87"/>
                </a:solidFill>
              </a:rPr>
              <a:t> </a:t>
            </a:r>
            <a:endParaRPr lang="ru-RU" sz="2400" b="1" dirty="0">
              <a:solidFill>
                <a:srgbClr val="073E8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0803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		</a:t>
            </a:r>
            <a:r>
              <a:rPr lang="ru-RU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Цель и задачи воспитания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ru-RU" dirty="0" smtClean="0">
                <a:solidFill>
                  <a:schemeClr val="tx2"/>
                </a:solidFill>
                <a:latin typeface="Candara" panose="020E0502030303020204" pitchFamily="34" charset="0"/>
              </a:rPr>
              <a:t>формулируются на основе базовых общественных ценностей и ориентированы на достижение личностных результатов обучающихся)</a:t>
            </a:r>
            <a:endParaRPr lang="ru-RU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3488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Цель воспитания – личностное развитие обучающихся: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115616" y="256490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44334"/>
            <a:ext cx="6113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 1.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усвоение социально значимых знаний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;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808" y="3633455"/>
            <a:ext cx="833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2.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развитие  позитивного отношения к  общественным 		           ценностям;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2473" y="4407838"/>
            <a:ext cx="6984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приобретение  соответствующего  ценностям опыта 	поведения.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58731" y="4518522"/>
            <a:ext cx="288032" cy="180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550815" y="3735867"/>
            <a:ext cx="288032" cy="180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541282" y="3352833"/>
            <a:ext cx="288032" cy="180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4C6-CC6C-46F5-A054-8A54A15392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</TotalTime>
  <Words>296</Words>
  <Application>Microsoft Office PowerPoint</Application>
  <PresentationFormat>Экран (4:3)</PresentationFormat>
  <Paragraphs>60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Candara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Основы организации воспитательного процесса</vt:lpstr>
      <vt:lpstr>Особенности воспитательного процесса</vt:lpstr>
      <vt:lpstr>Презентация PowerPoint</vt:lpstr>
      <vt:lpstr>Презентация PowerPoint</vt:lpstr>
      <vt:lpstr>Компоненты воспитательного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RMC_Director</cp:lastModifiedBy>
  <cp:revision>18</cp:revision>
  <dcterms:created xsi:type="dcterms:W3CDTF">2024-01-29T10:43:44Z</dcterms:created>
  <dcterms:modified xsi:type="dcterms:W3CDTF">2024-02-27T11:04:47Z</dcterms:modified>
</cp:coreProperties>
</file>