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0E56603-BA6D-4AA3-8E8C-11646973CAAE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62D74C6-CC6C-46F5-A054-8A54A153925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6603-BA6D-4AA3-8E8C-11646973CAAE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74C6-CC6C-46F5-A054-8A54A15392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6603-BA6D-4AA3-8E8C-11646973CAAE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74C6-CC6C-46F5-A054-8A54A15392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E56603-BA6D-4AA3-8E8C-11646973CAAE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62D74C6-CC6C-46F5-A054-8A54A153925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0E56603-BA6D-4AA3-8E8C-11646973CAAE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62D74C6-CC6C-46F5-A054-8A54A153925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6603-BA6D-4AA3-8E8C-11646973CAAE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74C6-CC6C-46F5-A054-8A54A153925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6603-BA6D-4AA3-8E8C-11646973CAAE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74C6-CC6C-46F5-A054-8A54A153925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E56603-BA6D-4AA3-8E8C-11646973CAAE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62D74C6-CC6C-46F5-A054-8A54A153925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56603-BA6D-4AA3-8E8C-11646973CAAE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D74C6-CC6C-46F5-A054-8A54A15392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E56603-BA6D-4AA3-8E8C-11646973CAAE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62D74C6-CC6C-46F5-A054-8A54A153925D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E56603-BA6D-4AA3-8E8C-11646973CAAE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62D74C6-CC6C-46F5-A054-8A54A153925D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0E56603-BA6D-4AA3-8E8C-11646973CAAE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62D74C6-CC6C-46F5-A054-8A54A153925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628800"/>
            <a:ext cx="6400800" cy="17526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Организация воспитательного процесса в общеобразовательном учреждении в современных условиях: особенности, содержание формы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04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Основы организации воспитательного процесса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844824"/>
            <a:ext cx="4258816" cy="413732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Воспитательный процесс – это сознательно сформированное взаимодействие педагогического состава и воспитанников образовательного учреждения, в рамках которого осуществляется организация и стимулирование активной деятельности учеников. Он направлен на овладение учениками социальным и духовным опытом, ценностями, отношениями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038" y="1916832"/>
            <a:ext cx="3888432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1332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Особенности воспитательного процесса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Многофакторный характер. На то, как будет развиваться личность ребенка, влияет множество факторов. К ним относятся: семья, окружение, общественные организации, СМИ, школа, искусство, социально-экономическая обстановка и т. д. Все это обогащает воспитательный процесс, но в то же время и усложняет его. Оградить ребенка от стихийности и негативно действующих факторов очень непросто.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8734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Заметить результаты </a:t>
            </a:r>
            <a:r>
              <a:rPr lang="ru-RU" dirty="0" smtClean="0"/>
              <a:t>воспитания сразу нелегко, что отличает его от процесса обучения. Некоторые из них будут заметны лишь после того, как воспитанник школы получит аттестат.</a:t>
            </a:r>
          </a:p>
          <a:p>
            <a:pPr marL="0" indent="0" algn="just">
              <a:buNone/>
            </a:pPr>
            <a:r>
              <a:rPr lang="ru-RU" b="1" dirty="0" smtClean="0"/>
              <a:t>Длительность.</a:t>
            </a:r>
            <a:r>
              <a:rPr lang="ru-RU" dirty="0" smtClean="0"/>
              <a:t> Воспитательный процесс продолжается на протяжении всей жизни. Однажды это очень точно подметил К. Гельвеций: «Вся моя жизнь есть, собственно говоря, лишь одно длинное воспитание».</a:t>
            </a:r>
          </a:p>
          <a:p>
            <a:pPr marL="0" indent="0" algn="just">
              <a:buNone/>
            </a:pPr>
            <a:r>
              <a:rPr lang="ru-RU" b="1" dirty="0" smtClean="0"/>
              <a:t>Непрерывность.</a:t>
            </a:r>
            <a:r>
              <a:rPr lang="ru-RU" dirty="0" smtClean="0"/>
              <a:t> Взаимодействие воспитателя и его подопечных происходит систематически и постоянно.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9985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 err="1" smtClean="0"/>
              <a:t>Концентризм</a:t>
            </a:r>
            <a:r>
              <a:rPr lang="ru-RU" dirty="0" smtClean="0"/>
              <a:t> в содержании работы. В рамках воспитательного процесса специалист постоянно возвращается к одним и тем же личностным качествам.</a:t>
            </a:r>
          </a:p>
          <a:p>
            <a:pPr marL="0" indent="0" algn="just">
              <a:buNone/>
            </a:pPr>
            <a:r>
              <a:rPr lang="ru-RU" b="1" dirty="0" smtClean="0"/>
              <a:t>Диалектичность.</a:t>
            </a:r>
            <a:r>
              <a:rPr lang="ru-RU" dirty="0" smtClean="0"/>
              <a:t> Здесь подразумевается непрерывность развития и его динамичность. Диалектика воспитательного процесса заключается в том, что последний представляет собой комплекс процессов воспитания и самовоспитания.</a:t>
            </a:r>
          </a:p>
          <a:p>
            <a:pPr marL="0" indent="0" algn="just">
              <a:buNone/>
            </a:pPr>
            <a:r>
              <a:rPr lang="ru-RU" b="1" dirty="0" smtClean="0"/>
              <a:t>Ориентир на будущее. </a:t>
            </a:r>
            <a:r>
              <a:rPr lang="ru-RU" dirty="0" smtClean="0"/>
              <a:t>Задача воспитателя заключается в своевременном обнаружении и устранении проблем, которые имеются сегодня или могут возникнуть в будущем.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512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Компоненты воспитательного процесса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618856" cy="4525963"/>
          </a:xfrm>
        </p:spPr>
        <p:txBody>
          <a:bodyPr>
            <a:normAutofit fontScale="62500" lnSpcReduction="20000"/>
          </a:bodyPr>
          <a:lstStyle/>
          <a:p>
            <a:pPr lvl="0" algn="just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Субъект 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– это тот, кто организует воспитательный процесс (педагог, воспитатель, классный руководитель).</a:t>
            </a:r>
            <a:endParaRPr lang="ru-RU" sz="2400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Объект-субъект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 – ученик, воспитанник, группа учеников.</a:t>
            </a:r>
            <a:endParaRPr lang="ru-RU" sz="2400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Содержание 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– направления воспитательного процесса. Различают нравственное, эстетическое, физическое, умственное воспитание.</a:t>
            </a:r>
            <a:endParaRPr lang="ru-RU" sz="2400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Средства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, способы. Воспитательный процесс может строиться в форме игры, общения, труда и пр.</a:t>
            </a:r>
            <a:endParaRPr lang="ru-RU" sz="2400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Цель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. Воспитательный процесс должен привести к определенному, заранее запланированному результату.</a:t>
            </a:r>
            <a:endParaRPr lang="ru-RU" sz="2400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Font typeface="+mj-lt"/>
              <a:buAutoNum type="arabicPeriod"/>
              <a:tabLst>
                <a:tab pos="457200" algn="l"/>
              </a:tabLst>
            </a:pPr>
            <a:r>
              <a:rPr lang="ru-RU" b="1" dirty="0" smtClean="0">
                <a:effectLst/>
                <a:latin typeface="Times New Roman"/>
                <a:ea typeface="Calibri"/>
                <a:cs typeface="Times New Roman"/>
              </a:rPr>
              <a:t>Результат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. Ученики и воспитанники приобретают новые личностные качества, которые касаются эмоциональной, интеллектуальной и духовной сфер.</a:t>
            </a:r>
            <a:endParaRPr lang="ru-RU" sz="2400" dirty="0" smtClean="0">
              <a:effectLst/>
              <a:latin typeface="Times New Roman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060848"/>
            <a:ext cx="2997682" cy="280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1896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</TotalTime>
  <Words>272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Презентация PowerPoint</vt:lpstr>
      <vt:lpstr>Основы организации воспитательного процесса</vt:lpstr>
      <vt:lpstr>Особенности воспитательного процесса</vt:lpstr>
      <vt:lpstr>Презентация PowerPoint</vt:lpstr>
      <vt:lpstr>Презентация PowerPoint</vt:lpstr>
      <vt:lpstr>Компоненты воспитательного процесса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3</cp:revision>
  <dcterms:created xsi:type="dcterms:W3CDTF">2024-01-29T10:43:44Z</dcterms:created>
  <dcterms:modified xsi:type="dcterms:W3CDTF">2024-01-29T11:05:12Z</dcterms:modified>
</cp:coreProperties>
</file>