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5168F-D5BC-4016-8BA1-96D3D3A1325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90E1-C703-45C2-BCBE-0B5F57CD7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26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8872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«Использование игровой технологии в образовательном процессе»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2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992888" cy="3450696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 побуждает педагогов искать новые нетрадиционные формы и методы обучения, проявлять творческие способности;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 способствует повышению интереса детей к обучению, активизирует познавательную деятельность, повышает качество усвоения программного материала детьми.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игровых технологий в начальной школе: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90027"/>
            <a:ext cx="3464052" cy="19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являются одной из уникальных форм обучения, которая позволяет сделать интересными и увлекательными не только работу учащихся на творческо-поисковом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уровне.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1248"/>
            <a:ext cx="6044171" cy="4026929"/>
          </a:xfrm>
        </p:spPr>
      </p:pic>
    </p:spTree>
    <p:extLst>
      <p:ext uri="{BB962C8B-B14F-4D97-AF65-F5344CB8AC3E}">
        <p14:creationId xmlns:p14="http://schemas.microsoft.com/office/powerpoint/2010/main" val="184785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10892"/>
            <a:ext cx="2150040" cy="36989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Обучая посредством игры, мы учим детей не так, как нам, взрослым, удобно дать учебный материал, а как детям удобно и естественно его взять. </a:t>
            </a:r>
          </a:p>
        </p:txBody>
      </p:sp>
    </p:spTree>
    <p:extLst>
      <p:ext uri="{BB962C8B-B14F-4D97-AF65-F5344CB8AC3E}">
        <p14:creationId xmlns:p14="http://schemas.microsoft.com/office/powerpoint/2010/main" val="324550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Употребление прилагательных в речи.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изучение нового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урока: построение проекта выхода из затруднения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«Хлопок»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517525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98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Этап: первичное закрепление с проговариванием во внешней речи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«Лишний вагон»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4263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" y="-76852"/>
            <a:ext cx="9109395" cy="70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55056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Рыжая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8260" y="985834"/>
            <a:ext cx="1386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Пушистая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766" y="985834"/>
            <a:ext cx="93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8498" y="1092556"/>
            <a:ext cx="140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Хитрая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21333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6699" y="3345966"/>
            <a:ext cx="1981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Темноволосый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1288" y="3259815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3353" y="3371350"/>
            <a:ext cx="134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942" y="5733256"/>
            <a:ext cx="156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9676" y="5733256"/>
            <a:ext cx="122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Сочная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31590" y="5655613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Растёт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2149" y="5535663"/>
            <a:ext cx="2284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Продолговатая</a:t>
            </a:r>
          </a:p>
        </p:txBody>
      </p:sp>
    </p:spTree>
    <p:extLst>
      <p:ext uri="{BB962C8B-B14F-4D97-AF65-F5344CB8AC3E}">
        <p14:creationId xmlns:p14="http://schemas.microsoft.com/office/powerpoint/2010/main" val="66143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в педагогике позволяют ребенку , будучи лично заинтересованным, отрабатывать навыки работы в команде , тем самым воспитывая в себе ответственность.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задач педагога – выработка мотивации.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в процессе игры мотивирован собственной заданной целью.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7"/>
            <a:ext cx="2192290" cy="20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8147248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4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252728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один из видов деятельности, значимость, которой заключается не в результатах, а в самом процессе.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психологической разрядке, снятию  стрессовых ситуаций, гармоничному включению в мир  человеческих отношений и служит физическому, умственному и нравственному воспитанию детей»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М.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Коджаспирова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528392" cy="29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3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92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школа нуждается в такой организации своей деятельности, которая  обеспечила бы развитие индивидуальных способностей , творческого отношения к жизни каждого ребенка, внедрение инновационных программ, реализацию принципа 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гуманного подхода к детям.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08087"/>
            <a:ext cx="4596333" cy="33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5976664" cy="34928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современной школе возникает насущная потребность в расширении методического потенциала в целом, и в активных формах обучения в частности. К таким активным формам и относятся игровые технологии.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1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73386"/>
            <a:ext cx="5194151" cy="3456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являются одной из уникальных форм обучения , которая позволяет сделать интересной и увлекательной не только работу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чащихся на творческо – поисковом уровне, но и будничные шаги по изучению учебных предметов.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764704"/>
            <a:ext cx="8389513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педагогических игр.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41" y="2996952"/>
            <a:ext cx="5036116" cy="33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96944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отличие от игр  педагогическая игра  обладает существенным признаком – четко поставленной целью обучения и соответствующими ей педагогическими результатами.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5522912" cy="34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776864" cy="396044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Развлекательная: Основная функция игры – развлечь, доставить удовольствие, воодушевить, побудить интерес;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Коммуникативная: Игра вводит учащихся в реальный контекст сложнейших человеческих отношений, способствует освоению общения;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Самореализация: Игра важна как сфера личности. Именно в этом плане важен сам процесс игры;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Игротерапевтическая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Игра может быть использована для преодоления различных трудностей, возникающих в поведении, в общении с окружающими, в учении;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игры как педагогического феномена: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8496944" cy="34506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Диагностическая: Игра обладает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предсказательностью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чем любая другая деятельность человека. «Игра – самовыражение»;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Коррекционная: При соблюдении учащимися правил сюжета игры, знаний своей роли и ролей партнера 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Межнациональная: Игры национальны и в тоже время интернациональны, дают возможность моделировать разные ситуации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4114845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423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«Использование игровой технологии в образовательном процессе»</vt:lpstr>
      <vt:lpstr>Игра один из видов деятельности, значимость, которой заключается не в результатах, а в самом процессе. Способствует психологической разрядке, снятию  стрессовых ситуаций, гармоничному включению в мир  человеческих отношений и служит физическому, умственному и нравственному воспитанию детей» Г. М. Коджаспирова </vt:lpstr>
      <vt:lpstr>В настоящее время школа нуждается в такой организации своей деятельности, которая  обеспечила бы развитие индивидуальных способностей , творческого отношения к жизни каждого ребенка, внедрение инновационных программ, реализацию принципа  здоровьесберегающего гуманного подхода к детям.</vt:lpstr>
      <vt:lpstr>В современной школе возникает насущная потребность в расширении методического потенциала в целом, и в активных формах обучения в частности. К таким активным формам и относятся игровые технологии.</vt:lpstr>
      <vt:lpstr>Игровые технологии являются одной из уникальных форм обучения , которая позволяет сделать интересной и увлекательной не только работу учащихся на творческо – поисковом уровне, но и будничные шаги по изучению учебных предметов.  </vt:lpstr>
      <vt:lpstr>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педагогических игр.</vt:lpstr>
      <vt:lpstr>В отличие от игр  педагогическая игра  обладает существенным признаком – четко поставленной целью обучения и соответствующими ей педагогическими результатами.</vt:lpstr>
      <vt:lpstr>Функции игры как педагогического феномена:</vt:lpstr>
      <vt:lpstr>Презентация PowerPoint</vt:lpstr>
      <vt:lpstr>Применение игровых технологий в начальной школе:</vt:lpstr>
      <vt:lpstr>Игровые технологии являются одной из уникальных форм обучения, которая позволяет сделать интересными и увлекательными не только работу учащихся на творческо-поисковом уровне.</vt:lpstr>
      <vt:lpstr>Обучая посредством игры, мы учим детей не так, как нам, взрослым, удобно дать учебный материал, а как детям удобно и естественно его взять. </vt:lpstr>
      <vt:lpstr>Тема урока: Употребление прилагательных в речи. Тип урока: изучение нового Этап урока: построение проекта выхода из затруднения Игра «Хлопок»</vt:lpstr>
      <vt:lpstr>Этап: первичное закрепление с проговариванием во внешней речи Игра «Лишний вагон»</vt:lpstr>
      <vt:lpstr>Презентация PowerPoint</vt:lpstr>
      <vt:lpstr>Игровые технологии в педагогике позволяют ребенку , будучи лично заинтересованным, отрабатывать навыки работы в команде , тем самым воспитывая в себе ответственность. Одна из задач педагога – выработка мотивации. Ребенок в процессе игры мотивирован собственной заданной целью.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игровой технологии в образовательном процессе»</dc:title>
  <dc:creator>1</dc:creator>
  <cp:lastModifiedBy>Кучукова</cp:lastModifiedBy>
  <cp:revision>13</cp:revision>
  <cp:lastPrinted>2019-04-03T19:36:06Z</cp:lastPrinted>
  <dcterms:created xsi:type="dcterms:W3CDTF">2019-04-03T07:26:20Z</dcterms:created>
  <dcterms:modified xsi:type="dcterms:W3CDTF">2024-01-30T13:06:23Z</dcterms:modified>
</cp:coreProperties>
</file>