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19"/>
  </p:handout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9" r:id="rId13"/>
    <p:sldId id="270" r:id="rId14"/>
    <p:sldId id="271" r:id="rId15"/>
    <p:sldId id="272" r:id="rId16"/>
    <p:sldId id="273" r:id="rId17"/>
    <p:sldId id="274" r:id="rId18"/>
  </p:sldIdLst>
  <p:sldSz cx="9144000" cy="6858000" type="screen4x3"/>
  <p:notesSz cx="6858000" cy="9525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9" d="100"/>
          <a:sy n="79" d="100"/>
        </p:scale>
        <p:origin x="-1260" y="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77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77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85168F-D5BC-4016-8BA1-96D3D3A13253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047163"/>
            <a:ext cx="2971800" cy="4778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047163"/>
            <a:ext cx="2971800" cy="4778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A790E1-C703-45C2-BCBE-0B5F57CD77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13266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836712"/>
            <a:ext cx="7848872" cy="3816424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«Использование игровой технологии в образовательном процессе»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1243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2132856"/>
            <a:ext cx="7992888" cy="3450696"/>
          </a:xfrm>
        </p:spPr>
        <p:txBody>
          <a:bodyPr/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- побуждает педагогов искать новые нетрадиционные формы и методы обучения, проявлять творческие способности;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- способствует повышению интереса детей к обучению, активизирует познавательную деятельность, повышает качество усвоения программного материала детьми.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Применение игровых технологий в начальной школе: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4490027"/>
            <a:ext cx="3464052" cy="1953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4022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sz="31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Игровые технологии являются одной из уникальных форм обучения, которая позволяет сделать интересными и увлекательными не только работу учащихся на творческо-поисковом </a:t>
            </a:r>
            <a:r>
              <a:rPr lang="ru-RU" sz="31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уровне.</a:t>
            </a:r>
            <a:endParaRPr lang="ru-RU" sz="31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2421248"/>
            <a:ext cx="6044171" cy="4026929"/>
          </a:xfrm>
        </p:spPr>
      </p:pic>
    </p:spTree>
    <p:extLst>
      <p:ext uri="{BB962C8B-B14F-4D97-AF65-F5344CB8AC3E}">
        <p14:creationId xmlns:p14="http://schemas.microsoft.com/office/powerpoint/2010/main" val="18478553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810892"/>
            <a:ext cx="2150040" cy="369899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154568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Обучая посредством игры, мы учим детей не так, как нам, взрослым, удобно дать учебный материал, а как детям удобно и естественно его взять. </a:t>
            </a:r>
          </a:p>
        </p:txBody>
      </p:sp>
    </p:spTree>
    <p:extLst>
      <p:ext uri="{BB962C8B-B14F-4D97-AF65-F5344CB8AC3E}">
        <p14:creationId xmlns:p14="http://schemas.microsoft.com/office/powerpoint/2010/main" val="32455033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1052736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sz="31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 урока: Употребление прилагательных в речи.</a:t>
            </a:r>
            <a:br>
              <a:rPr lang="ru-RU" sz="31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Тип урока: изучение нового</a:t>
            </a:r>
            <a:br>
              <a:rPr lang="ru-RU" sz="31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Этап урока: построение проекта выхода из затруднения</a:t>
            </a:r>
            <a:r>
              <a:rPr lang="ru-RU" dirty="0"/>
              <a:t/>
            </a:r>
            <a:br>
              <a:rPr lang="ru-RU" dirty="0"/>
            </a:br>
            <a:r>
              <a:rPr lang="ru-RU" sz="31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Игра «Хлопок»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996952"/>
            <a:ext cx="5175250" cy="345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39877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252728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Этап: первичное закрепление с проговариванием во внешней речи</a:t>
            </a:r>
            <a:br>
              <a:rPr lang="ru-RU" sz="3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Игра «Лишний вагон»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348880"/>
            <a:ext cx="7426325" cy="3163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23306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1" y="-76852"/>
            <a:ext cx="9109395" cy="7042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3568" y="955056"/>
            <a:ext cx="11521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Рыжая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38260" y="985834"/>
            <a:ext cx="138685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Пушистая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932766" y="985834"/>
            <a:ext cx="9353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Лиса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528498" y="1092556"/>
            <a:ext cx="14057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Хитрая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3521333"/>
            <a:ext cx="12939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Добрый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446699" y="3345966"/>
            <a:ext cx="198128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Темноволосый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91288" y="3259815"/>
            <a:ext cx="124104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Высокий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803353" y="3371350"/>
            <a:ext cx="13471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Человек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55942" y="5733256"/>
            <a:ext cx="15632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Красная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859676" y="5733256"/>
            <a:ext cx="12250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Сочная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731590" y="5655613"/>
            <a:ext cx="12538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Растёт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182149" y="5535663"/>
            <a:ext cx="22842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Продолговатая</a:t>
            </a:r>
          </a:p>
        </p:txBody>
      </p:sp>
    </p:spTree>
    <p:extLst>
      <p:ext uri="{BB962C8B-B14F-4D97-AF65-F5344CB8AC3E}">
        <p14:creationId xmlns:p14="http://schemas.microsoft.com/office/powerpoint/2010/main" val="6614367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556792"/>
            <a:ext cx="8229600" cy="1252728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Игровые технологии в педагогике позволяют ребенку , будучи лично заинтересованным, отрабатывать навыки работы в команде , тем самым воспитывая в себе ответственность.</a:t>
            </a:r>
            <a:b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Одна из задач педагога – выработка мотивации.</a:t>
            </a:r>
            <a:b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Ребенок в процессе игры мотивирован собственной заданной целью.</a:t>
            </a:r>
            <a:endParaRPr lang="ru-RU" sz="32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4221087"/>
            <a:ext cx="2192290" cy="2016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5863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492896"/>
            <a:ext cx="8147248" cy="396044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4349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772816"/>
            <a:ext cx="8229600" cy="1252728"/>
          </a:xfrm>
        </p:spPr>
        <p:txBody>
          <a:bodyPr>
            <a:noAutofit/>
          </a:bodyPr>
          <a:lstStyle/>
          <a:p>
            <a:pPr algn="r"/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Игра один из видов деятельности, значимость, которой заключается не в результатах, а в самом процессе.</a:t>
            </a:r>
            <a:b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Способствует психологической разрядке, снятию  стрессовых ситуаций, гармоничному включению в мир  человеческих отношений и служит физическому, умственному и нравственному воспитанию детей»</a:t>
            </a:r>
            <a:b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 М. </a:t>
            </a:r>
            <a:r>
              <a:rPr lang="ru-RU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Коджаспирова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501008"/>
            <a:ext cx="3528392" cy="2996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830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80920" cy="1512168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настоящее время школа нуждается в такой организации своей деятельности, которая  обеспечила бы развитие индивидуальных способностей , творческого отношения к жизни каждого ребенка, внедрение инновационных программ, реализацию принципа  </a:t>
            </a:r>
            <a:r>
              <a:rPr lang="ru-RU" sz="2400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здоровьесберегающего</a:t>
            </a:r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гуманного подхода к детям.</a:t>
            </a:r>
            <a:endParaRPr lang="ru-RU" sz="24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008087"/>
            <a:ext cx="4596333" cy="338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090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2924944"/>
            <a:ext cx="5976664" cy="349285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08912" cy="1512168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современной школе возникает насущная потребность в расширении методического потенциала в целом, и в активных формах обучения в частности. К таким активным формам и относятся игровые технологии.</a:t>
            </a:r>
            <a:endParaRPr lang="ru-RU" sz="28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5128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2973386"/>
            <a:ext cx="5194151" cy="345647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512168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Игровые технологии являются одной из уникальных форм обучения , которая позволяет сделать интересной и увлекательной не только работу 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чащихся на творческо – поисковом уровне, но и будничные шаги по изучению учебных предметов.  </a:t>
            </a:r>
            <a:endParaRPr lang="ru-RU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5389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3" y="764704"/>
            <a:ext cx="8389513" cy="144016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Понятие «Игровые педагогические технологии» включает достаточно обширную группу методов и приемов организации педагогического процесса в форме различных педагогических игр.</a:t>
            </a:r>
            <a:endParaRPr lang="ru-RU" sz="32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0941" y="2996952"/>
            <a:ext cx="5036116" cy="3382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663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908720"/>
            <a:ext cx="8496944" cy="1584176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отличие от игр  педагогическая игра  обладает существенным признаком – четко поставленной целью обучения и соответствующими ей педагогическими результатами.</a:t>
            </a:r>
            <a:endParaRPr lang="ru-RU" sz="32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3068960"/>
            <a:ext cx="5522912" cy="3440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4981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2276872"/>
            <a:ext cx="7776864" cy="3960440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q"/>
            </a:pPr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Развлекательная: Основная функция игры – развлечь, доставить удовольствие, воодушевить, побудить интерес;</a:t>
            </a:r>
          </a:p>
          <a:p>
            <a:pPr algn="just">
              <a:buFont typeface="Wingdings" pitchFamily="2" charset="2"/>
              <a:buChar char="q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Коммуникативная: Игра вводит учащихся в реальный контекст сложнейших человеческих отношений, способствует освоению общения;</a:t>
            </a:r>
          </a:p>
          <a:p>
            <a:pPr algn="just">
              <a:buFont typeface="Wingdings" pitchFamily="2" charset="2"/>
              <a:buChar char="q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Самореализация: Игра важна как сфера личности. Именно в этом плане важен сам процесс игры;</a:t>
            </a:r>
          </a:p>
          <a:p>
            <a:pPr algn="just">
              <a:buFont typeface="Wingdings" pitchFamily="2" charset="2"/>
              <a:buChar char="q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Игротерапевтическая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Игра может быть использована для преодоления различных трудностей, возникающих в поведении, в общении с окружающими, в учении;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Функции игры как педагогического феномена: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437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9" y="2675467"/>
            <a:ext cx="8496944" cy="3450696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Диагностическая: Игра обладает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предсказательностью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, чем любая другая деятельность человека. «Игра – самовыражение»;</a:t>
            </a:r>
          </a:p>
          <a:p>
            <a:pPr algn="just">
              <a:buFont typeface="Wingdings" pitchFamily="2" charset="2"/>
              <a:buChar char="q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Коррекционная: При соблюдении учащимися правил сюжета игры, знаний своей роли и ролей партнера ;</a:t>
            </a:r>
          </a:p>
          <a:p>
            <a:pPr algn="just">
              <a:buFont typeface="Wingdings" pitchFamily="2" charset="2"/>
              <a:buChar char="q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Межнациональная: Игры национальны и в тоже время интернациональны, дают возможность моделировать разные ситуации в жизни.</a:t>
            </a:r>
          </a:p>
        </p:txBody>
      </p:sp>
    </p:spTree>
    <p:extLst>
      <p:ext uri="{BB962C8B-B14F-4D97-AF65-F5344CB8AC3E}">
        <p14:creationId xmlns:p14="http://schemas.microsoft.com/office/powerpoint/2010/main" val="41148450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93</TotalTime>
  <Words>423</Words>
  <Application>Microsoft Office PowerPoint</Application>
  <PresentationFormat>Экран (4:3)</PresentationFormat>
  <Paragraphs>36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Волна</vt:lpstr>
      <vt:lpstr>«Использование игровой технологии в образовательном процессе»</vt:lpstr>
      <vt:lpstr>Игра один из видов деятельности, значимость, которой заключается не в результатах, а в самом процессе. Способствует психологической разрядке, снятию  стрессовых ситуаций, гармоничному включению в мир  человеческих отношений и служит физическому, умственному и нравственному воспитанию детей» Г. М. Коджаспирова </vt:lpstr>
      <vt:lpstr>В настоящее время школа нуждается в такой организации своей деятельности, которая  обеспечила бы развитие индивидуальных способностей , творческого отношения к жизни каждого ребенка, внедрение инновационных программ, реализацию принципа  здоровьесберегающего гуманного подхода к детям.</vt:lpstr>
      <vt:lpstr>В современной школе возникает насущная потребность в расширении методического потенциала в целом, и в активных формах обучения в частности. К таким активным формам и относятся игровые технологии.</vt:lpstr>
      <vt:lpstr>Игровые технологии являются одной из уникальных форм обучения , которая позволяет сделать интересной и увлекательной не только работу учащихся на творческо – поисковом уровне, но и будничные шаги по изучению учебных предметов.  </vt:lpstr>
      <vt:lpstr>Понятие «Игровые педагогические технологии» включает достаточно обширную группу методов и приемов организации педагогического процесса в форме различных педагогических игр.</vt:lpstr>
      <vt:lpstr>В отличие от игр  педагогическая игра  обладает существенным признаком – четко поставленной целью обучения и соответствующими ей педагогическими результатами.</vt:lpstr>
      <vt:lpstr>Функции игры как педагогического феномена:</vt:lpstr>
      <vt:lpstr>Презентация PowerPoint</vt:lpstr>
      <vt:lpstr>Применение игровых технологий в начальной школе:</vt:lpstr>
      <vt:lpstr>Игровые технологии являются одной из уникальных форм обучения, которая позволяет сделать интересными и увлекательными не только работу учащихся на творческо-поисковом уровне.</vt:lpstr>
      <vt:lpstr>Обучая посредством игры, мы учим детей не так, как нам, взрослым, удобно дать учебный материал, а как детям удобно и естественно его взять. </vt:lpstr>
      <vt:lpstr>Тема урока: Употребление прилагательных в речи. Тип урока: изучение нового Этап урока: построение проекта выхода из затруднения Игра «Хлопок»</vt:lpstr>
      <vt:lpstr>Этап: первичное закрепление с проговариванием во внешней речи Игра «Лишний вагон»</vt:lpstr>
      <vt:lpstr>Презентация PowerPoint</vt:lpstr>
      <vt:lpstr>Игровые технологии в педагогике позволяют ребенку , будучи лично заинтересованным, отрабатывать навыки работы в команде , тем самым воспитывая в себе ответственность. Одна из задач педагога – выработка мотивации. Ребенок в процессе игры мотивирован собственной заданной целью.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«Использование игровой технологии в образовательном процессе»</dc:title>
  <dc:creator>1</dc:creator>
  <cp:lastModifiedBy>Кучукова</cp:lastModifiedBy>
  <cp:revision>13</cp:revision>
  <cp:lastPrinted>2019-04-03T19:36:06Z</cp:lastPrinted>
  <dcterms:created xsi:type="dcterms:W3CDTF">2019-04-03T07:26:20Z</dcterms:created>
  <dcterms:modified xsi:type="dcterms:W3CDTF">2024-01-30T13:06:23Z</dcterms:modified>
</cp:coreProperties>
</file>