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11"/>
  </p:notesMasterIdLst>
  <p:handoutMasterIdLst>
    <p:handoutMasterId r:id="rId12"/>
  </p:handoutMasterIdLst>
  <p:sldIdLst>
    <p:sldId id="290" r:id="rId5"/>
    <p:sldId id="280" r:id="rId6"/>
    <p:sldId id="268" r:id="rId7"/>
    <p:sldId id="297" r:id="rId8"/>
    <p:sldId id="273" r:id="rId9"/>
    <p:sldId id="289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602" autoAdjust="0"/>
  </p:normalViewPr>
  <p:slideViewPr>
    <p:cSldViewPr snapToGrid="0">
      <p:cViewPr varScale="1">
        <p:scale>
          <a:sx n="58" d="100"/>
          <a:sy n="58" d="100"/>
        </p:scale>
        <p:origin x="-102" y="-1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66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colorful3" csCatId="colorful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ED5F5F48-A694-4063-84AE-7BBF03B6473B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3600" dirty="0"/>
            <a:t>1</a:t>
          </a:r>
          <a:endParaRPr lang="ru-RU" sz="3600" dirty="0"/>
        </a:p>
      </dgm:t>
    </dgm:pt>
    <dgm:pt modelId="{314D4780-8160-40E1-907E-9803C159DC60}" type="par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9D6574AA-015E-4065-B9B4-50E304CE399A}" type="sib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89CCDC52-A9F5-497B-BC74-486641B631BF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dirty="0" smtClean="0"/>
            <a:t>Types of activity</a:t>
          </a:r>
          <a:endParaRPr lang="ru-RU" sz="2400" dirty="0"/>
        </a:p>
      </dgm:t>
    </dgm:pt>
    <dgm:pt modelId="{ECDD1ED9-49F5-4E58-8C27-D8D04BD28B1C}" type="par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188B27DB-04F0-4A7B-8379-E7BB62B41A9B}" type="sib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C7557302-1080-4062-BD53-01E638709AF7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3600" dirty="0"/>
            <a:t>2</a:t>
          </a:r>
          <a:endParaRPr lang="ru-RU" sz="3600" dirty="0"/>
        </a:p>
      </dgm:t>
    </dgm:pt>
    <dgm:pt modelId="{188D5F10-8B90-4246-817F-E72689340F4D}" type="par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017F8823-34DA-4B51-A8F1-48B3B268E68C}" type="sib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CBF64D08-516B-4BE9-8175-9E0DCD16CF40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dirty="0" smtClean="0"/>
            <a:t>Speaking</a:t>
          </a:r>
          <a:endParaRPr lang="ru-RU" sz="2400" dirty="0" smtClean="0"/>
        </a:p>
      </dgm:t>
    </dgm:pt>
    <dgm:pt modelId="{DADF6020-CDC3-4402-AD9B-276C3FF76494}" type="par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BB911DA0-67F2-46CD-B3CF-E0FD00B232CE}" type="sib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D598A8D5-0B1F-486B-82C7-20C837773C91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3600" dirty="0"/>
            <a:t>3</a:t>
          </a:r>
          <a:endParaRPr lang="ru-RU" sz="3600" dirty="0"/>
        </a:p>
      </dgm:t>
    </dgm:pt>
    <dgm:pt modelId="{A7418D3C-0D3B-4071-A712-65068EC58CF8}" type="parTrans" cxnId="{D5B7842D-4CB4-4E8A-A918-B0DBC8A97852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62A2AD76-9B83-4292-81B4-C997D9089BA3}" type="sibTrans" cxnId="{D5B7842D-4CB4-4E8A-A918-B0DBC8A97852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381D7F76-ACD0-468A-99BF-96F7821A77AC}">
      <dgm:prSet custT="1"/>
      <dgm:spPr/>
      <dgm:t>
        <a:bodyPr rtlCol="0"/>
        <a:lstStyle>
          <a:defPPr>
            <a:defRPr lang="ru-RU"/>
          </a:defPPr>
        </a:lstStyle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Conditionals</a:t>
          </a:r>
          <a:endParaRPr lang="ru-RU" sz="2400" dirty="0" smtClean="0"/>
        </a:p>
      </dgm:t>
    </dgm:pt>
    <dgm:pt modelId="{4653BD68-732E-42DE-A0C7-3F002981C2FB}" type="parTrans" cxnId="{796EA086-3742-4623-ABBD-4E6FC3DC5D9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22244C34-511A-4D71-900E-7ED93E59D7D2}" type="sibTrans" cxnId="{796EA086-3742-4623-ABBD-4E6FC3DC5D9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800D16AE-BE7D-47CE-8C2B-654666E5C73F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3600" dirty="0"/>
            <a:t>4</a:t>
          </a:r>
          <a:endParaRPr lang="ru-RU" sz="3600" dirty="0"/>
        </a:p>
      </dgm:t>
    </dgm:pt>
    <dgm:pt modelId="{07819CF3-DEA9-4AFB-A493-2486F38076E3}" type="parTrans" cxnId="{6E591F93-686F-4FC1-A3DE-C84DD46D235A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6D260AF3-53DD-409D-953F-E54F12664A53}" type="sibTrans" cxnId="{6E591F93-686F-4FC1-A3DE-C84DD46D235A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3289935A-36A4-4AE4-BAD3-EF0902203527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/>
            <a:t>Expectations vs. Reality</a:t>
          </a:r>
          <a:endParaRPr lang="ru-RU" sz="2400" dirty="0"/>
        </a:p>
      </dgm:t>
    </dgm:pt>
    <dgm:pt modelId="{7491A05B-B651-437F-82B1-26B8DF6EB051}" type="parTrans" cxnId="{6786EF20-9833-4F4B-BFEC-410F094BAA3F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F54D9A17-0A71-4B9D-B855-5E4C976E8D3F}" type="sibTrans" cxnId="{6786EF20-9833-4F4B-BFEC-410F094BAA3F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DDBB08E-3151-4A8F-907C-572DAA80C5C0}" type="pres">
      <dgm:prSet presAssocID="{ED5F5F48-A694-4063-84AE-7BBF03B6473B}" presName="desTx" presStyleLbl="alignAccFollowNode1" presStyleIdx="0" presStyleCnt="4">
        <dgm:presLayoutVars/>
      </dgm:prSet>
      <dgm:spPr/>
      <dgm:t>
        <a:bodyPr/>
        <a:lstStyle/>
        <a:p>
          <a:endParaRPr lang="ru-RU"/>
        </a:p>
      </dgm:t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3E31A9B-7B4B-4E18-A0D7-2CB184BAEA72}" type="pres">
      <dgm:prSet presAssocID="{C7557302-1080-4062-BD53-01E638709AF7}" presName="desTx" presStyleLbl="alignAccFollowNode1" presStyleIdx="1" presStyleCnt="4">
        <dgm:presLayoutVars/>
      </dgm:prSet>
      <dgm:spPr/>
      <dgm:t>
        <a:bodyPr/>
        <a:lstStyle/>
        <a:p>
          <a:endParaRPr lang="ru-RU"/>
        </a:p>
      </dgm:t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59AF4D5-545E-4881-ADAF-1EF9A103C299}" type="pres">
      <dgm:prSet presAssocID="{D598A8D5-0B1F-486B-82C7-20C837773C91}" presName="desTx" presStyleLbl="alignAccFollowNode1" presStyleIdx="2" presStyleCnt="4">
        <dgm:presLayoutVars/>
      </dgm:prSet>
      <dgm:spPr/>
      <dgm:t>
        <a:bodyPr/>
        <a:lstStyle/>
        <a:p>
          <a:endParaRPr lang="ru-RU"/>
        </a:p>
      </dgm:t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A423928-3C8F-4930-AA17-90D99E0FC56D}" type="pres">
      <dgm:prSet presAssocID="{800D16AE-BE7D-47CE-8C2B-654666E5C73F}" presName="desTx" presStyleLbl="alignAccFollowNode1" presStyleIdx="3" presStyleCnt="4">
        <dgm:presLayoutVars/>
      </dgm:prSet>
      <dgm:spPr/>
      <dgm:t>
        <a:bodyPr/>
        <a:lstStyle/>
        <a:p>
          <a:endParaRPr lang="ru-RU"/>
        </a:p>
      </dgm:t>
    </dgm:pt>
  </dgm:ptLst>
  <dgm:cxnLst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FEEBB089-D007-44F7-B807-D6A765E629F4}" srcId="{345C3B8E-D551-44A8-86B3-91DF5E493A02}" destId="{C7557302-1080-4062-BD53-01E638709AF7}" srcOrd="1" destOrd="0" parTransId="{188D5F10-8B90-4246-817F-E72689340F4D}" sibTransId="{017F8823-34DA-4B51-A8F1-48B3B268E68C}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D5B7842D-4CB4-4E8A-A918-B0DBC8A97852}" srcId="{345C3B8E-D551-44A8-86B3-91DF5E493A02}" destId="{D598A8D5-0B1F-486B-82C7-20C837773C91}" srcOrd="2" destOrd="0" parTransId="{A7418D3C-0D3B-4071-A712-65068EC58CF8}" sibTransId="{62A2AD76-9B83-4292-81B4-C997D9089BA3}"/>
    <dgm:cxn modelId="{6E591F93-686F-4FC1-A3DE-C84DD46D235A}" srcId="{345C3B8E-D551-44A8-86B3-91DF5E493A02}" destId="{800D16AE-BE7D-47CE-8C2B-654666E5C73F}" srcOrd="3" destOrd="0" parTransId="{07819CF3-DEA9-4AFB-A493-2486F38076E3}" sibTransId="{6D260AF3-53DD-409D-953F-E54F12664A53}"/>
    <dgm:cxn modelId="{E39B97F3-1B8D-4FAD-BC4F-C5C6BEE48426}" srcId="{345C3B8E-D551-44A8-86B3-91DF5E493A02}" destId="{ED5F5F48-A694-4063-84AE-7BBF03B6473B}" srcOrd="0" destOrd="0" parTransId="{314D4780-8160-40E1-907E-9803C159DC60}" sibTransId="{9D6574AA-015E-4065-B9B4-50E304CE399A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3E207138-9D0C-4B1A-A495-5007C89F65C1}" type="presParOf" srcId="{A93611B4-68FB-4C20-AE18-A6DA7DD7A6CC}" destId="{AE393141-17BC-494F-B9A3-CAC58B36C989}" srcOrd="0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1" destOrd="0" presId="urn:microsoft.com/office/officeart/2016/7/layout/ChevronBlockProcess"/>
    <dgm:cxn modelId="{3EE8DF7F-476B-4D3C-B9B1-F4B06B5C2CC5}" type="presParOf" srcId="{A93611B4-68FB-4C20-AE18-A6DA7DD7A6CC}" destId="{C9C9D221-CB77-442E-A1E6-CB1316EFEBC7}" srcOrd="2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3" destOrd="0" presId="urn:microsoft.com/office/officeart/2016/7/layout/ChevronBlockProcess"/>
    <dgm:cxn modelId="{7B20704A-58DC-4B0F-8259-5204DEABB047}" type="presParOf" srcId="{A93611B4-68FB-4C20-AE18-A6DA7DD7A6CC}" destId="{4F270C9D-8371-430C-ADAB-272149A905FC}" srcOrd="4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5" destOrd="0" presId="urn:microsoft.com/office/officeart/2016/7/layout/ChevronBlockProcess"/>
    <dgm:cxn modelId="{D8460D38-A97A-4546-A0F5-5BB36A3214B3}" type="presParOf" srcId="{A93611B4-68FB-4C20-AE18-A6DA7DD7A6CC}" destId="{691D2972-5E5E-4AF4-ABF5-E51E027C23D9}" srcOrd="6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colorful3" csCatId="colorful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12ECD561-3DDA-4339-A0FB-4D4E23A40C33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3600" dirty="0"/>
            <a:t>5</a:t>
          </a:r>
          <a:endParaRPr lang="ru-RU" sz="3600" dirty="0"/>
        </a:p>
      </dgm:t>
    </dgm:pt>
    <dgm:pt modelId="{60DCCB75-45EB-47C6-94A1-94B27FCC8637}" type="parTrans" cxnId="{11850DAF-81D0-4D0F-8DA3-41F4796319E4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6CB615D6-747F-4B62-84A6-C892895334F1}" type="sibTrans" cxnId="{11850DAF-81D0-4D0F-8DA3-41F4796319E4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3CA2F77E-105C-4A2A-A7ED-4AEBB90E9F89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dirty="0"/>
            <a:t>Continue the story </a:t>
          </a:r>
          <a:endParaRPr lang="ru-RU" sz="2400" dirty="0"/>
        </a:p>
      </dgm:t>
    </dgm:pt>
    <dgm:pt modelId="{EAE5C2A0-4800-4ADC-B298-B18AE4915DE8}" type="parTrans" cxnId="{0F26703E-5C72-4291-B531-0477431EAF95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13B6BDF0-AD0E-418C-AFFF-2DEEF88C3D18}" type="sibTrans" cxnId="{0F26703E-5C72-4291-B531-0477431EAF95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ED5F5F48-A694-4063-84AE-7BBF03B6473B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3600" dirty="0"/>
            <a:t>6</a:t>
          </a:r>
          <a:endParaRPr lang="ru-RU" sz="3600" dirty="0"/>
        </a:p>
      </dgm:t>
    </dgm:pt>
    <dgm:pt modelId="{314D4780-8160-40E1-907E-9803C159DC60}" type="par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9D6574AA-015E-4065-B9B4-50E304CE399A}" type="sib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89CCDC52-A9F5-497B-BC74-486641B631BF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dirty="0"/>
            <a:t>I am proud that I …</a:t>
          </a:r>
          <a:endParaRPr lang="ru-RU" sz="2400" dirty="0"/>
        </a:p>
      </dgm:t>
    </dgm:pt>
    <dgm:pt modelId="{ECDD1ED9-49F5-4E58-8C27-D8D04BD28B1C}" type="par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188B27DB-04F0-4A7B-8379-E7BB62B41A9B}" type="sib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933D86E-FF98-47AF-BBE6-FF943C26F2E5}" type="pres">
      <dgm:prSet presAssocID="{12ECD561-3DDA-4339-A0FB-4D4E23A40C33}" presName="desTx" presStyleLbl="alignAccFollowNod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DDBB08E-3151-4A8F-907C-572DAA80C5C0}" type="pres">
      <dgm:prSet presAssocID="{ED5F5F48-A694-4063-84AE-7BBF03B6473B}" presName="desTx" presStyleLbl="alignAccFollowNod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colorful3" csCatId="colorful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12ECD561-3DDA-4339-A0FB-4D4E23A40C33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ru-RU" sz="3600" dirty="0"/>
            <a:t> 1</a:t>
          </a:r>
        </a:p>
      </dgm:t>
    </dgm:pt>
    <dgm:pt modelId="{60DCCB75-45EB-47C6-94A1-94B27FCC8637}" type="parTrans" cxnId="{11850DAF-81D0-4D0F-8DA3-41F4796319E4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6CB615D6-747F-4B62-84A6-C892895334F1}" type="sibTrans" cxnId="{11850DAF-81D0-4D0F-8DA3-41F4796319E4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3CA2F77E-105C-4A2A-A7ED-4AEBB90E9F89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dirty="0"/>
            <a:t>Tongue twisters</a:t>
          </a:r>
          <a:endParaRPr lang="ru-RU" sz="2400" dirty="0"/>
        </a:p>
      </dgm:t>
    </dgm:pt>
    <dgm:pt modelId="{EAE5C2A0-4800-4ADC-B298-B18AE4915DE8}" type="parTrans" cxnId="{0F26703E-5C72-4291-B531-0477431EAF95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13B6BDF0-AD0E-418C-AFFF-2DEEF88C3D18}" type="sibTrans" cxnId="{0F26703E-5C72-4291-B531-0477431EAF95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ED5F5F48-A694-4063-84AE-7BBF03B6473B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ru-RU" sz="3600" dirty="0"/>
            <a:t>2</a:t>
          </a:r>
        </a:p>
      </dgm:t>
    </dgm:pt>
    <dgm:pt modelId="{314D4780-8160-40E1-907E-9803C159DC60}" type="par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9D6574AA-015E-4065-B9B4-50E304CE399A}" type="sib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89CCDC52-A9F5-497B-BC74-486641B631BF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dirty="0"/>
            <a:t>Use of Korean</a:t>
          </a:r>
          <a:endParaRPr lang="ru-RU" sz="2400" dirty="0"/>
        </a:p>
      </dgm:t>
    </dgm:pt>
    <dgm:pt modelId="{ECDD1ED9-49F5-4E58-8C27-D8D04BD28B1C}" type="par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188B27DB-04F0-4A7B-8379-E7BB62B41A9B}" type="sib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C7557302-1080-4062-BD53-01E638709AF7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ru-RU" sz="3600" dirty="0"/>
            <a:t>3</a:t>
          </a:r>
        </a:p>
      </dgm:t>
    </dgm:pt>
    <dgm:pt modelId="{188D5F10-8B90-4246-817F-E72689340F4D}" type="par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017F8823-34DA-4B51-A8F1-48B3B268E68C}" type="sib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CBF64D08-516B-4BE9-8175-9E0DCD16CF40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baseline="0" dirty="0"/>
            <a:t>Memology  </a:t>
          </a:r>
          <a:endParaRPr lang="ru-RU" sz="2400" dirty="0"/>
        </a:p>
      </dgm:t>
    </dgm:pt>
    <dgm:pt modelId="{DADF6020-CDC3-4402-AD9B-276C3FF76494}" type="par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BB911DA0-67F2-46CD-B3CF-E0FD00B232CE}" type="sib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D598A8D5-0B1F-486B-82C7-20C837773C91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ru-RU" sz="3600" dirty="0"/>
            <a:t>4</a:t>
          </a:r>
        </a:p>
      </dgm:t>
    </dgm:pt>
    <dgm:pt modelId="{A7418D3C-0D3B-4071-A712-65068EC58CF8}" type="parTrans" cxnId="{D5B7842D-4CB4-4E8A-A918-B0DBC8A97852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62A2AD76-9B83-4292-81B4-C997D9089BA3}" type="sibTrans" cxnId="{D5B7842D-4CB4-4E8A-A918-B0DBC8A97852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381D7F76-ACD0-468A-99BF-96F7821A77AC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dirty="0"/>
            <a:t>Video narration </a:t>
          </a:r>
          <a:endParaRPr lang="ru-RU" sz="2400" dirty="0"/>
        </a:p>
      </dgm:t>
    </dgm:pt>
    <dgm:pt modelId="{4653BD68-732E-42DE-A0C7-3F002981C2FB}" type="parTrans" cxnId="{796EA086-3742-4623-ABBD-4E6FC3DC5D9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22244C34-511A-4D71-900E-7ED93E59D7D2}" type="sibTrans" cxnId="{796EA086-3742-4623-ABBD-4E6FC3DC5D9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800D16AE-BE7D-47CE-8C2B-654666E5C73F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ru-RU" sz="3600" dirty="0"/>
            <a:t>5</a:t>
          </a:r>
        </a:p>
      </dgm:t>
    </dgm:pt>
    <dgm:pt modelId="{07819CF3-DEA9-4AFB-A493-2486F38076E3}" type="parTrans" cxnId="{6E591F93-686F-4FC1-A3DE-C84DD46D235A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6D260AF3-53DD-409D-953F-E54F12664A53}" type="sibTrans" cxnId="{6E591F93-686F-4FC1-A3DE-C84DD46D235A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3289935A-36A4-4AE4-BAD3-EF0902203527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dirty="0"/>
            <a:t>Poetry </a:t>
          </a:r>
          <a:endParaRPr lang="ru-RU" sz="2400" dirty="0"/>
        </a:p>
      </dgm:t>
    </dgm:pt>
    <dgm:pt modelId="{7491A05B-B651-437F-82B1-26B8DF6EB051}" type="parTrans" cxnId="{6786EF20-9833-4F4B-BFEC-410F094BAA3F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F54D9A17-0A71-4B9D-B855-5E4C976E8D3F}" type="sibTrans" cxnId="{6786EF20-9833-4F4B-BFEC-410F094BAA3F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933D86E-FF98-47AF-BBE6-FF943C26F2E5}" type="pres">
      <dgm:prSet presAssocID="{12ECD561-3DDA-4339-A0FB-4D4E23A40C33}" presName="desTx" presStyleLbl="alignAccFollowNode1" presStyleIdx="0" presStyleCnt="5" custScaleY="64787">
        <dgm:presLayoutVars/>
      </dgm:prSet>
      <dgm:spPr/>
      <dgm:t>
        <a:bodyPr/>
        <a:lstStyle/>
        <a:p>
          <a:endParaRPr lang="ru-RU"/>
        </a:p>
      </dgm:t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DDBB08E-3151-4A8F-907C-572DAA80C5C0}" type="pres">
      <dgm:prSet presAssocID="{ED5F5F48-A694-4063-84AE-7BBF03B6473B}" presName="desTx" presStyleLbl="alignAccFollowNode1" presStyleIdx="1" presStyleCnt="5" custScaleY="66419">
        <dgm:presLayoutVars/>
      </dgm:prSet>
      <dgm:spPr/>
      <dgm:t>
        <a:bodyPr/>
        <a:lstStyle/>
        <a:p>
          <a:endParaRPr lang="ru-RU"/>
        </a:p>
      </dgm:t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3E31A9B-7B4B-4E18-A0D7-2CB184BAEA72}" type="pres">
      <dgm:prSet presAssocID="{C7557302-1080-4062-BD53-01E638709AF7}" presName="desTx" presStyleLbl="alignAccFollowNode1" presStyleIdx="2" presStyleCnt="5" custScaleY="67539">
        <dgm:presLayoutVars/>
      </dgm:prSet>
      <dgm:spPr/>
      <dgm:t>
        <a:bodyPr/>
        <a:lstStyle/>
        <a:p>
          <a:endParaRPr lang="ru-RU"/>
        </a:p>
      </dgm:t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59AF4D5-545E-4881-ADAF-1EF9A103C299}" type="pres">
      <dgm:prSet presAssocID="{D598A8D5-0B1F-486B-82C7-20C837773C91}" presName="desTx" presStyleLbl="alignAccFollowNode1" presStyleIdx="3" presStyleCnt="5" custScaleY="65911">
        <dgm:presLayoutVars/>
      </dgm:prSet>
      <dgm:spPr/>
      <dgm:t>
        <a:bodyPr/>
        <a:lstStyle/>
        <a:p>
          <a:endParaRPr lang="ru-RU"/>
        </a:p>
      </dgm:t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A423928-3C8F-4930-AA17-90D99E0FC56D}" type="pres">
      <dgm:prSet presAssocID="{800D16AE-BE7D-47CE-8C2B-654666E5C73F}" presName="desTx" presStyleLbl="alignAccFollowNode1" presStyleIdx="4" presStyleCnt="5" custScaleY="64458">
        <dgm:presLayoutVars/>
      </dgm:prSet>
      <dgm:spPr/>
      <dgm:t>
        <a:bodyPr/>
        <a:lstStyle/>
        <a:p>
          <a:endParaRPr lang="ru-RU"/>
        </a:p>
      </dgm:t>
    </dgm:pt>
  </dgm:ptLst>
  <dgm:cxnLst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6E591F93-686F-4FC1-A3DE-C84DD46D235A}" srcId="{345C3B8E-D551-44A8-86B3-91DF5E493A02}" destId="{800D16AE-BE7D-47CE-8C2B-654666E5C73F}" srcOrd="4" destOrd="0" parTransId="{07819CF3-DEA9-4AFB-A493-2486F38076E3}" sibTransId="{6D260AF3-53DD-409D-953F-E54F12664A53}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D5B7842D-4CB4-4E8A-A918-B0DBC8A97852}" srcId="{345C3B8E-D551-44A8-86B3-91DF5E493A02}" destId="{D598A8D5-0B1F-486B-82C7-20C837773C91}" srcOrd="3" destOrd="0" parTransId="{A7418D3C-0D3B-4071-A712-65068EC58CF8}" sibTransId="{62A2AD76-9B83-4292-81B4-C997D9089BA3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5" destOrd="0" presId="urn:microsoft.com/office/officeart/2016/7/layout/ChevronBlockProcess"/>
    <dgm:cxn modelId="{7B20704A-58DC-4B0F-8259-5204DEABB047}" type="presParOf" srcId="{A93611B4-68FB-4C20-AE18-A6DA7DD7A6CC}" destId="{4F270C9D-8371-430C-ADAB-272149A905FC}" srcOrd="6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7" destOrd="0" presId="urn:microsoft.com/office/officeart/2016/7/layout/ChevronBlockProcess"/>
    <dgm:cxn modelId="{D8460D38-A97A-4546-A0F5-5BB36A3214B3}" type="presParOf" srcId="{A93611B4-68FB-4C20-AE18-A6DA7DD7A6CC}" destId="{691D2972-5E5E-4AF4-ABF5-E51E027C23D9}" srcOrd="8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colorful3" csCatId="colorful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ED5F5F48-A694-4063-84AE-7BBF03B6473B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3600" dirty="0"/>
            <a:t>6</a:t>
          </a:r>
          <a:endParaRPr lang="ru-RU" sz="3600" dirty="0"/>
        </a:p>
      </dgm:t>
    </dgm:pt>
    <dgm:pt modelId="{314D4780-8160-40E1-907E-9803C159DC60}" type="par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9D6574AA-015E-4065-B9B4-50E304CE399A}" type="sib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89CCDC52-A9F5-497B-BC74-486641B631BF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dirty="0"/>
            <a:t>A song</a:t>
          </a:r>
          <a:endParaRPr lang="ru-RU" sz="2400" dirty="0"/>
        </a:p>
      </dgm:t>
    </dgm:pt>
    <dgm:pt modelId="{ECDD1ED9-49F5-4E58-8C27-D8D04BD28B1C}" type="par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188B27DB-04F0-4A7B-8379-E7BB62B41A9B}" type="sib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C7557302-1080-4062-BD53-01E638709AF7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3600" dirty="0"/>
            <a:t>7</a:t>
          </a:r>
          <a:endParaRPr lang="ru-RU" sz="3600" dirty="0"/>
        </a:p>
      </dgm:t>
    </dgm:pt>
    <dgm:pt modelId="{188D5F10-8B90-4246-817F-E72689340F4D}" type="par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017F8823-34DA-4B51-A8F1-48B3B268E68C}" type="sib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CBF64D08-516B-4BE9-8175-9E0DCD16CF40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baseline="0" dirty="0"/>
            <a:t>A dialogue   </a:t>
          </a:r>
          <a:endParaRPr lang="ru-RU" sz="2400" dirty="0"/>
        </a:p>
      </dgm:t>
    </dgm:pt>
    <dgm:pt modelId="{DADF6020-CDC3-4402-AD9B-276C3FF76494}" type="par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BB911DA0-67F2-46CD-B3CF-E0FD00B232CE}" type="sib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D598A8D5-0B1F-486B-82C7-20C837773C91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3600" dirty="0"/>
            <a:t>8</a:t>
          </a:r>
          <a:endParaRPr lang="ru-RU" sz="3600" dirty="0"/>
        </a:p>
      </dgm:t>
    </dgm:pt>
    <dgm:pt modelId="{A7418D3C-0D3B-4071-A712-65068EC58CF8}" type="parTrans" cxnId="{D5B7842D-4CB4-4E8A-A918-B0DBC8A97852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62A2AD76-9B83-4292-81B4-C997D9089BA3}" type="sibTrans" cxnId="{D5B7842D-4CB4-4E8A-A918-B0DBC8A97852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381D7F76-ACD0-468A-99BF-96F7821A77AC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dirty="0"/>
            <a:t>If I were to write a book … </a:t>
          </a:r>
          <a:endParaRPr lang="ru-RU" sz="2400" dirty="0"/>
        </a:p>
      </dgm:t>
    </dgm:pt>
    <dgm:pt modelId="{4653BD68-732E-42DE-A0C7-3F002981C2FB}" type="parTrans" cxnId="{796EA086-3742-4623-ABBD-4E6FC3DC5D9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22244C34-511A-4D71-900E-7ED93E59D7D2}" type="sibTrans" cxnId="{796EA086-3742-4623-ABBD-4E6FC3DC5D99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800D16AE-BE7D-47CE-8C2B-654666E5C73F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3600" dirty="0"/>
            <a:t>9</a:t>
          </a:r>
          <a:endParaRPr lang="ru-RU" sz="3600" dirty="0"/>
        </a:p>
      </dgm:t>
    </dgm:pt>
    <dgm:pt modelId="{07819CF3-DEA9-4AFB-A493-2486F38076E3}" type="parTrans" cxnId="{6E591F93-686F-4FC1-A3DE-C84DD46D235A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6D260AF3-53DD-409D-953F-E54F12664A53}" type="sibTrans" cxnId="{6E591F93-686F-4FC1-A3DE-C84DD46D235A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3289935A-36A4-4AE4-BAD3-EF0902203527}">
      <dgm:prSet custT="1"/>
      <dgm:spPr/>
      <dgm:t>
        <a:bodyPr rtlCol="0"/>
        <a:lstStyle>
          <a:defPPr>
            <a:defRPr lang="ru-RU"/>
          </a:defPPr>
        </a:lstStyle>
        <a:p>
          <a:pPr algn="ctr" rtl="0"/>
          <a:r>
            <a:rPr lang="en-US" sz="2400" dirty="0"/>
            <a:t>A monologue </a:t>
          </a:r>
          <a:endParaRPr lang="ru-RU" sz="2400" dirty="0"/>
        </a:p>
      </dgm:t>
    </dgm:pt>
    <dgm:pt modelId="{7491A05B-B651-437F-82B1-26B8DF6EB051}" type="parTrans" cxnId="{6786EF20-9833-4F4B-BFEC-410F094BAA3F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F54D9A17-0A71-4B9D-B855-5E4C976E8D3F}" type="sibTrans" cxnId="{6786EF20-9833-4F4B-BFEC-410F094BAA3F}">
      <dgm:prSet/>
      <dgm:spPr/>
      <dgm:t>
        <a:bodyPr rtlCol="0"/>
        <a:lstStyle>
          <a:defPPr>
            <a:defRPr lang="ru-RU"/>
          </a:defPPr>
        </a:lstStyle>
        <a:p>
          <a:pPr algn="ctr" rtl="0"/>
          <a:endParaRPr lang="ru-RU" sz="2400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DDBB08E-3151-4A8F-907C-572DAA80C5C0}" type="pres">
      <dgm:prSet presAssocID="{ED5F5F48-A694-4063-84AE-7BBF03B6473B}" presName="desTx" presStyleLbl="alignAccFollowNode1" presStyleIdx="0" presStyleCnt="4" custScaleY="66419">
        <dgm:presLayoutVars/>
      </dgm:prSet>
      <dgm:spPr/>
      <dgm:t>
        <a:bodyPr/>
        <a:lstStyle/>
        <a:p>
          <a:endParaRPr lang="ru-RU"/>
        </a:p>
      </dgm:t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3E31A9B-7B4B-4E18-A0D7-2CB184BAEA72}" type="pres">
      <dgm:prSet presAssocID="{C7557302-1080-4062-BD53-01E638709AF7}" presName="desTx" presStyleLbl="alignAccFollowNode1" presStyleIdx="1" presStyleCnt="4" custScaleY="67539">
        <dgm:presLayoutVars/>
      </dgm:prSet>
      <dgm:spPr/>
      <dgm:t>
        <a:bodyPr/>
        <a:lstStyle/>
        <a:p>
          <a:endParaRPr lang="ru-RU"/>
        </a:p>
      </dgm:t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59AF4D5-545E-4881-ADAF-1EF9A103C299}" type="pres">
      <dgm:prSet presAssocID="{D598A8D5-0B1F-486B-82C7-20C837773C91}" presName="desTx" presStyleLbl="alignAccFollowNode1" presStyleIdx="2" presStyleCnt="4" custScaleY="65911">
        <dgm:presLayoutVars/>
      </dgm:prSet>
      <dgm:spPr/>
      <dgm:t>
        <a:bodyPr/>
        <a:lstStyle/>
        <a:p>
          <a:endParaRPr lang="ru-RU"/>
        </a:p>
      </dgm:t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A423928-3C8F-4930-AA17-90D99E0FC56D}" type="pres">
      <dgm:prSet presAssocID="{800D16AE-BE7D-47CE-8C2B-654666E5C73F}" presName="desTx" presStyleLbl="alignAccFollowNode1" presStyleIdx="3" presStyleCnt="4" custScaleY="64458">
        <dgm:presLayoutVars/>
      </dgm:prSet>
      <dgm:spPr/>
      <dgm:t>
        <a:bodyPr/>
        <a:lstStyle/>
        <a:p>
          <a:endParaRPr lang="ru-RU"/>
        </a:p>
      </dgm:t>
    </dgm:pt>
  </dgm:ptLst>
  <dgm:cxnLst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FEEBB089-D007-44F7-B807-D6A765E629F4}" srcId="{345C3B8E-D551-44A8-86B3-91DF5E493A02}" destId="{C7557302-1080-4062-BD53-01E638709AF7}" srcOrd="1" destOrd="0" parTransId="{188D5F10-8B90-4246-817F-E72689340F4D}" sibTransId="{017F8823-34DA-4B51-A8F1-48B3B268E68C}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D5B7842D-4CB4-4E8A-A918-B0DBC8A97852}" srcId="{345C3B8E-D551-44A8-86B3-91DF5E493A02}" destId="{D598A8D5-0B1F-486B-82C7-20C837773C91}" srcOrd="2" destOrd="0" parTransId="{A7418D3C-0D3B-4071-A712-65068EC58CF8}" sibTransId="{62A2AD76-9B83-4292-81B4-C997D9089BA3}"/>
    <dgm:cxn modelId="{6E591F93-686F-4FC1-A3DE-C84DD46D235A}" srcId="{345C3B8E-D551-44A8-86B3-91DF5E493A02}" destId="{800D16AE-BE7D-47CE-8C2B-654666E5C73F}" srcOrd="3" destOrd="0" parTransId="{07819CF3-DEA9-4AFB-A493-2486F38076E3}" sibTransId="{6D260AF3-53DD-409D-953F-E54F12664A53}"/>
    <dgm:cxn modelId="{E39B97F3-1B8D-4FAD-BC4F-C5C6BEE48426}" srcId="{345C3B8E-D551-44A8-86B3-91DF5E493A02}" destId="{ED5F5F48-A694-4063-84AE-7BBF03B6473B}" srcOrd="0" destOrd="0" parTransId="{314D4780-8160-40E1-907E-9803C159DC60}" sibTransId="{9D6574AA-015E-4065-B9B4-50E304CE399A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3E207138-9D0C-4B1A-A495-5007C89F65C1}" type="presParOf" srcId="{A93611B4-68FB-4C20-AE18-A6DA7DD7A6CC}" destId="{AE393141-17BC-494F-B9A3-CAC58B36C989}" srcOrd="0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1" destOrd="0" presId="urn:microsoft.com/office/officeart/2016/7/layout/ChevronBlockProcess"/>
    <dgm:cxn modelId="{3EE8DF7F-476B-4D3C-B9B1-F4B06B5C2CC5}" type="presParOf" srcId="{A93611B4-68FB-4C20-AE18-A6DA7DD7A6CC}" destId="{C9C9D221-CB77-442E-A1E6-CB1316EFEBC7}" srcOrd="2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3" destOrd="0" presId="urn:microsoft.com/office/officeart/2016/7/layout/ChevronBlockProcess"/>
    <dgm:cxn modelId="{7B20704A-58DC-4B0F-8259-5204DEABB047}" type="presParOf" srcId="{A93611B4-68FB-4C20-AE18-A6DA7DD7A6CC}" destId="{4F270C9D-8371-430C-ADAB-272149A905FC}" srcOrd="4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5" destOrd="0" presId="urn:microsoft.com/office/officeart/2016/7/layout/ChevronBlockProcess"/>
    <dgm:cxn modelId="{D8460D38-A97A-4546-A0F5-5BB36A3214B3}" type="presParOf" srcId="{A93611B4-68FB-4C20-AE18-A6DA7DD7A6CC}" destId="{691D2972-5E5E-4AF4-ABF5-E51E027C23D9}" srcOrd="6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1B959-D888-4E7E-850B-D41D6FF95010}">
      <dsp:nvSpPr>
        <dsp:cNvPr id="0" name=""/>
        <dsp:cNvSpPr/>
      </dsp:nvSpPr>
      <dsp:spPr>
        <a:xfrm>
          <a:off x="12648" y="724055"/>
          <a:ext cx="2780351" cy="834105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989" tIns="102989" rIns="102989" bIns="102989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1</a:t>
          </a:r>
          <a:endParaRPr lang="ru-RU" sz="3600" kern="1200" dirty="0"/>
        </a:p>
      </dsp:txBody>
      <dsp:txXfrm>
        <a:off x="262880" y="724055"/>
        <a:ext cx="2279888" cy="834105"/>
      </dsp:txXfrm>
    </dsp:sp>
    <dsp:sp modelId="{FDDBB08E-3151-4A8F-907C-572DAA80C5C0}">
      <dsp:nvSpPr>
        <dsp:cNvPr id="0" name=""/>
        <dsp:cNvSpPr/>
      </dsp:nvSpPr>
      <dsp:spPr>
        <a:xfrm>
          <a:off x="12648" y="1558160"/>
          <a:ext cx="2530119" cy="13380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36" tIns="199936" rIns="199936" bIns="399871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Types of activity</a:t>
          </a:r>
          <a:endParaRPr lang="ru-RU" sz="2400" kern="1200" dirty="0"/>
        </a:p>
      </dsp:txBody>
      <dsp:txXfrm>
        <a:off x="12648" y="1558160"/>
        <a:ext cx="2530119" cy="1338060"/>
      </dsp:txXfrm>
    </dsp:sp>
    <dsp:sp modelId="{58E7B49B-9E8B-44CA-A002-7DC671DDC7D1}">
      <dsp:nvSpPr>
        <dsp:cNvPr id="0" name=""/>
        <dsp:cNvSpPr/>
      </dsp:nvSpPr>
      <dsp:spPr>
        <a:xfrm>
          <a:off x="2738142" y="724055"/>
          <a:ext cx="2780351" cy="834105"/>
        </a:xfrm>
        <a:prstGeom prst="chevron">
          <a:avLst>
            <a:gd name="adj" fmla="val 30000"/>
          </a:avLst>
        </a:prstGeom>
        <a:solidFill>
          <a:schemeClr val="accent3">
            <a:hueOff val="6716246"/>
            <a:satOff val="156"/>
            <a:lumOff val="-1569"/>
            <a:alphaOff val="0"/>
          </a:schemeClr>
        </a:solidFill>
        <a:ln w="12700" cap="flat" cmpd="sng" algn="ctr">
          <a:solidFill>
            <a:schemeClr val="accent3">
              <a:hueOff val="6716246"/>
              <a:satOff val="156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989" tIns="102989" rIns="102989" bIns="102989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2</a:t>
          </a:r>
          <a:endParaRPr lang="ru-RU" sz="3600" kern="1200" dirty="0"/>
        </a:p>
      </dsp:txBody>
      <dsp:txXfrm>
        <a:off x="2988374" y="724055"/>
        <a:ext cx="2279888" cy="834105"/>
      </dsp:txXfrm>
    </dsp:sp>
    <dsp:sp modelId="{E3E31A9B-7B4B-4E18-A0D7-2CB184BAEA72}">
      <dsp:nvSpPr>
        <dsp:cNvPr id="0" name=""/>
        <dsp:cNvSpPr/>
      </dsp:nvSpPr>
      <dsp:spPr>
        <a:xfrm>
          <a:off x="2738142" y="1558160"/>
          <a:ext cx="2530119" cy="1338060"/>
        </a:xfrm>
        <a:prstGeom prst="rect">
          <a:avLst/>
        </a:prstGeom>
        <a:solidFill>
          <a:schemeClr val="accent3">
            <a:tint val="40000"/>
            <a:alpha val="90000"/>
            <a:hueOff val="6783460"/>
            <a:satOff val="-228"/>
            <a:lumOff val="-38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83460"/>
              <a:satOff val="-228"/>
              <a:lumOff val="-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36" tIns="199936" rIns="199936" bIns="399871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Speaking</a:t>
          </a:r>
          <a:endParaRPr lang="ru-RU" sz="2400" kern="1200" dirty="0" smtClean="0"/>
        </a:p>
      </dsp:txBody>
      <dsp:txXfrm>
        <a:off x="2738142" y="1558160"/>
        <a:ext cx="2530119" cy="1338060"/>
      </dsp:txXfrm>
    </dsp:sp>
    <dsp:sp modelId="{ADC7B3B5-4122-4F43-BCA3-D7500779245A}">
      <dsp:nvSpPr>
        <dsp:cNvPr id="0" name=""/>
        <dsp:cNvSpPr/>
      </dsp:nvSpPr>
      <dsp:spPr>
        <a:xfrm>
          <a:off x="5463636" y="724055"/>
          <a:ext cx="2780351" cy="834105"/>
        </a:xfrm>
        <a:prstGeom prst="chevron">
          <a:avLst>
            <a:gd name="adj" fmla="val 30000"/>
          </a:avLst>
        </a:prstGeom>
        <a:solidFill>
          <a:schemeClr val="accent3">
            <a:hueOff val="13432492"/>
            <a:satOff val="313"/>
            <a:lumOff val="-3138"/>
            <a:alphaOff val="0"/>
          </a:schemeClr>
        </a:solidFill>
        <a:ln w="12700" cap="flat" cmpd="sng" algn="ctr">
          <a:solidFill>
            <a:schemeClr val="accent3">
              <a:hueOff val="13432492"/>
              <a:satOff val="313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989" tIns="102989" rIns="102989" bIns="102989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3</a:t>
          </a:r>
          <a:endParaRPr lang="ru-RU" sz="3600" kern="1200" dirty="0"/>
        </a:p>
      </dsp:txBody>
      <dsp:txXfrm>
        <a:off x="5713868" y="724055"/>
        <a:ext cx="2279888" cy="834105"/>
      </dsp:txXfrm>
    </dsp:sp>
    <dsp:sp modelId="{859AF4D5-545E-4881-ADAF-1EF9A103C299}">
      <dsp:nvSpPr>
        <dsp:cNvPr id="0" name=""/>
        <dsp:cNvSpPr/>
      </dsp:nvSpPr>
      <dsp:spPr>
        <a:xfrm>
          <a:off x="5463636" y="1558160"/>
          <a:ext cx="2530119" cy="1338060"/>
        </a:xfrm>
        <a:prstGeom prst="rect">
          <a:avLst/>
        </a:prstGeom>
        <a:solidFill>
          <a:schemeClr val="accent3">
            <a:tint val="40000"/>
            <a:alpha val="90000"/>
            <a:hueOff val="13566920"/>
            <a:satOff val="-457"/>
            <a:lumOff val="-77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66920"/>
              <a:satOff val="-457"/>
              <a:lumOff val="-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36" tIns="199936" rIns="199936" bIns="399871" numCol="1" spcCol="1270" rtlCol="0" anchor="t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Conditionals</a:t>
          </a:r>
          <a:endParaRPr lang="ru-RU" sz="2400" kern="1200" dirty="0" smtClean="0"/>
        </a:p>
      </dsp:txBody>
      <dsp:txXfrm>
        <a:off x="5463636" y="1558160"/>
        <a:ext cx="2530119" cy="1338060"/>
      </dsp:txXfrm>
    </dsp:sp>
    <dsp:sp modelId="{D0D90E6E-E28C-4FBA-A7DF-3EF4101842F6}">
      <dsp:nvSpPr>
        <dsp:cNvPr id="0" name=""/>
        <dsp:cNvSpPr/>
      </dsp:nvSpPr>
      <dsp:spPr>
        <a:xfrm>
          <a:off x="8189130" y="724055"/>
          <a:ext cx="2780351" cy="834105"/>
        </a:xfrm>
        <a:prstGeom prst="chevron">
          <a:avLst>
            <a:gd name="adj" fmla="val 30000"/>
          </a:avLst>
        </a:prstGeom>
        <a:solidFill>
          <a:schemeClr val="accent3">
            <a:hueOff val="20148737"/>
            <a:satOff val="469"/>
            <a:lumOff val="-4707"/>
            <a:alphaOff val="0"/>
          </a:schemeClr>
        </a:solidFill>
        <a:ln w="12700" cap="flat" cmpd="sng" algn="ctr">
          <a:solidFill>
            <a:schemeClr val="accent3">
              <a:hueOff val="20148737"/>
              <a:satOff val="469"/>
              <a:lumOff val="-4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989" tIns="102989" rIns="102989" bIns="102989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4</a:t>
          </a:r>
          <a:endParaRPr lang="ru-RU" sz="3600" kern="1200" dirty="0"/>
        </a:p>
      </dsp:txBody>
      <dsp:txXfrm>
        <a:off x="8439362" y="724055"/>
        <a:ext cx="2279888" cy="834105"/>
      </dsp:txXfrm>
    </dsp:sp>
    <dsp:sp modelId="{CA423928-3C8F-4930-AA17-90D99E0FC56D}">
      <dsp:nvSpPr>
        <dsp:cNvPr id="0" name=""/>
        <dsp:cNvSpPr/>
      </dsp:nvSpPr>
      <dsp:spPr>
        <a:xfrm>
          <a:off x="8189130" y="1558160"/>
          <a:ext cx="2530119" cy="1338060"/>
        </a:xfrm>
        <a:prstGeom prst="rect">
          <a:avLst/>
        </a:prstGeom>
        <a:solidFill>
          <a:schemeClr val="accent3">
            <a:tint val="40000"/>
            <a:alpha val="90000"/>
            <a:hueOff val="20350378"/>
            <a:satOff val="-685"/>
            <a:lumOff val="-116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350378"/>
              <a:satOff val="-685"/>
              <a:lumOff val="-1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36" tIns="199936" rIns="199936" bIns="399871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Expectations vs. Reality</a:t>
          </a:r>
          <a:endParaRPr lang="ru-RU" sz="2400" kern="1200" dirty="0"/>
        </a:p>
      </dsp:txBody>
      <dsp:txXfrm>
        <a:off x="8189130" y="1558160"/>
        <a:ext cx="2530119" cy="1338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6274" y="189496"/>
          <a:ext cx="3041320" cy="912396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656" tIns="112656" rIns="112656" bIns="112656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5</a:t>
          </a:r>
          <a:endParaRPr lang="ru-RU" sz="3600" kern="1200" dirty="0"/>
        </a:p>
      </dsp:txBody>
      <dsp:txXfrm>
        <a:off x="279993" y="189496"/>
        <a:ext cx="2493882" cy="912396"/>
      </dsp:txXfrm>
    </dsp:sp>
    <dsp:sp modelId="{C933D86E-FF98-47AF-BBE6-FF943C26F2E5}">
      <dsp:nvSpPr>
        <dsp:cNvPr id="0" name=""/>
        <dsp:cNvSpPr/>
      </dsp:nvSpPr>
      <dsp:spPr>
        <a:xfrm>
          <a:off x="6274" y="1101892"/>
          <a:ext cx="2767601" cy="12772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702" tIns="218702" rIns="218702" bIns="437404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Continue the story </a:t>
          </a:r>
          <a:endParaRPr lang="ru-RU" sz="2400" kern="1200" dirty="0"/>
        </a:p>
      </dsp:txBody>
      <dsp:txXfrm>
        <a:off x="6274" y="1101892"/>
        <a:ext cx="2767601" cy="1277272"/>
      </dsp:txXfrm>
    </dsp:sp>
    <dsp:sp modelId="{4C51B959-D888-4E7E-850B-D41D6FF95010}">
      <dsp:nvSpPr>
        <dsp:cNvPr id="0" name=""/>
        <dsp:cNvSpPr/>
      </dsp:nvSpPr>
      <dsp:spPr>
        <a:xfrm>
          <a:off x="3017300" y="189496"/>
          <a:ext cx="3041320" cy="912396"/>
        </a:xfrm>
        <a:prstGeom prst="chevron">
          <a:avLst>
            <a:gd name="adj" fmla="val 30000"/>
          </a:avLst>
        </a:prstGeom>
        <a:solidFill>
          <a:schemeClr val="accent3">
            <a:hueOff val="20148737"/>
            <a:satOff val="469"/>
            <a:lumOff val="-4707"/>
            <a:alphaOff val="0"/>
          </a:schemeClr>
        </a:solidFill>
        <a:ln w="12700" cap="flat" cmpd="sng" algn="ctr">
          <a:solidFill>
            <a:schemeClr val="accent3">
              <a:hueOff val="20148737"/>
              <a:satOff val="469"/>
              <a:lumOff val="-4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656" tIns="112656" rIns="112656" bIns="112656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6</a:t>
          </a:r>
          <a:endParaRPr lang="ru-RU" sz="3600" kern="1200" dirty="0"/>
        </a:p>
      </dsp:txBody>
      <dsp:txXfrm>
        <a:off x="3291019" y="189496"/>
        <a:ext cx="2493882" cy="912396"/>
      </dsp:txXfrm>
    </dsp:sp>
    <dsp:sp modelId="{FDDBB08E-3151-4A8F-907C-572DAA80C5C0}">
      <dsp:nvSpPr>
        <dsp:cNvPr id="0" name=""/>
        <dsp:cNvSpPr/>
      </dsp:nvSpPr>
      <dsp:spPr>
        <a:xfrm>
          <a:off x="3017300" y="1101892"/>
          <a:ext cx="2767601" cy="1277272"/>
        </a:xfrm>
        <a:prstGeom prst="rect">
          <a:avLst/>
        </a:prstGeom>
        <a:solidFill>
          <a:schemeClr val="accent3">
            <a:tint val="40000"/>
            <a:alpha val="90000"/>
            <a:hueOff val="20350378"/>
            <a:satOff val="-685"/>
            <a:lumOff val="-116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350378"/>
              <a:satOff val="-685"/>
              <a:lumOff val="-1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702" tIns="218702" rIns="218702" bIns="437404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 am proud that I …</a:t>
          </a:r>
          <a:endParaRPr lang="ru-RU" sz="2400" kern="1200" dirty="0"/>
        </a:p>
      </dsp:txBody>
      <dsp:txXfrm>
        <a:off x="3017300" y="1101892"/>
        <a:ext cx="2767601" cy="1277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3910" y="850588"/>
          <a:ext cx="2236602" cy="670980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847" tIns="82847" rIns="82847" bIns="82847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 1</a:t>
          </a:r>
        </a:p>
      </dsp:txBody>
      <dsp:txXfrm>
        <a:off x="205204" y="850588"/>
        <a:ext cx="1834014" cy="670980"/>
      </dsp:txXfrm>
    </dsp:sp>
    <dsp:sp modelId="{C933D86E-FF98-47AF-BBE6-FF943C26F2E5}">
      <dsp:nvSpPr>
        <dsp:cNvPr id="0" name=""/>
        <dsp:cNvSpPr/>
      </dsp:nvSpPr>
      <dsp:spPr>
        <a:xfrm>
          <a:off x="3910" y="1774636"/>
          <a:ext cx="2035308" cy="9950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35" tIns="160835" rIns="160835" bIns="321669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Tongue twisters</a:t>
          </a:r>
          <a:endParaRPr lang="ru-RU" sz="2400" kern="1200" dirty="0"/>
        </a:p>
      </dsp:txBody>
      <dsp:txXfrm>
        <a:off x="3910" y="1774636"/>
        <a:ext cx="2035308" cy="995051"/>
      </dsp:txXfrm>
    </dsp:sp>
    <dsp:sp modelId="{4C51B959-D888-4E7E-850B-D41D6FF95010}">
      <dsp:nvSpPr>
        <dsp:cNvPr id="0" name=""/>
        <dsp:cNvSpPr/>
      </dsp:nvSpPr>
      <dsp:spPr>
        <a:xfrm>
          <a:off x="2185656" y="844322"/>
          <a:ext cx="2236602" cy="670980"/>
        </a:xfrm>
        <a:prstGeom prst="chevron">
          <a:avLst>
            <a:gd name="adj" fmla="val 30000"/>
          </a:avLst>
        </a:prstGeom>
        <a:solidFill>
          <a:schemeClr val="accent3">
            <a:hueOff val="5037184"/>
            <a:satOff val="117"/>
            <a:lumOff val="-1177"/>
            <a:alphaOff val="0"/>
          </a:schemeClr>
        </a:solidFill>
        <a:ln w="12700" cap="flat" cmpd="sng" algn="ctr">
          <a:solidFill>
            <a:schemeClr val="accent3">
              <a:hueOff val="5037184"/>
              <a:satOff val="117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847" tIns="82847" rIns="82847" bIns="82847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2</a:t>
          </a:r>
        </a:p>
      </dsp:txBody>
      <dsp:txXfrm>
        <a:off x="2386950" y="844322"/>
        <a:ext cx="1834014" cy="670980"/>
      </dsp:txXfrm>
    </dsp:sp>
    <dsp:sp modelId="{FDDBB08E-3151-4A8F-907C-572DAA80C5C0}">
      <dsp:nvSpPr>
        <dsp:cNvPr id="0" name=""/>
        <dsp:cNvSpPr/>
      </dsp:nvSpPr>
      <dsp:spPr>
        <a:xfrm>
          <a:off x="2185656" y="1755837"/>
          <a:ext cx="2035308" cy="1020117"/>
        </a:xfrm>
        <a:prstGeom prst="rect">
          <a:avLst/>
        </a:prstGeom>
        <a:solidFill>
          <a:schemeClr val="accent3">
            <a:tint val="40000"/>
            <a:alpha val="90000"/>
            <a:hueOff val="5087595"/>
            <a:satOff val="-171"/>
            <a:lumOff val="-2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087595"/>
              <a:satOff val="-171"/>
              <a:lumOff val="-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35" tIns="160835" rIns="160835" bIns="321669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Use of Korean</a:t>
          </a:r>
          <a:endParaRPr lang="ru-RU" sz="2400" kern="1200" dirty="0"/>
        </a:p>
      </dsp:txBody>
      <dsp:txXfrm>
        <a:off x="2185656" y="1755837"/>
        <a:ext cx="2035308" cy="1020117"/>
      </dsp:txXfrm>
    </dsp:sp>
    <dsp:sp modelId="{58E7B49B-9E8B-44CA-A002-7DC671DDC7D1}">
      <dsp:nvSpPr>
        <dsp:cNvPr id="0" name=""/>
        <dsp:cNvSpPr/>
      </dsp:nvSpPr>
      <dsp:spPr>
        <a:xfrm>
          <a:off x="4367401" y="845880"/>
          <a:ext cx="2236602" cy="670980"/>
        </a:xfrm>
        <a:prstGeom prst="chevron">
          <a:avLst>
            <a:gd name="adj" fmla="val 30000"/>
          </a:avLst>
        </a:prstGeom>
        <a:solidFill>
          <a:schemeClr val="accent3">
            <a:hueOff val="10074369"/>
            <a:satOff val="234"/>
            <a:lumOff val="-2354"/>
            <a:alphaOff val="0"/>
          </a:schemeClr>
        </a:solidFill>
        <a:ln w="12700" cap="flat" cmpd="sng" algn="ctr">
          <a:solidFill>
            <a:schemeClr val="accent3">
              <a:hueOff val="10074369"/>
              <a:satOff val="234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847" tIns="82847" rIns="82847" bIns="82847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3</a:t>
          </a:r>
        </a:p>
      </dsp:txBody>
      <dsp:txXfrm>
        <a:off x="4568695" y="845880"/>
        <a:ext cx="1834014" cy="670980"/>
      </dsp:txXfrm>
    </dsp:sp>
    <dsp:sp modelId="{E3E31A9B-7B4B-4E18-A0D7-2CB184BAEA72}">
      <dsp:nvSpPr>
        <dsp:cNvPr id="0" name=""/>
        <dsp:cNvSpPr/>
      </dsp:nvSpPr>
      <dsp:spPr>
        <a:xfrm>
          <a:off x="4367401" y="1760510"/>
          <a:ext cx="2035308" cy="1013885"/>
        </a:xfrm>
        <a:prstGeom prst="rect">
          <a:avLst/>
        </a:prstGeom>
        <a:solidFill>
          <a:schemeClr val="accent3">
            <a:tint val="40000"/>
            <a:alpha val="90000"/>
            <a:hueOff val="10175189"/>
            <a:satOff val="-342"/>
            <a:lumOff val="-5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75189"/>
              <a:satOff val="-342"/>
              <a:lumOff val="-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35" tIns="160835" rIns="160835" bIns="321669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Memology  </a:t>
          </a:r>
          <a:endParaRPr lang="ru-RU" sz="2400" kern="1200" dirty="0"/>
        </a:p>
      </dsp:txBody>
      <dsp:txXfrm>
        <a:off x="4367401" y="1760510"/>
        <a:ext cx="2035308" cy="1013885"/>
      </dsp:txXfrm>
    </dsp:sp>
    <dsp:sp modelId="{ADC7B3B5-4122-4F43-BCA3-D7500779245A}">
      <dsp:nvSpPr>
        <dsp:cNvPr id="0" name=""/>
        <dsp:cNvSpPr/>
      </dsp:nvSpPr>
      <dsp:spPr>
        <a:xfrm>
          <a:off x="6549146" y="846273"/>
          <a:ext cx="2236602" cy="670980"/>
        </a:xfrm>
        <a:prstGeom prst="chevron">
          <a:avLst>
            <a:gd name="adj" fmla="val 30000"/>
          </a:avLst>
        </a:prstGeom>
        <a:solidFill>
          <a:schemeClr val="accent3">
            <a:hueOff val="15111553"/>
            <a:satOff val="352"/>
            <a:lumOff val="-3530"/>
            <a:alphaOff val="0"/>
          </a:schemeClr>
        </a:solidFill>
        <a:ln w="12700" cap="flat" cmpd="sng" algn="ctr">
          <a:solidFill>
            <a:schemeClr val="accent3">
              <a:hueOff val="15111553"/>
              <a:satOff val="352"/>
              <a:lumOff val="-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847" tIns="82847" rIns="82847" bIns="82847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4</a:t>
          </a:r>
        </a:p>
      </dsp:txBody>
      <dsp:txXfrm>
        <a:off x="6750440" y="846273"/>
        <a:ext cx="1834014" cy="670980"/>
      </dsp:txXfrm>
    </dsp:sp>
    <dsp:sp modelId="{859AF4D5-545E-4881-ADAF-1EF9A103C299}">
      <dsp:nvSpPr>
        <dsp:cNvPr id="0" name=""/>
        <dsp:cNvSpPr/>
      </dsp:nvSpPr>
      <dsp:spPr>
        <a:xfrm>
          <a:off x="6549146" y="1761688"/>
          <a:ext cx="2035308" cy="1012315"/>
        </a:xfrm>
        <a:prstGeom prst="rect">
          <a:avLst/>
        </a:prstGeom>
        <a:solidFill>
          <a:schemeClr val="accent3">
            <a:tint val="40000"/>
            <a:alpha val="90000"/>
            <a:hueOff val="15262784"/>
            <a:satOff val="-514"/>
            <a:lumOff val="-87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5262784"/>
              <a:satOff val="-514"/>
              <a:lumOff val="-8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35" tIns="160835" rIns="160835" bIns="321669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Video narration </a:t>
          </a:r>
          <a:endParaRPr lang="ru-RU" sz="2400" kern="1200" dirty="0"/>
        </a:p>
      </dsp:txBody>
      <dsp:txXfrm>
        <a:off x="6549146" y="1761688"/>
        <a:ext cx="2035308" cy="1012315"/>
      </dsp:txXfrm>
    </dsp:sp>
    <dsp:sp modelId="{D0D90E6E-E28C-4FBA-A7DF-3EF4101842F6}">
      <dsp:nvSpPr>
        <dsp:cNvPr id="0" name=""/>
        <dsp:cNvSpPr/>
      </dsp:nvSpPr>
      <dsp:spPr>
        <a:xfrm>
          <a:off x="8730892" y="857443"/>
          <a:ext cx="2236602" cy="670980"/>
        </a:xfrm>
        <a:prstGeom prst="chevron">
          <a:avLst>
            <a:gd name="adj" fmla="val 30000"/>
          </a:avLst>
        </a:prstGeom>
        <a:solidFill>
          <a:schemeClr val="accent3">
            <a:hueOff val="20148737"/>
            <a:satOff val="469"/>
            <a:lumOff val="-4707"/>
            <a:alphaOff val="0"/>
          </a:schemeClr>
        </a:solidFill>
        <a:ln w="12700" cap="flat" cmpd="sng" algn="ctr">
          <a:solidFill>
            <a:schemeClr val="accent3">
              <a:hueOff val="20148737"/>
              <a:satOff val="469"/>
              <a:lumOff val="-4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847" tIns="82847" rIns="82847" bIns="82847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5</a:t>
          </a:r>
        </a:p>
      </dsp:txBody>
      <dsp:txXfrm>
        <a:off x="8932186" y="857443"/>
        <a:ext cx="1834014" cy="670980"/>
      </dsp:txXfrm>
    </dsp:sp>
    <dsp:sp modelId="{CA423928-3C8F-4930-AA17-90D99E0FC56D}">
      <dsp:nvSpPr>
        <dsp:cNvPr id="0" name=""/>
        <dsp:cNvSpPr/>
      </dsp:nvSpPr>
      <dsp:spPr>
        <a:xfrm>
          <a:off x="8730892" y="1795199"/>
          <a:ext cx="2035308" cy="967634"/>
        </a:xfrm>
        <a:prstGeom prst="rect">
          <a:avLst/>
        </a:prstGeom>
        <a:solidFill>
          <a:schemeClr val="accent3">
            <a:tint val="40000"/>
            <a:alpha val="90000"/>
            <a:hueOff val="20350378"/>
            <a:satOff val="-685"/>
            <a:lumOff val="-116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350378"/>
              <a:satOff val="-685"/>
              <a:lumOff val="-1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35" tIns="160835" rIns="160835" bIns="321669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Poetry </a:t>
          </a:r>
          <a:endParaRPr lang="ru-RU" sz="2400" kern="1200" dirty="0"/>
        </a:p>
      </dsp:txBody>
      <dsp:txXfrm>
        <a:off x="8730892" y="1795199"/>
        <a:ext cx="2035308" cy="967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1B959-D888-4E7E-850B-D41D6FF95010}">
      <dsp:nvSpPr>
        <dsp:cNvPr id="0" name=""/>
        <dsp:cNvSpPr/>
      </dsp:nvSpPr>
      <dsp:spPr>
        <a:xfrm>
          <a:off x="7285" y="830936"/>
          <a:ext cx="2780351" cy="834105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989" tIns="102989" rIns="102989" bIns="102989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6</a:t>
          </a:r>
          <a:endParaRPr lang="ru-RU" sz="3600" kern="1200" dirty="0"/>
        </a:p>
      </dsp:txBody>
      <dsp:txXfrm>
        <a:off x="257517" y="830936"/>
        <a:ext cx="2279888" cy="834105"/>
      </dsp:txXfrm>
    </dsp:sp>
    <dsp:sp modelId="{FDDBB08E-3151-4A8F-907C-572DAA80C5C0}">
      <dsp:nvSpPr>
        <dsp:cNvPr id="0" name=""/>
        <dsp:cNvSpPr/>
      </dsp:nvSpPr>
      <dsp:spPr>
        <a:xfrm>
          <a:off x="7285" y="1878804"/>
          <a:ext cx="2530119" cy="91053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36" tIns="199936" rIns="199936" bIns="399871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 song</a:t>
          </a:r>
          <a:endParaRPr lang="ru-RU" sz="2400" kern="1200" dirty="0"/>
        </a:p>
      </dsp:txBody>
      <dsp:txXfrm>
        <a:off x="7285" y="1878804"/>
        <a:ext cx="2530119" cy="910536"/>
      </dsp:txXfrm>
    </dsp:sp>
    <dsp:sp modelId="{58E7B49B-9E8B-44CA-A002-7DC671DDC7D1}">
      <dsp:nvSpPr>
        <dsp:cNvPr id="0" name=""/>
        <dsp:cNvSpPr/>
      </dsp:nvSpPr>
      <dsp:spPr>
        <a:xfrm>
          <a:off x="2732779" y="827097"/>
          <a:ext cx="2780351" cy="834105"/>
        </a:xfrm>
        <a:prstGeom prst="chevron">
          <a:avLst>
            <a:gd name="adj" fmla="val 30000"/>
          </a:avLst>
        </a:prstGeom>
        <a:solidFill>
          <a:schemeClr val="accent3">
            <a:hueOff val="6716246"/>
            <a:satOff val="156"/>
            <a:lumOff val="-1569"/>
            <a:alphaOff val="0"/>
          </a:schemeClr>
        </a:solidFill>
        <a:ln w="12700" cap="flat" cmpd="sng" algn="ctr">
          <a:solidFill>
            <a:schemeClr val="accent3">
              <a:hueOff val="6716246"/>
              <a:satOff val="156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989" tIns="102989" rIns="102989" bIns="102989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7</a:t>
          </a:r>
          <a:endParaRPr lang="ru-RU" sz="3600" kern="1200" dirty="0"/>
        </a:p>
      </dsp:txBody>
      <dsp:txXfrm>
        <a:off x="2983011" y="827097"/>
        <a:ext cx="2279888" cy="834105"/>
      </dsp:txXfrm>
    </dsp:sp>
    <dsp:sp modelId="{E3E31A9B-7B4B-4E18-A0D7-2CB184BAEA72}">
      <dsp:nvSpPr>
        <dsp:cNvPr id="0" name=""/>
        <dsp:cNvSpPr/>
      </dsp:nvSpPr>
      <dsp:spPr>
        <a:xfrm>
          <a:off x="2732779" y="1867288"/>
          <a:ext cx="2530119" cy="925890"/>
        </a:xfrm>
        <a:prstGeom prst="rect">
          <a:avLst/>
        </a:prstGeom>
        <a:solidFill>
          <a:schemeClr val="accent3">
            <a:tint val="40000"/>
            <a:alpha val="90000"/>
            <a:hueOff val="6783460"/>
            <a:satOff val="-228"/>
            <a:lumOff val="-38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83460"/>
              <a:satOff val="-228"/>
              <a:lumOff val="-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36" tIns="199936" rIns="199936" bIns="399871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/>
            <a:t>A dialogue   </a:t>
          </a:r>
          <a:endParaRPr lang="ru-RU" sz="2400" kern="1200" dirty="0"/>
        </a:p>
      </dsp:txBody>
      <dsp:txXfrm>
        <a:off x="2732779" y="1867288"/>
        <a:ext cx="2530119" cy="925890"/>
      </dsp:txXfrm>
    </dsp:sp>
    <dsp:sp modelId="{ADC7B3B5-4122-4F43-BCA3-D7500779245A}">
      <dsp:nvSpPr>
        <dsp:cNvPr id="0" name=""/>
        <dsp:cNvSpPr/>
      </dsp:nvSpPr>
      <dsp:spPr>
        <a:xfrm>
          <a:off x="5458274" y="832677"/>
          <a:ext cx="2780351" cy="834105"/>
        </a:xfrm>
        <a:prstGeom prst="chevron">
          <a:avLst>
            <a:gd name="adj" fmla="val 30000"/>
          </a:avLst>
        </a:prstGeom>
        <a:solidFill>
          <a:schemeClr val="accent3">
            <a:hueOff val="13432492"/>
            <a:satOff val="313"/>
            <a:lumOff val="-3138"/>
            <a:alphaOff val="0"/>
          </a:schemeClr>
        </a:solidFill>
        <a:ln w="12700" cap="flat" cmpd="sng" algn="ctr">
          <a:solidFill>
            <a:schemeClr val="accent3">
              <a:hueOff val="13432492"/>
              <a:satOff val="313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989" tIns="102989" rIns="102989" bIns="102989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8</a:t>
          </a:r>
          <a:endParaRPr lang="ru-RU" sz="3600" kern="1200" dirty="0"/>
        </a:p>
      </dsp:txBody>
      <dsp:txXfrm>
        <a:off x="5708506" y="832677"/>
        <a:ext cx="2279888" cy="834105"/>
      </dsp:txXfrm>
    </dsp:sp>
    <dsp:sp modelId="{859AF4D5-545E-4881-ADAF-1EF9A103C299}">
      <dsp:nvSpPr>
        <dsp:cNvPr id="0" name=""/>
        <dsp:cNvSpPr/>
      </dsp:nvSpPr>
      <dsp:spPr>
        <a:xfrm>
          <a:off x="5458274" y="1884027"/>
          <a:ext cx="2530119" cy="903572"/>
        </a:xfrm>
        <a:prstGeom prst="rect">
          <a:avLst/>
        </a:prstGeom>
        <a:solidFill>
          <a:schemeClr val="accent3">
            <a:tint val="40000"/>
            <a:alpha val="90000"/>
            <a:hueOff val="13566920"/>
            <a:satOff val="-457"/>
            <a:lumOff val="-77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66920"/>
              <a:satOff val="-457"/>
              <a:lumOff val="-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36" tIns="199936" rIns="199936" bIns="399871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If I were to write a book … </a:t>
          </a:r>
          <a:endParaRPr lang="ru-RU" sz="2400" kern="1200" dirty="0"/>
        </a:p>
      </dsp:txBody>
      <dsp:txXfrm>
        <a:off x="5458274" y="1884027"/>
        <a:ext cx="2530119" cy="903572"/>
      </dsp:txXfrm>
    </dsp:sp>
    <dsp:sp modelId="{D0D90E6E-E28C-4FBA-A7DF-3EF4101842F6}">
      <dsp:nvSpPr>
        <dsp:cNvPr id="0" name=""/>
        <dsp:cNvSpPr/>
      </dsp:nvSpPr>
      <dsp:spPr>
        <a:xfrm>
          <a:off x="8183768" y="837657"/>
          <a:ext cx="2780351" cy="834105"/>
        </a:xfrm>
        <a:prstGeom prst="chevron">
          <a:avLst>
            <a:gd name="adj" fmla="val 30000"/>
          </a:avLst>
        </a:prstGeom>
        <a:solidFill>
          <a:schemeClr val="accent3">
            <a:hueOff val="20148737"/>
            <a:satOff val="469"/>
            <a:lumOff val="-4707"/>
            <a:alphaOff val="0"/>
          </a:schemeClr>
        </a:solidFill>
        <a:ln w="12700" cap="flat" cmpd="sng" algn="ctr">
          <a:solidFill>
            <a:schemeClr val="accent3">
              <a:hueOff val="20148737"/>
              <a:satOff val="469"/>
              <a:lumOff val="-4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989" tIns="102989" rIns="102989" bIns="102989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9</a:t>
          </a:r>
          <a:endParaRPr lang="ru-RU" sz="3600" kern="1200" dirty="0"/>
        </a:p>
      </dsp:txBody>
      <dsp:txXfrm>
        <a:off x="8434000" y="837657"/>
        <a:ext cx="2279888" cy="834105"/>
      </dsp:txXfrm>
    </dsp:sp>
    <dsp:sp modelId="{CA423928-3C8F-4930-AA17-90D99E0FC56D}">
      <dsp:nvSpPr>
        <dsp:cNvPr id="0" name=""/>
        <dsp:cNvSpPr/>
      </dsp:nvSpPr>
      <dsp:spPr>
        <a:xfrm>
          <a:off x="8183768" y="1898966"/>
          <a:ext cx="2530119" cy="883653"/>
        </a:xfrm>
        <a:prstGeom prst="rect">
          <a:avLst/>
        </a:prstGeom>
        <a:solidFill>
          <a:schemeClr val="accent3">
            <a:tint val="40000"/>
            <a:alpha val="90000"/>
            <a:hueOff val="20350378"/>
            <a:satOff val="-685"/>
            <a:lumOff val="-116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350378"/>
              <a:satOff val="-685"/>
              <a:lumOff val="-1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936" tIns="199936" rIns="199936" bIns="399871" numCol="1" spcCol="1270" rtlCol="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 monologue </a:t>
          </a:r>
          <a:endParaRPr lang="ru-RU" sz="2400" kern="1200" dirty="0"/>
        </a:p>
      </dsp:txBody>
      <dsp:txXfrm>
        <a:off x="8183768" y="1898966"/>
        <a:ext cx="2530119" cy="883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Уголковый блочный процесс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Текст уровня 1 отображается внутри фигуры стрелки, а текст уровня 2 отображается под фигурами стрелок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Уголковый блочный процесс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Текст уровня 1 отображается внутри фигуры стрелки, а текст уровня 2 отображается под фигурами стрелок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Уголковый блочный процесс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Текст уровня 1 отображается внутри фигуры стрелки, а текст уровня 2 отображается под фигурами стрелок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Уголковый блочный процесс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Текст уровня 1 отображается внутри фигуры стрелки, а текст уровня 2 отображается под фигурами стрелок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CE5764CF-3664-45D0-9B27-4222DB1A6BA7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5A8CD4AB-B9A2-4248-B31F-8EBC71546D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BF7E720-7243-402E-A0D4-CE3189C951A5}" type="datetimeFigureOut">
              <a:rPr lang="ru-RU" noProof="0" smtClean="0"/>
              <a:t>30.01.2024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ABE9C73-6CDE-45E2-97F8-E3C5308FA2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19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ru-RU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lang="ru-RU" sz="1600"/>
            </a:lvl2pPr>
            <a:lvl3pPr marL="914400" indent="0" algn="ctr">
              <a:buNone/>
              <a:defRPr lang="ru-RU" sz="16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lang="ru-RU"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7CB801F-5BF4-4CAD-AE66-C4D9E2BDFBF6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lang="ru-RU" sz="19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lang="ru-RU"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F2637AD-0BC0-46BD-A594-0A5160B97A02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6FC3B345-80D7-4B30-9CB2-7D757A45DBA6}" type="datetime1">
              <a:rPr lang="ru-RU" noProof="0" smtClean="0"/>
              <a:t>30.01.2024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lang="ru-RU"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1C79291-1909-4491-B639-A932832CE285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ru-RU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lang="ru-RU"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2D355C1-CAAD-4A14-B54D-984D12D3AD37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ru-RU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lang="ru-RU"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ru-RU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093822D-1608-4FD8-8241-8C68C76D13EE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BFE84B7-206D-48C1-A156-98AB939CD967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rtlCol="0" anchor="ctr" anchorCtr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rtlCol="0" anchor="ctr" anchorCtr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ru-RU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B619BCE-C73B-4571-B71B-2AC46B15E797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lang="ru-RU"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lang="ru-RU" sz="18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lang="ru-RU" sz="1900" b="1">
                <a:solidFill>
                  <a:schemeClr val="tx1"/>
                </a:solidFill>
              </a:defRPr>
            </a:lvl1pPr>
            <a:lvl2pPr marL="457200" indent="0">
              <a:buNone/>
              <a:defRPr lang="ru-RU" sz="18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DFB1ED6-A4EC-47E9-8D27-B01EABE68B63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902573E-EB09-49C0-A9C7-4813A5983EFB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8010250-0838-47BE-9803-8D6182F5669B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lang="ru-RU" sz="19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650E48A9-2B8C-4E6A-84C1-167C864C5EC3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DBB5E9D-61AF-4F28-9326-033B4A05E9F3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53F3E-E6E8-4DEE-A6F6-D6A88FD3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en-US" dirty="0" smtClean="0"/>
              <a:t>English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1044614-0CC9-FBAE-CB45-726A5929C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57" descr="Toy plastic numbers">
            <a:extLst>
              <a:ext uri="{FF2B5EF4-FFF2-40B4-BE49-F238E27FC236}">
                <a16:creationId xmlns:a16="http://schemas.microsoft.com/office/drawing/2014/main" xmlns="" id="{210AF789-9A94-62AB-2D2D-4C8442C99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5" r="12837" b="2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</a:lstStyle>
          <a:p>
            <a:pPr rtl="0"/>
            <a:r>
              <a:rPr lang="en-US"/>
              <a:t>Count to …</a:t>
            </a:r>
            <a:endParaRPr lang="ru-RU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xmlns="" id="{9362ED54-99B2-9475-BE8A-F0B76419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:a16="http://schemas.microsoft.com/office/drawing/2014/main" xmlns="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409328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Part 1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Объект 4" descr="Графический элемент SmartArt">
            <a:extLst>
              <a:ext uri="{FF2B5EF4-FFF2-40B4-BE49-F238E27FC236}">
                <a16:creationId xmlns:a16="http://schemas.microsoft.com/office/drawing/2014/main" xmlns="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596764"/>
              </p:ext>
            </p:extLst>
          </p:nvPr>
        </p:nvGraphicFramePr>
        <p:xfrm>
          <a:off x="541176" y="559835"/>
          <a:ext cx="10982130" cy="362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4" descr="Графический элемент SmartArt">
            <a:extLst>
              <a:ext uri="{FF2B5EF4-FFF2-40B4-BE49-F238E27FC236}">
                <a16:creationId xmlns:a16="http://schemas.microsoft.com/office/drawing/2014/main" xmlns="" id="{97C12E6C-54F1-74DF-04F0-BEBDC025C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263803"/>
              </p:ext>
            </p:extLst>
          </p:nvPr>
        </p:nvGraphicFramePr>
        <p:xfrm>
          <a:off x="3078903" y="3429000"/>
          <a:ext cx="6064896" cy="256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0938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:a16="http://schemas.microsoft.com/office/drawing/2014/main" xmlns="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409328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Part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2. Let’s practice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Объект 4" descr="Графический элемент SmartArt">
            <a:extLst>
              <a:ext uri="{FF2B5EF4-FFF2-40B4-BE49-F238E27FC236}">
                <a16:creationId xmlns:a16="http://schemas.microsoft.com/office/drawing/2014/main" xmlns="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198188"/>
              </p:ext>
            </p:extLst>
          </p:nvPr>
        </p:nvGraphicFramePr>
        <p:xfrm>
          <a:off x="541176" y="559835"/>
          <a:ext cx="10982130" cy="362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Объект 4" descr="Графический элемент SmartArt">
            <a:extLst>
              <a:ext uri="{FF2B5EF4-FFF2-40B4-BE49-F238E27FC236}">
                <a16:creationId xmlns:a16="http://schemas.microsoft.com/office/drawing/2014/main" xmlns="" id="{F88A9D1E-4182-3838-2534-5C0300DDA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11054"/>
              </p:ext>
            </p:extLst>
          </p:nvPr>
        </p:nvGraphicFramePr>
        <p:xfrm>
          <a:off x="604935" y="2944327"/>
          <a:ext cx="10982130" cy="362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181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2" descr="Multi-coloured confetti">
            <a:extLst>
              <a:ext uri="{FF2B5EF4-FFF2-40B4-BE49-F238E27FC236}">
                <a16:creationId xmlns:a16="http://schemas.microsoft.com/office/drawing/2014/main" xmlns="" id="{49B0DC30-EA01-E455-F226-F4A1AC613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1" r="2" b="2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</a:lstStyle>
          <a:p>
            <a:pPr rtl="0"/>
            <a:r>
              <a:rPr lang="en-US"/>
              <a:t>Chain of gratitude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en-US" cap="all" spc="-100"/>
              <a:t>Thank you!</a:t>
            </a:r>
            <a:endParaRPr lang="ru-RU" cap="all" spc="-10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xmlns="" id="{04195F77-7B7A-DC4C-E50F-F67FE5D8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55193268_TF89747358_Win32" id="{E075EAA5-608E-48B3-BCC6-E3E93C0B5B34}" vid="{6B08EEA5-7FED-4633-BF70-CDCAD79513F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E4A76-0180-4CD0-B081-82F74A336136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курса обучения</Template>
  <TotalTime>91</TotalTime>
  <Words>80</Words>
  <Application>Microsoft Office PowerPoint</Application>
  <PresentationFormat>Произвольный</PresentationFormat>
  <Paragraphs>42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SavonVTI</vt:lpstr>
      <vt:lpstr>English</vt:lpstr>
      <vt:lpstr>Count to …</vt:lpstr>
      <vt:lpstr>Part 1 </vt:lpstr>
      <vt:lpstr>Part 2. Let’s practice </vt:lpstr>
      <vt:lpstr>Chain of gratitude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english</dc:title>
  <dc:creator>Амина Курбанова</dc:creator>
  <cp:lastModifiedBy>Курбанова</cp:lastModifiedBy>
  <cp:revision>13</cp:revision>
  <dcterms:created xsi:type="dcterms:W3CDTF">2022-07-24T19:32:44Z</dcterms:created>
  <dcterms:modified xsi:type="dcterms:W3CDTF">2024-01-30T09:14:21Z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