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262" r:id="rId2"/>
    <p:sldId id="258" r:id="rId3"/>
    <p:sldId id="263" r:id="rId4"/>
    <p:sldId id="264" r:id="rId5"/>
    <p:sldId id="265" r:id="rId6"/>
    <p:sldId id="266" r:id="rId7"/>
    <p:sldId id="267" r:id="rId8"/>
    <p:sldId id="271" r:id="rId9"/>
    <p:sldId id="272" r:id="rId10"/>
    <p:sldId id="273" r:id="rId11"/>
    <p:sldId id="275" r:id="rId12"/>
    <p:sldId id="268" r:id="rId13"/>
    <p:sldId id="269" r:id="rId14"/>
    <p:sldId id="270" r:id="rId15"/>
    <p:sldId id="276" r:id="rId16"/>
    <p:sldId id="277" r:id="rId17"/>
    <p:sldId id="278" r:id="rId18"/>
    <p:sldId id="279" r:id="rId19"/>
    <p:sldId id="280" r:id="rId20"/>
    <p:sldId id="281" r:id="rId21"/>
    <p:sldId id="282" r:id="rId22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321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  <p15:guide id="7" pos="717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2" clrIdx="0">
    <p:extLst>
      <p:ext uri="{19B8F6BF-5375-455C-9EA6-DF929625EA0E}">
        <p15:presenceInfo xmlns=""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CF1AB2-1976-4502-BF36-3FF5EA218861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howGuides="1">
      <p:cViewPr varScale="1">
        <p:scale>
          <a:sx n="117" d="100"/>
          <a:sy n="117" d="100"/>
        </p:scale>
        <p:origin x="-354" y="-102"/>
      </p:cViewPr>
      <p:guideLst>
        <p:guide orient="horz" pos="2160"/>
        <p:guide orient="horz" pos="1008"/>
        <p:guide orient="horz" pos="3888"/>
        <p:guide orient="horz" pos="321"/>
        <p:guide pos="3839"/>
        <p:guide pos="1007"/>
        <p:guide pos="717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90" d="100"/>
          <a:sy n="90" d="100"/>
        </p:scale>
        <p:origin x="206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218F0CB-DC11-4DF5-A9C8-67A8D09DFC0A}" type="datetime1">
              <a:rPr lang="ru-RU" smtClean="0"/>
              <a:t>24.04.2023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782D6F01-D2CB-4594-AB70-C810057C2FC2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71177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4018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 b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699025" y="6356351"/>
            <a:ext cx="1218883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3D9E90BA-DA28-4CA1-8171-38A1EEEA45D6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114708" y="6356351"/>
            <a:ext cx="3974065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285571" y="6356351"/>
            <a:ext cx="609441" cy="365125"/>
          </a:xfrm>
        </p:spPr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6247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4CFD60-9997-46CE-957D-DC6D96778E0C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7601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4A9DBB-6258-43DE-B4C6-365B45A7A5E1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1501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626127-DBDD-4024-993E-5ADAAE9B6C6C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50764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>
            <a:lvl1pPr algn="l">
              <a:defRPr sz="5400" b="1" cap="none" spc="0" baseline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10389409-1A21-4D3F-BFCE-C365BE3618F2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724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45DDC24-1705-4D9C-AB6C-EFCF657D47AB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3285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 b="0" cap="all" spc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233344-DD30-44C8-9EBC-232A53DDD2D4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1999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B8E6A24-0C4D-42B3-8658-282CEB475511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3833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E3A26397-4DC5-4B81-991D-0EBEE0F2B5DF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0446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767358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1" cap="all"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32411" y="482600"/>
            <a:ext cx="6043825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767358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57308E-B558-4075-A919-D3176795F3DE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9333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="" xmlns:p15="http://schemas.microsoft.com/office/powerpoint/2012/main">
        <p15:guide id="1" orient="horz" pos="2160" userDrawn="1">
          <p15:clr>
            <a:srgbClr val="FBAE40"/>
          </p15:clr>
        </p15:guide>
        <p15:guide id="2" pos="1103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4875529" y="0"/>
            <a:ext cx="731329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1" cap="none" spc="0" baseline="0">
                <a:ln w="22225">
                  <a:solidFill>
                    <a:schemeClr val="tx2"/>
                  </a:solidFill>
                  <a:prstDash val="solid"/>
                </a:ln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E5CF08D9-1DDF-49B7-B883-F83DF7006018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7826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0604" y="-9144"/>
            <a:ext cx="12178221" cy="6878638"/>
            <a:chOff x="10604" y="-9144"/>
            <a:chExt cx="12178221" cy="6878638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1884104" y="0"/>
              <a:ext cx="304721" cy="6858000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99" tIns="60949" rIns="121899" bIns="60949" rtlCol="0" anchor="ctr"/>
            <a:lstStyle/>
            <a:p>
              <a:pPr lvl="0" algn="ctr" rtl="0"/>
              <a:endParaRPr lang="ru-RU" noProof="0" dirty="0"/>
            </a:p>
          </p:txBody>
        </p:sp>
        <p:grpSp>
          <p:nvGrpSpPr>
            <p:cNvPr id="10" name="Группа 9"/>
            <p:cNvGrpSpPr/>
            <p:nvPr/>
          </p:nvGrpSpPr>
          <p:grpSpPr>
            <a:xfrm flipV="1">
              <a:off x="10604" y="-9144"/>
              <a:ext cx="1951038" cy="6878638"/>
              <a:chOff x="-4636" y="-9144"/>
              <a:chExt cx="1951038" cy="6878638"/>
            </a:xfrm>
            <a:solidFill>
              <a:schemeClr val="bg2"/>
            </a:solidFill>
          </p:grpSpPr>
          <p:sp>
            <p:nvSpPr>
              <p:cNvPr id="17" name="Полилиния 4"/>
              <p:cNvSpPr>
                <a:spLocks/>
              </p:cNvSpPr>
              <p:nvPr/>
            </p:nvSpPr>
            <p:spPr bwMode="grayWhite">
              <a:xfrm>
                <a:off x="135064" y="143256"/>
                <a:ext cx="709613" cy="825500"/>
              </a:xfrm>
              <a:custGeom>
                <a:avLst/>
                <a:gdLst>
                  <a:gd name="T0" fmla="*/ 254 w 447"/>
                  <a:gd name="T1" fmla="*/ 495 h 520"/>
                  <a:gd name="T2" fmla="*/ 245 w 447"/>
                  <a:gd name="T3" fmla="*/ 454 h 520"/>
                  <a:gd name="T4" fmla="*/ 230 w 447"/>
                  <a:gd name="T5" fmla="*/ 417 h 520"/>
                  <a:gd name="T6" fmla="*/ 193 w 447"/>
                  <a:gd name="T7" fmla="*/ 402 h 520"/>
                  <a:gd name="T8" fmla="*/ 150 w 447"/>
                  <a:gd name="T9" fmla="*/ 412 h 520"/>
                  <a:gd name="T10" fmla="*/ 112 w 447"/>
                  <a:gd name="T11" fmla="*/ 417 h 520"/>
                  <a:gd name="T12" fmla="*/ 93 w 447"/>
                  <a:gd name="T13" fmla="*/ 399 h 520"/>
                  <a:gd name="T14" fmla="*/ 81 w 447"/>
                  <a:gd name="T15" fmla="*/ 370 h 520"/>
                  <a:gd name="T16" fmla="*/ 75 w 447"/>
                  <a:gd name="T17" fmla="*/ 339 h 520"/>
                  <a:gd name="T18" fmla="*/ 76 w 447"/>
                  <a:gd name="T19" fmla="*/ 309 h 520"/>
                  <a:gd name="T20" fmla="*/ 106 w 447"/>
                  <a:gd name="T21" fmla="*/ 300 h 520"/>
                  <a:gd name="T22" fmla="*/ 146 w 447"/>
                  <a:gd name="T23" fmla="*/ 307 h 520"/>
                  <a:gd name="T24" fmla="*/ 175 w 447"/>
                  <a:gd name="T25" fmla="*/ 294 h 520"/>
                  <a:gd name="T26" fmla="*/ 186 w 447"/>
                  <a:gd name="T27" fmla="*/ 273 h 520"/>
                  <a:gd name="T28" fmla="*/ 189 w 447"/>
                  <a:gd name="T29" fmla="*/ 246 h 520"/>
                  <a:gd name="T30" fmla="*/ 188 w 447"/>
                  <a:gd name="T31" fmla="*/ 219 h 520"/>
                  <a:gd name="T32" fmla="*/ 178 w 447"/>
                  <a:gd name="T33" fmla="*/ 191 h 520"/>
                  <a:gd name="T34" fmla="*/ 153 w 447"/>
                  <a:gd name="T35" fmla="*/ 171 h 520"/>
                  <a:gd name="T36" fmla="*/ 123 w 447"/>
                  <a:gd name="T37" fmla="*/ 172 h 520"/>
                  <a:gd name="T38" fmla="*/ 93 w 447"/>
                  <a:gd name="T39" fmla="*/ 185 h 520"/>
                  <a:gd name="T40" fmla="*/ 64 w 447"/>
                  <a:gd name="T41" fmla="*/ 194 h 520"/>
                  <a:gd name="T42" fmla="*/ 34 w 447"/>
                  <a:gd name="T43" fmla="*/ 185 h 520"/>
                  <a:gd name="T44" fmla="*/ 19 w 447"/>
                  <a:gd name="T45" fmla="*/ 166 h 520"/>
                  <a:gd name="T46" fmla="*/ 9 w 447"/>
                  <a:gd name="T47" fmla="*/ 146 h 520"/>
                  <a:gd name="T48" fmla="*/ 2 w 447"/>
                  <a:gd name="T49" fmla="*/ 122 h 520"/>
                  <a:gd name="T50" fmla="*/ 0 w 447"/>
                  <a:gd name="T51" fmla="*/ 98 h 520"/>
                  <a:gd name="T52" fmla="*/ 387 w 447"/>
                  <a:gd name="T53" fmla="*/ 12 h 520"/>
                  <a:gd name="T54" fmla="*/ 399 w 447"/>
                  <a:gd name="T55" fmla="*/ 41 h 520"/>
                  <a:gd name="T56" fmla="*/ 406 w 447"/>
                  <a:gd name="T57" fmla="*/ 74 h 520"/>
                  <a:gd name="T58" fmla="*/ 411 w 447"/>
                  <a:gd name="T59" fmla="*/ 107 h 520"/>
                  <a:gd name="T60" fmla="*/ 396 w 447"/>
                  <a:gd name="T61" fmla="*/ 141 h 520"/>
                  <a:gd name="T62" fmla="*/ 375 w 447"/>
                  <a:gd name="T63" fmla="*/ 144 h 520"/>
                  <a:gd name="T64" fmla="*/ 354 w 447"/>
                  <a:gd name="T65" fmla="*/ 141 h 520"/>
                  <a:gd name="T66" fmla="*/ 332 w 447"/>
                  <a:gd name="T67" fmla="*/ 137 h 520"/>
                  <a:gd name="T68" fmla="*/ 307 w 447"/>
                  <a:gd name="T69" fmla="*/ 141 h 520"/>
                  <a:gd name="T70" fmla="*/ 286 w 447"/>
                  <a:gd name="T71" fmla="*/ 166 h 520"/>
                  <a:gd name="T72" fmla="*/ 285 w 447"/>
                  <a:gd name="T73" fmla="*/ 199 h 520"/>
                  <a:gd name="T74" fmla="*/ 289 w 447"/>
                  <a:gd name="T75" fmla="*/ 222 h 520"/>
                  <a:gd name="T76" fmla="*/ 295 w 447"/>
                  <a:gd name="T77" fmla="*/ 247 h 520"/>
                  <a:gd name="T78" fmla="*/ 308 w 447"/>
                  <a:gd name="T79" fmla="*/ 268 h 520"/>
                  <a:gd name="T80" fmla="*/ 332 w 447"/>
                  <a:gd name="T81" fmla="*/ 282 h 520"/>
                  <a:gd name="T82" fmla="*/ 357 w 447"/>
                  <a:gd name="T83" fmla="*/ 282 h 520"/>
                  <a:gd name="T84" fmla="*/ 379 w 447"/>
                  <a:gd name="T85" fmla="*/ 272 h 520"/>
                  <a:gd name="T86" fmla="*/ 402 w 447"/>
                  <a:gd name="T87" fmla="*/ 262 h 520"/>
                  <a:gd name="T88" fmla="*/ 426 w 447"/>
                  <a:gd name="T89" fmla="*/ 265 h 520"/>
                  <a:gd name="T90" fmla="*/ 436 w 447"/>
                  <a:gd name="T91" fmla="*/ 287 h 520"/>
                  <a:gd name="T92" fmla="*/ 442 w 447"/>
                  <a:gd name="T93" fmla="*/ 312 h 520"/>
                  <a:gd name="T94" fmla="*/ 444 w 447"/>
                  <a:gd name="T95" fmla="*/ 338 h 520"/>
                  <a:gd name="T96" fmla="*/ 436 w 447"/>
                  <a:gd name="T97" fmla="*/ 358 h 520"/>
                  <a:gd name="T98" fmla="*/ 397 w 447"/>
                  <a:gd name="T99" fmla="*/ 366 h 520"/>
                  <a:gd name="T100" fmla="*/ 363 w 447"/>
                  <a:gd name="T101" fmla="*/ 380 h 520"/>
                  <a:gd name="T102" fmla="*/ 347 w 447"/>
                  <a:gd name="T103" fmla="*/ 406 h 520"/>
                  <a:gd name="T104" fmla="*/ 353 w 447"/>
                  <a:gd name="T105" fmla="*/ 437 h 520"/>
                  <a:gd name="T106" fmla="*/ 372 w 447"/>
                  <a:gd name="T107" fmla="*/ 464 h 520"/>
                  <a:gd name="T108" fmla="*/ 369 w 447"/>
                  <a:gd name="T109" fmla="*/ 492 h 520"/>
                  <a:gd name="T110" fmla="*/ 347 w 447"/>
                  <a:gd name="T111" fmla="*/ 503 h 520"/>
                  <a:gd name="T112" fmla="*/ 323 w 447"/>
                  <a:gd name="T113" fmla="*/ 511 h 520"/>
                  <a:gd name="T114" fmla="*/ 298 w 447"/>
                  <a:gd name="T115" fmla="*/ 516 h 520"/>
                  <a:gd name="T116" fmla="*/ 272 w 447"/>
                  <a:gd name="T117" fmla="*/ 51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7" h="520">
                    <a:moveTo>
                      <a:pt x="272" y="519"/>
                    </a:moveTo>
                    <a:lnTo>
                      <a:pt x="265" y="512"/>
                    </a:lnTo>
                    <a:lnTo>
                      <a:pt x="259" y="505"/>
                    </a:lnTo>
                    <a:lnTo>
                      <a:pt x="254" y="495"/>
                    </a:lnTo>
                    <a:lnTo>
                      <a:pt x="252" y="486"/>
                    </a:lnTo>
                    <a:lnTo>
                      <a:pt x="248" y="475"/>
                    </a:lnTo>
                    <a:lnTo>
                      <a:pt x="246" y="465"/>
                    </a:lnTo>
                    <a:lnTo>
                      <a:pt x="245" y="454"/>
                    </a:lnTo>
                    <a:lnTo>
                      <a:pt x="242" y="444"/>
                    </a:lnTo>
                    <a:lnTo>
                      <a:pt x="239" y="434"/>
                    </a:lnTo>
                    <a:lnTo>
                      <a:pt x="235" y="425"/>
                    </a:lnTo>
                    <a:lnTo>
                      <a:pt x="230" y="417"/>
                    </a:lnTo>
                    <a:lnTo>
                      <a:pt x="223" y="411"/>
                    </a:lnTo>
                    <a:lnTo>
                      <a:pt x="215" y="406"/>
                    </a:lnTo>
                    <a:lnTo>
                      <a:pt x="205" y="403"/>
                    </a:lnTo>
                    <a:lnTo>
                      <a:pt x="193" y="402"/>
                    </a:lnTo>
                    <a:lnTo>
                      <a:pt x="177" y="403"/>
                    </a:lnTo>
                    <a:lnTo>
                      <a:pt x="168" y="407"/>
                    </a:lnTo>
                    <a:lnTo>
                      <a:pt x="159" y="410"/>
                    </a:lnTo>
                    <a:lnTo>
                      <a:pt x="150" y="412"/>
                    </a:lnTo>
                    <a:lnTo>
                      <a:pt x="140" y="415"/>
                    </a:lnTo>
                    <a:lnTo>
                      <a:pt x="131" y="416"/>
                    </a:lnTo>
                    <a:lnTo>
                      <a:pt x="122" y="417"/>
                    </a:lnTo>
                    <a:lnTo>
                      <a:pt x="112" y="417"/>
                    </a:lnTo>
                    <a:lnTo>
                      <a:pt x="102" y="417"/>
                    </a:lnTo>
                    <a:lnTo>
                      <a:pt x="99" y="412"/>
                    </a:lnTo>
                    <a:lnTo>
                      <a:pt x="96" y="406"/>
                    </a:lnTo>
                    <a:lnTo>
                      <a:pt x="93" y="399"/>
                    </a:lnTo>
                    <a:lnTo>
                      <a:pt x="90" y="393"/>
                    </a:lnTo>
                    <a:lnTo>
                      <a:pt x="87" y="385"/>
                    </a:lnTo>
                    <a:lnTo>
                      <a:pt x="84" y="378"/>
                    </a:lnTo>
                    <a:lnTo>
                      <a:pt x="81" y="370"/>
                    </a:lnTo>
                    <a:lnTo>
                      <a:pt x="79" y="362"/>
                    </a:lnTo>
                    <a:lnTo>
                      <a:pt x="78" y="355"/>
                    </a:lnTo>
                    <a:lnTo>
                      <a:pt x="76" y="347"/>
                    </a:lnTo>
                    <a:lnTo>
                      <a:pt x="75" y="339"/>
                    </a:lnTo>
                    <a:lnTo>
                      <a:pt x="74" y="332"/>
                    </a:lnTo>
                    <a:lnTo>
                      <a:pt x="74" y="324"/>
                    </a:lnTo>
                    <a:lnTo>
                      <a:pt x="75" y="316"/>
                    </a:lnTo>
                    <a:lnTo>
                      <a:pt x="76" y="309"/>
                    </a:lnTo>
                    <a:lnTo>
                      <a:pt x="78" y="302"/>
                    </a:lnTo>
                    <a:lnTo>
                      <a:pt x="87" y="299"/>
                    </a:lnTo>
                    <a:lnTo>
                      <a:pt x="97" y="298"/>
                    </a:lnTo>
                    <a:lnTo>
                      <a:pt x="106" y="300"/>
                    </a:lnTo>
                    <a:lnTo>
                      <a:pt x="116" y="302"/>
                    </a:lnTo>
                    <a:lnTo>
                      <a:pt x="126" y="305"/>
                    </a:lnTo>
                    <a:lnTo>
                      <a:pt x="136" y="306"/>
                    </a:lnTo>
                    <a:lnTo>
                      <a:pt x="146" y="307"/>
                    </a:lnTo>
                    <a:lnTo>
                      <a:pt x="157" y="305"/>
                    </a:lnTo>
                    <a:lnTo>
                      <a:pt x="165" y="302"/>
                    </a:lnTo>
                    <a:lnTo>
                      <a:pt x="170" y="298"/>
                    </a:lnTo>
                    <a:lnTo>
                      <a:pt x="175" y="294"/>
                    </a:lnTo>
                    <a:lnTo>
                      <a:pt x="179" y="290"/>
                    </a:lnTo>
                    <a:lnTo>
                      <a:pt x="182" y="284"/>
                    </a:lnTo>
                    <a:lnTo>
                      <a:pt x="185" y="278"/>
                    </a:lnTo>
                    <a:lnTo>
                      <a:pt x="186" y="273"/>
                    </a:lnTo>
                    <a:lnTo>
                      <a:pt x="187" y="266"/>
                    </a:lnTo>
                    <a:lnTo>
                      <a:pt x="188" y="259"/>
                    </a:lnTo>
                    <a:lnTo>
                      <a:pt x="189" y="253"/>
                    </a:lnTo>
                    <a:lnTo>
                      <a:pt x="189" y="246"/>
                    </a:lnTo>
                    <a:lnTo>
                      <a:pt x="189" y="239"/>
                    </a:lnTo>
                    <a:lnTo>
                      <a:pt x="189" y="232"/>
                    </a:lnTo>
                    <a:lnTo>
                      <a:pt x="189" y="226"/>
                    </a:lnTo>
                    <a:lnTo>
                      <a:pt x="188" y="219"/>
                    </a:lnTo>
                    <a:lnTo>
                      <a:pt x="188" y="213"/>
                    </a:lnTo>
                    <a:lnTo>
                      <a:pt x="186" y="204"/>
                    </a:lnTo>
                    <a:lnTo>
                      <a:pt x="182" y="198"/>
                    </a:lnTo>
                    <a:lnTo>
                      <a:pt x="178" y="191"/>
                    </a:lnTo>
                    <a:lnTo>
                      <a:pt x="173" y="185"/>
                    </a:lnTo>
                    <a:lnTo>
                      <a:pt x="167" y="180"/>
                    </a:lnTo>
                    <a:lnTo>
                      <a:pt x="161" y="176"/>
                    </a:lnTo>
                    <a:lnTo>
                      <a:pt x="153" y="171"/>
                    </a:lnTo>
                    <a:lnTo>
                      <a:pt x="146" y="167"/>
                    </a:lnTo>
                    <a:lnTo>
                      <a:pt x="138" y="167"/>
                    </a:lnTo>
                    <a:lnTo>
                      <a:pt x="130" y="170"/>
                    </a:lnTo>
                    <a:lnTo>
                      <a:pt x="123" y="172"/>
                    </a:lnTo>
                    <a:lnTo>
                      <a:pt x="116" y="175"/>
                    </a:lnTo>
                    <a:lnTo>
                      <a:pt x="108" y="178"/>
                    </a:lnTo>
                    <a:lnTo>
                      <a:pt x="100" y="182"/>
                    </a:lnTo>
                    <a:lnTo>
                      <a:pt x="93" y="185"/>
                    </a:lnTo>
                    <a:lnTo>
                      <a:pt x="86" y="189"/>
                    </a:lnTo>
                    <a:lnTo>
                      <a:pt x="79" y="191"/>
                    </a:lnTo>
                    <a:lnTo>
                      <a:pt x="71" y="194"/>
                    </a:lnTo>
                    <a:lnTo>
                      <a:pt x="64" y="194"/>
                    </a:lnTo>
                    <a:lnTo>
                      <a:pt x="56" y="194"/>
                    </a:lnTo>
                    <a:lnTo>
                      <a:pt x="48" y="193"/>
                    </a:lnTo>
                    <a:lnTo>
                      <a:pt x="41" y="190"/>
                    </a:lnTo>
                    <a:lnTo>
                      <a:pt x="34" y="185"/>
                    </a:lnTo>
                    <a:lnTo>
                      <a:pt x="26" y="179"/>
                    </a:lnTo>
                    <a:lnTo>
                      <a:pt x="24" y="175"/>
                    </a:lnTo>
                    <a:lnTo>
                      <a:pt x="21" y="171"/>
                    </a:lnTo>
                    <a:lnTo>
                      <a:pt x="19" y="166"/>
                    </a:lnTo>
                    <a:lnTo>
                      <a:pt x="15" y="162"/>
                    </a:lnTo>
                    <a:lnTo>
                      <a:pt x="13" y="157"/>
                    </a:lnTo>
                    <a:lnTo>
                      <a:pt x="11" y="151"/>
                    </a:lnTo>
                    <a:lnTo>
                      <a:pt x="9" y="146"/>
                    </a:lnTo>
                    <a:lnTo>
                      <a:pt x="7" y="139"/>
                    </a:lnTo>
                    <a:lnTo>
                      <a:pt x="6" y="134"/>
                    </a:lnTo>
                    <a:lnTo>
                      <a:pt x="4" y="129"/>
                    </a:lnTo>
                    <a:lnTo>
                      <a:pt x="2" y="122"/>
                    </a:lnTo>
                    <a:lnTo>
                      <a:pt x="1" y="116"/>
                    </a:lnTo>
                    <a:lnTo>
                      <a:pt x="0" y="111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0" y="92"/>
                    </a:lnTo>
                    <a:lnTo>
                      <a:pt x="378" y="0"/>
                    </a:lnTo>
                    <a:lnTo>
                      <a:pt x="383" y="5"/>
                    </a:lnTo>
                    <a:lnTo>
                      <a:pt x="387" y="12"/>
                    </a:lnTo>
                    <a:lnTo>
                      <a:pt x="391" y="18"/>
                    </a:lnTo>
                    <a:lnTo>
                      <a:pt x="394" y="26"/>
                    </a:lnTo>
                    <a:lnTo>
                      <a:pt x="397" y="33"/>
                    </a:lnTo>
                    <a:lnTo>
                      <a:pt x="399" y="41"/>
                    </a:lnTo>
                    <a:lnTo>
                      <a:pt x="401" y="49"/>
                    </a:lnTo>
                    <a:lnTo>
                      <a:pt x="403" y="57"/>
                    </a:lnTo>
                    <a:lnTo>
                      <a:pt x="405" y="65"/>
                    </a:lnTo>
                    <a:lnTo>
                      <a:pt x="406" y="74"/>
                    </a:lnTo>
                    <a:lnTo>
                      <a:pt x="407" y="82"/>
                    </a:lnTo>
                    <a:lnTo>
                      <a:pt x="408" y="91"/>
                    </a:lnTo>
                    <a:lnTo>
                      <a:pt x="410" y="99"/>
                    </a:lnTo>
                    <a:lnTo>
                      <a:pt x="411" y="107"/>
                    </a:lnTo>
                    <a:lnTo>
                      <a:pt x="412" y="115"/>
                    </a:lnTo>
                    <a:lnTo>
                      <a:pt x="413" y="123"/>
                    </a:lnTo>
                    <a:lnTo>
                      <a:pt x="401" y="138"/>
                    </a:lnTo>
                    <a:lnTo>
                      <a:pt x="396" y="141"/>
                    </a:lnTo>
                    <a:lnTo>
                      <a:pt x="391" y="143"/>
                    </a:lnTo>
                    <a:lnTo>
                      <a:pt x="386" y="144"/>
                    </a:lnTo>
                    <a:lnTo>
                      <a:pt x="380" y="144"/>
                    </a:lnTo>
                    <a:lnTo>
                      <a:pt x="375" y="144"/>
                    </a:lnTo>
                    <a:lnTo>
                      <a:pt x="370" y="144"/>
                    </a:lnTo>
                    <a:lnTo>
                      <a:pt x="365" y="143"/>
                    </a:lnTo>
                    <a:lnTo>
                      <a:pt x="359" y="142"/>
                    </a:lnTo>
                    <a:lnTo>
                      <a:pt x="354" y="141"/>
                    </a:lnTo>
                    <a:lnTo>
                      <a:pt x="348" y="139"/>
                    </a:lnTo>
                    <a:lnTo>
                      <a:pt x="343" y="139"/>
                    </a:lnTo>
                    <a:lnTo>
                      <a:pt x="338" y="138"/>
                    </a:lnTo>
                    <a:lnTo>
                      <a:pt x="332" y="137"/>
                    </a:lnTo>
                    <a:lnTo>
                      <a:pt x="326" y="136"/>
                    </a:lnTo>
                    <a:lnTo>
                      <a:pt x="320" y="137"/>
                    </a:lnTo>
                    <a:lnTo>
                      <a:pt x="314" y="138"/>
                    </a:lnTo>
                    <a:lnTo>
                      <a:pt x="307" y="141"/>
                    </a:lnTo>
                    <a:lnTo>
                      <a:pt x="301" y="146"/>
                    </a:lnTo>
                    <a:lnTo>
                      <a:pt x="295" y="152"/>
                    </a:lnTo>
                    <a:lnTo>
                      <a:pt x="290" y="159"/>
                    </a:lnTo>
                    <a:lnTo>
                      <a:pt x="286" y="166"/>
                    </a:lnTo>
                    <a:lnTo>
                      <a:pt x="284" y="175"/>
                    </a:lnTo>
                    <a:lnTo>
                      <a:pt x="282" y="184"/>
                    </a:lnTo>
                    <a:lnTo>
                      <a:pt x="283" y="194"/>
                    </a:lnTo>
                    <a:lnTo>
                      <a:pt x="285" y="199"/>
                    </a:lnTo>
                    <a:lnTo>
                      <a:pt x="286" y="204"/>
                    </a:lnTo>
                    <a:lnTo>
                      <a:pt x="286" y="210"/>
                    </a:lnTo>
                    <a:lnTo>
                      <a:pt x="287" y="217"/>
                    </a:lnTo>
                    <a:lnTo>
                      <a:pt x="289" y="222"/>
                    </a:lnTo>
                    <a:lnTo>
                      <a:pt x="290" y="229"/>
                    </a:lnTo>
                    <a:lnTo>
                      <a:pt x="292" y="235"/>
                    </a:lnTo>
                    <a:lnTo>
                      <a:pt x="293" y="241"/>
                    </a:lnTo>
                    <a:lnTo>
                      <a:pt x="295" y="247"/>
                    </a:lnTo>
                    <a:lnTo>
                      <a:pt x="298" y="253"/>
                    </a:lnTo>
                    <a:lnTo>
                      <a:pt x="300" y="259"/>
                    </a:lnTo>
                    <a:lnTo>
                      <a:pt x="304" y="264"/>
                    </a:lnTo>
                    <a:lnTo>
                      <a:pt x="308" y="268"/>
                    </a:lnTo>
                    <a:lnTo>
                      <a:pt x="313" y="273"/>
                    </a:lnTo>
                    <a:lnTo>
                      <a:pt x="319" y="276"/>
                    </a:lnTo>
                    <a:lnTo>
                      <a:pt x="326" y="279"/>
                    </a:lnTo>
                    <a:lnTo>
                      <a:pt x="332" y="282"/>
                    </a:lnTo>
                    <a:lnTo>
                      <a:pt x="339" y="284"/>
                    </a:lnTo>
                    <a:lnTo>
                      <a:pt x="345" y="284"/>
                    </a:lnTo>
                    <a:lnTo>
                      <a:pt x="351" y="284"/>
                    </a:lnTo>
                    <a:lnTo>
                      <a:pt x="357" y="282"/>
                    </a:lnTo>
                    <a:lnTo>
                      <a:pt x="362" y="280"/>
                    </a:lnTo>
                    <a:lnTo>
                      <a:pt x="367" y="278"/>
                    </a:lnTo>
                    <a:lnTo>
                      <a:pt x="373" y="274"/>
                    </a:lnTo>
                    <a:lnTo>
                      <a:pt x="379" y="272"/>
                    </a:lnTo>
                    <a:lnTo>
                      <a:pt x="385" y="268"/>
                    </a:lnTo>
                    <a:lnTo>
                      <a:pt x="390" y="266"/>
                    </a:lnTo>
                    <a:lnTo>
                      <a:pt x="396" y="264"/>
                    </a:lnTo>
                    <a:lnTo>
                      <a:pt x="402" y="262"/>
                    </a:lnTo>
                    <a:lnTo>
                      <a:pt x="407" y="260"/>
                    </a:lnTo>
                    <a:lnTo>
                      <a:pt x="414" y="260"/>
                    </a:lnTo>
                    <a:lnTo>
                      <a:pt x="420" y="261"/>
                    </a:lnTo>
                    <a:lnTo>
                      <a:pt x="426" y="265"/>
                    </a:lnTo>
                    <a:lnTo>
                      <a:pt x="429" y="270"/>
                    </a:lnTo>
                    <a:lnTo>
                      <a:pt x="432" y="275"/>
                    </a:lnTo>
                    <a:lnTo>
                      <a:pt x="434" y="281"/>
                    </a:lnTo>
                    <a:lnTo>
                      <a:pt x="436" y="287"/>
                    </a:lnTo>
                    <a:lnTo>
                      <a:pt x="439" y="292"/>
                    </a:lnTo>
                    <a:lnTo>
                      <a:pt x="439" y="299"/>
                    </a:lnTo>
                    <a:lnTo>
                      <a:pt x="440" y="305"/>
                    </a:lnTo>
                    <a:lnTo>
                      <a:pt x="442" y="312"/>
                    </a:lnTo>
                    <a:lnTo>
                      <a:pt x="442" y="319"/>
                    </a:lnTo>
                    <a:lnTo>
                      <a:pt x="443" y="325"/>
                    </a:lnTo>
                    <a:lnTo>
                      <a:pt x="443" y="332"/>
                    </a:lnTo>
                    <a:lnTo>
                      <a:pt x="444" y="338"/>
                    </a:lnTo>
                    <a:lnTo>
                      <a:pt x="445" y="345"/>
                    </a:lnTo>
                    <a:lnTo>
                      <a:pt x="445" y="352"/>
                    </a:lnTo>
                    <a:lnTo>
                      <a:pt x="446" y="358"/>
                    </a:lnTo>
                    <a:lnTo>
                      <a:pt x="436" y="358"/>
                    </a:lnTo>
                    <a:lnTo>
                      <a:pt x="426" y="359"/>
                    </a:lnTo>
                    <a:lnTo>
                      <a:pt x="417" y="361"/>
                    </a:lnTo>
                    <a:lnTo>
                      <a:pt x="406" y="363"/>
                    </a:lnTo>
                    <a:lnTo>
                      <a:pt x="397" y="366"/>
                    </a:lnTo>
                    <a:lnTo>
                      <a:pt x="386" y="369"/>
                    </a:lnTo>
                    <a:lnTo>
                      <a:pt x="377" y="372"/>
                    </a:lnTo>
                    <a:lnTo>
                      <a:pt x="366" y="377"/>
                    </a:lnTo>
                    <a:lnTo>
                      <a:pt x="363" y="380"/>
                    </a:lnTo>
                    <a:lnTo>
                      <a:pt x="359" y="385"/>
                    </a:lnTo>
                    <a:lnTo>
                      <a:pt x="354" y="391"/>
                    </a:lnTo>
                    <a:lnTo>
                      <a:pt x="351" y="398"/>
                    </a:lnTo>
                    <a:lnTo>
                      <a:pt x="347" y="406"/>
                    </a:lnTo>
                    <a:lnTo>
                      <a:pt x="346" y="414"/>
                    </a:lnTo>
                    <a:lnTo>
                      <a:pt x="347" y="421"/>
                    </a:lnTo>
                    <a:lnTo>
                      <a:pt x="350" y="429"/>
                    </a:lnTo>
                    <a:lnTo>
                      <a:pt x="353" y="437"/>
                    </a:lnTo>
                    <a:lnTo>
                      <a:pt x="358" y="444"/>
                    </a:lnTo>
                    <a:lnTo>
                      <a:pt x="363" y="450"/>
                    </a:lnTo>
                    <a:lnTo>
                      <a:pt x="368" y="458"/>
                    </a:lnTo>
                    <a:lnTo>
                      <a:pt x="372" y="464"/>
                    </a:lnTo>
                    <a:lnTo>
                      <a:pt x="374" y="472"/>
                    </a:lnTo>
                    <a:lnTo>
                      <a:pt x="375" y="480"/>
                    </a:lnTo>
                    <a:lnTo>
                      <a:pt x="373" y="489"/>
                    </a:lnTo>
                    <a:lnTo>
                      <a:pt x="369" y="492"/>
                    </a:lnTo>
                    <a:lnTo>
                      <a:pt x="364" y="495"/>
                    </a:lnTo>
                    <a:lnTo>
                      <a:pt x="359" y="498"/>
                    </a:lnTo>
                    <a:lnTo>
                      <a:pt x="353" y="500"/>
                    </a:lnTo>
                    <a:lnTo>
                      <a:pt x="347" y="503"/>
                    </a:lnTo>
                    <a:lnTo>
                      <a:pt x="341" y="505"/>
                    </a:lnTo>
                    <a:lnTo>
                      <a:pt x="336" y="508"/>
                    </a:lnTo>
                    <a:lnTo>
                      <a:pt x="330" y="509"/>
                    </a:lnTo>
                    <a:lnTo>
                      <a:pt x="323" y="511"/>
                    </a:lnTo>
                    <a:lnTo>
                      <a:pt x="317" y="512"/>
                    </a:lnTo>
                    <a:lnTo>
                      <a:pt x="311" y="514"/>
                    </a:lnTo>
                    <a:lnTo>
                      <a:pt x="304" y="515"/>
                    </a:lnTo>
                    <a:lnTo>
                      <a:pt x="298" y="516"/>
                    </a:lnTo>
                    <a:lnTo>
                      <a:pt x="292" y="517"/>
                    </a:lnTo>
                    <a:lnTo>
                      <a:pt x="285" y="518"/>
                    </a:lnTo>
                    <a:lnTo>
                      <a:pt x="279" y="519"/>
                    </a:lnTo>
                    <a:lnTo>
                      <a:pt x="272" y="51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8" name="Полилиния 5"/>
              <p:cNvSpPr>
                <a:spLocks/>
              </p:cNvSpPr>
              <p:nvPr/>
            </p:nvSpPr>
            <p:spPr bwMode="grayWhite">
              <a:xfrm>
                <a:off x="42989" y="2829306"/>
                <a:ext cx="733425" cy="981075"/>
              </a:xfrm>
              <a:custGeom>
                <a:avLst/>
                <a:gdLst>
                  <a:gd name="T0" fmla="*/ 224 w 462"/>
                  <a:gd name="T1" fmla="*/ 439 h 618"/>
                  <a:gd name="T2" fmla="*/ 193 w 462"/>
                  <a:gd name="T3" fmla="*/ 434 h 618"/>
                  <a:gd name="T4" fmla="*/ 165 w 462"/>
                  <a:gd name="T5" fmla="*/ 436 h 618"/>
                  <a:gd name="T6" fmla="*/ 156 w 462"/>
                  <a:gd name="T7" fmla="*/ 444 h 618"/>
                  <a:gd name="T8" fmla="*/ 147 w 462"/>
                  <a:gd name="T9" fmla="*/ 461 h 618"/>
                  <a:gd name="T10" fmla="*/ 147 w 462"/>
                  <a:gd name="T11" fmla="*/ 487 h 618"/>
                  <a:gd name="T12" fmla="*/ 143 w 462"/>
                  <a:gd name="T13" fmla="*/ 513 h 618"/>
                  <a:gd name="T14" fmla="*/ 136 w 462"/>
                  <a:gd name="T15" fmla="*/ 537 h 618"/>
                  <a:gd name="T16" fmla="*/ 7 w 462"/>
                  <a:gd name="T17" fmla="*/ 549 h 618"/>
                  <a:gd name="T18" fmla="*/ 5 w 462"/>
                  <a:gd name="T19" fmla="*/ 510 h 618"/>
                  <a:gd name="T20" fmla="*/ 1 w 462"/>
                  <a:gd name="T21" fmla="*/ 472 h 618"/>
                  <a:gd name="T22" fmla="*/ 1 w 462"/>
                  <a:gd name="T23" fmla="*/ 433 h 618"/>
                  <a:gd name="T24" fmla="*/ 12 w 462"/>
                  <a:gd name="T25" fmla="*/ 392 h 618"/>
                  <a:gd name="T26" fmla="*/ 37 w 462"/>
                  <a:gd name="T27" fmla="*/ 383 h 618"/>
                  <a:gd name="T28" fmla="*/ 66 w 462"/>
                  <a:gd name="T29" fmla="*/ 389 h 618"/>
                  <a:gd name="T30" fmla="*/ 94 w 462"/>
                  <a:gd name="T31" fmla="*/ 403 h 618"/>
                  <a:gd name="T32" fmla="*/ 120 w 462"/>
                  <a:gd name="T33" fmla="*/ 417 h 618"/>
                  <a:gd name="T34" fmla="*/ 156 w 462"/>
                  <a:gd name="T35" fmla="*/ 399 h 618"/>
                  <a:gd name="T36" fmla="*/ 166 w 462"/>
                  <a:gd name="T37" fmla="*/ 363 h 618"/>
                  <a:gd name="T38" fmla="*/ 164 w 462"/>
                  <a:gd name="T39" fmla="*/ 321 h 618"/>
                  <a:gd name="T40" fmla="*/ 158 w 462"/>
                  <a:gd name="T41" fmla="*/ 280 h 618"/>
                  <a:gd name="T42" fmla="*/ 71 w 462"/>
                  <a:gd name="T43" fmla="*/ 135 h 618"/>
                  <a:gd name="T44" fmla="*/ 104 w 462"/>
                  <a:gd name="T45" fmla="*/ 141 h 618"/>
                  <a:gd name="T46" fmla="*/ 137 w 462"/>
                  <a:gd name="T47" fmla="*/ 147 h 618"/>
                  <a:gd name="T48" fmla="*/ 170 w 462"/>
                  <a:gd name="T49" fmla="*/ 144 h 618"/>
                  <a:gd name="T50" fmla="*/ 195 w 462"/>
                  <a:gd name="T51" fmla="*/ 128 h 618"/>
                  <a:gd name="T52" fmla="*/ 206 w 462"/>
                  <a:gd name="T53" fmla="*/ 114 h 618"/>
                  <a:gd name="T54" fmla="*/ 216 w 462"/>
                  <a:gd name="T55" fmla="*/ 92 h 618"/>
                  <a:gd name="T56" fmla="*/ 211 w 462"/>
                  <a:gd name="T57" fmla="*/ 69 h 618"/>
                  <a:gd name="T58" fmla="*/ 207 w 462"/>
                  <a:gd name="T59" fmla="*/ 47 h 618"/>
                  <a:gd name="T60" fmla="*/ 208 w 462"/>
                  <a:gd name="T61" fmla="*/ 24 h 618"/>
                  <a:gd name="T62" fmla="*/ 221 w 462"/>
                  <a:gd name="T63" fmla="*/ 2 h 618"/>
                  <a:gd name="T64" fmla="*/ 245 w 462"/>
                  <a:gd name="T65" fmla="*/ 0 h 618"/>
                  <a:gd name="T66" fmla="*/ 272 w 462"/>
                  <a:gd name="T67" fmla="*/ 5 h 618"/>
                  <a:gd name="T68" fmla="*/ 296 w 462"/>
                  <a:gd name="T69" fmla="*/ 17 h 618"/>
                  <a:gd name="T70" fmla="*/ 316 w 462"/>
                  <a:gd name="T71" fmla="*/ 38 h 618"/>
                  <a:gd name="T72" fmla="*/ 317 w 462"/>
                  <a:gd name="T73" fmla="*/ 66 h 618"/>
                  <a:gd name="T74" fmla="*/ 304 w 462"/>
                  <a:gd name="T75" fmla="*/ 94 h 618"/>
                  <a:gd name="T76" fmla="*/ 294 w 462"/>
                  <a:gd name="T77" fmla="*/ 125 h 618"/>
                  <a:gd name="T78" fmla="*/ 302 w 462"/>
                  <a:gd name="T79" fmla="*/ 158 h 618"/>
                  <a:gd name="T80" fmla="*/ 337 w 462"/>
                  <a:gd name="T81" fmla="*/ 181 h 618"/>
                  <a:gd name="T82" fmla="*/ 380 w 462"/>
                  <a:gd name="T83" fmla="*/ 188 h 618"/>
                  <a:gd name="T84" fmla="*/ 427 w 462"/>
                  <a:gd name="T85" fmla="*/ 190 h 618"/>
                  <a:gd name="T86" fmla="*/ 431 w 462"/>
                  <a:gd name="T87" fmla="*/ 329 h 618"/>
                  <a:gd name="T88" fmla="*/ 401 w 462"/>
                  <a:gd name="T89" fmla="*/ 338 h 618"/>
                  <a:gd name="T90" fmla="*/ 370 w 462"/>
                  <a:gd name="T91" fmla="*/ 331 h 618"/>
                  <a:gd name="T92" fmla="*/ 337 w 462"/>
                  <a:gd name="T93" fmla="*/ 319 h 618"/>
                  <a:gd name="T94" fmla="*/ 303 w 462"/>
                  <a:gd name="T95" fmla="*/ 316 h 618"/>
                  <a:gd name="T96" fmla="*/ 281 w 462"/>
                  <a:gd name="T97" fmla="*/ 333 h 618"/>
                  <a:gd name="T98" fmla="*/ 268 w 462"/>
                  <a:gd name="T99" fmla="*/ 361 h 618"/>
                  <a:gd name="T100" fmla="*/ 263 w 462"/>
                  <a:gd name="T101" fmla="*/ 393 h 618"/>
                  <a:gd name="T102" fmla="*/ 264 w 462"/>
                  <a:gd name="T103" fmla="*/ 427 h 618"/>
                  <a:gd name="T104" fmla="*/ 286 w 462"/>
                  <a:gd name="T105" fmla="*/ 457 h 618"/>
                  <a:gd name="T106" fmla="*/ 317 w 462"/>
                  <a:gd name="T107" fmla="*/ 464 h 618"/>
                  <a:gd name="T108" fmla="*/ 354 w 462"/>
                  <a:gd name="T109" fmla="*/ 463 h 618"/>
                  <a:gd name="T110" fmla="*/ 392 w 462"/>
                  <a:gd name="T111" fmla="*/ 473 h 618"/>
                  <a:gd name="T112" fmla="*/ 401 w 462"/>
                  <a:gd name="T113" fmla="*/ 509 h 618"/>
                  <a:gd name="T114" fmla="*/ 403 w 462"/>
                  <a:gd name="T115" fmla="*/ 547 h 618"/>
                  <a:gd name="T116" fmla="*/ 398 w 462"/>
                  <a:gd name="T117" fmla="*/ 583 h 618"/>
                  <a:gd name="T118" fmla="*/ 388 w 462"/>
                  <a:gd name="T119" fmla="*/ 617 h 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462" h="618">
                    <a:moveTo>
                      <a:pt x="384" y="617"/>
                    </a:moveTo>
                    <a:lnTo>
                      <a:pt x="248" y="578"/>
                    </a:lnTo>
                    <a:lnTo>
                      <a:pt x="231" y="442"/>
                    </a:lnTo>
                    <a:lnTo>
                      <a:pt x="224" y="439"/>
                    </a:lnTo>
                    <a:lnTo>
                      <a:pt x="217" y="436"/>
                    </a:lnTo>
                    <a:lnTo>
                      <a:pt x="209" y="435"/>
                    </a:lnTo>
                    <a:lnTo>
                      <a:pt x="201" y="434"/>
                    </a:lnTo>
                    <a:lnTo>
                      <a:pt x="193" y="434"/>
                    </a:lnTo>
                    <a:lnTo>
                      <a:pt x="185" y="434"/>
                    </a:lnTo>
                    <a:lnTo>
                      <a:pt x="176" y="435"/>
                    </a:lnTo>
                    <a:lnTo>
                      <a:pt x="167" y="435"/>
                    </a:lnTo>
                    <a:lnTo>
                      <a:pt x="165" y="436"/>
                    </a:lnTo>
                    <a:lnTo>
                      <a:pt x="162" y="438"/>
                    </a:lnTo>
                    <a:lnTo>
                      <a:pt x="160" y="440"/>
                    </a:lnTo>
                    <a:lnTo>
                      <a:pt x="158" y="442"/>
                    </a:lnTo>
                    <a:lnTo>
                      <a:pt x="156" y="444"/>
                    </a:lnTo>
                    <a:lnTo>
                      <a:pt x="153" y="448"/>
                    </a:lnTo>
                    <a:lnTo>
                      <a:pt x="151" y="452"/>
                    </a:lnTo>
                    <a:lnTo>
                      <a:pt x="147" y="456"/>
                    </a:lnTo>
                    <a:lnTo>
                      <a:pt x="147" y="461"/>
                    </a:lnTo>
                    <a:lnTo>
                      <a:pt x="147" y="468"/>
                    </a:lnTo>
                    <a:lnTo>
                      <a:pt x="147" y="474"/>
                    </a:lnTo>
                    <a:lnTo>
                      <a:pt x="147" y="480"/>
                    </a:lnTo>
                    <a:lnTo>
                      <a:pt x="147" y="487"/>
                    </a:lnTo>
                    <a:lnTo>
                      <a:pt x="146" y="493"/>
                    </a:lnTo>
                    <a:lnTo>
                      <a:pt x="146" y="499"/>
                    </a:lnTo>
                    <a:lnTo>
                      <a:pt x="145" y="506"/>
                    </a:lnTo>
                    <a:lnTo>
                      <a:pt x="143" y="513"/>
                    </a:lnTo>
                    <a:lnTo>
                      <a:pt x="143" y="520"/>
                    </a:lnTo>
                    <a:lnTo>
                      <a:pt x="141" y="525"/>
                    </a:lnTo>
                    <a:lnTo>
                      <a:pt x="139" y="532"/>
                    </a:lnTo>
                    <a:lnTo>
                      <a:pt x="136" y="537"/>
                    </a:lnTo>
                    <a:lnTo>
                      <a:pt x="134" y="543"/>
                    </a:lnTo>
                    <a:lnTo>
                      <a:pt x="131" y="549"/>
                    </a:lnTo>
                    <a:lnTo>
                      <a:pt x="128" y="553"/>
                    </a:lnTo>
                    <a:lnTo>
                      <a:pt x="7" y="549"/>
                    </a:lnTo>
                    <a:lnTo>
                      <a:pt x="7" y="539"/>
                    </a:lnTo>
                    <a:lnTo>
                      <a:pt x="7" y="530"/>
                    </a:lnTo>
                    <a:lnTo>
                      <a:pt x="6" y="521"/>
                    </a:lnTo>
                    <a:lnTo>
                      <a:pt x="5" y="510"/>
                    </a:lnTo>
                    <a:lnTo>
                      <a:pt x="4" y="501"/>
                    </a:lnTo>
                    <a:lnTo>
                      <a:pt x="2" y="492"/>
                    </a:lnTo>
                    <a:lnTo>
                      <a:pt x="1" y="482"/>
                    </a:lnTo>
                    <a:lnTo>
                      <a:pt x="1" y="472"/>
                    </a:lnTo>
                    <a:lnTo>
                      <a:pt x="0" y="463"/>
                    </a:lnTo>
                    <a:lnTo>
                      <a:pt x="0" y="453"/>
                    </a:lnTo>
                    <a:lnTo>
                      <a:pt x="0" y="442"/>
                    </a:lnTo>
                    <a:lnTo>
                      <a:pt x="1" y="433"/>
                    </a:lnTo>
                    <a:lnTo>
                      <a:pt x="3" y="423"/>
                    </a:lnTo>
                    <a:lnTo>
                      <a:pt x="5" y="413"/>
                    </a:lnTo>
                    <a:lnTo>
                      <a:pt x="8" y="402"/>
                    </a:lnTo>
                    <a:lnTo>
                      <a:pt x="12" y="392"/>
                    </a:lnTo>
                    <a:lnTo>
                      <a:pt x="18" y="388"/>
                    </a:lnTo>
                    <a:lnTo>
                      <a:pt x="24" y="386"/>
                    </a:lnTo>
                    <a:lnTo>
                      <a:pt x="30" y="384"/>
                    </a:lnTo>
                    <a:lnTo>
                      <a:pt x="37" y="383"/>
                    </a:lnTo>
                    <a:lnTo>
                      <a:pt x="45" y="384"/>
                    </a:lnTo>
                    <a:lnTo>
                      <a:pt x="52" y="385"/>
                    </a:lnTo>
                    <a:lnTo>
                      <a:pt x="59" y="387"/>
                    </a:lnTo>
                    <a:lnTo>
                      <a:pt x="66" y="389"/>
                    </a:lnTo>
                    <a:lnTo>
                      <a:pt x="73" y="392"/>
                    </a:lnTo>
                    <a:lnTo>
                      <a:pt x="80" y="396"/>
                    </a:lnTo>
                    <a:lnTo>
                      <a:pt x="87" y="400"/>
                    </a:lnTo>
                    <a:lnTo>
                      <a:pt x="94" y="403"/>
                    </a:lnTo>
                    <a:lnTo>
                      <a:pt x="100" y="407"/>
                    </a:lnTo>
                    <a:lnTo>
                      <a:pt x="107" y="411"/>
                    </a:lnTo>
                    <a:lnTo>
                      <a:pt x="113" y="415"/>
                    </a:lnTo>
                    <a:lnTo>
                      <a:pt x="120" y="417"/>
                    </a:lnTo>
                    <a:lnTo>
                      <a:pt x="136" y="417"/>
                    </a:lnTo>
                    <a:lnTo>
                      <a:pt x="143" y="412"/>
                    </a:lnTo>
                    <a:lnTo>
                      <a:pt x="151" y="406"/>
                    </a:lnTo>
                    <a:lnTo>
                      <a:pt x="156" y="399"/>
                    </a:lnTo>
                    <a:lnTo>
                      <a:pt x="160" y="391"/>
                    </a:lnTo>
                    <a:lnTo>
                      <a:pt x="163" y="383"/>
                    </a:lnTo>
                    <a:lnTo>
                      <a:pt x="165" y="373"/>
                    </a:lnTo>
                    <a:lnTo>
                      <a:pt x="166" y="363"/>
                    </a:lnTo>
                    <a:lnTo>
                      <a:pt x="166" y="353"/>
                    </a:lnTo>
                    <a:lnTo>
                      <a:pt x="166" y="343"/>
                    </a:lnTo>
                    <a:lnTo>
                      <a:pt x="166" y="333"/>
                    </a:lnTo>
                    <a:lnTo>
                      <a:pt x="164" y="321"/>
                    </a:lnTo>
                    <a:lnTo>
                      <a:pt x="163" y="311"/>
                    </a:lnTo>
                    <a:lnTo>
                      <a:pt x="161" y="301"/>
                    </a:lnTo>
                    <a:lnTo>
                      <a:pt x="159" y="290"/>
                    </a:lnTo>
                    <a:lnTo>
                      <a:pt x="158" y="280"/>
                    </a:lnTo>
                    <a:lnTo>
                      <a:pt x="156" y="270"/>
                    </a:lnTo>
                    <a:lnTo>
                      <a:pt x="39" y="241"/>
                    </a:lnTo>
                    <a:lnTo>
                      <a:pt x="63" y="135"/>
                    </a:lnTo>
                    <a:lnTo>
                      <a:pt x="71" y="135"/>
                    </a:lnTo>
                    <a:lnTo>
                      <a:pt x="79" y="136"/>
                    </a:lnTo>
                    <a:lnTo>
                      <a:pt x="87" y="137"/>
                    </a:lnTo>
                    <a:lnTo>
                      <a:pt x="96" y="139"/>
                    </a:lnTo>
                    <a:lnTo>
                      <a:pt x="104" y="141"/>
                    </a:lnTo>
                    <a:lnTo>
                      <a:pt x="113" y="143"/>
                    </a:lnTo>
                    <a:lnTo>
                      <a:pt x="120" y="144"/>
                    </a:lnTo>
                    <a:lnTo>
                      <a:pt x="129" y="146"/>
                    </a:lnTo>
                    <a:lnTo>
                      <a:pt x="137" y="147"/>
                    </a:lnTo>
                    <a:lnTo>
                      <a:pt x="146" y="147"/>
                    </a:lnTo>
                    <a:lnTo>
                      <a:pt x="154" y="147"/>
                    </a:lnTo>
                    <a:lnTo>
                      <a:pt x="162" y="146"/>
                    </a:lnTo>
                    <a:lnTo>
                      <a:pt x="170" y="144"/>
                    </a:lnTo>
                    <a:lnTo>
                      <a:pt x="177" y="141"/>
                    </a:lnTo>
                    <a:lnTo>
                      <a:pt x="185" y="136"/>
                    </a:lnTo>
                    <a:lnTo>
                      <a:pt x="192" y="132"/>
                    </a:lnTo>
                    <a:lnTo>
                      <a:pt x="195" y="128"/>
                    </a:lnTo>
                    <a:lnTo>
                      <a:pt x="197" y="125"/>
                    </a:lnTo>
                    <a:lnTo>
                      <a:pt x="200" y="121"/>
                    </a:lnTo>
                    <a:lnTo>
                      <a:pt x="204" y="118"/>
                    </a:lnTo>
                    <a:lnTo>
                      <a:pt x="206" y="114"/>
                    </a:lnTo>
                    <a:lnTo>
                      <a:pt x="210" y="108"/>
                    </a:lnTo>
                    <a:lnTo>
                      <a:pt x="212" y="104"/>
                    </a:lnTo>
                    <a:lnTo>
                      <a:pt x="216" y="97"/>
                    </a:lnTo>
                    <a:lnTo>
                      <a:pt x="216" y="92"/>
                    </a:lnTo>
                    <a:lnTo>
                      <a:pt x="214" y="86"/>
                    </a:lnTo>
                    <a:lnTo>
                      <a:pt x="214" y="80"/>
                    </a:lnTo>
                    <a:lnTo>
                      <a:pt x="212" y="76"/>
                    </a:lnTo>
                    <a:lnTo>
                      <a:pt x="211" y="69"/>
                    </a:lnTo>
                    <a:lnTo>
                      <a:pt x="210" y="65"/>
                    </a:lnTo>
                    <a:lnTo>
                      <a:pt x="209" y="58"/>
                    </a:lnTo>
                    <a:lnTo>
                      <a:pt x="208" y="53"/>
                    </a:lnTo>
                    <a:lnTo>
                      <a:pt x="207" y="47"/>
                    </a:lnTo>
                    <a:lnTo>
                      <a:pt x="206" y="41"/>
                    </a:lnTo>
                    <a:lnTo>
                      <a:pt x="206" y="35"/>
                    </a:lnTo>
                    <a:lnTo>
                      <a:pt x="207" y="29"/>
                    </a:lnTo>
                    <a:lnTo>
                      <a:pt x="208" y="24"/>
                    </a:lnTo>
                    <a:lnTo>
                      <a:pt x="210" y="17"/>
                    </a:lnTo>
                    <a:lnTo>
                      <a:pt x="212" y="11"/>
                    </a:lnTo>
                    <a:lnTo>
                      <a:pt x="216" y="5"/>
                    </a:lnTo>
                    <a:lnTo>
                      <a:pt x="221" y="2"/>
                    </a:lnTo>
                    <a:lnTo>
                      <a:pt x="226" y="1"/>
                    </a:lnTo>
                    <a:lnTo>
                      <a:pt x="233" y="0"/>
                    </a:lnTo>
                    <a:lnTo>
                      <a:pt x="239" y="0"/>
                    </a:lnTo>
                    <a:lnTo>
                      <a:pt x="245" y="0"/>
                    </a:lnTo>
                    <a:lnTo>
                      <a:pt x="251" y="0"/>
                    </a:lnTo>
                    <a:lnTo>
                      <a:pt x="258" y="1"/>
                    </a:lnTo>
                    <a:lnTo>
                      <a:pt x="264" y="3"/>
                    </a:lnTo>
                    <a:lnTo>
                      <a:pt x="272" y="5"/>
                    </a:lnTo>
                    <a:lnTo>
                      <a:pt x="278" y="8"/>
                    </a:lnTo>
                    <a:lnTo>
                      <a:pt x="284" y="11"/>
                    </a:lnTo>
                    <a:lnTo>
                      <a:pt x="290" y="13"/>
                    </a:lnTo>
                    <a:lnTo>
                      <a:pt x="296" y="17"/>
                    </a:lnTo>
                    <a:lnTo>
                      <a:pt x="302" y="21"/>
                    </a:lnTo>
                    <a:lnTo>
                      <a:pt x="307" y="26"/>
                    </a:lnTo>
                    <a:lnTo>
                      <a:pt x="311" y="30"/>
                    </a:lnTo>
                    <a:lnTo>
                      <a:pt x="316" y="38"/>
                    </a:lnTo>
                    <a:lnTo>
                      <a:pt x="318" y="44"/>
                    </a:lnTo>
                    <a:lnTo>
                      <a:pt x="319" y="52"/>
                    </a:lnTo>
                    <a:lnTo>
                      <a:pt x="318" y="59"/>
                    </a:lnTo>
                    <a:lnTo>
                      <a:pt x="317" y="66"/>
                    </a:lnTo>
                    <a:lnTo>
                      <a:pt x="314" y="73"/>
                    </a:lnTo>
                    <a:lnTo>
                      <a:pt x="311" y="80"/>
                    </a:lnTo>
                    <a:lnTo>
                      <a:pt x="308" y="87"/>
                    </a:lnTo>
                    <a:lnTo>
                      <a:pt x="304" y="94"/>
                    </a:lnTo>
                    <a:lnTo>
                      <a:pt x="301" y="102"/>
                    </a:lnTo>
                    <a:lnTo>
                      <a:pt x="297" y="110"/>
                    </a:lnTo>
                    <a:lnTo>
                      <a:pt x="294" y="118"/>
                    </a:lnTo>
                    <a:lnTo>
                      <a:pt x="294" y="125"/>
                    </a:lnTo>
                    <a:lnTo>
                      <a:pt x="293" y="133"/>
                    </a:lnTo>
                    <a:lnTo>
                      <a:pt x="294" y="140"/>
                    </a:lnTo>
                    <a:lnTo>
                      <a:pt x="295" y="147"/>
                    </a:lnTo>
                    <a:lnTo>
                      <a:pt x="302" y="158"/>
                    </a:lnTo>
                    <a:lnTo>
                      <a:pt x="309" y="165"/>
                    </a:lnTo>
                    <a:lnTo>
                      <a:pt x="317" y="172"/>
                    </a:lnTo>
                    <a:lnTo>
                      <a:pt x="327" y="176"/>
                    </a:lnTo>
                    <a:lnTo>
                      <a:pt x="337" y="181"/>
                    </a:lnTo>
                    <a:lnTo>
                      <a:pt x="347" y="183"/>
                    </a:lnTo>
                    <a:lnTo>
                      <a:pt x="357" y="186"/>
                    </a:lnTo>
                    <a:lnTo>
                      <a:pt x="369" y="187"/>
                    </a:lnTo>
                    <a:lnTo>
                      <a:pt x="380" y="188"/>
                    </a:lnTo>
                    <a:lnTo>
                      <a:pt x="392" y="188"/>
                    </a:lnTo>
                    <a:lnTo>
                      <a:pt x="403" y="189"/>
                    </a:lnTo>
                    <a:lnTo>
                      <a:pt x="415" y="189"/>
                    </a:lnTo>
                    <a:lnTo>
                      <a:pt x="427" y="190"/>
                    </a:lnTo>
                    <a:lnTo>
                      <a:pt x="438" y="191"/>
                    </a:lnTo>
                    <a:lnTo>
                      <a:pt x="450" y="192"/>
                    </a:lnTo>
                    <a:lnTo>
                      <a:pt x="461" y="195"/>
                    </a:lnTo>
                    <a:lnTo>
                      <a:pt x="431" y="329"/>
                    </a:lnTo>
                    <a:lnTo>
                      <a:pt x="424" y="334"/>
                    </a:lnTo>
                    <a:lnTo>
                      <a:pt x="416" y="336"/>
                    </a:lnTo>
                    <a:lnTo>
                      <a:pt x="408" y="338"/>
                    </a:lnTo>
                    <a:lnTo>
                      <a:pt x="401" y="338"/>
                    </a:lnTo>
                    <a:lnTo>
                      <a:pt x="393" y="337"/>
                    </a:lnTo>
                    <a:lnTo>
                      <a:pt x="385" y="336"/>
                    </a:lnTo>
                    <a:lnTo>
                      <a:pt x="377" y="334"/>
                    </a:lnTo>
                    <a:lnTo>
                      <a:pt x="370" y="331"/>
                    </a:lnTo>
                    <a:lnTo>
                      <a:pt x="361" y="327"/>
                    </a:lnTo>
                    <a:lnTo>
                      <a:pt x="353" y="325"/>
                    </a:lnTo>
                    <a:lnTo>
                      <a:pt x="345" y="321"/>
                    </a:lnTo>
                    <a:lnTo>
                      <a:pt x="337" y="319"/>
                    </a:lnTo>
                    <a:lnTo>
                      <a:pt x="328" y="317"/>
                    </a:lnTo>
                    <a:lnTo>
                      <a:pt x="320" y="316"/>
                    </a:lnTo>
                    <a:lnTo>
                      <a:pt x="311" y="315"/>
                    </a:lnTo>
                    <a:lnTo>
                      <a:pt x="303" y="316"/>
                    </a:lnTo>
                    <a:lnTo>
                      <a:pt x="297" y="319"/>
                    </a:lnTo>
                    <a:lnTo>
                      <a:pt x="291" y="323"/>
                    </a:lnTo>
                    <a:lnTo>
                      <a:pt x="286" y="327"/>
                    </a:lnTo>
                    <a:lnTo>
                      <a:pt x="281" y="333"/>
                    </a:lnTo>
                    <a:lnTo>
                      <a:pt x="277" y="339"/>
                    </a:lnTo>
                    <a:lnTo>
                      <a:pt x="274" y="346"/>
                    </a:lnTo>
                    <a:lnTo>
                      <a:pt x="271" y="353"/>
                    </a:lnTo>
                    <a:lnTo>
                      <a:pt x="268" y="361"/>
                    </a:lnTo>
                    <a:lnTo>
                      <a:pt x="266" y="368"/>
                    </a:lnTo>
                    <a:lnTo>
                      <a:pt x="264" y="376"/>
                    </a:lnTo>
                    <a:lnTo>
                      <a:pt x="264" y="385"/>
                    </a:lnTo>
                    <a:lnTo>
                      <a:pt x="263" y="393"/>
                    </a:lnTo>
                    <a:lnTo>
                      <a:pt x="263" y="402"/>
                    </a:lnTo>
                    <a:lnTo>
                      <a:pt x="263" y="410"/>
                    </a:lnTo>
                    <a:lnTo>
                      <a:pt x="264" y="418"/>
                    </a:lnTo>
                    <a:lnTo>
                      <a:pt x="264" y="427"/>
                    </a:lnTo>
                    <a:lnTo>
                      <a:pt x="268" y="438"/>
                    </a:lnTo>
                    <a:lnTo>
                      <a:pt x="273" y="446"/>
                    </a:lnTo>
                    <a:lnTo>
                      <a:pt x="279" y="454"/>
                    </a:lnTo>
                    <a:lnTo>
                      <a:pt x="286" y="457"/>
                    </a:lnTo>
                    <a:lnTo>
                      <a:pt x="293" y="461"/>
                    </a:lnTo>
                    <a:lnTo>
                      <a:pt x="300" y="463"/>
                    </a:lnTo>
                    <a:lnTo>
                      <a:pt x="308" y="464"/>
                    </a:lnTo>
                    <a:lnTo>
                      <a:pt x="317" y="464"/>
                    </a:lnTo>
                    <a:lnTo>
                      <a:pt x="326" y="463"/>
                    </a:lnTo>
                    <a:lnTo>
                      <a:pt x="335" y="463"/>
                    </a:lnTo>
                    <a:lnTo>
                      <a:pt x="344" y="462"/>
                    </a:lnTo>
                    <a:lnTo>
                      <a:pt x="354" y="463"/>
                    </a:lnTo>
                    <a:lnTo>
                      <a:pt x="363" y="463"/>
                    </a:lnTo>
                    <a:lnTo>
                      <a:pt x="373" y="465"/>
                    </a:lnTo>
                    <a:lnTo>
                      <a:pt x="383" y="468"/>
                    </a:lnTo>
                    <a:lnTo>
                      <a:pt x="392" y="473"/>
                    </a:lnTo>
                    <a:lnTo>
                      <a:pt x="395" y="482"/>
                    </a:lnTo>
                    <a:lnTo>
                      <a:pt x="398" y="491"/>
                    </a:lnTo>
                    <a:lnTo>
                      <a:pt x="400" y="499"/>
                    </a:lnTo>
                    <a:lnTo>
                      <a:pt x="401" y="509"/>
                    </a:lnTo>
                    <a:lnTo>
                      <a:pt x="403" y="518"/>
                    </a:lnTo>
                    <a:lnTo>
                      <a:pt x="404" y="527"/>
                    </a:lnTo>
                    <a:lnTo>
                      <a:pt x="404" y="536"/>
                    </a:lnTo>
                    <a:lnTo>
                      <a:pt x="403" y="547"/>
                    </a:lnTo>
                    <a:lnTo>
                      <a:pt x="403" y="555"/>
                    </a:lnTo>
                    <a:lnTo>
                      <a:pt x="401" y="564"/>
                    </a:lnTo>
                    <a:lnTo>
                      <a:pt x="400" y="574"/>
                    </a:lnTo>
                    <a:lnTo>
                      <a:pt x="398" y="583"/>
                    </a:lnTo>
                    <a:lnTo>
                      <a:pt x="396" y="591"/>
                    </a:lnTo>
                    <a:lnTo>
                      <a:pt x="393" y="600"/>
                    </a:lnTo>
                    <a:lnTo>
                      <a:pt x="391" y="608"/>
                    </a:lnTo>
                    <a:lnTo>
                      <a:pt x="388" y="617"/>
                    </a:lnTo>
                    <a:lnTo>
                      <a:pt x="384" y="617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19" name="Полилиния 6"/>
              <p:cNvSpPr>
                <a:spLocks/>
              </p:cNvSpPr>
              <p:nvPr/>
            </p:nvSpPr>
            <p:spPr bwMode="grayWhite">
              <a:xfrm>
                <a:off x="89027" y="2084769"/>
                <a:ext cx="990600" cy="588963"/>
              </a:xfrm>
              <a:custGeom>
                <a:avLst/>
                <a:gdLst>
                  <a:gd name="T0" fmla="*/ 186 w 624"/>
                  <a:gd name="T1" fmla="*/ 342 h 371"/>
                  <a:gd name="T2" fmla="*/ 175 w 624"/>
                  <a:gd name="T3" fmla="*/ 308 h 371"/>
                  <a:gd name="T4" fmla="*/ 149 w 624"/>
                  <a:gd name="T5" fmla="*/ 280 h 371"/>
                  <a:gd name="T6" fmla="*/ 124 w 624"/>
                  <a:gd name="T7" fmla="*/ 270 h 371"/>
                  <a:gd name="T8" fmla="*/ 104 w 624"/>
                  <a:gd name="T9" fmla="*/ 269 h 371"/>
                  <a:gd name="T10" fmla="*/ 10 w 624"/>
                  <a:gd name="T11" fmla="*/ 290 h 371"/>
                  <a:gd name="T12" fmla="*/ 3 w 624"/>
                  <a:gd name="T13" fmla="*/ 264 h 371"/>
                  <a:gd name="T14" fmla="*/ 0 w 624"/>
                  <a:gd name="T15" fmla="*/ 236 h 371"/>
                  <a:gd name="T16" fmla="*/ 4 w 624"/>
                  <a:gd name="T17" fmla="*/ 214 h 371"/>
                  <a:gd name="T18" fmla="*/ 22 w 624"/>
                  <a:gd name="T19" fmla="*/ 200 h 371"/>
                  <a:gd name="T20" fmla="*/ 53 w 624"/>
                  <a:gd name="T21" fmla="*/ 200 h 371"/>
                  <a:gd name="T22" fmla="*/ 90 w 624"/>
                  <a:gd name="T23" fmla="*/ 208 h 371"/>
                  <a:gd name="T24" fmla="*/ 126 w 624"/>
                  <a:gd name="T25" fmla="*/ 190 h 371"/>
                  <a:gd name="T26" fmla="*/ 144 w 624"/>
                  <a:gd name="T27" fmla="*/ 33 h 371"/>
                  <a:gd name="T28" fmla="*/ 174 w 624"/>
                  <a:gd name="T29" fmla="*/ 28 h 371"/>
                  <a:gd name="T30" fmla="*/ 206 w 624"/>
                  <a:gd name="T31" fmla="*/ 31 h 371"/>
                  <a:gd name="T32" fmla="*/ 230 w 624"/>
                  <a:gd name="T33" fmla="*/ 57 h 371"/>
                  <a:gd name="T34" fmla="*/ 236 w 624"/>
                  <a:gd name="T35" fmla="*/ 99 h 371"/>
                  <a:gd name="T36" fmla="*/ 249 w 624"/>
                  <a:gd name="T37" fmla="*/ 138 h 371"/>
                  <a:gd name="T38" fmla="*/ 293 w 624"/>
                  <a:gd name="T39" fmla="*/ 159 h 371"/>
                  <a:gd name="T40" fmla="*/ 345 w 624"/>
                  <a:gd name="T41" fmla="*/ 148 h 371"/>
                  <a:gd name="T42" fmla="*/ 366 w 624"/>
                  <a:gd name="T43" fmla="*/ 119 h 371"/>
                  <a:gd name="T44" fmla="*/ 361 w 624"/>
                  <a:gd name="T45" fmla="*/ 91 h 371"/>
                  <a:gd name="T46" fmla="*/ 352 w 624"/>
                  <a:gd name="T47" fmla="*/ 62 h 371"/>
                  <a:gd name="T48" fmla="*/ 363 w 624"/>
                  <a:gd name="T49" fmla="*/ 34 h 371"/>
                  <a:gd name="T50" fmla="*/ 398 w 624"/>
                  <a:gd name="T51" fmla="*/ 17 h 371"/>
                  <a:gd name="T52" fmla="*/ 439 w 624"/>
                  <a:gd name="T53" fmla="*/ 7 h 371"/>
                  <a:gd name="T54" fmla="*/ 474 w 624"/>
                  <a:gd name="T55" fmla="*/ 5 h 371"/>
                  <a:gd name="T56" fmla="*/ 479 w 624"/>
                  <a:gd name="T57" fmla="*/ 37 h 371"/>
                  <a:gd name="T58" fmla="*/ 483 w 624"/>
                  <a:gd name="T59" fmla="*/ 70 h 371"/>
                  <a:gd name="T60" fmla="*/ 507 w 624"/>
                  <a:gd name="T61" fmla="*/ 97 h 371"/>
                  <a:gd name="T62" fmla="*/ 535 w 624"/>
                  <a:gd name="T63" fmla="*/ 101 h 371"/>
                  <a:gd name="T64" fmla="*/ 566 w 624"/>
                  <a:gd name="T65" fmla="*/ 94 h 371"/>
                  <a:gd name="T66" fmla="*/ 598 w 624"/>
                  <a:gd name="T67" fmla="*/ 94 h 371"/>
                  <a:gd name="T68" fmla="*/ 620 w 624"/>
                  <a:gd name="T69" fmla="*/ 125 h 371"/>
                  <a:gd name="T70" fmla="*/ 621 w 624"/>
                  <a:gd name="T71" fmla="*/ 162 h 371"/>
                  <a:gd name="T72" fmla="*/ 608 w 624"/>
                  <a:gd name="T73" fmla="*/ 178 h 371"/>
                  <a:gd name="T74" fmla="*/ 573 w 624"/>
                  <a:gd name="T75" fmla="*/ 183 h 371"/>
                  <a:gd name="T76" fmla="*/ 524 w 624"/>
                  <a:gd name="T77" fmla="*/ 186 h 371"/>
                  <a:gd name="T78" fmla="*/ 514 w 624"/>
                  <a:gd name="T79" fmla="*/ 197 h 371"/>
                  <a:gd name="T80" fmla="*/ 519 w 624"/>
                  <a:gd name="T81" fmla="*/ 333 h 371"/>
                  <a:gd name="T82" fmla="*/ 486 w 624"/>
                  <a:gd name="T83" fmla="*/ 342 h 371"/>
                  <a:gd name="T84" fmla="*/ 449 w 624"/>
                  <a:gd name="T85" fmla="*/ 344 h 371"/>
                  <a:gd name="T86" fmla="*/ 412 w 624"/>
                  <a:gd name="T87" fmla="*/ 338 h 371"/>
                  <a:gd name="T88" fmla="*/ 402 w 624"/>
                  <a:gd name="T89" fmla="*/ 311 h 371"/>
                  <a:gd name="T90" fmla="*/ 402 w 624"/>
                  <a:gd name="T91" fmla="*/ 283 h 371"/>
                  <a:gd name="T92" fmla="*/ 397 w 624"/>
                  <a:gd name="T93" fmla="*/ 254 h 371"/>
                  <a:gd name="T94" fmla="*/ 367 w 624"/>
                  <a:gd name="T95" fmla="*/ 236 h 371"/>
                  <a:gd name="T96" fmla="*/ 329 w 624"/>
                  <a:gd name="T97" fmla="*/ 237 h 371"/>
                  <a:gd name="T98" fmla="*/ 289 w 624"/>
                  <a:gd name="T99" fmla="*/ 248 h 371"/>
                  <a:gd name="T100" fmla="*/ 263 w 624"/>
                  <a:gd name="T101" fmla="*/ 264 h 371"/>
                  <a:gd name="T102" fmla="*/ 262 w 624"/>
                  <a:gd name="T103" fmla="*/ 293 h 371"/>
                  <a:gd name="T104" fmla="*/ 276 w 624"/>
                  <a:gd name="T105" fmla="*/ 322 h 371"/>
                  <a:gd name="T106" fmla="*/ 257 w 624"/>
                  <a:gd name="T107" fmla="*/ 360 h 371"/>
                  <a:gd name="T108" fmla="*/ 210 w 624"/>
                  <a:gd name="T109" fmla="*/ 364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24" h="371">
                    <a:moveTo>
                      <a:pt x="191" y="370"/>
                    </a:moveTo>
                    <a:lnTo>
                      <a:pt x="190" y="363"/>
                    </a:lnTo>
                    <a:lnTo>
                      <a:pt x="189" y="356"/>
                    </a:lnTo>
                    <a:lnTo>
                      <a:pt x="188" y="349"/>
                    </a:lnTo>
                    <a:lnTo>
                      <a:pt x="186" y="342"/>
                    </a:lnTo>
                    <a:lnTo>
                      <a:pt x="185" y="335"/>
                    </a:lnTo>
                    <a:lnTo>
                      <a:pt x="182" y="328"/>
                    </a:lnTo>
                    <a:lnTo>
                      <a:pt x="181" y="321"/>
                    </a:lnTo>
                    <a:lnTo>
                      <a:pt x="178" y="315"/>
                    </a:lnTo>
                    <a:lnTo>
                      <a:pt x="175" y="308"/>
                    </a:lnTo>
                    <a:lnTo>
                      <a:pt x="171" y="302"/>
                    </a:lnTo>
                    <a:lnTo>
                      <a:pt x="167" y="296"/>
                    </a:lnTo>
                    <a:lnTo>
                      <a:pt x="162" y="290"/>
                    </a:lnTo>
                    <a:lnTo>
                      <a:pt x="156" y="285"/>
                    </a:lnTo>
                    <a:lnTo>
                      <a:pt x="149" y="280"/>
                    </a:lnTo>
                    <a:lnTo>
                      <a:pt x="143" y="276"/>
                    </a:lnTo>
                    <a:lnTo>
                      <a:pt x="134" y="273"/>
                    </a:lnTo>
                    <a:lnTo>
                      <a:pt x="131" y="271"/>
                    </a:lnTo>
                    <a:lnTo>
                      <a:pt x="128" y="270"/>
                    </a:lnTo>
                    <a:lnTo>
                      <a:pt x="124" y="270"/>
                    </a:lnTo>
                    <a:lnTo>
                      <a:pt x="121" y="270"/>
                    </a:lnTo>
                    <a:lnTo>
                      <a:pt x="117" y="270"/>
                    </a:lnTo>
                    <a:lnTo>
                      <a:pt x="113" y="271"/>
                    </a:lnTo>
                    <a:lnTo>
                      <a:pt x="109" y="270"/>
                    </a:lnTo>
                    <a:lnTo>
                      <a:pt x="104" y="269"/>
                    </a:lnTo>
                    <a:lnTo>
                      <a:pt x="22" y="307"/>
                    </a:lnTo>
                    <a:lnTo>
                      <a:pt x="19" y="304"/>
                    </a:lnTo>
                    <a:lnTo>
                      <a:pt x="15" y="300"/>
                    </a:lnTo>
                    <a:lnTo>
                      <a:pt x="13" y="296"/>
                    </a:lnTo>
                    <a:lnTo>
                      <a:pt x="10" y="290"/>
                    </a:lnTo>
                    <a:lnTo>
                      <a:pt x="9" y="286"/>
                    </a:lnTo>
                    <a:lnTo>
                      <a:pt x="6" y="280"/>
                    </a:lnTo>
                    <a:lnTo>
                      <a:pt x="5" y="275"/>
                    </a:lnTo>
                    <a:lnTo>
                      <a:pt x="4" y="270"/>
                    </a:lnTo>
                    <a:lnTo>
                      <a:pt x="3" y="264"/>
                    </a:lnTo>
                    <a:lnTo>
                      <a:pt x="2" y="258"/>
                    </a:lnTo>
                    <a:lnTo>
                      <a:pt x="0" y="252"/>
                    </a:lnTo>
                    <a:lnTo>
                      <a:pt x="0" y="246"/>
                    </a:lnTo>
                    <a:lnTo>
                      <a:pt x="0" y="241"/>
                    </a:lnTo>
                    <a:lnTo>
                      <a:pt x="0" y="236"/>
                    </a:lnTo>
                    <a:lnTo>
                      <a:pt x="0" y="229"/>
                    </a:lnTo>
                    <a:lnTo>
                      <a:pt x="0" y="224"/>
                    </a:lnTo>
                    <a:lnTo>
                      <a:pt x="0" y="221"/>
                    </a:lnTo>
                    <a:lnTo>
                      <a:pt x="2" y="217"/>
                    </a:lnTo>
                    <a:lnTo>
                      <a:pt x="4" y="214"/>
                    </a:lnTo>
                    <a:lnTo>
                      <a:pt x="6" y="211"/>
                    </a:lnTo>
                    <a:lnTo>
                      <a:pt x="9" y="208"/>
                    </a:lnTo>
                    <a:lnTo>
                      <a:pt x="12" y="206"/>
                    </a:lnTo>
                    <a:lnTo>
                      <a:pt x="16" y="203"/>
                    </a:lnTo>
                    <a:lnTo>
                      <a:pt x="22" y="200"/>
                    </a:lnTo>
                    <a:lnTo>
                      <a:pt x="28" y="200"/>
                    </a:lnTo>
                    <a:lnTo>
                      <a:pt x="33" y="200"/>
                    </a:lnTo>
                    <a:lnTo>
                      <a:pt x="40" y="200"/>
                    </a:lnTo>
                    <a:lnTo>
                      <a:pt x="47" y="200"/>
                    </a:lnTo>
                    <a:lnTo>
                      <a:pt x="53" y="200"/>
                    </a:lnTo>
                    <a:lnTo>
                      <a:pt x="60" y="201"/>
                    </a:lnTo>
                    <a:lnTo>
                      <a:pt x="67" y="204"/>
                    </a:lnTo>
                    <a:lnTo>
                      <a:pt x="74" y="207"/>
                    </a:lnTo>
                    <a:lnTo>
                      <a:pt x="81" y="208"/>
                    </a:lnTo>
                    <a:lnTo>
                      <a:pt x="90" y="208"/>
                    </a:lnTo>
                    <a:lnTo>
                      <a:pt x="97" y="207"/>
                    </a:lnTo>
                    <a:lnTo>
                      <a:pt x="105" y="204"/>
                    </a:lnTo>
                    <a:lnTo>
                      <a:pt x="113" y="200"/>
                    </a:lnTo>
                    <a:lnTo>
                      <a:pt x="119" y="196"/>
                    </a:lnTo>
                    <a:lnTo>
                      <a:pt x="126" y="190"/>
                    </a:lnTo>
                    <a:lnTo>
                      <a:pt x="131" y="183"/>
                    </a:lnTo>
                    <a:lnTo>
                      <a:pt x="127" y="35"/>
                    </a:lnTo>
                    <a:lnTo>
                      <a:pt x="133" y="35"/>
                    </a:lnTo>
                    <a:lnTo>
                      <a:pt x="138" y="34"/>
                    </a:lnTo>
                    <a:lnTo>
                      <a:pt x="144" y="33"/>
                    </a:lnTo>
                    <a:lnTo>
                      <a:pt x="150" y="32"/>
                    </a:lnTo>
                    <a:lnTo>
                      <a:pt x="156" y="31"/>
                    </a:lnTo>
                    <a:lnTo>
                      <a:pt x="162" y="30"/>
                    </a:lnTo>
                    <a:lnTo>
                      <a:pt x="168" y="29"/>
                    </a:lnTo>
                    <a:lnTo>
                      <a:pt x="174" y="28"/>
                    </a:lnTo>
                    <a:lnTo>
                      <a:pt x="181" y="28"/>
                    </a:lnTo>
                    <a:lnTo>
                      <a:pt x="186" y="28"/>
                    </a:lnTo>
                    <a:lnTo>
                      <a:pt x="193" y="28"/>
                    </a:lnTo>
                    <a:lnTo>
                      <a:pt x="199" y="30"/>
                    </a:lnTo>
                    <a:lnTo>
                      <a:pt x="206" y="31"/>
                    </a:lnTo>
                    <a:lnTo>
                      <a:pt x="211" y="34"/>
                    </a:lnTo>
                    <a:lnTo>
                      <a:pt x="218" y="37"/>
                    </a:lnTo>
                    <a:lnTo>
                      <a:pt x="225" y="41"/>
                    </a:lnTo>
                    <a:lnTo>
                      <a:pt x="228" y="48"/>
                    </a:lnTo>
                    <a:lnTo>
                      <a:pt x="230" y="57"/>
                    </a:lnTo>
                    <a:lnTo>
                      <a:pt x="232" y="65"/>
                    </a:lnTo>
                    <a:lnTo>
                      <a:pt x="234" y="73"/>
                    </a:lnTo>
                    <a:lnTo>
                      <a:pt x="234" y="82"/>
                    </a:lnTo>
                    <a:lnTo>
                      <a:pt x="235" y="91"/>
                    </a:lnTo>
                    <a:lnTo>
                      <a:pt x="236" y="99"/>
                    </a:lnTo>
                    <a:lnTo>
                      <a:pt x="238" y="108"/>
                    </a:lnTo>
                    <a:lnTo>
                      <a:pt x="239" y="116"/>
                    </a:lnTo>
                    <a:lnTo>
                      <a:pt x="242" y="124"/>
                    </a:lnTo>
                    <a:lnTo>
                      <a:pt x="245" y="131"/>
                    </a:lnTo>
                    <a:lnTo>
                      <a:pt x="249" y="138"/>
                    </a:lnTo>
                    <a:lnTo>
                      <a:pt x="256" y="145"/>
                    </a:lnTo>
                    <a:lnTo>
                      <a:pt x="263" y="150"/>
                    </a:lnTo>
                    <a:lnTo>
                      <a:pt x="273" y="155"/>
                    </a:lnTo>
                    <a:lnTo>
                      <a:pt x="284" y="159"/>
                    </a:lnTo>
                    <a:lnTo>
                      <a:pt x="293" y="159"/>
                    </a:lnTo>
                    <a:lnTo>
                      <a:pt x="303" y="159"/>
                    </a:lnTo>
                    <a:lnTo>
                      <a:pt x="314" y="158"/>
                    </a:lnTo>
                    <a:lnTo>
                      <a:pt x="325" y="156"/>
                    </a:lnTo>
                    <a:lnTo>
                      <a:pt x="335" y="152"/>
                    </a:lnTo>
                    <a:lnTo>
                      <a:pt x="345" y="148"/>
                    </a:lnTo>
                    <a:lnTo>
                      <a:pt x="353" y="142"/>
                    </a:lnTo>
                    <a:lnTo>
                      <a:pt x="359" y="134"/>
                    </a:lnTo>
                    <a:lnTo>
                      <a:pt x="363" y="129"/>
                    </a:lnTo>
                    <a:lnTo>
                      <a:pt x="365" y="124"/>
                    </a:lnTo>
                    <a:lnTo>
                      <a:pt x="366" y="119"/>
                    </a:lnTo>
                    <a:lnTo>
                      <a:pt x="366" y="113"/>
                    </a:lnTo>
                    <a:lnTo>
                      <a:pt x="366" y="108"/>
                    </a:lnTo>
                    <a:lnTo>
                      <a:pt x="365" y="102"/>
                    </a:lnTo>
                    <a:lnTo>
                      <a:pt x="364" y="96"/>
                    </a:lnTo>
                    <a:lnTo>
                      <a:pt x="361" y="91"/>
                    </a:lnTo>
                    <a:lnTo>
                      <a:pt x="359" y="86"/>
                    </a:lnTo>
                    <a:lnTo>
                      <a:pt x="357" y="79"/>
                    </a:lnTo>
                    <a:lnTo>
                      <a:pt x="354" y="73"/>
                    </a:lnTo>
                    <a:lnTo>
                      <a:pt x="354" y="68"/>
                    </a:lnTo>
                    <a:lnTo>
                      <a:pt x="352" y="62"/>
                    </a:lnTo>
                    <a:lnTo>
                      <a:pt x="351" y="57"/>
                    </a:lnTo>
                    <a:lnTo>
                      <a:pt x="351" y="51"/>
                    </a:lnTo>
                    <a:lnTo>
                      <a:pt x="352" y="44"/>
                    </a:lnTo>
                    <a:lnTo>
                      <a:pt x="357" y="39"/>
                    </a:lnTo>
                    <a:lnTo>
                      <a:pt x="363" y="34"/>
                    </a:lnTo>
                    <a:lnTo>
                      <a:pt x="369" y="30"/>
                    </a:lnTo>
                    <a:lnTo>
                      <a:pt x="376" y="26"/>
                    </a:lnTo>
                    <a:lnTo>
                      <a:pt x="383" y="22"/>
                    </a:lnTo>
                    <a:lnTo>
                      <a:pt x="391" y="19"/>
                    </a:lnTo>
                    <a:lnTo>
                      <a:pt x="398" y="17"/>
                    </a:lnTo>
                    <a:lnTo>
                      <a:pt x="407" y="14"/>
                    </a:lnTo>
                    <a:lnTo>
                      <a:pt x="414" y="12"/>
                    </a:lnTo>
                    <a:lnTo>
                      <a:pt x="422" y="10"/>
                    </a:lnTo>
                    <a:lnTo>
                      <a:pt x="431" y="9"/>
                    </a:lnTo>
                    <a:lnTo>
                      <a:pt x="439" y="7"/>
                    </a:lnTo>
                    <a:lnTo>
                      <a:pt x="448" y="5"/>
                    </a:lnTo>
                    <a:lnTo>
                      <a:pt x="456" y="3"/>
                    </a:lnTo>
                    <a:lnTo>
                      <a:pt x="464" y="2"/>
                    </a:lnTo>
                    <a:lnTo>
                      <a:pt x="472" y="0"/>
                    </a:lnTo>
                    <a:lnTo>
                      <a:pt x="474" y="5"/>
                    </a:lnTo>
                    <a:lnTo>
                      <a:pt x="476" y="11"/>
                    </a:lnTo>
                    <a:lnTo>
                      <a:pt x="477" y="17"/>
                    </a:lnTo>
                    <a:lnTo>
                      <a:pt x="478" y="24"/>
                    </a:lnTo>
                    <a:lnTo>
                      <a:pt x="478" y="30"/>
                    </a:lnTo>
                    <a:lnTo>
                      <a:pt x="479" y="37"/>
                    </a:lnTo>
                    <a:lnTo>
                      <a:pt x="479" y="44"/>
                    </a:lnTo>
                    <a:lnTo>
                      <a:pt x="479" y="51"/>
                    </a:lnTo>
                    <a:lnTo>
                      <a:pt x="479" y="57"/>
                    </a:lnTo>
                    <a:lnTo>
                      <a:pt x="481" y="64"/>
                    </a:lnTo>
                    <a:lnTo>
                      <a:pt x="483" y="70"/>
                    </a:lnTo>
                    <a:lnTo>
                      <a:pt x="485" y="76"/>
                    </a:lnTo>
                    <a:lnTo>
                      <a:pt x="488" y="82"/>
                    </a:lnTo>
                    <a:lnTo>
                      <a:pt x="493" y="88"/>
                    </a:lnTo>
                    <a:lnTo>
                      <a:pt x="499" y="92"/>
                    </a:lnTo>
                    <a:lnTo>
                      <a:pt x="507" y="97"/>
                    </a:lnTo>
                    <a:lnTo>
                      <a:pt x="512" y="99"/>
                    </a:lnTo>
                    <a:lnTo>
                      <a:pt x="517" y="101"/>
                    </a:lnTo>
                    <a:lnTo>
                      <a:pt x="523" y="102"/>
                    </a:lnTo>
                    <a:lnTo>
                      <a:pt x="529" y="102"/>
                    </a:lnTo>
                    <a:lnTo>
                      <a:pt x="535" y="101"/>
                    </a:lnTo>
                    <a:lnTo>
                      <a:pt x="541" y="99"/>
                    </a:lnTo>
                    <a:lnTo>
                      <a:pt x="547" y="98"/>
                    </a:lnTo>
                    <a:lnTo>
                      <a:pt x="554" y="97"/>
                    </a:lnTo>
                    <a:lnTo>
                      <a:pt x="560" y="95"/>
                    </a:lnTo>
                    <a:lnTo>
                      <a:pt x="566" y="94"/>
                    </a:lnTo>
                    <a:lnTo>
                      <a:pt x="572" y="92"/>
                    </a:lnTo>
                    <a:lnTo>
                      <a:pt x="579" y="92"/>
                    </a:lnTo>
                    <a:lnTo>
                      <a:pt x="584" y="92"/>
                    </a:lnTo>
                    <a:lnTo>
                      <a:pt x="591" y="92"/>
                    </a:lnTo>
                    <a:lnTo>
                      <a:pt x="598" y="94"/>
                    </a:lnTo>
                    <a:lnTo>
                      <a:pt x="603" y="97"/>
                    </a:lnTo>
                    <a:lnTo>
                      <a:pt x="610" y="102"/>
                    </a:lnTo>
                    <a:lnTo>
                      <a:pt x="614" y="109"/>
                    </a:lnTo>
                    <a:lnTo>
                      <a:pt x="618" y="117"/>
                    </a:lnTo>
                    <a:lnTo>
                      <a:pt x="620" y="125"/>
                    </a:lnTo>
                    <a:lnTo>
                      <a:pt x="621" y="133"/>
                    </a:lnTo>
                    <a:lnTo>
                      <a:pt x="622" y="142"/>
                    </a:lnTo>
                    <a:lnTo>
                      <a:pt x="623" y="151"/>
                    </a:lnTo>
                    <a:lnTo>
                      <a:pt x="623" y="159"/>
                    </a:lnTo>
                    <a:lnTo>
                      <a:pt x="621" y="162"/>
                    </a:lnTo>
                    <a:lnTo>
                      <a:pt x="619" y="165"/>
                    </a:lnTo>
                    <a:lnTo>
                      <a:pt x="618" y="169"/>
                    </a:lnTo>
                    <a:lnTo>
                      <a:pt x="615" y="172"/>
                    </a:lnTo>
                    <a:lnTo>
                      <a:pt x="612" y="175"/>
                    </a:lnTo>
                    <a:lnTo>
                      <a:pt x="608" y="178"/>
                    </a:lnTo>
                    <a:lnTo>
                      <a:pt x="604" y="181"/>
                    </a:lnTo>
                    <a:lnTo>
                      <a:pt x="599" y="183"/>
                    </a:lnTo>
                    <a:lnTo>
                      <a:pt x="591" y="184"/>
                    </a:lnTo>
                    <a:lnTo>
                      <a:pt x="582" y="184"/>
                    </a:lnTo>
                    <a:lnTo>
                      <a:pt x="573" y="183"/>
                    </a:lnTo>
                    <a:lnTo>
                      <a:pt x="564" y="182"/>
                    </a:lnTo>
                    <a:lnTo>
                      <a:pt x="554" y="181"/>
                    </a:lnTo>
                    <a:lnTo>
                      <a:pt x="545" y="182"/>
                    </a:lnTo>
                    <a:lnTo>
                      <a:pt x="535" y="183"/>
                    </a:lnTo>
                    <a:lnTo>
                      <a:pt x="524" y="186"/>
                    </a:lnTo>
                    <a:lnTo>
                      <a:pt x="523" y="188"/>
                    </a:lnTo>
                    <a:lnTo>
                      <a:pt x="521" y="191"/>
                    </a:lnTo>
                    <a:lnTo>
                      <a:pt x="519" y="192"/>
                    </a:lnTo>
                    <a:lnTo>
                      <a:pt x="517" y="194"/>
                    </a:lnTo>
                    <a:lnTo>
                      <a:pt x="514" y="197"/>
                    </a:lnTo>
                    <a:lnTo>
                      <a:pt x="512" y="199"/>
                    </a:lnTo>
                    <a:lnTo>
                      <a:pt x="509" y="203"/>
                    </a:lnTo>
                    <a:lnTo>
                      <a:pt x="507" y="207"/>
                    </a:lnTo>
                    <a:lnTo>
                      <a:pt x="524" y="331"/>
                    </a:lnTo>
                    <a:lnTo>
                      <a:pt x="519" y="333"/>
                    </a:lnTo>
                    <a:lnTo>
                      <a:pt x="512" y="335"/>
                    </a:lnTo>
                    <a:lnTo>
                      <a:pt x="507" y="338"/>
                    </a:lnTo>
                    <a:lnTo>
                      <a:pt x="500" y="339"/>
                    </a:lnTo>
                    <a:lnTo>
                      <a:pt x="493" y="341"/>
                    </a:lnTo>
                    <a:lnTo>
                      <a:pt x="486" y="342"/>
                    </a:lnTo>
                    <a:lnTo>
                      <a:pt x="479" y="343"/>
                    </a:lnTo>
                    <a:lnTo>
                      <a:pt x="471" y="344"/>
                    </a:lnTo>
                    <a:lnTo>
                      <a:pt x="464" y="344"/>
                    </a:lnTo>
                    <a:lnTo>
                      <a:pt x="456" y="344"/>
                    </a:lnTo>
                    <a:lnTo>
                      <a:pt x="449" y="344"/>
                    </a:lnTo>
                    <a:lnTo>
                      <a:pt x="441" y="344"/>
                    </a:lnTo>
                    <a:lnTo>
                      <a:pt x="433" y="342"/>
                    </a:lnTo>
                    <a:lnTo>
                      <a:pt x="426" y="341"/>
                    </a:lnTo>
                    <a:lnTo>
                      <a:pt x="419" y="340"/>
                    </a:lnTo>
                    <a:lnTo>
                      <a:pt x="412" y="338"/>
                    </a:lnTo>
                    <a:lnTo>
                      <a:pt x="408" y="333"/>
                    </a:lnTo>
                    <a:lnTo>
                      <a:pt x="405" y="328"/>
                    </a:lnTo>
                    <a:lnTo>
                      <a:pt x="403" y="322"/>
                    </a:lnTo>
                    <a:lnTo>
                      <a:pt x="402" y="316"/>
                    </a:lnTo>
                    <a:lnTo>
                      <a:pt x="402" y="311"/>
                    </a:lnTo>
                    <a:lnTo>
                      <a:pt x="401" y="306"/>
                    </a:lnTo>
                    <a:lnTo>
                      <a:pt x="401" y="300"/>
                    </a:lnTo>
                    <a:lnTo>
                      <a:pt x="401" y="294"/>
                    </a:lnTo>
                    <a:lnTo>
                      <a:pt x="402" y="289"/>
                    </a:lnTo>
                    <a:lnTo>
                      <a:pt x="402" y="283"/>
                    </a:lnTo>
                    <a:lnTo>
                      <a:pt x="402" y="277"/>
                    </a:lnTo>
                    <a:lnTo>
                      <a:pt x="401" y="271"/>
                    </a:lnTo>
                    <a:lnTo>
                      <a:pt x="400" y="266"/>
                    </a:lnTo>
                    <a:lnTo>
                      <a:pt x="398" y="260"/>
                    </a:lnTo>
                    <a:lnTo>
                      <a:pt x="397" y="254"/>
                    </a:lnTo>
                    <a:lnTo>
                      <a:pt x="393" y="248"/>
                    </a:lnTo>
                    <a:lnTo>
                      <a:pt x="388" y="244"/>
                    </a:lnTo>
                    <a:lnTo>
                      <a:pt x="381" y="240"/>
                    </a:lnTo>
                    <a:lnTo>
                      <a:pt x="374" y="238"/>
                    </a:lnTo>
                    <a:lnTo>
                      <a:pt x="367" y="236"/>
                    </a:lnTo>
                    <a:lnTo>
                      <a:pt x="360" y="235"/>
                    </a:lnTo>
                    <a:lnTo>
                      <a:pt x="353" y="235"/>
                    </a:lnTo>
                    <a:lnTo>
                      <a:pt x="345" y="235"/>
                    </a:lnTo>
                    <a:lnTo>
                      <a:pt x="337" y="236"/>
                    </a:lnTo>
                    <a:lnTo>
                      <a:pt x="329" y="237"/>
                    </a:lnTo>
                    <a:lnTo>
                      <a:pt x="321" y="239"/>
                    </a:lnTo>
                    <a:lnTo>
                      <a:pt x="313" y="241"/>
                    </a:lnTo>
                    <a:lnTo>
                      <a:pt x="306" y="243"/>
                    </a:lnTo>
                    <a:lnTo>
                      <a:pt x="297" y="245"/>
                    </a:lnTo>
                    <a:lnTo>
                      <a:pt x="289" y="248"/>
                    </a:lnTo>
                    <a:lnTo>
                      <a:pt x="281" y="250"/>
                    </a:lnTo>
                    <a:lnTo>
                      <a:pt x="273" y="252"/>
                    </a:lnTo>
                    <a:lnTo>
                      <a:pt x="270" y="255"/>
                    </a:lnTo>
                    <a:lnTo>
                      <a:pt x="267" y="260"/>
                    </a:lnTo>
                    <a:lnTo>
                      <a:pt x="263" y="264"/>
                    </a:lnTo>
                    <a:lnTo>
                      <a:pt x="260" y="270"/>
                    </a:lnTo>
                    <a:lnTo>
                      <a:pt x="258" y="276"/>
                    </a:lnTo>
                    <a:lnTo>
                      <a:pt x="258" y="282"/>
                    </a:lnTo>
                    <a:lnTo>
                      <a:pt x="258" y="287"/>
                    </a:lnTo>
                    <a:lnTo>
                      <a:pt x="262" y="293"/>
                    </a:lnTo>
                    <a:lnTo>
                      <a:pt x="265" y="299"/>
                    </a:lnTo>
                    <a:lnTo>
                      <a:pt x="268" y="304"/>
                    </a:lnTo>
                    <a:lnTo>
                      <a:pt x="271" y="310"/>
                    </a:lnTo>
                    <a:lnTo>
                      <a:pt x="273" y="316"/>
                    </a:lnTo>
                    <a:lnTo>
                      <a:pt x="276" y="322"/>
                    </a:lnTo>
                    <a:lnTo>
                      <a:pt x="277" y="328"/>
                    </a:lnTo>
                    <a:lnTo>
                      <a:pt x="277" y="334"/>
                    </a:lnTo>
                    <a:lnTo>
                      <a:pt x="277" y="341"/>
                    </a:lnTo>
                    <a:lnTo>
                      <a:pt x="266" y="355"/>
                    </a:lnTo>
                    <a:lnTo>
                      <a:pt x="257" y="360"/>
                    </a:lnTo>
                    <a:lnTo>
                      <a:pt x="248" y="362"/>
                    </a:lnTo>
                    <a:lnTo>
                      <a:pt x="239" y="363"/>
                    </a:lnTo>
                    <a:lnTo>
                      <a:pt x="230" y="363"/>
                    </a:lnTo>
                    <a:lnTo>
                      <a:pt x="220" y="364"/>
                    </a:lnTo>
                    <a:lnTo>
                      <a:pt x="210" y="364"/>
                    </a:lnTo>
                    <a:lnTo>
                      <a:pt x="201" y="366"/>
                    </a:lnTo>
                    <a:lnTo>
                      <a:pt x="191" y="370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0" name="Полилиния 7"/>
              <p:cNvSpPr>
                <a:spLocks/>
              </p:cNvSpPr>
              <p:nvPr/>
            </p:nvSpPr>
            <p:spPr bwMode="grayWhite">
              <a:xfrm>
                <a:off x="12827" y="1132269"/>
                <a:ext cx="803275" cy="746125"/>
              </a:xfrm>
              <a:custGeom>
                <a:avLst/>
                <a:gdLst>
                  <a:gd name="T0" fmla="*/ 229 w 506"/>
                  <a:gd name="T1" fmla="*/ 453 h 470"/>
                  <a:gd name="T2" fmla="*/ 200 w 506"/>
                  <a:gd name="T3" fmla="*/ 429 h 470"/>
                  <a:gd name="T4" fmla="*/ 175 w 506"/>
                  <a:gd name="T5" fmla="*/ 402 h 470"/>
                  <a:gd name="T6" fmla="*/ 158 w 506"/>
                  <a:gd name="T7" fmla="*/ 368 h 470"/>
                  <a:gd name="T8" fmla="*/ 241 w 506"/>
                  <a:gd name="T9" fmla="*/ 275 h 470"/>
                  <a:gd name="T10" fmla="*/ 224 w 506"/>
                  <a:gd name="T11" fmla="*/ 248 h 470"/>
                  <a:gd name="T12" fmla="*/ 198 w 506"/>
                  <a:gd name="T13" fmla="*/ 228 h 470"/>
                  <a:gd name="T14" fmla="*/ 166 w 506"/>
                  <a:gd name="T15" fmla="*/ 214 h 470"/>
                  <a:gd name="T16" fmla="*/ 139 w 506"/>
                  <a:gd name="T17" fmla="*/ 217 h 470"/>
                  <a:gd name="T18" fmla="*/ 128 w 506"/>
                  <a:gd name="T19" fmla="*/ 238 h 470"/>
                  <a:gd name="T20" fmla="*/ 120 w 506"/>
                  <a:gd name="T21" fmla="*/ 262 h 470"/>
                  <a:gd name="T22" fmla="*/ 104 w 506"/>
                  <a:gd name="T23" fmla="*/ 283 h 470"/>
                  <a:gd name="T24" fmla="*/ 77 w 506"/>
                  <a:gd name="T25" fmla="*/ 291 h 470"/>
                  <a:gd name="T26" fmla="*/ 53 w 506"/>
                  <a:gd name="T27" fmla="*/ 288 h 470"/>
                  <a:gd name="T28" fmla="*/ 31 w 506"/>
                  <a:gd name="T29" fmla="*/ 275 h 470"/>
                  <a:gd name="T30" fmla="*/ 12 w 506"/>
                  <a:gd name="T31" fmla="*/ 257 h 470"/>
                  <a:gd name="T32" fmla="*/ 61 w 506"/>
                  <a:gd name="T33" fmla="*/ 109 h 470"/>
                  <a:gd name="T34" fmla="*/ 24 w 506"/>
                  <a:gd name="T35" fmla="*/ 85 h 470"/>
                  <a:gd name="T36" fmla="*/ 0 w 506"/>
                  <a:gd name="T37" fmla="*/ 53 h 470"/>
                  <a:gd name="T38" fmla="*/ 19 w 506"/>
                  <a:gd name="T39" fmla="*/ 22 h 470"/>
                  <a:gd name="T40" fmla="*/ 54 w 506"/>
                  <a:gd name="T41" fmla="*/ 0 h 470"/>
                  <a:gd name="T42" fmla="*/ 82 w 506"/>
                  <a:gd name="T43" fmla="*/ 6 h 470"/>
                  <a:gd name="T44" fmla="*/ 103 w 506"/>
                  <a:gd name="T45" fmla="*/ 29 h 470"/>
                  <a:gd name="T46" fmla="*/ 132 w 506"/>
                  <a:gd name="T47" fmla="*/ 57 h 470"/>
                  <a:gd name="T48" fmla="*/ 175 w 506"/>
                  <a:gd name="T49" fmla="*/ 64 h 470"/>
                  <a:gd name="T50" fmla="*/ 215 w 506"/>
                  <a:gd name="T51" fmla="*/ 43 h 470"/>
                  <a:gd name="T52" fmla="*/ 243 w 506"/>
                  <a:gd name="T53" fmla="*/ 16 h 470"/>
                  <a:gd name="T54" fmla="*/ 265 w 506"/>
                  <a:gd name="T55" fmla="*/ 22 h 470"/>
                  <a:gd name="T56" fmla="*/ 284 w 506"/>
                  <a:gd name="T57" fmla="*/ 34 h 470"/>
                  <a:gd name="T58" fmla="*/ 301 w 506"/>
                  <a:gd name="T59" fmla="*/ 52 h 470"/>
                  <a:gd name="T60" fmla="*/ 318 w 506"/>
                  <a:gd name="T61" fmla="*/ 72 h 470"/>
                  <a:gd name="T62" fmla="*/ 314 w 506"/>
                  <a:gd name="T63" fmla="*/ 98 h 470"/>
                  <a:gd name="T64" fmla="*/ 296 w 506"/>
                  <a:gd name="T65" fmla="*/ 115 h 470"/>
                  <a:gd name="T66" fmla="*/ 278 w 506"/>
                  <a:gd name="T67" fmla="*/ 123 h 470"/>
                  <a:gd name="T68" fmla="*/ 260 w 506"/>
                  <a:gd name="T69" fmla="*/ 130 h 470"/>
                  <a:gd name="T70" fmla="*/ 249 w 506"/>
                  <a:gd name="T71" fmla="*/ 152 h 470"/>
                  <a:gd name="T72" fmla="*/ 257 w 506"/>
                  <a:gd name="T73" fmla="*/ 180 h 470"/>
                  <a:gd name="T74" fmla="*/ 288 w 506"/>
                  <a:gd name="T75" fmla="*/ 210 h 470"/>
                  <a:gd name="T76" fmla="*/ 321 w 506"/>
                  <a:gd name="T77" fmla="*/ 231 h 470"/>
                  <a:gd name="T78" fmla="*/ 339 w 506"/>
                  <a:gd name="T79" fmla="*/ 231 h 470"/>
                  <a:gd name="T80" fmla="*/ 358 w 506"/>
                  <a:gd name="T81" fmla="*/ 228 h 470"/>
                  <a:gd name="T82" fmla="*/ 377 w 506"/>
                  <a:gd name="T83" fmla="*/ 200 h 470"/>
                  <a:gd name="T84" fmla="*/ 385 w 506"/>
                  <a:gd name="T85" fmla="*/ 171 h 470"/>
                  <a:gd name="T86" fmla="*/ 404 w 506"/>
                  <a:gd name="T87" fmla="*/ 158 h 470"/>
                  <a:gd name="T88" fmla="*/ 497 w 506"/>
                  <a:gd name="T89" fmla="*/ 213 h 470"/>
                  <a:gd name="T90" fmla="*/ 482 w 506"/>
                  <a:gd name="T91" fmla="*/ 238 h 470"/>
                  <a:gd name="T92" fmla="*/ 458 w 506"/>
                  <a:gd name="T93" fmla="*/ 259 h 470"/>
                  <a:gd name="T94" fmla="*/ 438 w 506"/>
                  <a:gd name="T95" fmla="*/ 282 h 470"/>
                  <a:gd name="T96" fmla="*/ 434 w 506"/>
                  <a:gd name="T97" fmla="*/ 313 h 470"/>
                  <a:gd name="T98" fmla="*/ 467 w 506"/>
                  <a:gd name="T99" fmla="*/ 339 h 470"/>
                  <a:gd name="T100" fmla="*/ 505 w 506"/>
                  <a:gd name="T101" fmla="*/ 362 h 470"/>
                  <a:gd name="T102" fmla="*/ 329 w 506"/>
                  <a:gd name="T103" fmla="*/ 370 h 470"/>
                  <a:gd name="T104" fmla="*/ 306 w 506"/>
                  <a:gd name="T105" fmla="*/ 395 h 470"/>
                  <a:gd name="T106" fmla="*/ 287 w 506"/>
                  <a:gd name="T107" fmla="*/ 423 h 470"/>
                  <a:gd name="T108" fmla="*/ 267 w 506"/>
                  <a:gd name="T109" fmla="*/ 45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06" h="470">
                    <a:moveTo>
                      <a:pt x="252" y="469"/>
                    </a:moveTo>
                    <a:lnTo>
                      <a:pt x="245" y="463"/>
                    </a:lnTo>
                    <a:lnTo>
                      <a:pt x="237" y="458"/>
                    </a:lnTo>
                    <a:lnTo>
                      <a:pt x="229" y="453"/>
                    </a:lnTo>
                    <a:lnTo>
                      <a:pt x="221" y="447"/>
                    </a:lnTo>
                    <a:lnTo>
                      <a:pt x="214" y="441"/>
                    </a:lnTo>
                    <a:lnTo>
                      <a:pt x="207" y="435"/>
                    </a:lnTo>
                    <a:lnTo>
                      <a:pt x="200" y="429"/>
                    </a:lnTo>
                    <a:lnTo>
                      <a:pt x="193" y="423"/>
                    </a:lnTo>
                    <a:lnTo>
                      <a:pt x="187" y="416"/>
                    </a:lnTo>
                    <a:lnTo>
                      <a:pt x="181" y="409"/>
                    </a:lnTo>
                    <a:lnTo>
                      <a:pt x="175" y="402"/>
                    </a:lnTo>
                    <a:lnTo>
                      <a:pt x="171" y="394"/>
                    </a:lnTo>
                    <a:lnTo>
                      <a:pt x="166" y="386"/>
                    </a:lnTo>
                    <a:lnTo>
                      <a:pt x="162" y="377"/>
                    </a:lnTo>
                    <a:lnTo>
                      <a:pt x="158" y="368"/>
                    </a:lnTo>
                    <a:lnTo>
                      <a:pt x="156" y="359"/>
                    </a:lnTo>
                    <a:lnTo>
                      <a:pt x="245" y="290"/>
                    </a:lnTo>
                    <a:lnTo>
                      <a:pt x="242" y="282"/>
                    </a:lnTo>
                    <a:lnTo>
                      <a:pt x="241" y="275"/>
                    </a:lnTo>
                    <a:lnTo>
                      <a:pt x="237" y="267"/>
                    </a:lnTo>
                    <a:lnTo>
                      <a:pt x="233" y="261"/>
                    </a:lnTo>
                    <a:lnTo>
                      <a:pt x="229" y="254"/>
                    </a:lnTo>
                    <a:lnTo>
                      <a:pt x="224" y="248"/>
                    </a:lnTo>
                    <a:lnTo>
                      <a:pt x="218" y="242"/>
                    </a:lnTo>
                    <a:lnTo>
                      <a:pt x="212" y="237"/>
                    </a:lnTo>
                    <a:lnTo>
                      <a:pt x="205" y="232"/>
                    </a:lnTo>
                    <a:lnTo>
                      <a:pt x="198" y="228"/>
                    </a:lnTo>
                    <a:lnTo>
                      <a:pt x="191" y="223"/>
                    </a:lnTo>
                    <a:lnTo>
                      <a:pt x="183" y="219"/>
                    </a:lnTo>
                    <a:lnTo>
                      <a:pt x="175" y="216"/>
                    </a:lnTo>
                    <a:lnTo>
                      <a:pt x="166" y="214"/>
                    </a:lnTo>
                    <a:lnTo>
                      <a:pt x="158" y="212"/>
                    </a:lnTo>
                    <a:lnTo>
                      <a:pt x="150" y="210"/>
                    </a:lnTo>
                    <a:lnTo>
                      <a:pt x="144" y="213"/>
                    </a:lnTo>
                    <a:lnTo>
                      <a:pt x="139" y="217"/>
                    </a:lnTo>
                    <a:lnTo>
                      <a:pt x="135" y="221"/>
                    </a:lnTo>
                    <a:lnTo>
                      <a:pt x="133" y="227"/>
                    </a:lnTo>
                    <a:lnTo>
                      <a:pt x="129" y="232"/>
                    </a:lnTo>
                    <a:lnTo>
                      <a:pt x="128" y="238"/>
                    </a:lnTo>
                    <a:lnTo>
                      <a:pt x="126" y="244"/>
                    </a:lnTo>
                    <a:lnTo>
                      <a:pt x="125" y="250"/>
                    </a:lnTo>
                    <a:lnTo>
                      <a:pt x="122" y="256"/>
                    </a:lnTo>
                    <a:lnTo>
                      <a:pt x="120" y="262"/>
                    </a:lnTo>
                    <a:lnTo>
                      <a:pt x="116" y="268"/>
                    </a:lnTo>
                    <a:lnTo>
                      <a:pt x="113" y="273"/>
                    </a:lnTo>
                    <a:lnTo>
                      <a:pt x="109" y="278"/>
                    </a:lnTo>
                    <a:lnTo>
                      <a:pt x="104" y="283"/>
                    </a:lnTo>
                    <a:lnTo>
                      <a:pt x="98" y="287"/>
                    </a:lnTo>
                    <a:lnTo>
                      <a:pt x="90" y="290"/>
                    </a:lnTo>
                    <a:lnTo>
                      <a:pt x="83" y="291"/>
                    </a:lnTo>
                    <a:lnTo>
                      <a:pt x="77" y="291"/>
                    </a:lnTo>
                    <a:lnTo>
                      <a:pt x="70" y="291"/>
                    </a:lnTo>
                    <a:lnTo>
                      <a:pt x="65" y="291"/>
                    </a:lnTo>
                    <a:lnTo>
                      <a:pt x="58" y="289"/>
                    </a:lnTo>
                    <a:lnTo>
                      <a:pt x="53" y="288"/>
                    </a:lnTo>
                    <a:lnTo>
                      <a:pt x="47" y="285"/>
                    </a:lnTo>
                    <a:lnTo>
                      <a:pt x="41" y="282"/>
                    </a:lnTo>
                    <a:lnTo>
                      <a:pt x="36" y="278"/>
                    </a:lnTo>
                    <a:lnTo>
                      <a:pt x="31" y="275"/>
                    </a:lnTo>
                    <a:lnTo>
                      <a:pt x="25" y="270"/>
                    </a:lnTo>
                    <a:lnTo>
                      <a:pt x="20" y="266"/>
                    </a:lnTo>
                    <a:lnTo>
                      <a:pt x="16" y="262"/>
                    </a:lnTo>
                    <a:lnTo>
                      <a:pt x="12" y="257"/>
                    </a:lnTo>
                    <a:lnTo>
                      <a:pt x="7" y="253"/>
                    </a:lnTo>
                    <a:lnTo>
                      <a:pt x="3" y="248"/>
                    </a:lnTo>
                    <a:lnTo>
                      <a:pt x="65" y="117"/>
                    </a:lnTo>
                    <a:lnTo>
                      <a:pt x="61" y="109"/>
                    </a:lnTo>
                    <a:lnTo>
                      <a:pt x="53" y="102"/>
                    </a:lnTo>
                    <a:lnTo>
                      <a:pt x="44" y="96"/>
                    </a:lnTo>
                    <a:lnTo>
                      <a:pt x="33" y="91"/>
                    </a:lnTo>
                    <a:lnTo>
                      <a:pt x="24" y="85"/>
                    </a:lnTo>
                    <a:lnTo>
                      <a:pt x="13" y="79"/>
                    </a:lnTo>
                    <a:lnTo>
                      <a:pt x="5" y="71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3" y="44"/>
                    </a:lnTo>
                    <a:lnTo>
                      <a:pt x="7" y="37"/>
                    </a:lnTo>
                    <a:lnTo>
                      <a:pt x="12" y="28"/>
                    </a:lnTo>
                    <a:lnTo>
                      <a:pt x="19" y="22"/>
                    </a:lnTo>
                    <a:lnTo>
                      <a:pt x="27" y="15"/>
                    </a:lnTo>
                    <a:lnTo>
                      <a:pt x="37" y="9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5" y="3"/>
                    </a:lnTo>
                    <a:lnTo>
                      <a:pt x="82" y="6"/>
                    </a:lnTo>
                    <a:lnTo>
                      <a:pt x="88" y="11"/>
                    </a:lnTo>
                    <a:lnTo>
                      <a:pt x="94" y="15"/>
                    </a:lnTo>
                    <a:lnTo>
                      <a:pt x="98" y="21"/>
                    </a:lnTo>
                    <a:lnTo>
                      <a:pt x="103" y="29"/>
                    </a:lnTo>
                    <a:lnTo>
                      <a:pt x="108" y="38"/>
                    </a:lnTo>
                    <a:lnTo>
                      <a:pt x="116" y="45"/>
                    </a:lnTo>
                    <a:lnTo>
                      <a:pt x="123" y="52"/>
                    </a:lnTo>
                    <a:lnTo>
                      <a:pt x="132" y="57"/>
                    </a:lnTo>
                    <a:lnTo>
                      <a:pt x="141" y="62"/>
                    </a:lnTo>
                    <a:lnTo>
                      <a:pt x="152" y="64"/>
                    </a:lnTo>
                    <a:lnTo>
                      <a:pt x="164" y="66"/>
                    </a:lnTo>
                    <a:lnTo>
                      <a:pt x="175" y="64"/>
                    </a:lnTo>
                    <a:lnTo>
                      <a:pt x="187" y="61"/>
                    </a:lnTo>
                    <a:lnTo>
                      <a:pt x="196" y="57"/>
                    </a:lnTo>
                    <a:lnTo>
                      <a:pt x="206" y="50"/>
                    </a:lnTo>
                    <a:lnTo>
                      <a:pt x="215" y="43"/>
                    </a:lnTo>
                    <a:lnTo>
                      <a:pt x="223" y="34"/>
                    </a:lnTo>
                    <a:lnTo>
                      <a:pt x="230" y="26"/>
                    </a:lnTo>
                    <a:lnTo>
                      <a:pt x="237" y="17"/>
                    </a:lnTo>
                    <a:lnTo>
                      <a:pt x="243" y="16"/>
                    </a:lnTo>
                    <a:lnTo>
                      <a:pt x="249" y="17"/>
                    </a:lnTo>
                    <a:lnTo>
                      <a:pt x="254" y="18"/>
                    </a:lnTo>
                    <a:lnTo>
                      <a:pt x="260" y="20"/>
                    </a:lnTo>
                    <a:lnTo>
                      <a:pt x="265" y="22"/>
                    </a:lnTo>
                    <a:lnTo>
                      <a:pt x="270" y="25"/>
                    </a:lnTo>
                    <a:lnTo>
                      <a:pt x="275" y="27"/>
                    </a:lnTo>
                    <a:lnTo>
                      <a:pt x="279" y="31"/>
                    </a:lnTo>
                    <a:lnTo>
                      <a:pt x="284" y="34"/>
                    </a:lnTo>
                    <a:lnTo>
                      <a:pt x="288" y="38"/>
                    </a:lnTo>
                    <a:lnTo>
                      <a:pt x="293" y="43"/>
                    </a:lnTo>
                    <a:lnTo>
                      <a:pt x="297" y="47"/>
                    </a:lnTo>
                    <a:lnTo>
                      <a:pt x="301" y="52"/>
                    </a:lnTo>
                    <a:lnTo>
                      <a:pt x="305" y="56"/>
                    </a:lnTo>
                    <a:lnTo>
                      <a:pt x="309" y="61"/>
                    </a:lnTo>
                    <a:lnTo>
                      <a:pt x="314" y="66"/>
                    </a:lnTo>
                    <a:lnTo>
                      <a:pt x="318" y="72"/>
                    </a:lnTo>
                    <a:lnTo>
                      <a:pt x="320" y="79"/>
                    </a:lnTo>
                    <a:lnTo>
                      <a:pt x="319" y="85"/>
                    </a:lnTo>
                    <a:lnTo>
                      <a:pt x="317" y="92"/>
                    </a:lnTo>
                    <a:lnTo>
                      <a:pt x="314" y="98"/>
                    </a:lnTo>
                    <a:lnTo>
                      <a:pt x="309" y="104"/>
                    </a:lnTo>
                    <a:lnTo>
                      <a:pt x="305" y="109"/>
                    </a:lnTo>
                    <a:lnTo>
                      <a:pt x="300" y="114"/>
                    </a:lnTo>
                    <a:lnTo>
                      <a:pt x="296" y="115"/>
                    </a:lnTo>
                    <a:lnTo>
                      <a:pt x="291" y="117"/>
                    </a:lnTo>
                    <a:lnTo>
                      <a:pt x="287" y="119"/>
                    </a:lnTo>
                    <a:lnTo>
                      <a:pt x="283" y="120"/>
                    </a:lnTo>
                    <a:lnTo>
                      <a:pt x="278" y="123"/>
                    </a:lnTo>
                    <a:lnTo>
                      <a:pt x="273" y="124"/>
                    </a:lnTo>
                    <a:lnTo>
                      <a:pt x="268" y="126"/>
                    </a:lnTo>
                    <a:lnTo>
                      <a:pt x="262" y="127"/>
                    </a:lnTo>
                    <a:lnTo>
                      <a:pt x="260" y="130"/>
                    </a:lnTo>
                    <a:lnTo>
                      <a:pt x="257" y="135"/>
                    </a:lnTo>
                    <a:lnTo>
                      <a:pt x="254" y="140"/>
                    </a:lnTo>
                    <a:lnTo>
                      <a:pt x="250" y="145"/>
                    </a:lnTo>
                    <a:lnTo>
                      <a:pt x="249" y="152"/>
                    </a:lnTo>
                    <a:lnTo>
                      <a:pt x="248" y="158"/>
                    </a:lnTo>
                    <a:lnTo>
                      <a:pt x="249" y="164"/>
                    </a:lnTo>
                    <a:lnTo>
                      <a:pt x="252" y="169"/>
                    </a:lnTo>
                    <a:lnTo>
                      <a:pt x="257" y="180"/>
                    </a:lnTo>
                    <a:lnTo>
                      <a:pt x="263" y="189"/>
                    </a:lnTo>
                    <a:lnTo>
                      <a:pt x="271" y="196"/>
                    </a:lnTo>
                    <a:lnTo>
                      <a:pt x="279" y="204"/>
                    </a:lnTo>
                    <a:lnTo>
                      <a:pt x="288" y="210"/>
                    </a:lnTo>
                    <a:lnTo>
                      <a:pt x="298" y="217"/>
                    </a:lnTo>
                    <a:lnTo>
                      <a:pt x="308" y="224"/>
                    </a:lnTo>
                    <a:lnTo>
                      <a:pt x="317" y="231"/>
                    </a:lnTo>
                    <a:lnTo>
                      <a:pt x="321" y="231"/>
                    </a:lnTo>
                    <a:lnTo>
                      <a:pt x="326" y="231"/>
                    </a:lnTo>
                    <a:lnTo>
                      <a:pt x="330" y="231"/>
                    </a:lnTo>
                    <a:lnTo>
                      <a:pt x="334" y="231"/>
                    </a:lnTo>
                    <a:lnTo>
                      <a:pt x="339" y="231"/>
                    </a:lnTo>
                    <a:lnTo>
                      <a:pt x="344" y="231"/>
                    </a:lnTo>
                    <a:lnTo>
                      <a:pt x="349" y="231"/>
                    </a:lnTo>
                    <a:lnTo>
                      <a:pt x="354" y="231"/>
                    </a:lnTo>
                    <a:lnTo>
                      <a:pt x="358" y="228"/>
                    </a:lnTo>
                    <a:lnTo>
                      <a:pt x="363" y="222"/>
                    </a:lnTo>
                    <a:lnTo>
                      <a:pt x="368" y="215"/>
                    </a:lnTo>
                    <a:lnTo>
                      <a:pt x="373" y="209"/>
                    </a:lnTo>
                    <a:lnTo>
                      <a:pt x="377" y="200"/>
                    </a:lnTo>
                    <a:lnTo>
                      <a:pt x="380" y="192"/>
                    </a:lnTo>
                    <a:lnTo>
                      <a:pt x="383" y="183"/>
                    </a:lnTo>
                    <a:lnTo>
                      <a:pt x="383" y="176"/>
                    </a:lnTo>
                    <a:lnTo>
                      <a:pt x="385" y="171"/>
                    </a:lnTo>
                    <a:lnTo>
                      <a:pt x="388" y="167"/>
                    </a:lnTo>
                    <a:lnTo>
                      <a:pt x="392" y="163"/>
                    </a:lnTo>
                    <a:lnTo>
                      <a:pt x="398" y="160"/>
                    </a:lnTo>
                    <a:lnTo>
                      <a:pt x="404" y="158"/>
                    </a:lnTo>
                    <a:lnTo>
                      <a:pt x="410" y="156"/>
                    </a:lnTo>
                    <a:lnTo>
                      <a:pt x="417" y="155"/>
                    </a:lnTo>
                    <a:lnTo>
                      <a:pt x="423" y="155"/>
                    </a:lnTo>
                    <a:lnTo>
                      <a:pt x="497" y="213"/>
                    </a:lnTo>
                    <a:lnTo>
                      <a:pt x="495" y="221"/>
                    </a:lnTo>
                    <a:lnTo>
                      <a:pt x="492" y="227"/>
                    </a:lnTo>
                    <a:lnTo>
                      <a:pt x="487" y="232"/>
                    </a:lnTo>
                    <a:lnTo>
                      <a:pt x="482" y="238"/>
                    </a:lnTo>
                    <a:lnTo>
                      <a:pt x="476" y="243"/>
                    </a:lnTo>
                    <a:lnTo>
                      <a:pt x="470" y="248"/>
                    </a:lnTo>
                    <a:lnTo>
                      <a:pt x="464" y="253"/>
                    </a:lnTo>
                    <a:lnTo>
                      <a:pt x="458" y="259"/>
                    </a:lnTo>
                    <a:lnTo>
                      <a:pt x="451" y="264"/>
                    </a:lnTo>
                    <a:lnTo>
                      <a:pt x="446" y="269"/>
                    </a:lnTo>
                    <a:lnTo>
                      <a:pt x="441" y="275"/>
                    </a:lnTo>
                    <a:lnTo>
                      <a:pt x="438" y="282"/>
                    </a:lnTo>
                    <a:lnTo>
                      <a:pt x="434" y="288"/>
                    </a:lnTo>
                    <a:lnTo>
                      <a:pt x="433" y="296"/>
                    </a:lnTo>
                    <a:lnTo>
                      <a:pt x="433" y="304"/>
                    </a:lnTo>
                    <a:lnTo>
                      <a:pt x="434" y="313"/>
                    </a:lnTo>
                    <a:lnTo>
                      <a:pt x="439" y="323"/>
                    </a:lnTo>
                    <a:lnTo>
                      <a:pt x="446" y="329"/>
                    </a:lnTo>
                    <a:lnTo>
                      <a:pt x="456" y="335"/>
                    </a:lnTo>
                    <a:lnTo>
                      <a:pt x="467" y="339"/>
                    </a:lnTo>
                    <a:lnTo>
                      <a:pt x="478" y="343"/>
                    </a:lnTo>
                    <a:lnTo>
                      <a:pt x="488" y="348"/>
                    </a:lnTo>
                    <a:lnTo>
                      <a:pt x="497" y="354"/>
                    </a:lnTo>
                    <a:lnTo>
                      <a:pt x="505" y="362"/>
                    </a:lnTo>
                    <a:lnTo>
                      <a:pt x="442" y="445"/>
                    </a:lnTo>
                    <a:lnTo>
                      <a:pt x="343" y="362"/>
                    </a:lnTo>
                    <a:lnTo>
                      <a:pt x="336" y="366"/>
                    </a:lnTo>
                    <a:lnTo>
                      <a:pt x="329" y="370"/>
                    </a:lnTo>
                    <a:lnTo>
                      <a:pt x="323" y="377"/>
                    </a:lnTo>
                    <a:lnTo>
                      <a:pt x="317" y="382"/>
                    </a:lnTo>
                    <a:lnTo>
                      <a:pt x="312" y="388"/>
                    </a:lnTo>
                    <a:lnTo>
                      <a:pt x="306" y="395"/>
                    </a:lnTo>
                    <a:lnTo>
                      <a:pt x="302" y="401"/>
                    </a:lnTo>
                    <a:lnTo>
                      <a:pt x="296" y="408"/>
                    </a:lnTo>
                    <a:lnTo>
                      <a:pt x="292" y="415"/>
                    </a:lnTo>
                    <a:lnTo>
                      <a:pt x="287" y="423"/>
                    </a:lnTo>
                    <a:lnTo>
                      <a:pt x="283" y="430"/>
                    </a:lnTo>
                    <a:lnTo>
                      <a:pt x="278" y="437"/>
                    </a:lnTo>
                    <a:lnTo>
                      <a:pt x="272" y="445"/>
                    </a:lnTo>
                    <a:lnTo>
                      <a:pt x="267" y="452"/>
                    </a:lnTo>
                    <a:lnTo>
                      <a:pt x="262" y="459"/>
                    </a:lnTo>
                    <a:lnTo>
                      <a:pt x="256" y="465"/>
                    </a:lnTo>
                    <a:lnTo>
                      <a:pt x="252" y="46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1" name="Полилиния 8"/>
              <p:cNvSpPr>
                <a:spLocks/>
              </p:cNvSpPr>
              <p:nvPr/>
            </p:nvSpPr>
            <p:spPr bwMode="grayWhite">
              <a:xfrm>
                <a:off x="866902" y="711581"/>
                <a:ext cx="812800" cy="808038"/>
              </a:xfrm>
              <a:custGeom>
                <a:avLst/>
                <a:gdLst>
                  <a:gd name="T0" fmla="*/ 67 w 512"/>
                  <a:gd name="T1" fmla="*/ 492 h 509"/>
                  <a:gd name="T2" fmla="*/ 45 w 512"/>
                  <a:gd name="T3" fmla="*/ 451 h 509"/>
                  <a:gd name="T4" fmla="*/ 68 w 512"/>
                  <a:gd name="T5" fmla="*/ 418 h 509"/>
                  <a:gd name="T6" fmla="*/ 106 w 512"/>
                  <a:gd name="T7" fmla="*/ 391 h 509"/>
                  <a:gd name="T8" fmla="*/ 105 w 512"/>
                  <a:gd name="T9" fmla="*/ 352 h 509"/>
                  <a:gd name="T10" fmla="*/ 79 w 512"/>
                  <a:gd name="T11" fmla="*/ 324 h 509"/>
                  <a:gd name="T12" fmla="*/ 44 w 512"/>
                  <a:gd name="T13" fmla="*/ 302 h 509"/>
                  <a:gd name="T14" fmla="*/ 7 w 512"/>
                  <a:gd name="T15" fmla="*/ 280 h 509"/>
                  <a:gd name="T16" fmla="*/ 2 w 512"/>
                  <a:gd name="T17" fmla="*/ 258 h 509"/>
                  <a:gd name="T18" fmla="*/ 13 w 512"/>
                  <a:gd name="T19" fmla="*/ 239 h 509"/>
                  <a:gd name="T20" fmla="*/ 29 w 512"/>
                  <a:gd name="T21" fmla="*/ 220 h 509"/>
                  <a:gd name="T22" fmla="*/ 43 w 512"/>
                  <a:gd name="T23" fmla="*/ 201 h 509"/>
                  <a:gd name="T24" fmla="*/ 65 w 512"/>
                  <a:gd name="T25" fmla="*/ 184 h 509"/>
                  <a:gd name="T26" fmla="*/ 100 w 512"/>
                  <a:gd name="T27" fmla="*/ 191 h 509"/>
                  <a:gd name="T28" fmla="*/ 124 w 512"/>
                  <a:gd name="T29" fmla="*/ 210 h 509"/>
                  <a:gd name="T30" fmla="*/ 150 w 512"/>
                  <a:gd name="T31" fmla="*/ 233 h 509"/>
                  <a:gd name="T32" fmla="*/ 179 w 512"/>
                  <a:gd name="T33" fmla="*/ 232 h 509"/>
                  <a:gd name="T34" fmla="*/ 207 w 512"/>
                  <a:gd name="T35" fmla="*/ 223 h 509"/>
                  <a:gd name="T36" fmla="*/ 230 w 512"/>
                  <a:gd name="T37" fmla="*/ 198 h 509"/>
                  <a:gd name="T38" fmla="*/ 242 w 512"/>
                  <a:gd name="T39" fmla="*/ 165 h 509"/>
                  <a:gd name="T40" fmla="*/ 226 w 512"/>
                  <a:gd name="T41" fmla="*/ 143 h 509"/>
                  <a:gd name="T42" fmla="*/ 203 w 512"/>
                  <a:gd name="T43" fmla="*/ 132 h 509"/>
                  <a:gd name="T44" fmla="*/ 176 w 512"/>
                  <a:gd name="T45" fmla="*/ 122 h 509"/>
                  <a:gd name="T46" fmla="*/ 153 w 512"/>
                  <a:gd name="T47" fmla="*/ 111 h 509"/>
                  <a:gd name="T48" fmla="*/ 142 w 512"/>
                  <a:gd name="T49" fmla="*/ 80 h 509"/>
                  <a:gd name="T50" fmla="*/ 163 w 512"/>
                  <a:gd name="T51" fmla="*/ 50 h 509"/>
                  <a:gd name="T52" fmla="*/ 187 w 512"/>
                  <a:gd name="T53" fmla="*/ 36 h 509"/>
                  <a:gd name="T54" fmla="*/ 211 w 512"/>
                  <a:gd name="T55" fmla="*/ 18 h 509"/>
                  <a:gd name="T56" fmla="*/ 243 w 512"/>
                  <a:gd name="T57" fmla="*/ 28 h 509"/>
                  <a:gd name="T58" fmla="*/ 277 w 512"/>
                  <a:gd name="T59" fmla="*/ 54 h 509"/>
                  <a:gd name="T60" fmla="*/ 314 w 512"/>
                  <a:gd name="T61" fmla="*/ 72 h 509"/>
                  <a:gd name="T62" fmla="*/ 355 w 512"/>
                  <a:gd name="T63" fmla="*/ 68 h 509"/>
                  <a:gd name="T64" fmla="*/ 382 w 512"/>
                  <a:gd name="T65" fmla="*/ 36 h 509"/>
                  <a:gd name="T66" fmla="*/ 411 w 512"/>
                  <a:gd name="T67" fmla="*/ 3 h 509"/>
                  <a:gd name="T68" fmla="*/ 453 w 512"/>
                  <a:gd name="T69" fmla="*/ 10 h 509"/>
                  <a:gd name="T70" fmla="*/ 486 w 512"/>
                  <a:gd name="T71" fmla="*/ 36 h 509"/>
                  <a:gd name="T72" fmla="*/ 489 w 512"/>
                  <a:gd name="T73" fmla="*/ 68 h 509"/>
                  <a:gd name="T74" fmla="*/ 466 w 512"/>
                  <a:gd name="T75" fmla="*/ 88 h 509"/>
                  <a:gd name="T76" fmla="*/ 437 w 512"/>
                  <a:gd name="T77" fmla="*/ 107 h 509"/>
                  <a:gd name="T78" fmla="*/ 422 w 512"/>
                  <a:gd name="T79" fmla="*/ 133 h 509"/>
                  <a:gd name="T80" fmla="*/ 419 w 512"/>
                  <a:gd name="T81" fmla="*/ 317 h 509"/>
                  <a:gd name="T82" fmla="*/ 388 w 512"/>
                  <a:gd name="T83" fmla="*/ 302 h 509"/>
                  <a:gd name="T84" fmla="*/ 364 w 512"/>
                  <a:gd name="T85" fmla="*/ 273 h 509"/>
                  <a:gd name="T86" fmla="*/ 336 w 512"/>
                  <a:gd name="T87" fmla="*/ 250 h 509"/>
                  <a:gd name="T88" fmla="*/ 299 w 512"/>
                  <a:gd name="T89" fmla="*/ 252 h 509"/>
                  <a:gd name="T90" fmla="*/ 275 w 512"/>
                  <a:gd name="T91" fmla="*/ 270 h 509"/>
                  <a:gd name="T92" fmla="*/ 255 w 512"/>
                  <a:gd name="T93" fmla="*/ 294 h 509"/>
                  <a:gd name="T94" fmla="*/ 242 w 512"/>
                  <a:gd name="T95" fmla="*/ 323 h 509"/>
                  <a:gd name="T96" fmla="*/ 241 w 512"/>
                  <a:gd name="T97" fmla="*/ 353 h 509"/>
                  <a:gd name="T98" fmla="*/ 257 w 512"/>
                  <a:gd name="T99" fmla="*/ 364 h 509"/>
                  <a:gd name="T100" fmla="*/ 279 w 512"/>
                  <a:gd name="T101" fmla="*/ 368 h 509"/>
                  <a:gd name="T102" fmla="*/ 304 w 512"/>
                  <a:gd name="T103" fmla="*/ 370 h 509"/>
                  <a:gd name="T104" fmla="*/ 330 w 512"/>
                  <a:gd name="T105" fmla="*/ 376 h 509"/>
                  <a:gd name="T106" fmla="*/ 353 w 512"/>
                  <a:gd name="T107" fmla="*/ 407 h 509"/>
                  <a:gd name="T108" fmla="*/ 352 w 512"/>
                  <a:gd name="T109" fmla="*/ 443 h 509"/>
                  <a:gd name="T110" fmla="*/ 334 w 512"/>
                  <a:gd name="T111" fmla="*/ 462 h 509"/>
                  <a:gd name="T112" fmla="*/ 311 w 512"/>
                  <a:gd name="T113" fmla="*/ 479 h 509"/>
                  <a:gd name="T114" fmla="*/ 278 w 512"/>
                  <a:gd name="T115" fmla="*/ 465 h 509"/>
                  <a:gd name="T116" fmla="*/ 241 w 512"/>
                  <a:gd name="T117" fmla="*/ 445 h 509"/>
                  <a:gd name="T118" fmla="*/ 202 w 512"/>
                  <a:gd name="T119" fmla="*/ 432 h 509"/>
                  <a:gd name="T120" fmla="*/ 98 w 512"/>
                  <a:gd name="T121" fmla="*/ 50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2" h="509">
                    <a:moveTo>
                      <a:pt x="98" y="508"/>
                    </a:moveTo>
                    <a:lnTo>
                      <a:pt x="86" y="504"/>
                    </a:lnTo>
                    <a:lnTo>
                      <a:pt x="76" y="498"/>
                    </a:lnTo>
                    <a:lnTo>
                      <a:pt x="67" y="492"/>
                    </a:lnTo>
                    <a:lnTo>
                      <a:pt x="60" y="483"/>
                    </a:lnTo>
                    <a:lnTo>
                      <a:pt x="53" y="474"/>
                    </a:lnTo>
                    <a:lnTo>
                      <a:pt x="49" y="463"/>
                    </a:lnTo>
                    <a:lnTo>
                      <a:pt x="45" y="451"/>
                    </a:lnTo>
                    <a:lnTo>
                      <a:pt x="43" y="439"/>
                    </a:lnTo>
                    <a:lnTo>
                      <a:pt x="49" y="432"/>
                    </a:lnTo>
                    <a:lnTo>
                      <a:pt x="58" y="425"/>
                    </a:lnTo>
                    <a:lnTo>
                      <a:pt x="68" y="418"/>
                    </a:lnTo>
                    <a:lnTo>
                      <a:pt x="78" y="413"/>
                    </a:lnTo>
                    <a:lnTo>
                      <a:pt x="88" y="407"/>
                    </a:lnTo>
                    <a:lnTo>
                      <a:pt x="98" y="399"/>
                    </a:lnTo>
                    <a:lnTo>
                      <a:pt x="106" y="391"/>
                    </a:lnTo>
                    <a:lnTo>
                      <a:pt x="113" y="380"/>
                    </a:lnTo>
                    <a:lnTo>
                      <a:pt x="112" y="370"/>
                    </a:lnTo>
                    <a:lnTo>
                      <a:pt x="109" y="360"/>
                    </a:lnTo>
                    <a:lnTo>
                      <a:pt x="105" y="352"/>
                    </a:lnTo>
                    <a:lnTo>
                      <a:pt x="100" y="344"/>
                    </a:lnTo>
                    <a:lnTo>
                      <a:pt x="93" y="337"/>
                    </a:lnTo>
                    <a:lnTo>
                      <a:pt x="87" y="330"/>
                    </a:lnTo>
                    <a:lnTo>
                      <a:pt x="79" y="324"/>
                    </a:lnTo>
                    <a:lnTo>
                      <a:pt x="71" y="318"/>
                    </a:lnTo>
                    <a:lnTo>
                      <a:pt x="62" y="313"/>
                    </a:lnTo>
                    <a:lnTo>
                      <a:pt x="53" y="308"/>
                    </a:lnTo>
                    <a:lnTo>
                      <a:pt x="44" y="302"/>
                    </a:lnTo>
                    <a:lnTo>
                      <a:pt x="35" y="297"/>
                    </a:lnTo>
                    <a:lnTo>
                      <a:pt x="25" y="291"/>
                    </a:lnTo>
                    <a:lnTo>
                      <a:pt x="17" y="286"/>
                    </a:lnTo>
                    <a:lnTo>
                      <a:pt x="7" y="280"/>
                    </a:lnTo>
                    <a:lnTo>
                      <a:pt x="0" y="273"/>
                    </a:lnTo>
                    <a:lnTo>
                      <a:pt x="0" y="268"/>
                    </a:lnTo>
                    <a:lnTo>
                      <a:pt x="0" y="263"/>
                    </a:lnTo>
                    <a:lnTo>
                      <a:pt x="2" y="258"/>
                    </a:lnTo>
                    <a:lnTo>
                      <a:pt x="4" y="253"/>
                    </a:lnTo>
                    <a:lnTo>
                      <a:pt x="7" y="248"/>
                    </a:lnTo>
                    <a:lnTo>
                      <a:pt x="10" y="244"/>
                    </a:lnTo>
                    <a:lnTo>
                      <a:pt x="13" y="239"/>
                    </a:lnTo>
                    <a:lnTo>
                      <a:pt x="17" y="234"/>
                    </a:lnTo>
                    <a:lnTo>
                      <a:pt x="20" y="230"/>
                    </a:lnTo>
                    <a:lnTo>
                      <a:pt x="24" y="225"/>
                    </a:lnTo>
                    <a:lnTo>
                      <a:pt x="29" y="220"/>
                    </a:lnTo>
                    <a:lnTo>
                      <a:pt x="32" y="216"/>
                    </a:lnTo>
                    <a:lnTo>
                      <a:pt x="37" y="210"/>
                    </a:lnTo>
                    <a:lnTo>
                      <a:pt x="40" y="205"/>
                    </a:lnTo>
                    <a:lnTo>
                      <a:pt x="43" y="201"/>
                    </a:lnTo>
                    <a:lnTo>
                      <a:pt x="46" y="195"/>
                    </a:lnTo>
                    <a:lnTo>
                      <a:pt x="51" y="190"/>
                    </a:lnTo>
                    <a:lnTo>
                      <a:pt x="58" y="186"/>
                    </a:lnTo>
                    <a:lnTo>
                      <a:pt x="65" y="184"/>
                    </a:lnTo>
                    <a:lnTo>
                      <a:pt x="73" y="184"/>
                    </a:lnTo>
                    <a:lnTo>
                      <a:pt x="82" y="186"/>
                    </a:lnTo>
                    <a:lnTo>
                      <a:pt x="91" y="187"/>
                    </a:lnTo>
                    <a:lnTo>
                      <a:pt x="100" y="191"/>
                    </a:lnTo>
                    <a:lnTo>
                      <a:pt x="109" y="195"/>
                    </a:lnTo>
                    <a:lnTo>
                      <a:pt x="114" y="199"/>
                    </a:lnTo>
                    <a:lnTo>
                      <a:pt x="120" y="205"/>
                    </a:lnTo>
                    <a:lnTo>
                      <a:pt x="124" y="210"/>
                    </a:lnTo>
                    <a:lnTo>
                      <a:pt x="130" y="216"/>
                    </a:lnTo>
                    <a:lnTo>
                      <a:pt x="136" y="222"/>
                    </a:lnTo>
                    <a:lnTo>
                      <a:pt x="143" y="228"/>
                    </a:lnTo>
                    <a:lnTo>
                      <a:pt x="150" y="233"/>
                    </a:lnTo>
                    <a:lnTo>
                      <a:pt x="160" y="237"/>
                    </a:lnTo>
                    <a:lnTo>
                      <a:pt x="166" y="236"/>
                    </a:lnTo>
                    <a:lnTo>
                      <a:pt x="173" y="234"/>
                    </a:lnTo>
                    <a:lnTo>
                      <a:pt x="179" y="232"/>
                    </a:lnTo>
                    <a:lnTo>
                      <a:pt x="186" y="230"/>
                    </a:lnTo>
                    <a:lnTo>
                      <a:pt x="193" y="228"/>
                    </a:lnTo>
                    <a:lnTo>
                      <a:pt x="200" y="225"/>
                    </a:lnTo>
                    <a:lnTo>
                      <a:pt x="207" y="223"/>
                    </a:lnTo>
                    <a:lnTo>
                      <a:pt x="215" y="220"/>
                    </a:lnTo>
                    <a:lnTo>
                      <a:pt x="218" y="213"/>
                    </a:lnTo>
                    <a:lnTo>
                      <a:pt x="224" y="205"/>
                    </a:lnTo>
                    <a:lnTo>
                      <a:pt x="230" y="198"/>
                    </a:lnTo>
                    <a:lnTo>
                      <a:pt x="235" y="190"/>
                    </a:lnTo>
                    <a:lnTo>
                      <a:pt x="239" y="182"/>
                    </a:lnTo>
                    <a:lnTo>
                      <a:pt x="242" y="174"/>
                    </a:lnTo>
                    <a:lnTo>
                      <a:pt x="242" y="165"/>
                    </a:lnTo>
                    <a:lnTo>
                      <a:pt x="238" y="156"/>
                    </a:lnTo>
                    <a:lnTo>
                      <a:pt x="235" y="151"/>
                    </a:lnTo>
                    <a:lnTo>
                      <a:pt x="230" y="147"/>
                    </a:lnTo>
                    <a:lnTo>
                      <a:pt x="226" y="143"/>
                    </a:lnTo>
                    <a:lnTo>
                      <a:pt x="220" y="140"/>
                    </a:lnTo>
                    <a:lnTo>
                      <a:pt x="215" y="136"/>
                    </a:lnTo>
                    <a:lnTo>
                      <a:pt x="209" y="134"/>
                    </a:lnTo>
                    <a:lnTo>
                      <a:pt x="203" y="132"/>
                    </a:lnTo>
                    <a:lnTo>
                      <a:pt x="196" y="129"/>
                    </a:lnTo>
                    <a:lnTo>
                      <a:pt x="189" y="127"/>
                    </a:lnTo>
                    <a:lnTo>
                      <a:pt x="183" y="125"/>
                    </a:lnTo>
                    <a:lnTo>
                      <a:pt x="176" y="122"/>
                    </a:lnTo>
                    <a:lnTo>
                      <a:pt x="170" y="121"/>
                    </a:lnTo>
                    <a:lnTo>
                      <a:pt x="164" y="117"/>
                    </a:lnTo>
                    <a:lnTo>
                      <a:pt x="158" y="114"/>
                    </a:lnTo>
                    <a:lnTo>
                      <a:pt x="153" y="111"/>
                    </a:lnTo>
                    <a:lnTo>
                      <a:pt x="148" y="106"/>
                    </a:lnTo>
                    <a:lnTo>
                      <a:pt x="143" y="98"/>
                    </a:lnTo>
                    <a:lnTo>
                      <a:pt x="142" y="90"/>
                    </a:lnTo>
                    <a:lnTo>
                      <a:pt x="142" y="80"/>
                    </a:lnTo>
                    <a:lnTo>
                      <a:pt x="145" y="72"/>
                    </a:lnTo>
                    <a:lnTo>
                      <a:pt x="149" y="64"/>
                    </a:lnTo>
                    <a:lnTo>
                      <a:pt x="156" y="57"/>
                    </a:lnTo>
                    <a:lnTo>
                      <a:pt x="163" y="50"/>
                    </a:lnTo>
                    <a:lnTo>
                      <a:pt x="172" y="46"/>
                    </a:lnTo>
                    <a:lnTo>
                      <a:pt x="177" y="43"/>
                    </a:lnTo>
                    <a:lnTo>
                      <a:pt x="183" y="39"/>
                    </a:lnTo>
                    <a:lnTo>
                      <a:pt x="187" y="36"/>
                    </a:lnTo>
                    <a:lnTo>
                      <a:pt x="193" y="31"/>
                    </a:lnTo>
                    <a:lnTo>
                      <a:pt x="199" y="27"/>
                    </a:lnTo>
                    <a:lnTo>
                      <a:pt x="205" y="23"/>
                    </a:lnTo>
                    <a:lnTo>
                      <a:pt x="211" y="18"/>
                    </a:lnTo>
                    <a:lnTo>
                      <a:pt x="218" y="14"/>
                    </a:lnTo>
                    <a:lnTo>
                      <a:pt x="226" y="18"/>
                    </a:lnTo>
                    <a:lnTo>
                      <a:pt x="235" y="22"/>
                    </a:lnTo>
                    <a:lnTo>
                      <a:pt x="243" y="28"/>
                    </a:lnTo>
                    <a:lnTo>
                      <a:pt x="251" y="34"/>
                    </a:lnTo>
                    <a:lnTo>
                      <a:pt x="259" y="40"/>
                    </a:lnTo>
                    <a:lnTo>
                      <a:pt x="267" y="47"/>
                    </a:lnTo>
                    <a:lnTo>
                      <a:pt x="277" y="54"/>
                    </a:lnTo>
                    <a:lnTo>
                      <a:pt x="286" y="60"/>
                    </a:lnTo>
                    <a:lnTo>
                      <a:pt x="294" y="65"/>
                    </a:lnTo>
                    <a:lnTo>
                      <a:pt x="304" y="69"/>
                    </a:lnTo>
                    <a:lnTo>
                      <a:pt x="314" y="72"/>
                    </a:lnTo>
                    <a:lnTo>
                      <a:pt x="324" y="75"/>
                    </a:lnTo>
                    <a:lnTo>
                      <a:pt x="334" y="74"/>
                    </a:lnTo>
                    <a:lnTo>
                      <a:pt x="344" y="72"/>
                    </a:lnTo>
                    <a:lnTo>
                      <a:pt x="355" y="68"/>
                    </a:lnTo>
                    <a:lnTo>
                      <a:pt x="367" y="60"/>
                    </a:lnTo>
                    <a:lnTo>
                      <a:pt x="373" y="54"/>
                    </a:lnTo>
                    <a:lnTo>
                      <a:pt x="378" y="46"/>
                    </a:lnTo>
                    <a:lnTo>
                      <a:pt x="382" y="36"/>
                    </a:lnTo>
                    <a:lnTo>
                      <a:pt x="387" y="27"/>
                    </a:lnTo>
                    <a:lnTo>
                      <a:pt x="393" y="18"/>
                    </a:lnTo>
                    <a:lnTo>
                      <a:pt x="401" y="10"/>
                    </a:lnTo>
                    <a:lnTo>
                      <a:pt x="411" y="3"/>
                    </a:lnTo>
                    <a:lnTo>
                      <a:pt x="422" y="0"/>
                    </a:lnTo>
                    <a:lnTo>
                      <a:pt x="432" y="3"/>
                    </a:lnTo>
                    <a:lnTo>
                      <a:pt x="442" y="6"/>
                    </a:lnTo>
                    <a:lnTo>
                      <a:pt x="453" y="10"/>
                    </a:lnTo>
                    <a:lnTo>
                      <a:pt x="463" y="15"/>
                    </a:lnTo>
                    <a:lnTo>
                      <a:pt x="472" y="21"/>
                    </a:lnTo>
                    <a:lnTo>
                      <a:pt x="479" y="28"/>
                    </a:lnTo>
                    <a:lnTo>
                      <a:pt x="486" y="36"/>
                    </a:lnTo>
                    <a:lnTo>
                      <a:pt x="492" y="46"/>
                    </a:lnTo>
                    <a:lnTo>
                      <a:pt x="493" y="54"/>
                    </a:lnTo>
                    <a:lnTo>
                      <a:pt x="492" y="61"/>
                    </a:lnTo>
                    <a:lnTo>
                      <a:pt x="489" y="68"/>
                    </a:lnTo>
                    <a:lnTo>
                      <a:pt x="485" y="73"/>
                    </a:lnTo>
                    <a:lnTo>
                      <a:pt x="479" y="79"/>
                    </a:lnTo>
                    <a:lnTo>
                      <a:pt x="473" y="83"/>
                    </a:lnTo>
                    <a:lnTo>
                      <a:pt x="466" y="88"/>
                    </a:lnTo>
                    <a:lnTo>
                      <a:pt x="458" y="93"/>
                    </a:lnTo>
                    <a:lnTo>
                      <a:pt x="451" y="97"/>
                    </a:lnTo>
                    <a:lnTo>
                      <a:pt x="443" y="101"/>
                    </a:lnTo>
                    <a:lnTo>
                      <a:pt x="437" y="107"/>
                    </a:lnTo>
                    <a:lnTo>
                      <a:pt x="431" y="112"/>
                    </a:lnTo>
                    <a:lnTo>
                      <a:pt x="427" y="118"/>
                    </a:lnTo>
                    <a:lnTo>
                      <a:pt x="423" y="125"/>
                    </a:lnTo>
                    <a:lnTo>
                      <a:pt x="422" y="133"/>
                    </a:lnTo>
                    <a:lnTo>
                      <a:pt x="422" y="142"/>
                    </a:lnTo>
                    <a:lnTo>
                      <a:pt x="511" y="227"/>
                    </a:lnTo>
                    <a:lnTo>
                      <a:pt x="429" y="316"/>
                    </a:lnTo>
                    <a:lnTo>
                      <a:pt x="419" y="317"/>
                    </a:lnTo>
                    <a:lnTo>
                      <a:pt x="411" y="315"/>
                    </a:lnTo>
                    <a:lnTo>
                      <a:pt x="402" y="312"/>
                    </a:lnTo>
                    <a:lnTo>
                      <a:pt x="395" y="308"/>
                    </a:lnTo>
                    <a:lnTo>
                      <a:pt x="388" y="302"/>
                    </a:lnTo>
                    <a:lnTo>
                      <a:pt x="382" y="295"/>
                    </a:lnTo>
                    <a:lnTo>
                      <a:pt x="376" y="288"/>
                    </a:lnTo>
                    <a:lnTo>
                      <a:pt x="370" y="281"/>
                    </a:lnTo>
                    <a:lnTo>
                      <a:pt x="364" y="273"/>
                    </a:lnTo>
                    <a:lnTo>
                      <a:pt x="358" y="266"/>
                    </a:lnTo>
                    <a:lnTo>
                      <a:pt x="351" y="260"/>
                    </a:lnTo>
                    <a:lnTo>
                      <a:pt x="344" y="255"/>
                    </a:lnTo>
                    <a:lnTo>
                      <a:pt x="336" y="250"/>
                    </a:lnTo>
                    <a:lnTo>
                      <a:pt x="327" y="248"/>
                    </a:lnTo>
                    <a:lnTo>
                      <a:pt x="317" y="247"/>
                    </a:lnTo>
                    <a:lnTo>
                      <a:pt x="305" y="248"/>
                    </a:lnTo>
                    <a:lnTo>
                      <a:pt x="299" y="252"/>
                    </a:lnTo>
                    <a:lnTo>
                      <a:pt x="293" y="255"/>
                    </a:lnTo>
                    <a:lnTo>
                      <a:pt x="287" y="260"/>
                    </a:lnTo>
                    <a:lnTo>
                      <a:pt x="281" y="265"/>
                    </a:lnTo>
                    <a:lnTo>
                      <a:pt x="275" y="270"/>
                    </a:lnTo>
                    <a:lnTo>
                      <a:pt x="270" y="275"/>
                    </a:lnTo>
                    <a:lnTo>
                      <a:pt x="265" y="281"/>
                    </a:lnTo>
                    <a:lnTo>
                      <a:pt x="260" y="288"/>
                    </a:lnTo>
                    <a:lnTo>
                      <a:pt x="255" y="294"/>
                    </a:lnTo>
                    <a:lnTo>
                      <a:pt x="251" y="300"/>
                    </a:lnTo>
                    <a:lnTo>
                      <a:pt x="247" y="308"/>
                    </a:lnTo>
                    <a:lnTo>
                      <a:pt x="244" y="315"/>
                    </a:lnTo>
                    <a:lnTo>
                      <a:pt x="242" y="323"/>
                    </a:lnTo>
                    <a:lnTo>
                      <a:pt x="239" y="331"/>
                    </a:lnTo>
                    <a:lnTo>
                      <a:pt x="238" y="339"/>
                    </a:lnTo>
                    <a:lnTo>
                      <a:pt x="238" y="348"/>
                    </a:lnTo>
                    <a:lnTo>
                      <a:pt x="241" y="353"/>
                    </a:lnTo>
                    <a:lnTo>
                      <a:pt x="244" y="356"/>
                    </a:lnTo>
                    <a:lnTo>
                      <a:pt x="248" y="360"/>
                    </a:lnTo>
                    <a:lnTo>
                      <a:pt x="252" y="362"/>
                    </a:lnTo>
                    <a:lnTo>
                      <a:pt x="257" y="364"/>
                    </a:lnTo>
                    <a:lnTo>
                      <a:pt x="262" y="366"/>
                    </a:lnTo>
                    <a:lnTo>
                      <a:pt x="267" y="367"/>
                    </a:lnTo>
                    <a:lnTo>
                      <a:pt x="274" y="368"/>
                    </a:lnTo>
                    <a:lnTo>
                      <a:pt x="279" y="368"/>
                    </a:lnTo>
                    <a:lnTo>
                      <a:pt x="285" y="369"/>
                    </a:lnTo>
                    <a:lnTo>
                      <a:pt x="292" y="370"/>
                    </a:lnTo>
                    <a:lnTo>
                      <a:pt x="298" y="370"/>
                    </a:lnTo>
                    <a:lnTo>
                      <a:pt x="304" y="370"/>
                    </a:lnTo>
                    <a:lnTo>
                      <a:pt x="309" y="371"/>
                    </a:lnTo>
                    <a:lnTo>
                      <a:pt x="315" y="371"/>
                    </a:lnTo>
                    <a:lnTo>
                      <a:pt x="320" y="373"/>
                    </a:lnTo>
                    <a:lnTo>
                      <a:pt x="330" y="376"/>
                    </a:lnTo>
                    <a:lnTo>
                      <a:pt x="337" y="382"/>
                    </a:lnTo>
                    <a:lnTo>
                      <a:pt x="344" y="389"/>
                    </a:lnTo>
                    <a:lnTo>
                      <a:pt x="349" y="398"/>
                    </a:lnTo>
                    <a:lnTo>
                      <a:pt x="353" y="407"/>
                    </a:lnTo>
                    <a:lnTo>
                      <a:pt x="355" y="417"/>
                    </a:lnTo>
                    <a:lnTo>
                      <a:pt x="356" y="427"/>
                    </a:lnTo>
                    <a:lnTo>
                      <a:pt x="355" y="436"/>
                    </a:lnTo>
                    <a:lnTo>
                      <a:pt x="352" y="443"/>
                    </a:lnTo>
                    <a:lnTo>
                      <a:pt x="348" y="448"/>
                    </a:lnTo>
                    <a:lnTo>
                      <a:pt x="343" y="453"/>
                    </a:lnTo>
                    <a:lnTo>
                      <a:pt x="339" y="458"/>
                    </a:lnTo>
                    <a:lnTo>
                      <a:pt x="334" y="462"/>
                    </a:lnTo>
                    <a:lnTo>
                      <a:pt x="330" y="468"/>
                    </a:lnTo>
                    <a:lnTo>
                      <a:pt x="324" y="473"/>
                    </a:lnTo>
                    <a:lnTo>
                      <a:pt x="320" y="479"/>
                    </a:lnTo>
                    <a:lnTo>
                      <a:pt x="311" y="479"/>
                    </a:lnTo>
                    <a:lnTo>
                      <a:pt x="304" y="477"/>
                    </a:lnTo>
                    <a:lnTo>
                      <a:pt x="295" y="474"/>
                    </a:lnTo>
                    <a:lnTo>
                      <a:pt x="286" y="470"/>
                    </a:lnTo>
                    <a:lnTo>
                      <a:pt x="278" y="465"/>
                    </a:lnTo>
                    <a:lnTo>
                      <a:pt x="268" y="461"/>
                    </a:lnTo>
                    <a:lnTo>
                      <a:pt x="259" y="455"/>
                    </a:lnTo>
                    <a:lnTo>
                      <a:pt x="250" y="450"/>
                    </a:lnTo>
                    <a:lnTo>
                      <a:pt x="241" y="445"/>
                    </a:lnTo>
                    <a:lnTo>
                      <a:pt x="231" y="441"/>
                    </a:lnTo>
                    <a:lnTo>
                      <a:pt x="222" y="437"/>
                    </a:lnTo>
                    <a:lnTo>
                      <a:pt x="211" y="435"/>
                    </a:lnTo>
                    <a:lnTo>
                      <a:pt x="202" y="432"/>
                    </a:lnTo>
                    <a:lnTo>
                      <a:pt x="193" y="432"/>
                    </a:lnTo>
                    <a:lnTo>
                      <a:pt x="182" y="433"/>
                    </a:lnTo>
                    <a:lnTo>
                      <a:pt x="172" y="436"/>
                    </a:lnTo>
                    <a:lnTo>
                      <a:pt x="98" y="508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2" name="Полилиния 9"/>
              <p:cNvSpPr>
                <a:spLocks/>
              </p:cNvSpPr>
              <p:nvPr/>
            </p:nvSpPr>
            <p:spPr bwMode="grayWhite">
              <a:xfrm>
                <a:off x="741489" y="3732594"/>
                <a:ext cx="803275" cy="746125"/>
              </a:xfrm>
              <a:custGeom>
                <a:avLst/>
                <a:gdLst>
                  <a:gd name="T0" fmla="*/ 229 w 506"/>
                  <a:gd name="T1" fmla="*/ 453 h 470"/>
                  <a:gd name="T2" fmla="*/ 200 w 506"/>
                  <a:gd name="T3" fmla="*/ 429 h 470"/>
                  <a:gd name="T4" fmla="*/ 175 w 506"/>
                  <a:gd name="T5" fmla="*/ 402 h 470"/>
                  <a:gd name="T6" fmla="*/ 158 w 506"/>
                  <a:gd name="T7" fmla="*/ 368 h 470"/>
                  <a:gd name="T8" fmla="*/ 241 w 506"/>
                  <a:gd name="T9" fmla="*/ 275 h 470"/>
                  <a:gd name="T10" fmla="*/ 224 w 506"/>
                  <a:gd name="T11" fmla="*/ 248 h 470"/>
                  <a:gd name="T12" fmla="*/ 198 w 506"/>
                  <a:gd name="T13" fmla="*/ 228 h 470"/>
                  <a:gd name="T14" fmla="*/ 166 w 506"/>
                  <a:gd name="T15" fmla="*/ 214 h 470"/>
                  <a:gd name="T16" fmla="*/ 139 w 506"/>
                  <a:gd name="T17" fmla="*/ 217 h 470"/>
                  <a:gd name="T18" fmla="*/ 128 w 506"/>
                  <a:gd name="T19" fmla="*/ 238 h 470"/>
                  <a:gd name="T20" fmla="*/ 120 w 506"/>
                  <a:gd name="T21" fmla="*/ 262 h 470"/>
                  <a:gd name="T22" fmla="*/ 104 w 506"/>
                  <a:gd name="T23" fmla="*/ 283 h 470"/>
                  <a:gd name="T24" fmla="*/ 77 w 506"/>
                  <a:gd name="T25" fmla="*/ 291 h 470"/>
                  <a:gd name="T26" fmla="*/ 53 w 506"/>
                  <a:gd name="T27" fmla="*/ 288 h 470"/>
                  <a:gd name="T28" fmla="*/ 31 w 506"/>
                  <a:gd name="T29" fmla="*/ 275 h 470"/>
                  <a:gd name="T30" fmla="*/ 12 w 506"/>
                  <a:gd name="T31" fmla="*/ 257 h 470"/>
                  <a:gd name="T32" fmla="*/ 61 w 506"/>
                  <a:gd name="T33" fmla="*/ 109 h 470"/>
                  <a:gd name="T34" fmla="*/ 24 w 506"/>
                  <a:gd name="T35" fmla="*/ 85 h 470"/>
                  <a:gd name="T36" fmla="*/ 0 w 506"/>
                  <a:gd name="T37" fmla="*/ 53 h 470"/>
                  <a:gd name="T38" fmla="*/ 19 w 506"/>
                  <a:gd name="T39" fmla="*/ 22 h 470"/>
                  <a:gd name="T40" fmla="*/ 54 w 506"/>
                  <a:gd name="T41" fmla="*/ 0 h 470"/>
                  <a:gd name="T42" fmla="*/ 82 w 506"/>
                  <a:gd name="T43" fmla="*/ 6 h 470"/>
                  <a:gd name="T44" fmla="*/ 103 w 506"/>
                  <a:gd name="T45" fmla="*/ 29 h 470"/>
                  <a:gd name="T46" fmla="*/ 132 w 506"/>
                  <a:gd name="T47" fmla="*/ 57 h 470"/>
                  <a:gd name="T48" fmla="*/ 175 w 506"/>
                  <a:gd name="T49" fmla="*/ 64 h 470"/>
                  <a:gd name="T50" fmla="*/ 215 w 506"/>
                  <a:gd name="T51" fmla="*/ 43 h 470"/>
                  <a:gd name="T52" fmla="*/ 243 w 506"/>
                  <a:gd name="T53" fmla="*/ 16 h 470"/>
                  <a:gd name="T54" fmla="*/ 265 w 506"/>
                  <a:gd name="T55" fmla="*/ 22 h 470"/>
                  <a:gd name="T56" fmla="*/ 284 w 506"/>
                  <a:gd name="T57" fmla="*/ 34 h 470"/>
                  <a:gd name="T58" fmla="*/ 301 w 506"/>
                  <a:gd name="T59" fmla="*/ 52 h 470"/>
                  <a:gd name="T60" fmla="*/ 318 w 506"/>
                  <a:gd name="T61" fmla="*/ 72 h 470"/>
                  <a:gd name="T62" fmla="*/ 314 w 506"/>
                  <a:gd name="T63" fmla="*/ 98 h 470"/>
                  <a:gd name="T64" fmla="*/ 296 w 506"/>
                  <a:gd name="T65" fmla="*/ 115 h 470"/>
                  <a:gd name="T66" fmla="*/ 278 w 506"/>
                  <a:gd name="T67" fmla="*/ 123 h 470"/>
                  <a:gd name="T68" fmla="*/ 260 w 506"/>
                  <a:gd name="T69" fmla="*/ 130 h 470"/>
                  <a:gd name="T70" fmla="*/ 249 w 506"/>
                  <a:gd name="T71" fmla="*/ 152 h 470"/>
                  <a:gd name="T72" fmla="*/ 257 w 506"/>
                  <a:gd name="T73" fmla="*/ 180 h 470"/>
                  <a:gd name="T74" fmla="*/ 288 w 506"/>
                  <a:gd name="T75" fmla="*/ 210 h 470"/>
                  <a:gd name="T76" fmla="*/ 321 w 506"/>
                  <a:gd name="T77" fmla="*/ 231 h 470"/>
                  <a:gd name="T78" fmla="*/ 339 w 506"/>
                  <a:gd name="T79" fmla="*/ 231 h 470"/>
                  <a:gd name="T80" fmla="*/ 358 w 506"/>
                  <a:gd name="T81" fmla="*/ 228 h 470"/>
                  <a:gd name="T82" fmla="*/ 377 w 506"/>
                  <a:gd name="T83" fmla="*/ 200 h 470"/>
                  <a:gd name="T84" fmla="*/ 385 w 506"/>
                  <a:gd name="T85" fmla="*/ 171 h 470"/>
                  <a:gd name="T86" fmla="*/ 404 w 506"/>
                  <a:gd name="T87" fmla="*/ 158 h 470"/>
                  <a:gd name="T88" fmla="*/ 497 w 506"/>
                  <a:gd name="T89" fmla="*/ 213 h 470"/>
                  <a:gd name="T90" fmla="*/ 482 w 506"/>
                  <a:gd name="T91" fmla="*/ 238 h 470"/>
                  <a:gd name="T92" fmla="*/ 458 w 506"/>
                  <a:gd name="T93" fmla="*/ 259 h 470"/>
                  <a:gd name="T94" fmla="*/ 438 w 506"/>
                  <a:gd name="T95" fmla="*/ 282 h 470"/>
                  <a:gd name="T96" fmla="*/ 434 w 506"/>
                  <a:gd name="T97" fmla="*/ 313 h 470"/>
                  <a:gd name="T98" fmla="*/ 467 w 506"/>
                  <a:gd name="T99" fmla="*/ 339 h 470"/>
                  <a:gd name="T100" fmla="*/ 505 w 506"/>
                  <a:gd name="T101" fmla="*/ 362 h 470"/>
                  <a:gd name="T102" fmla="*/ 329 w 506"/>
                  <a:gd name="T103" fmla="*/ 370 h 470"/>
                  <a:gd name="T104" fmla="*/ 306 w 506"/>
                  <a:gd name="T105" fmla="*/ 395 h 470"/>
                  <a:gd name="T106" fmla="*/ 287 w 506"/>
                  <a:gd name="T107" fmla="*/ 423 h 470"/>
                  <a:gd name="T108" fmla="*/ 267 w 506"/>
                  <a:gd name="T109" fmla="*/ 452 h 4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506" h="470">
                    <a:moveTo>
                      <a:pt x="252" y="469"/>
                    </a:moveTo>
                    <a:lnTo>
                      <a:pt x="245" y="463"/>
                    </a:lnTo>
                    <a:lnTo>
                      <a:pt x="237" y="458"/>
                    </a:lnTo>
                    <a:lnTo>
                      <a:pt x="229" y="453"/>
                    </a:lnTo>
                    <a:lnTo>
                      <a:pt x="221" y="447"/>
                    </a:lnTo>
                    <a:lnTo>
                      <a:pt x="214" y="441"/>
                    </a:lnTo>
                    <a:lnTo>
                      <a:pt x="207" y="435"/>
                    </a:lnTo>
                    <a:lnTo>
                      <a:pt x="200" y="429"/>
                    </a:lnTo>
                    <a:lnTo>
                      <a:pt x="193" y="423"/>
                    </a:lnTo>
                    <a:lnTo>
                      <a:pt x="187" y="416"/>
                    </a:lnTo>
                    <a:lnTo>
                      <a:pt x="181" y="409"/>
                    </a:lnTo>
                    <a:lnTo>
                      <a:pt x="175" y="402"/>
                    </a:lnTo>
                    <a:lnTo>
                      <a:pt x="171" y="394"/>
                    </a:lnTo>
                    <a:lnTo>
                      <a:pt x="166" y="386"/>
                    </a:lnTo>
                    <a:lnTo>
                      <a:pt x="162" y="377"/>
                    </a:lnTo>
                    <a:lnTo>
                      <a:pt x="158" y="368"/>
                    </a:lnTo>
                    <a:lnTo>
                      <a:pt x="156" y="359"/>
                    </a:lnTo>
                    <a:lnTo>
                      <a:pt x="245" y="290"/>
                    </a:lnTo>
                    <a:lnTo>
                      <a:pt x="242" y="282"/>
                    </a:lnTo>
                    <a:lnTo>
                      <a:pt x="241" y="275"/>
                    </a:lnTo>
                    <a:lnTo>
                      <a:pt x="237" y="267"/>
                    </a:lnTo>
                    <a:lnTo>
                      <a:pt x="233" y="261"/>
                    </a:lnTo>
                    <a:lnTo>
                      <a:pt x="229" y="254"/>
                    </a:lnTo>
                    <a:lnTo>
                      <a:pt x="224" y="248"/>
                    </a:lnTo>
                    <a:lnTo>
                      <a:pt x="218" y="242"/>
                    </a:lnTo>
                    <a:lnTo>
                      <a:pt x="212" y="237"/>
                    </a:lnTo>
                    <a:lnTo>
                      <a:pt x="205" y="232"/>
                    </a:lnTo>
                    <a:lnTo>
                      <a:pt x="198" y="228"/>
                    </a:lnTo>
                    <a:lnTo>
                      <a:pt x="191" y="223"/>
                    </a:lnTo>
                    <a:lnTo>
                      <a:pt x="183" y="219"/>
                    </a:lnTo>
                    <a:lnTo>
                      <a:pt x="175" y="216"/>
                    </a:lnTo>
                    <a:lnTo>
                      <a:pt x="166" y="214"/>
                    </a:lnTo>
                    <a:lnTo>
                      <a:pt x="158" y="212"/>
                    </a:lnTo>
                    <a:lnTo>
                      <a:pt x="150" y="210"/>
                    </a:lnTo>
                    <a:lnTo>
                      <a:pt x="144" y="213"/>
                    </a:lnTo>
                    <a:lnTo>
                      <a:pt x="139" y="217"/>
                    </a:lnTo>
                    <a:lnTo>
                      <a:pt x="135" y="221"/>
                    </a:lnTo>
                    <a:lnTo>
                      <a:pt x="133" y="227"/>
                    </a:lnTo>
                    <a:lnTo>
                      <a:pt x="129" y="232"/>
                    </a:lnTo>
                    <a:lnTo>
                      <a:pt x="128" y="238"/>
                    </a:lnTo>
                    <a:lnTo>
                      <a:pt x="126" y="244"/>
                    </a:lnTo>
                    <a:lnTo>
                      <a:pt x="125" y="250"/>
                    </a:lnTo>
                    <a:lnTo>
                      <a:pt x="122" y="256"/>
                    </a:lnTo>
                    <a:lnTo>
                      <a:pt x="120" y="262"/>
                    </a:lnTo>
                    <a:lnTo>
                      <a:pt x="116" y="268"/>
                    </a:lnTo>
                    <a:lnTo>
                      <a:pt x="113" y="273"/>
                    </a:lnTo>
                    <a:lnTo>
                      <a:pt x="109" y="278"/>
                    </a:lnTo>
                    <a:lnTo>
                      <a:pt x="104" y="283"/>
                    </a:lnTo>
                    <a:lnTo>
                      <a:pt x="98" y="287"/>
                    </a:lnTo>
                    <a:lnTo>
                      <a:pt x="90" y="290"/>
                    </a:lnTo>
                    <a:lnTo>
                      <a:pt x="83" y="291"/>
                    </a:lnTo>
                    <a:lnTo>
                      <a:pt x="77" y="291"/>
                    </a:lnTo>
                    <a:lnTo>
                      <a:pt x="70" y="291"/>
                    </a:lnTo>
                    <a:lnTo>
                      <a:pt x="65" y="291"/>
                    </a:lnTo>
                    <a:lnTo>
                      <a:pt x="58" y="289"/>
                    </a:lnTo>
                    <a:lnTo>
                      <a:pt x="53" y="288"/>
                    </a:lnTo>
                    <a:lnTo>
                      <a:pt x="47" y="285"/>
                    </a:lnTo>
                    <a:lnTo>
                      <a:pt x="41" y="282"/>
                    </a:lnTo>
                    <a:lnTo>
                      <a:pt x="36" y="278"/>
                    </a:lnTo>
                    <a:lnTo>
                      <a:pt x="31" y="275"/>
                    </a:lnTo>
                    <a:lnTo>
                      <a:pt x="25" y="270"/>
                    </a:lnTo>
                    <a:lnTo>
                      <a:pt x="20" y="266"/>
                    </a:lnTo>
                    <a:lnTo>
                      <a:pt x="16" y="262"/>
                    </a:lnTo>
                    <a:lnTo>
                      <a:pt x="12" y="257"/>
                    </a:lnTo>
                    <a:lnTo>
                      <a:pt x="7" y="253"/>
                    </a:lnTo>
                    <a:lnTo>
                      <a:pt x="3" y="248"/>
                    </a:lnTo>
                    <a:lnTo>
                      <a:pt x="65" y="117"/>
                    </a:lnTo>
                    <a:lnTo>
                      <a:pt x="61" y="109"/>
                    </a:lnTo>
                    <a:lnTo>
                      <a:pt x="53" y="102"/>
                    </a:lnTo>
                    <a:lnTo>
                      <a:pt x="44" y="96"/>
                    </a:lnTo>
                    <a:lnTo>
                      <a:pt x="33" y="91"/>
                    </a:lnTo>
                    <a:lnTo>
                      <a:pt x="24" y="85"/>
                    </a:lnTo>
                    <a:lnTo>
                      <a:pt x="13" y="79"/>
                    </a:lnTo>
                    <a:lnTo>
                      <a:pt x="5" y="71"/>
                    </a:lnTo>
                    <a:lnTo>
                      <a:pt x="0" y="62"/>
                    </a:lnTo>
                    <a:lnTo>
                      <a:pt x="0" y="53"/>
                    </a:lnTo>
                    <a:lnTo>
                      <a:pt x="3" y="44"/>
                    </a:lnTo>
                    <a:lnTo>
                      <a:pt x="7" y="37"/>
                    </a:lnTo>
                    <a:lnTo>
                      <a:pt x="12" y="28"/>
                    </a:lnTo>
                    <a:lnTo>
                      <a:pt x="19" y="22"/>
                    </a:lnTo>
                    <a:lnTo>
                      <a:pt x="27" y="15"/>
                    </a:lnTo>
                    <a:lnTo>
                      <a:pt x="37" y="9"/>
                    </a:lnTo>
                    <a:lnTo>
                      <a:pt x="46" y="3"/>
                    </a:lnTo>
                    <a:lnTo>
                      <a:pt x="54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5" y="3"/>
                    </a:lnTo>
                    <a:lnTo>
                      <a:pt x="82" y="6"/>
                    </a:lnTo>
                    <a:lnTo>
                      <a:pt x="88" y="11"/>
                    </a:lnTo>
                    <a:lnTo>
                      <a:pt x="94" y="15"/>
                    </a:lnTo>
                    <a:lnTo>
                      <a:pt x="98" y="21"/>
                    </a:lnTo>
                    <a:lnTo>
                      <a:pt x="103" y="29"/>
                    </a:lnTo>
                    <a:lnTo>
                      <a:pt x="108" y="38"/>
                    </a:lnTo>
                    <a:lnTo>
                      <a:pt x="116" y="45"/>
                    </a:lnTo>
                    <a:lnTo>
                      <a:pt x="123" y="52"/>
                    </a:lnTo>
                    <a:lnTo>
                      <a:pt x="132" y="57"/>
                    </a:lnTo>
                    <a:lnTo>
                      <a:pt x="141" y="62"/>
                    </a:lnTo>
                    <a:lnTo>
                      <a:pt x="152" y="64"/>
                    </a:lnTo>
                    <a:lnTo>
                      <a:pt x="164" y="66"/>
                    </a:lnTo>
                    <a:lnTo>
                      <a:pt x="175" y="64"/>
                    </a:lnTo>
                    <a:lnTo>
                      <a:pt x="187" y="61"/>
                    </a:lnTo>
                    <a:lnTo>
                      <a:pt x="196" y="57"/>
                    </a:lnTo>
                    <a:lnTo>
                      <a:pt x="206" y="50"/>
                    </a:lnTo>
                    <a:lnTo>
                      <a:pt x="215" y="43"/>
                    </a:lnTo>
                    <a:lnTo>
                      <a:pt x="223" y="34"/>
                    </a:lnTo>
                    <a:lnTo>
                      <a:pt x="230" y="26"/>
                    </a:lnTo>
                    <a:lnTo>
                      <a:pt x="237" y="17"/>
                    </a:lnTo>
                    <a:lnTo>
                      <a:pt x="243" y="16"/>
                    </a:lnTo>
                    <a:lnTo>
                      <a:pt x="249" y="17"/>
                    </a:lnTo>
                    <a:lnTo>
                      <a:pt x="254" y="18"/>
                    </a:lnTo>
                    <a:lnTo>
                      <a:pt x="260" y="20"/>
                    </a:lnTo>
                    <a:lnTo>
                      <a:pt x="265" y="22"/>
                    </a:lnTo>
                    <a:lnTo>
                      <a:pt x="270" y="25"/>
                    </a:lnTo>
                    <a:lnTo>
                      <a:pt x="275" y="27"/>
                    </a:lnTo>
                    <a:lnTo>
                      <a:pt x="279" y="31"/>
                    </a:lnTo>
                    <a:lnTo>
                      <a:pt x="284" y="34"/>
                    </a:lnTo>
                    <a:lnTo>
                      <a:pt x="288" y="38"/>
                    </a:lnTo>
                    <a:lnTo>
                      <a:pt x="293" y="43"/>
                    </a:lnTo>
                    <a:lnTo>
                      <a:pt x="297" y="47"/>
                    </a:lnTo>
                    <a:lnTo>
                      <a:pt x="301" y="52"/>
                    </a:lnTo>
                    <a:lnTo>
                      <a:pt x="305" y="56"/>
                    </a:lnTo>
                    <a:lnTo>
                      <a:pt x="309" y="61"/>
                    </a:lnTo>
                    <a:lnTo>
                      <a:pt x="314" y="66"/>
                    </a:lnTo>
                    <a:lnTo>
                      <a:pt x="318" y="72"/>
                    </a:lnTo>
                    <a:lnTo>
                      <a:pt x="320" y="79"/>
                    </a:lnTo>
                    <a:lnTo>
                      <a:pt x="319" y="85"/>
                    </a:lnTo>
                    <a:lnTo>
                      <a:pt x="317" y="92"/>
                    </a:lnTo>
                    <a:lnTo>
                      <a:pt x="314" y="98"/>
                    </a:lnTo>
                    <a:lnTo>
                      <a:pt x="309" y="104"/>
                    </a:lnTo>
                    <a:lnTo>
                      <a:pt x="305" y="109"/>
                    </a:lnTo>
                    <a:lnTo>
                      <a:pt x="300" y="114"/>
                    </a:lnTo>
                    <a:lnTo>
                      <a:pt x="296" y="115"/>
                    </a:lnTo>
                    <a:lnTo>
                      <a:pt x="291" y="117"/>
                    </a:lnTo>
                    <a:lnTo>
                      <a:pt x="287" y="119"/>
                    </a:lnTo>
                    <a:lnTo>
                      <a:pt x="283" y="120"/>
                    </a:lnTo>
                    <a:lnTo>
                      <a:pt x="278" y="123"/>
                    </a:lnTo>
                    <a:lnTo>
                      <a:pt x="273" y="124"/>
                    </a:lnTo>
                    <a:lnTo>
                      <a:pt x="268" y="126"/>
                    </a:lnTo>
                    <a:lnTo>
                      <a:pt x="262" y="127"/>
                    </a:lnTo>
                    <a:lnTo>
                      <a:pt x="260" y="130"/>
                    </a:lnTo>
                    <a:lnTo>
                      <a:pt x="257" y="135"/>
                    </a:lnTo>
                    <a:lnTo>
                      <a:pt x="254" y="140"/>
                    </a:lnTo>
                    <a:lnTo>
                      <a:pt x="250" y="145"/>
                    </a:lnTo>
                    <a:lnTo>
                      <a:pt x="249" y="152"/>
                    </a:lnTo>
                    <a:lnTo>
                      <a:pt x="248" y="158"/>
                    </a:lnTo>
                    <a:lnTo>
                      <a:pt x="249" y="164"/>
                    </a:lnTo>
                    <a:lnTo>
                      <a:pt x="252" y="169"/>
                    </a:lnTo>
                    <a:lnTo>
                      <a:pt x="257" y="180"/>
                    </a:lnTo>
                    <a:lnTo>
                      <a:pt x="263" y="189"/>
                    </a:lnTo>
                    <a:lnTo>
                      <a:pt x="271" y="196"/>
                    </a:lnTo>
                    <a:lnTo>
                      <a:pt x="279" y="204"/>
                    </a:lnTo>
                    <a:lnTo>
                      <a:pt x="288" y="210"/>
                    </a:lnTo>
                    <a:lnTo>
                      <a:pt x="298" y="217"/>
                    </a:lnTo>
                    <a:lnTo>
                      <a:pt x="308" y="224"/>
                    </a:lnTo>
                    <a:lnTo>
                      <a:pt x="317" y="231"/>
                    </a:lnTo>
                    <a:lnTo>
                      <a:pt x="321" y="231"/>
                    </a:lnTo>
                    <a:lnTo>
                      <a:pt x="326" y="231"/>
                    </a:lnTo>
                    <a:lnTo>
                      <a:pt x="330" y="231"/>
                    </a:lnTo>
                    <a:lnTo>
                      <a:pt x="334" y="231"/>
                    </a:lnTo>
                    <a:lnTo>
                      <a:pt x="339" y="231"/>
                    </a:lnTo>
                    <a:lnTo>
                      <a:pt x="344" y="231"/>
                    </a:lnTo>
                    <a:lnTo>
                      <a:pt x="349" y="231"/>
                    </a:lnTo>
                    <a:lnTo>
                      <a:pt x="354" y="231"/>
                    </a:lnTo>
                    <a:lnTo>
                      <a:pt x="358" y="228"/>
                    </a:lnTo>
                    <a:lnTo>
                      <a:pt x="363" y="222"/>
                    </a:lnTo>
                    <a:lnTo>
                      <a:pt x="368" y="215"/>
                    </a:lnTo>
                    <a:lnTo>
                      <a:pt x="373" y="209"/>
                    </a:lnTo>
                    <a:lnTo>
                      <a:pt x="377" y="200"/>
                    </a:lnTo>
                    <a:lnTo>
                      <a:pt x="380" y="192"/>
                    </a:lnTo>
                    <a:lnTo>
                      <a:pt x="383" y="183"/>
                    </a:lnTo>
                    <a:lnTo>
                      <a:pt x="383" y="176"/>
                    </a:lnTo>
                    <a:lnTo>
                      <a:pt x="385" y="171"/>
                    </a:lnTo>
                    <a:lnTo>
                      <a:pt x="388" y="167"/>
                    </a:lnTo>
                    <a:lnTo>
                      <a:pt x="392" y="163"/>
                    </a:lnTo>
                    <a:lnTo>
                      <a:pt x="398" y="160"/>
                    </a:lnTo>
                    <a:lnTo>
                      <a:pt x="404" y="158"/>
                    </a:lnTo>
                    <a:lnTo>
                      <a:pt x="410" y="156"/>
                    </a:lnTo>
                    <a:lnTo>
                      <a:pt x="417" y="155"/>
                    </a:lnTo>
                    <a:lnTo>
                      <a:pt x="423" y="155"/>
                    </a:lnTo>
                    <a:lnTo>
                      <a:pt x="497" y="213"/>
                    </a:lnTo>
                    <a:lnTo>
                      <a:pt x="495" y="221"/>
                    </a:lnTo>
                    <a:lnTo>
                      <a:pt x="492" y="227"/>
                    </a:lnTo>
                    <a:lnTo>
                      <a:pt x="487" y="232"/>
                    </a:lnTo>
                    <a:lnTo>
                      <a:pt x="482" y="238"/>
                    </a:lnTo>
                    <a:lnTo>
                      <a:pt x="476" y="243"/>
                    </a:lnTo>
                    <a:lnTo>
                      <a:pt x="470" y="248"/>
                    </a:lnTo>
                    <a:lnTo>
                      <a:pt x="464" y="253"/>
                    </a:lnTo>
                    <a:lnTo>
                      <a:pt x="458" y="259"/>
                    </a:lnTo>
                    <a:lnTo>
                      <a:pt x="451" y="264"/>
                    </a:lnTo>
                    <a:lnTo>
                      <a:pt x="446" y="269"/>
                    </a:lnTo>
                    <a:lnTo>
                      <a:pt x="441" y="275"/>
                    </a:lnTo>
                    <a:lnTo>
                      <a:pt x="438" y="282"/>
                    </a:lnTo>
                    <a:lnTo>
                      <a:pt x="434" y="288"/>
                    </a:lnTo>
                    <a:lnTo>
                      <a:pt x="433" y="296"/>
                    </a:lnTo>
                    <a:lnTo>
                      <a:pt x="433" y="304"/>
                    </a:lnTo>
                    <a:lnTo>
                      <a:pt x="434" y="313"/>
                    </a:lnTo>
                    <a:lnTo>
                      <a:pt x="439" y="323"/>
                    </a:lnTo>
                    <a:lnTo>
                      <a:pt x="446" y="329"/>
                    </a:lnTo>
                    <a:lnTo>
                      <a:pt x="456" y="335"/>
                    </a:lnTo>
                    <a:lnTo>
                      <a:pt x="467" y="339"/>
                    </a:lnTo>
                    <a:lnTo>
                      <a:pt x="478" y="343"/>
                    </a:lnTo>
                    <a:lnTo>
                      <a:pt x="488" y="348"/>
                    </a:lnTo>
                    <a:lnTo>
                      <a:pt x="497" y="354"/>
                    </a:lnTo>
                    <a:lnTo>
                      <a:pt x="505" y="362"/>
                    </a:lnTo>
                    <a:lnTo>
                      <a:pt x="442" y="445"/>
                    </a:lnTo>
                    <a:lnTo>
                      <a:pt x="343" y="362"/>
                    </a:lnTo>
                    <a:lnTo>
                      <a:pt x="336" y="366"/>
                    </a:lnTo>
                    <a:lnTo>
                      <a:pt x="329" y="370"/>
                    </a:lnTo>
                    <a:lnTo>
                      <a:pt x="323" y="377"/>
                    </a:lnTo>
                    <a:lnTo>
                      <a:pt x="317" y="382"/>
                    </a:lnTo>
                    <a:lnTo>
                      <a:pt x="312" y="388"/>
                    </a:lnTo>
                    <a:lnTo>
                      <a:pt x="306" y="395"/>
                    </a:lnTo>
                    <a:lnTo>
                      <a:pt x="302" y="401"/>
                    </a:lnTo>
                    <a:lnTo>
                      <a:pt x="296" y="408"/>
                    </a:lnTo>
                    <a:lnTo>
                      <a:pt x="292" y="415"/>
                    </a:lnTo>
                    <a:lnTo>
                      <a:pt x="287" y="423"/>
                    </a:lnTo>
                    <a:lnTo>
                      <a:pt x="283" y="430"/>
                    </a:lnTo>
                    <a:lnTo>
                      <a:pt x="278" y="437"/>
                    </a:lnTo>
                    <a:lnTo>
                      <a:pt x="272" y="445"/>
                    </a:lnTo>
                    <a:lnTo>
                      <a:pt x="267" y="452"/>
                    </a:lnTo>
                    <a:lnTo>
                      <a:pt x="262" y="459"/>
                    </a:lnTo>
                    <a:lnTo>
                      <a:pt x="256" y="465"/>
                    </a:lnTo>
                    <a:lnTo>
                      <a:pt x="252" y="46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3" name="Полилиния 10"/>
              <p:cNvSpPr>
                <a:spLocks/>
              </p:cNvSpPr>
              <p:nvPr/>
            </p:nvSpPr>
            <p:spPr bwMode="grayWhite">
              <a:xfrm>
                <a:off x="770064" y="4589844"/>
                <a:ext cx="709613" cy="825500"/>
              </a:xfrm>
              <a:custGeom>
                <a:avLst/>
                <a:gdLst>
                  <a:gd name="T0" fmla="*/ 254 w 447"/>
                  <a:gd name="T1" fmla="*/ 495 h 520"/>
                  <a:gd name="T2" fmla="*/ 245 w 447"/>
                  <a:gd name="T3" fmla="*/ 454 h 520"/>
                  <a:gd name="T4" fmla="*/ 230 w 447"/>
                  <a:gd name="T5" fmla="*/ 417 h 520"/>
                  <a:gd name="T6" fmla="*/ 193 w 447"/>
                  <a:gd name="T7" fmla="*/ 402 h 520"/>
                  <a:gd name="T8" fmla="*/ 150 w 447"/>
                  <a:gd name="T9" fmla="*/ 412 h 520"/>
                  <a:gd name="T10" fmla="*/ 112 w 447"/>
                  <a:gd name="T11" fmla="*/ 417 h 520"/>
                  <a:gd name="T12" fmla="*/ 93 w 447"/>
                  <a:gd name="T13" fmla="*/ 399 h 520"/>
                  <a:gd name="T14" fmla="*/ 81 w 447"/>
                  <a:gd name="T15" fmla="*/ 370 h 520"/>
                  <a:gd name="T16" fmla="*/ 75 w 447"/>
                  <a:gd name="T17" fmla="*/ 339 h 520"/>
                  <a:gd name="T18" fmla="*/ 76 w 447"/>
                  <a:gd name="T19" fmla="*/ 309 h 520"/>
                  <a:gd name="T20" fmla="*/ 106 w 447"/>
                  <a:gd name="T21" fmla="*/ 300 h 520"/>
                  <a:gd name="T22" fmla="*/ 146 w 447"/>
                  <a:gd name="T23" fmla="*/ 307 h 520"/>
                  <a:gd name="T24" fmla="*/ 175 w 447"/>
                  <a:gd name="T25" fmla="*/ 294 h 520"/>
                  <a:gd name="T26" fmla="*/ 186 w 447"/>
                  <a:gd name="T27" fmla="*/ 273 h 520"/>
                  <a:gd name="T28" fmla="*/ 189 w 447"/>
                  <a:gd name="T29" fmla="*/ 246 h 520"/>
                  <a:gd name="T30" fmla="*/ 188 w 447"/>
                  <a:gd name="T31" fmla="*/ 219 h 520"/>
                  <a:gd name="T32" fmla="*/ 178 w 447"/>
                  <a:gd name="T33" fmla="*/ 191 h 520"/>
                  <a:gd name="T34" fmla="*/ 153 w 447"/>
                  <a:gd name="T35" fmla="*/ 171 h 520"/>
                  <a:gd name="T36" fmla="*/ 123 w 447"/>
                  <a:gd name="T37" fmla="*/ 172 h 520"/>
                  <a:gd name="T38" fmla="*/ 93 w 447"/>
                  <a:gd name="T39" fmla="*/ 185 h 520"/>
                  <a:gd name="T40" fmla="*/ 64 w 447"/>
                  <a:gd name="T41" fmla="*/ 194 h 520"/>
                  <a:gd name="T42" fmla="*/ 34 w 447"/>
                  <a:gd name="T43" fmla="*/ 185 h 520"/>
                  <a:gd name="T44" fmla="*/ 19 w 447"/>
                  <a:gd name="T45" fmla="*/ 166 h 520"/>
                  <a:gd name="T46" fmla="*/ 9 w 447"/>
                  <a:gd name="T47" fmla="*/ 146 h 520"/>
                  <a:gd name="T48" fmla="*/ 2 w 447"/>
                  <a:gd name="T49" fmla="*/ 122 h 520"/>
                  <a:gd name="T50" fmla="*/ 0 w 447"/>
                  <a:gd name="T51" fmla="*/ 98 h 520"/>
                  <a:gd name="T52" fmla="*/ 387 w 447"/>
                  <a:gd name="T53" fmla="*/ 12 h 520"/>
                  <a:gd name="T54" fmla="*/ 399 w 447"/>
                  <a:gd name="T55" fmla="*/ 41 h 520"/>
                  <a:gd name="T56" fmla="*/ 406 w 447"/>
                  <a:gd name="T57" fmla="*/ 74 h 520"/>
                  <a:gd name="T58" fmla="*/ 411 w 447"/>
                  <a:gd name="T59" fmla="*/ 107 h 520"/>
                  <a:gd name="T60" fmla="*/ 396 w 447"/>
                  <a:gd name="T61" fmla="*/ 141 h 520"/>
                  <a:gd name="T62" fmla="*/ 375 w 447"/>
                  <a:gd name="T63" fmla="*/ 144 h 520"/>
                  <a:gd name="T64" fmla="*/ 354 w 447"/>
                  <a:gd name="T65" fmla="*/ 141 h 520"/>
                  <a:gd name="T66" fmla="*/ 332 w 447"/>
                  <a:gd name="T67" fmla="*/ 137 h 520"/>
                  <a:gd name="T68" fmla="*/ 307 w 447"/>
                  <a:gd name="T69" fmla="*/ 141 h 520"/>
                  <a:gd name="T70" fmla="*/ 286 w 447"/>
                  <a:gd name="T71" fmla="*/ 166 h 520"/>
                  <a:gd name="T72" fmla="*/ 285 w 447"/>
                  <a:gd name="T73" fmla="*/ 199 h 520"/>
                  <a:gd name="T74" fmla="*/ 289 w 447"/>
                  <a:gd name="T75" fmla="*/ 222 h 520"/>
                  <a:gd name="T76" fmla="*/ 295 w 447"/>
                  <a:gd name="T77" fmla="*/ 247 h 520"/>
                  <a:gd name="T78" fmla="*/ 308 w 447"/>
                  <a:gd name="T79" fmla="*/ 268 h 520"/>
                  <a:gd name="T80" fmla="*/ 332 w 447"/>
                  <a:gd name="T81" fmla="*/ 282 h 520"/>
                  <a:gd name="T82" fmla="*/ 357 w 447"/>
                  <a:gd name="T83" fmla="*/ 282 h 520"/>
                  <a:gd name="T84" fmla="*/ 379 w 447"/>
                  <a:gd name="T85" fmla="*/ 272 h 520"/>
                  <a:gd name="T86" fmla="*/ 402 w 447"/>
                  <a:gd name="T87" fmla="*/ 262 h 520"/>
                  <a:gd name="T88" fmla="*/ 426 w 447"/>
                  <a:gd name="T89" fmla="*/ 265 h 520"/>
                  <a:gd name="T90" fmla="*/ 436 w 447"/>
                  <a:gd name="T91" fmla="*/ 287 h 520"/>
                  <a:gd name="T92" fmla="*/ 442 w 447"/>
                  <a:gd name="T93" fmla="*/ 312 h 520"/>
                  <a:gd name="T94" fmla="*/ 444 w 447"/>
                  <a:gd name="T95" fmla="*/ 338 h 520"/>
                  <a:gd name="T96" fmla="*/ 436 w 447"/>
                  <a:gd name="T97" fmla="*/ 358 h 520"/>
                  <a:gd name="T98" fmla="*/ 397 w 447"/>
                  <a:gd name="T99" fmla="*/ 366 h 520"/>
                  <a:gd name="T100" fmla="*/ 363 w 447"/>
                  <a:gd name="T101" fmla="*/ 380 h 520"/>
                  <a:gd name="T102" fmla="*/ 347 w 447"/>
                  <a:gd name="T103" fmla="*/ 406 h 520"/>
                  <a:gd name="T104" fmla="*/ 353 w 447"/>
                  <a:gd name="T105" fmla="*/ 437 h 520"/>
                  <a:gd name="T106" fmla="*/ 372 w 447"/>
                  <a:gd name="T107" fmla="*/ 464 h 520"/>
                  <a:gd name="T108" fmla="*/ 369 w 447"/>
                  <a:gd name="T109" fmla="*/ 492 h 520"/>
                  <a:gd name="T110" fmla="*/ 347 w 447"/>
                  <a:gd name="T111" fmla="*/ 503 h 520"/>
                  <a:gd name="T112" fmla="*/ 323 w 447"/>
                  <a:gd name="T113" fmla="*/ 511 h 520"/>
                  <a:gd name="T114" fmla="*/ 298 w 447"/>
                  <a:gd name="T115" fmla="*/ 516 h 520"/>
                  <a:gd name="T116" fmla="*/ 272 w 447"/>
                  <a:gd name="T117" fmla="*/ 519 h 5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47" h="520">
                    <a:moveTo>
                      <a:pt x="272" y="519"/>
                    </a:moveTo>
                    <a:lnTo>
                      <a:pt x="265" y="512"/>
                    </a:lnTo>
                    <a:lnTo>
                      <a:pt x="259" y="505"/>
                    </a:lnTo>
                    <a:lnTo>
                      <a:pt x="254" y="495"/>
                    </a:lnTo>
                    <a:lnTo>
                      <a:pt x="252" y="486"/>
                    </a:lnTo>
                    <a:lnTo>
                      <a:pt x="248" y="475"/>
                    </a:lnTo>
                    <a:lnTo>
                      <a:pt x="246" y="465"/>
                    </a:lnTo>
                    <a:lnTo>
                      <a:pt x="245" y="454"/>
                    </a:lnTo>
                    <a:lnTo>
                      <a:pt x="242" y="444"/>
                    </a:lnTo>
                    <a:lnTo>
                      <a:pt x="239" y="434"/>
                    </a:lnTo>
                    <a:lnTo>
                      <a:pt x="235" y="425"/>
                    </a:lnTo>
                    <a:lnTo>
                      <a:pt x="230" y="417"/>
                    </a:lnTo>
                    <a:lnTo>
                      <a:pt x="223" y="411"/>
                    </a:lnTo>
                    <a:lnTo>
                      <a:pt x="215" y="406"/>
                    </a:lnTo>
                    <a:lnTo>
                      <a:pt x="205" y="403"/>
                    </a:lnTo>
                    <a:lnTo>
                      <a:pt x="193" y="402"/>
                    </a:lnTo>
                    <a:lnTo>
                      <a:pt x="177" y="403"/>
                    </a:lnTo>
                    <a:lnTo>
                      <a:pt x="168" y="407"/>
                    </a:lnTo>
                    <a:lnTo>
                      <a:pt x="159" y="410"/>
                    </a:lnTo>
                    <a:lnTo>
                      <a:pt x="150" y="412"/>
                    </a:lnTo>
                    <a:lnTo>
                      <a:pt x="140" y="415"/>
                    </a:lnTo>
                    <a:lnTo>
                      <a:pt x="131" y="416"/>
                    </a:lnTo>
                    <a:lnTo>
                      <a:pt x="122" y="417"/>
                    </a:lnTo>
                    <a:lnTo>
                      <a:pt x="112" y="417"/>
                    </a:lnTo>
                    <a:lnTo>
                      <a:pt x="102" y="417"/>
                    </a:lnTo>
                    <a:lnTo>
                      <a:pt x="99" y="412"/>
                    </a:lnTo>
                    <a:lnTo>
                      <a:pt x="96" y="406"/>
                    </a:lnTo>
                    <a:lnTo>
                      <a:pt x="93" y="399"/>
                    </a:lnTo>
                    <a:lnTo>
                      <a:pt x="90" y="393"/>
                    </a:lnTo>
                    <a:lnTo>
                      <a:pt x="87" y="385"/>
                    </a:lnTo>
                    <a:lnTo>
                      <a:pt x="84" y="378"/>
                    </a:lnTo>
                    <a:lnTo>
                      <a:pt x="81" y="370"/>
                    </a:lnTo>
                    <a:lnTo>
                      <a:pt x="79" y="362"/>
                    </a:lnTo>
                    <a:lnTo>
                      <a:pt x="78" y="355"/>
                    </a:lnTo>
                    <a:lnTo>
                      <a:pt x="76" y="347"/>
                    </a:lnTo>
                    <a:lnTo>
                      <a:pt x="75" y="339"/>
                    </a:lnTo>
                    <a:lnTo>
                      <a:pt x="74" y="332"/>
                    </a:lnTo>
                    <a:lnTo>
                      <a:pt x="74" y="324"/>
                    </a:lnTo>
                    <a:lnTo>
                      <a:pt x="75" y="316"/>
                    </a:lnTo>
                    <a:lnTo>
                      <a:pt x="76" y="309"/>
                    </a:lnTo>
                    <a:lnTo>
                      <a:pt x="78" y="302"/>
                    </a:lnTo>
                    <a:lnTo>
                      <a:pt x="87" y="299"/>
                    </a:lnTo>
                    <a:lnTo>
                      <a:pt x="97" y="298"/>
                    </a:lnTo>
                    <a:lnTo>
                      <a:pt x="106" y="300"/>
                    </a:lnTo>
                    <a:lnTo>
                      <a:pt x="116" y="302"/>
                    </a:lnTo>
                    <a:lnTo>
                      <a:pt x="126" y="305"/>
                    </a:lnTo>
                    <a:lnTo>
                      <a:pt x="136" y="306"/>
                    </a:lnTo>
                    <a:lnTo>
                      <a:pt x="146" y="307"/>
                    </a:lnTo>
                    <a:lnTo>
                      <a:pt x="157" y="305"/>
                    </a:lnTo>
                    <a:lnTo>
                      <a:pt x="165" y="302"/>
                    </a:lnTo>
                    <a:lnTo>
                      <a:pt x="170" y="298"/>
                    </a:lnTo>
                    <a:lnTo>
                      <a:pt x="175" y="294"/>
                    </a:lnTo>
                    <a:lnTo>
                      <a:pt x="179" y="290"/>
                    </a:lnTo>
                    <a:lnTo>
                      <a:pt x="182" y="284"/>
                    </a:lnTo>
                    <a:lnTo>
                      <a:pt x="185" y="278"/>
                    </a:lnTo>
                    <a:lnTo>
                      <a:pt x="186" y="273"/>
                    </a:lnTo>
                    <a:lnTo>
                      <a:pt x="187" y="266"/>
                    </a:lnTo>
                    <a:lnTo>
                      <a:pt x="188" y="259"/>
                    </a:lnTo>
                    <a:lnTo>
                      <a:pt x="189" y="253"/>
                    </a:lnTo>
                    <a:lnTo>
                      <a:pt x="189" y="246"/>
                    </a:lnTo>
                    <a:lnTo>
                      <a:pt x="189" y="239"/>
                    </a:lnTo>
                    <a:lnTo>
                      <a:pt x="189" y="232"/>
                    </a:lnTo>
                    <a:lnTo>
                      <a:pt x="189" y="226"/>
                    </a:lnTo>
                    <a:lnTo>
                      <a:pt x="188" y="219"/>
                    </a:lnTo>
                    <a:lnTo>
                      <a:pt x="188" y="213"/>
                    </a:lnTo>
                    <a:lnTo>
                      <a:pt x="186" y="204"/>
                    </a:lnTo>
                    <a:lnTo>
                      <a:pt x="182" y="198"/>
                    </a:lnTo>
                    <a:lnTo>
                      <a:pt x="178" y="191"/>
                    </a:lnTo>
                    <a:lnTo>
                      <a:pt x="173" y="185"/>
                    </a:lnTo>
                    <a:lnTo>
                      <a:pt x="167" y="180"/>
                    </a:lnTo>
                    <a:lnTo>
                      <a:pt x="161" y="176"/>
                    </a:lnTo>
                    <a:lnTo>
                      <a:pt x="153" y="171"/>
                    </a:lnTo>
                    <a:lnTo>
                      <a:pt x="146" y="167"/>
                    </a:lnTo>
                    <a:lnTo>
                      <a:pt x="138" y="167"/>
                    </a:lnTo>
                    <a:lnTo>
                      <a:pt x="130" y="170"/>
                    </a:lnTo>
                    <a:lnTo>
                      <a:pt x="123" y="172"/>
                    </a:lnTo>
                    <a:lnTo>
                      <a:pt x="116" y="175"/>
                    </a:lnTo>
                    <a:lnTo>
                      <a:pt x="108" y="178"/>
                    </a:lnTo>
                    <a:lnTo>
                      <a:pt x="100" y="182"/>
                    </a:lnTo>
                    <a:lnTo>
                      <a:pt x="93" y="185"/>
                    </a:lnTo>
                    <a:lnTo>
                      <a:pt x="86" y="189"/>
                    </a:lnTo>
                    <a:lnTo>
                      <a:pt x="79" y="191"/>
                    </a:lnTo>
                    <a:lnTo>
                      <a:pt x="71" y="194"/>
                    </a:lnTo>
                    <a:lnTo>
                      <a:pt x="64" y="194"/>
                    </a:lnTo>
                    <a:lnTo>
                      <a:pt x="56" y="194"/>
                    </a:lnTo>
                    <a:lnTo>
                      <a:pt x="48" y="193"/>
                    </a:lnTo>
                    <a:lnTo>
                      <a:pt x="41" y="190"/>
                    </a:lnTo>
                    <a:lnTo>
                      <a:pt x="34" y="185"/>
                    </a:lnTo>
                    <a:lnTo>
                      <a:pt x="26" y="179"/>
                    </a:lnTo>
                    <a:lnTo>
                      <a:pt x="24" y="175"/>
                    </a:lnTo>
                    <a:lnTo>
                      <a:pt x="21" y="171"/>
                    </a:lnTo>
                    <a:lnTo>
                      <a:pt x="19" y="166"/>
                    </a:lnTo>
                    <a:lnTo>
                      <a:pt x="15" y="162"/>
                    </a:lnTo>
                    <a:lnTo>
                      <a:pt x="13" y="157"/>
                    </a:lnTo>
                    <a:lnTo>
                      <a:pt x="11" y="151"/>
                    </a:lnTo>
                    <a:lnTo>
                      <a:pt x="9" y="146"/>
                    </a:lnTo>
                    <a:lnTo>
                      <a:pt x="7" y="139"/>
                    </a:lnTo>
                    <a:lnTo>
                      <a:pt x="6" y="134"/>
                    </a:lnTo>
                    <a:lnTo>
                      <a:pt x="4" y="129"/>
                    </a:lnTo>
                    <a:lnTo>
                      <a:pt x="2" y="122"/>
                    </a:lnTo>
                    <a:lnTo>
                      <a:pt x="1" y="116"/>
                    </a:lnTo>
                    <a:lnTo>
                      <a:pt x="0" y="111"/>
                    </a:lnTo>
                    <a:lnTo>
                      <a:pt x="0" y="104"/>
                    </a:lnTo>
                    <a:lnTo>
                      <a:pt x="0" y="98"/>
                    </a:lnTo>
                    <a:lnTo>
                      <a:pt x="0" y="92"/>
                    </a:lnTo>
                    <a:lnTo>
                      <a:pt x="378" y="0"/>
                    </a:lnTo>
                    <a:lnTo>
                      <a:pt x="383" y="5"/>
                    </a:lnTo>
                    <a:lnTo>
                      <a:pt x="387" y="12"/>
                    </a:lnTo>
                    <a:lnTo>
                      <a:pt x="391" y="18"/>
                    </a:lnTo>
                    <a:lnTo>
                      <a:pt x="394" y="26"/>
                    </a:lnTo>
                    <a:lnTo>
                      <a:pt x="397" y="33"/>
                    </a:lnTo>
                    <a:lnTo>
                      <a:pt x="399" y="41"/>
                    </a:lnTo>
                    <a:lnTo>
                      <a:pt x="401" y="49"/>
                    </a:lnTo>
                    <a:lnTo>
                      <a:pt x="403" y="57"/>
                    </a:lnTo>
                    <a:lnTo>
                      <a:pt x="405" y="65"/>
                    </a:lnTo>
                    <a:lnTo>
                      <a:pt x="406" y="74"/>
                    </a:lnTo>
                    <a:lnTo>
                      <a:pt x="407" y="82"/>
                    </a:lnTo>
                    <a:lnTo>
                      <a:pt x="408" y="91"/>
                    </a:lnTo>
                    <a:lnTo>
                      <a:pt x="410" y="99"/>
                    </a:lnTo>
                    <a:lnTo>
                      <a:pt x="411" y="107"/>
                    </a:lnTo>
                    <a:lnTo>
                      <a:pt x="412" y="115"/>
                    </a:lnTo>
                    <a:lnTo>
                      <a:pt x="413" y="123"/>
                    </a:lnTo>
                    <a:lnTo>
                      <a:pt x="401" y="138"/>
                    </a:lnTo>
                    <a:lnTo>
                      <a:pt x="396" y="141"/>
                    </a:lnTo>
                    <a:lnTo>
                      <a:pt x="391" y="143"/>
                    </a:lnTo>
                    <a:lnTo>
                      <a:pt x="386" y="144"/>
                    </a:lnTo>
                    <a:lnTo>
                      <a:pt x="380" y="144"/>
                    </a:lnTo>
                    <a:lnTo>
                      <a:pt x="375" y="144"/>
                    </a:lnTo>
                    <a:lnTo>
                      <a:pt x="370" y="144"/>
                    </a:lnTo>
                    <a:lnTo>
                      <a:pt x="365" y="143"/>
                    </a:lnTo>
                    <a:lnTo>
                      <a:pt x="359" y="142"/>
                    </a:lnTo>
                    <a:lnTo>
                      <a:pt x="354" y="141"/>
                    </a:lnTo>
                    <a:lnTo>
                      <a:pt x="348" y="139"/>
                    </a:lnTo>
                    <a:lnTo>
                      <a:pt x="343" y="139"/>
                    </a:lnTo>
                    <a:lnTo>
                      <a:pt x="338" y="138"/>
                    </a:lnTo>
                    <a:lnTo>
                      <a:pt x="332" y="137"/>
                    </a:lnTo>
                    <a:lnTo>
                      <a:pt x="326" y="136"/>
                    </a:lnTo>
                    <a:lnTo>
                      <a:pt x="320" y="137"/>
                    </a:lnTo>
                    <a:lnTo>
                      <a:pt x="314" y="138"/>
                    </a:lnTo>
                    <a:lnTo>
                      <a:pt x="307" y="141"/>
                    </a:lnTo>
                    <a:lnTo>
                      <a:pt x="301" y="146"/>
                    </a:lnTo>
                    <a:lnTo>
                      <a:pt x="295" y="152"/>
                    </a:lnTo>
                    <a:lnTo>
                      <a:pt x="290" y="159"/>
                    </a:lnTo>
                    <a:lnTo>
                      <a:pt x="286" y="166"/>
                    </a:lnTo>
                    <a:lnTo>
                      <a:pt x="284" y="175"/>
                    </a:lnTo>
                    <a:lnTo>
                      <a:pt x="282" y="184"/>
                    </a:lnTo>
                    <a:lnTo>
                      <a:pt x="283" y="194"/>
                    </a:lnTo>
                    <a:lnTo>
                      <a:pt x="285" y="199"/>
                    </a:lnTo>
                    <a:lnTo>
                      <a:pt x="286" y="204"/>
                    </a:lnTo>
                    <a:lnTo>
                      <a:pt x="286" y="210"/>
                    </a:lnTo>
                    <a:lnTo>
                      <a:pt x="287" y="217"/>
                    </a:lnTo>
                    <a:lnTo>
                      <a:pt x="289" y="222"/>
                    </a:lnTo>
                    <a:lnTo>
                      <a:pt x="290" y="229"/>
                    </a:lnTo>
                    <a:lnTo>
                      <a:pt x="292" y="235"/>
                    </a:lnTo>
                    <a:lnTo>
                      <a:pt x="293" y="241"/>
                    </a:lnTo>
                    <a:lnTo>
                      <a:pt x="295" y="247"/>
                    </a:lnTo>
                    <a:lnTo>
                      <a:pt x="298" y="253"/>
                    </a:lnTo>
                    <a:lnTo>
                      <a:pt x="300" y="259"/>
                    </a:lnTo>
                    <a:lnTo>
                      <a:pt x="304" y="264"/>
                    </a:lnTo>
                    <a:lnTo>
                      <a:pt x="308" y="268"/>
                    </a:lnTo>
                    <a:lnTo>
                      <a:pt x="313" y="273"/>
                    </a:lnTo>
                    <a:lnTo>
                      <a:pt x="319" y="276"/>
                    </a:lnTo>
                    <a:lnTo>
                      <a:pt x="326" y="279"/>
                    </a:lnTo>
                    <a:lnTo>
                      <a:pt x="332" y="282"/>
                    </a:lnTo>
                    <a:lnTo>
                      <a:pt x="339" y="284"/>
                    </a:lnTo>
                    <a:lnTo>
                      <a:pt x="345" y="284"/>
                    </a:lnTo>
                    <a:lnTo>
                      <a:pt x="351" y="284"/>
                    </a:lnTo>
                    <a:lnTo>
                      <a:pt x="357" y="282"/>
                    </a:lnTo>
                    <a:lnTo>
                      <a:pt x="362" y="280"/>
                    </a:lnTo>
                    <a:lnTo>
                      <a:pt x="367" y="278"/>
                    </a:lnTo>
                    <a:lnTo>
                      <a:pt x="373" y="274"/>
                    </a:lnTo>
                    <a:lnTo>
                      <a:pt x="379" y="272"/>
                    </a:lnTo>
                    <a:lnTo>
                      <a:pt x="385" y="268"/>
                    </a:lnTo>
                    <a:lnTo>
                      <a:pt x="390" y="266"/>
                    </a:lnTo>
                    <a:lnTo>
                      <a:pt x="396" y="264"/>
                    </a:lnTo>
                    <a:lnTo>
                      <a:pt x="402" y="262"/>
                    </a:lnTo>
                    <a:lnTo>
                      <a:pt x="407" y="260"/>
                    </a:lnTo>
                    <a:lnTo>
                      <a:pt x="414" y="260"/>
                    </a:lnTo>
                    <a:lnTo>
                      <a:pt x="420" y="261"/>
                    </a:lnTo>
                    <a:lnTo>
                      <a:pt x="426" y="265"/>
                    </a:lnTo>
                    <a:lnTo>
                      <a:pt x="429" y="270"/>
                    </a:lnTo>
                    <a:lnTo>
                      <a:pt x="432" y="275"/>
                    </a:lnTo>
                    <a:lnTo>
                      <a:pt x="434" y="281"/>
                    </a:lnTo>
                    <a:lnTo>
                      <a:pt x="436" y="287"/>
                    </a:lnTo>
                    <a:lnTo>
                      <a:pt x="439" y="292"/>
                    </a:lnTo>
                    <a:lnTo>
                      <a:pt x="439" y="299"/>
                    </a:lnTo>
                    <a:lnTo>
                      <a:pt x="440" y="305"/>
                    </a:lnTo>
                    <a:lnTo>
                      <a:pt x="442" y="312"/>
                    </a:lnTo>
                    <a:lnTo>
                      <a:pt x="442" y="319"/>
                    </a:lnTo>
                    <a:lnTo>
                      <a:pt x="443" y="325"/>
                    </a:lnTo>
                    <a:lnTo>
                      <a:pt x="443" y="332"/>
                    </a:lnTo>
                    <a:lnTo>
                      <a:pt x="444" y="338"/>
                    </a:lnTo>
                    <a:lnTo>
                      <a:pt x="445" y="345"/>
                    </a:lnTo>
                    <a:lnTo>
                      <a:pt x="445" y="352"/>
                    </a:lnTo>
                    <a:lnTo>
                      <a:pt x="446" y="358"/>
                    </a:lnTo>
                    <a:lnTo>
                      <a:pt x="436" y="358"/>
                    </a:lnTo>
                    <a:lnTo>
                      <a:pt x="426" y="359"/>
                    </a:lnTo>
                    <a:lnTo>
                      <a:pt x="417" y="361"/>
                    </a:lnTo>
                    <a:lnTo>
                      <a:pt x="406" y="363"/>
                    </a:lnTo>
                    <a:lnTo>
                      <a:pt x="397" y="366"/>
                    </a:lnTo>
                    <a:lnTo>
                      <a:pt x="386" y="369"/>
                    </a:lnTo>
                    <a:lnTo>
                      <a:pt x="377" y="372"/>
                    </a:lnTo>
                    <a:lnTo>
                      <a:pt x="366" y="377"/>
                    </a:lnTo>
                    <a:lnTo>
                      <a:pt x="363" y="380"/>
                    </a:lnTo>
                    <a:lnTo>
                      <a:pt x="359" y="385"/>
                    </a:lnTo>
                    <a:lnTo>
                      <a:pt x="354" y="391"/>
                    </a:lnTo>
                    <a:lnTo>
                      <a:pt x="351" y="398"/>
                    </a:lnTo>
                    <a:lnTo>
                      <a:pt x="347" y="406"/>
                    </a:lnTo>
                    <a:lnTo>
                      <a:pt x="346" y="414"/>
                    </a:lnTo>
                    <a:lnTo>
                      <a:pt x="347" y="421"/>
                    </a:lnTo>
                    <a:lnTo>
                      <a:pt x="350" y="429"/>
                    </a:lnTo>
                    <a:lnTo>
                      <a:pt x="353" y="437"/>
                    </a:lnTo>
                    <a:lnTo>
                      <a:pt x="358" y="444"/>
                    </a:lnTo>
                    <a:lnTo>
                      <a:pt x="363" y="450"/>
                    </a:lnTo>
                    <a:lnTo>
                      <a:pt x="368" y="458"/>
                    </a:lnTo>
                    <a:lnTo>
                      <a:pt x="372" y="464"/>
                    </a:lnTo>
                    <a:lnTo>
                      <a:pt x="374" y="472"/>
                    </a:lnTo>
                    <a:lnTo>
                      <a:pt x="375" y="480"/>
                    </a:lnTo>
                    <a:lnTo>
                      <a:pt x="373" y="489"/>
                    </a:lnTo>
                    <a:lnTo>
                      <a:pt x="369" y="492"/>
                    </a:lnTo>
                    <a:lnTo>
                      <a:pt x="364" y="495"/>
                    </a:lnTo>
                    <a:lnTo>
                      <a:pt x="359" y="498"/>
                    </a:lnTo>
                    <a:lnTo>
                      <a:pt x="353" y="500"/>
                    </a:lnTo>
                    <a:lnTo>
                      <a:pt x="347" y="503"/>
                    </a:lnTo>
                    <a:lnTo>
                      <a:pt x="341" y="505"/>
                    </a:lnTo>
                    <a:lnTo>
                      <a:pt x="336" y="508"/>
                    </a:lnTo>
                    <a:lnTo>
                      <a:pt x="330" y="509"/>
                    </a:lnTo>
                    <a:lnTo>
                      <a:pt x="323" y="511"/>
                    </a:lnTo>
                    <a:lnTo>
                      <a:pt x="317" y="512"/>
                    </a:lnTo>
                    <a:lnTo>
                      <a:pt x="311" y="514"/>
                    </a:lnTo>
                    <a:lnTo>
                      <a:pt x="304" y="515"/>
                    </a:lnTo>
                    <a:lnTo>
                      <a:pt x="298" y="516"/>
                    </a:lnTo>
                    <a:lnTo>
                      <a:pt x="292" y="517"/>
                    </a:lnTo>
                    <a:lnTo>
                      <a:pt x="285" y="518"/>
                    </a:lnTo>
                    <a:lnTo>
                      <a:pt x="279" y="519"/>
                    </a:lnTo>
                    <a:lnTo>
                      <a:pt x="272" y="519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4" name="Полилиния 11"/>
              <p:cNvSpPr>
                <a:spLocks/>
              </p:cNvSpPr>
              <p:nvPr/>
            </p:nvSpPr>
            <p:spPr bwMode="grayWhite">
              <a:xfrm>
                <a:off x="90614" y="3884994"/>
                <a:ext cx="649288" cy="985838"/>
              </a:xfrm>
              <a:custGeom>
                <a:avLst/>
                <a:gdLst>
                  <a:gd name="T0" fmla="*/ 232 w 409"/>
                  <a:gd name="T1" fmla="*/ 620 h 621"/>
                  <a:gd name="T2" fmla="*/ 189 w 409"/>
                  <a:gd name="T3" fmla="*/ 605 h 621"/>
                  <a:gd name="T4" fmla="*/ 182 w 409"/>
                  <a:gd name="T5" fmla="*/ 565 h 621"/>
                  <a:gd name="T6" fmla="*/ 193 w 409"/>
                  <a:gd name="T7" fmla="*/ 519 h 621"/>
                  <a:gd name="T8" fmla="*/ 165 w 409"/>
                  <a:gd name="T9" fmla="*/ 492 h 621"/>
                  <a:gd name="T10" fmla="*/ 126 w 409"/>
                  <a:gd name="T11" fmla="*/ 490 h 621"/>
                  <a:gd name="T12" fmla="*/ 87 w 409"/>
                  <a:gd name="T13" fmla="*/ 497 h 621"/>
                  <a:gd name="T14" fmla="*/ 44 w 409"/>
                  <a:gd name="T15" fmla="*/ 505 h 621"/>
                  <a:gd name="T16" fmla="*/ 25 w 409"/>
                  <a:gd name="T17" fmla="*/ 493 h 621"/>
                  <a:gd name="T18" fmla="*/ 21 w 409"/>
                  <a:gd name="T19" fmla="*/ 472 h 621"/>
                  <a:gd name="T20" fmla="*/ 19 w 409"/>
                  <a:gd name="T21" fmla="*/ 448 h 621"/>
                  <a:gd name="T22" fmla="*/ 17 w 409"/>
                  <a:gd name="T23" fmla="*/ 423 h 621"/>
                  <a:gd name="T24" fmla="*/ 21 w 409"/>
                  <a:gd name="T25" fmla="*/ 396 h 621"/>
                  <a:gd name="T26" fmla="*/ 52 w 409"/>
                  <a:gd name="T27" fmla="*/ 377 h 621"/>
                  <a:gd name="T28" fmla="*/ 82 w 409"/>
                  <a:gd name="T29" fmla="*/ 375 h 621"/>
                  <a:gd name="T30" fmla="*/ 116 w 409"/>
                  <a:gd name="T31" fmla="*/ 373 h 621"/>
                  <a:gd name="T32" fmla="*/ 137 w 409"/>
                  <a:gd name="T33" fmla="*/ 354 h 621"/>
                  <a:gd name="T34" fmla="*/ 151 w 409"/>
                  <a:gd name="T35" fmla="*/ 327 h 621"/>
                  <a:gd name="T36" fmla="*/ 151 w 409"/>
                  <a:gd name="T37" fmla="*/ 294 h 621"/>
                  <a:gd name="T38" fmla="*/ 137 w 409"/>
                  <a:gd name="T39" fmla="*/ 262 h 621"/>
                  <a:gd name="T40" fmla="*/ 111 w 409"/>
                  <a:gd name="T41" fmla="*/ 256 h 621"/>
                  <a:gd name="T42" fmla="*/ 86 w 409"/>
                  <a:gd name="T43" fmla="*/ 264 h 621"/>
                  <a:gd name="T44" fmla="*/ 60 w 409"/>
                  <a:gd name="T45" fmla="*/ 275 h 621"/>
                  <a:gd name="T46" fmla="*/ 35 w 409"/>
                  <a:gd name="T47" fmla="*/ 282 h 621"/>
                  <a:gd name="T48" fmla="*/ 6 w 409"/>
                  <a:gd name="T49" fmla="*/ 268 h 621"/>
                  <a:gd name="T50" fmla="*/ 1 w 409"/>
                  <a:gd name="T51" fmla="*/ 231 h 621"/>
                  <a:gd name="T52" fmla="*/ 9 w 409"/>
                  <a:gd name="T53" fmla="*/ 205 h 621"/>
                  <a:gd name="T54" fmla="*/ 15 w 409"/>
                  <a:gd name="T55" fmla="*/ 175 h 621"/>
                  <a:gd name="T56" fmla="*/ 44 w 409"/>
                  <a:gd name="T57" fmla="*/ 161 h 621"/>
                  <a:gd name="T58" fmla="*/ 87 w 409"/>
                  <a:gd name="T59" fmla="*/ 156 h 621"/>
                  <a:gd name="T60" fmla="*/ 127 w 409"/>
                  <a:gd name="T61" fmla="*/ 145 h 621"/>
                  <a:gd name="T62" fmla="*/ 154 w 409"/>
                  <a:gd name="T63" fmla="*/ 113 h 621"/>
                  <a:gd name="T64" fmla="*/ 152 w 409"/>
                  <a:gd name="T65" fmla="*/ 72 h 621"/>
                  <a:gd name="T66" fmla="*/ 150 w 409"/>
                  <a:gd name="T67" fmla="*/ 29 h 621"/>
                  <a:gd name="T68" fmla="*/ 186 w 409"/>
                  <a:gd name="T69" fmla="*/ 4 h 621"/>
                  <a:gd name="T70" fmla="*/ 228 w 409"/>
                  <a:gd name="T71" fmla="*/ 1 h 621"/>
                  <a:gd name="T72" fmla="*/ 252 w 409"/>
                  <a:gd name="T73" fmla="*/ 22 h 621"/>
                  <a:gd name="T74" fmla="*/ 248 w 409"/>
                  <a:gd name="T75" fmla="*/ 53 h 621"/>
                  <a:gd name="T76" fmla="*/ 241 w 409"/>
                  <a:gd name="T77" fmla="*/ 86 h 621"/>
                  <a:gd name="T78" fmla="*/ 247 w 409"/>
                  <a:gd name="T79" fmla="*/ 116 h 621"/>
                  <a:gd name="T80" fmla="*/ 371 w 409"/>
                  <a:gd name="T81" fmla="*/ 252 h 621"/>
                  <a:gd name="T82" fmla="*/ 338 w 409"/>
                  <a:gd name="T83" fmla="*/ 262 h 621"/>
                  <a:gd name="T84" fmla="*/ 301 w 409"/>
                  <a:gd name="T85" fmla="*/ 257 h 621"/>
                  <a:gd name="T86" fmla="*/ 264 w 409"/>
                  <a:gd name="T87" fmla="*/ 260 h 621"/>
                  <a:gd name="T88" fmla="*/ 237 w 409"/>
                  <a:gd name="T89" fmla="*/ 286 h 621"/>
                  <a:gd name="T90" fmla="*/ 233 w 409"/>
                  <a:gd name="T91" fmla="*/ 316 h 621"/>
                  <a:gd name="T92" fmla="*/ 234 w 409"/>
                  <a:gd name="T93" fmla="*/ 348 h 621"/>
                  <a:gd name="T94" fmla="*/ 245 w 409"/>
                  <a:gd name="T95" fmla="*/ 377 h 621"/>
                  <a:gd name="T96" fmla="*/ 265 w 409"/>
                  <a:gd name="T97" fmla="*/ 400 h 621"/>
                  <a:gd name="T98" fmla="*/ 284 w 409"/>
                  <a:gd name="T99" fmla="*/ 397 h 621"/>
                  <a:gd name="T100" fmla="*/ 303 w 409"/>
                  <a:gd name="T101" fmla="*/ 385 h 621"/>
                  <a:gd name="T102" fmla="*/ 322 w 409"/>
                  <a:gd name="T103" fmla="*/ 370 h 621"/>
                  <a:gd name="T104" fmla="*/ 345 w 409"/>
                  <a:gd name="T105" fmla="*/ 356 h 621"/>
                  <a:gd name="T106" fmla="*/ 383 w 409"/>
                  <a:gd name="T107" fmla="*/ 363 h 621"/>
                  <a:gd name="T108" fmla="*/ 407 w 409"/>
                  <a:gd name="T109" fmla="*/ 390 h 621"/>
                  <a:gd name="T110" fmla="*/ 407 w 409"/>
                  <a:gd name="T111" fmla="*/ 416 h 621"/>
                  <a:gd name="T112" fmla="*/ 402 w 409"/>
                  <a:gd name="T113" fmla="*/ 444 h 621"/>
                  <a:gd name="T114" fmla="*/ 368 w 409"/>
                  <a:gd name="T115" fmla="*/ 456 h 621"/>
                  <a:gd name="T116" fmla="*/ 327 w 409"/>
                  <a:gd name="T117" fmla="*/ 467 h 621"/>
                  <a:gd name="T118" fmla="*/ 291 w 409"/>
                  <a:gd name="T119" fmla="*/ 485 h 621"/>
                  <a:gd name="T120" fmla="*/ 266 w 409"/>
                  <a:gd name="T121" fmla="*/ 611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09" h="621">
                    <a:moveTo>
                      <a:pt x="266" y="611"/>
                    </a:moveTo>
                    <a:lnTo>
                      <a:pt x="254" y="616"/>
                    </a:lnTo>
                    <a:lnTo>
                      <a:pt x="243" y="618"/>
                    </a:lnTo>
                    <a:lnTo>
                      <a:pt x="232" y="620"/>
                    </a:lnTo>
                    <a:lnTo>
                      <a:pt x="221" y="619"/>
                    </a:lnTo>
                    <a:lnTo>
                      <a:pt x="210" y="617"/>
                    </a:lnTo>
                    <a:lnTo>
                      <a:pt x="199" y="611"/>
                    </a:lnTo>
                    <a:lnTo>
                      <a:pt x="189" y="605"/>
                    </a:lnTo>
                    <a:lnTo>
                      <a:pt x="179" y="598"/>
                    </a:lnTo>
                    <a:lnTo>
                      <a:pt x="179" y="588"/>
                    </a:lnTo>
                    <a:lnTo>
                      <a:pt x="180" y="577"/>
                    </a:lnTo>
                    <a:lnTo>
                      <a:pt x="182" y="565"/>
                    </a:lnTo>
                    <a:lnTo>
                      <a:pt x="186" y="555"/>
                    </a:lnTo>
                    <a:lnTo>
                      <a:pt x="190" y="543"/>
                    </a:lnTo>
                    <a:lnTo>
                      <a:pt x="192" y="531"/>
                    </a:lnTo>
                    <a:lnTo>
                      <a:pt x="193" y="519"/>
                    </a:lnTo>
                    <a:lnTo>
                      <a:pt x="189" y="506"/>
                    </a:lnTo>
                    <a:lnTo>
                      <a:pt x="182" y="500"/>
                    </a:lnTo>
                    <a:lnTo>
                      <a:pt x="173" y="495"/>
                    </a:lnTo>
                    <a:lnTo>
                      <a:pt x="165" y="492"/>
                    </a:lnTo>
                    <a:lnTo>
                      <a:pt x="155" y="489"/>
                    </a:lnTo>
                    <a:lnTo>
                      <a:pt x="146" y="489"/>
                    </a:lnTo>
                    <a:lnTo>
                      <a:pt x="136" y="488"/>
                    </a:lnTo>
                    <a:lnTo>
                      <a:pt x="126" y="490"/>
                    </a:lnTo>
                    <a:lnTo>
                      <a:pt x="117" y="490"/>
                    </a:lnTo>
                    <a:lnTo>
                      <a:pt x="107" y="493"/>
                    </a:lnTo>
                    <a:lnTo>
                      <a:pt x="97" y="495"/>
                    </a:lnTo>
                    <a:lnTo>
                      <a:pt x="87" y="497"/>
                    </a:lnTo>
                    <a:lnTo>
                      <a:pt x="76" y="499"/>
                    </a:lnTo>
                    <a:lnTo>
                      <a:pt x="65" y="502"/>
                    </a:lnTo>
                    <a:lnTo>
                      <a:pt x="55" y="503"/>
                    </a:lnTo>
                    <a:lnTo>
                      <a:pt x="44" y="505"/>
                    </a:lnTo>
                    <a:lnTo>
                      <a:pt x="34" y="506"/>
                    </a:lnTo>
                    <a:lnTo>
                      <a:pt x="30" y="502"/>
                    </a:lnTo>
                    <a:lnTo>
                      <a:pt x="28" y="498"/>
                    </a:lnTo>
                    <a:lnTo>
                      <a:pt x="25" y="493"/>
                    </a:lnTo>
                    <a:lnTo>
                      <a:pt x="23" y="489"/>
                    </a:lnTo>
                    <a:lnTo>
                      <a:pt x="23" y="483"/>
                    </a:lnTo>
                    <a:lnTo>
                      <a:pt x="21" y="478"/>
                    </a:lnTo>
                    <a:lnTo>
                      <a:pt x="21" y="472"/>
                    </a:lnTo>
                    <a:lnTo>
                      <a:pt x="20" y="466"/>
                    </a:lnTo>
                    <a:lnTo>
                      <a:pt x="19" y="460"/>
                    </a:lnTo>
                    <a:lnTo>
                      <a:pt x="19" y="454"/>
                    </a:lnTo>
                    <a:lnTo>
                      <a:pt x="19" y="448"/>
                    </a:lnTo>
                    <a:lnTo>
                      <a:pt x="19" y="442"/>
                    </a:lnTo>
                    <a:lnTo>
                      <a:pt x="18" y="435"/>
                    </a:lnTo>
                    <a:lnTo>
                      <a:pt x="17" y="429"/>
                    </a:lnTo>
                    <a:lnTo>
                      <a:pt x="17" y="423"/>
                    </a:lnTo>
                    <a:lnTo>
                      <a:pt x="15" y="417"/>
                    </a:lnTo>
                    <a:lnTo>
                      <a:pt x="14" y="410"/>
                    </a:lnTo>
                    <a:lnTo>
                      <a:pt x="17" y="402"/>
                    </a:lnTo>
                    <a:lnTo>
                      <a:pt x="21" y="396"/>
                    </a:lnTo>
                    <a:lnTo>
                      <a:pt x="26" y="391"/>
                    </a:lnTo>
                    <a:lnTo>
                      <a:pt x="35" y="386"/>
                    </a:lnTo>
                    <a:lnTo>
                      <a:pt x="42" y="381"/>
                    </a:lnTo>
                    <a:lnTo>
                      <a:pt x="52" y="377"/>
                    </a:lnTo>
                    <a:lnTo>
                      <a:pt x="61" y="374"/>
                    </a:lnTo>
                    <a:lnTo>
                      <a:pt x="67" y="373"/>
                    </a:lnTo>
                    <a:lnTo>
                      <a:pt x="75" y="374"/>
                    </a:lnTo>
                    <a:lnTo>
                      <a:pt x="82" y="375"/>
                    </a:lnTo>
                    <a:lnTo>
                      <a:pt x="91" y="375"/>
                    </a:lnTo>
                    <a:lnTo>
                      <a:pt x="98" y="376"/>
                    </a:lnTo>
                    <a:lnTo>
                      <a:pt x="107" y="375"/>
                    </a:lnTo>
                    <a:lnTo>
                      <a:pt x="116" y="373"/>
                    </a:lnTo>
                    <a:lnTo>
                      <a:pt x="127" y="371"/>
                    </a:lnTo>
                    <a:lnTo>
                      <a:pt x="130" y="366"/>
                    </a:lnTo>
                    <a:lnTo>
                      <a:pt x="134" y="359"/>
                    </a:lnTo>
                    <a:lnTo>
                      <a:pt x="137" y="354"/>
                    </a:lnTo>
                    <a:lnTo>
                      <a:pt x="140" y="348"/>
                    </a:lnTo>
                    <a:lnTo>
                      <a:pt x="144" y="341"/>
                    </a:lnTo>
                    <a:lnTo>
                      <a:pt x="148" y="334"/>
                    </a:lnTo>
                    <a:lnTo>
                      <a:pt x="151" y="327"/>
                    </a:lnTo>
                    <a:lnTo>
                      <a:pt x="156" y="321"/>
                    </a:lnTo>
                    <a:lnTo>
                      <a:pt x="153" y="313"/>
                    </a:lnTo>
                    <a:lnTo>
                      <a:pt x="151" y="304"/>
                    </a:lnTo>
                    <a:lnTo>
                      <a:pt x="151" y="294"/>
                    </a:lnTo>
                    <a:lnTo>
                      <a:pt x="149" y="285"/>
                    </a:lnTo>
                    <a:lnTo>
                      <a:pt x="147" y="275"/>
                    </a:lnTo>
                    <a:lnTo>
                      <a:pt x="143" y="269"/>
                    </a:lnTo>
                    <a:lnTo>
                      <a:pt x="137" y="262"/>
                    </a:lnTo>
                    <a:lnTo>
                      <a:pt x="129" y="257"/>
                    </a:lnTo>
                    <a:lnTo>
                      <a:pt x="123" y="257"/>
                    </a:lnTo>
                    <a:lnTo>
                      <a:pt x="117" y="257"/>
                    </a:lnTo>
                    <a:lnTo>
                      <a:pt x="111" y="256"/>
                    </a:lnTo>
                    <a:lnTo>
                      <a:pt x="104" y="258"/>
                    </a:lnTo>
                    <a:lnTo>
                      <a:pt x="98" y="259"/>
                    </a:lnTo>
                    <a:lnTo>
                      <a:pt x="92" y="261"/>
                    </a:lnTo>
                    <a:lnTo>
                      <a:pt x="86" y="264"/>
                    </a:lnTo>
                    <a:lnTo>
                      <a:pt x="80" y="266"/>
                    </a:lnTo>
                    <a:lnTo>
                      <a:pt x="73" y="270"/>
                    </a:lnTo>
                    <a:lnTo>
                      <a:pt x="67" y="273"/>
                    </a:lnTo>
                    <a:lnTo>
                      <a:pt x="60" y="275"/>
                    </a:lnTo>
                    <a:lnTo>
                      <a:pt x="55" y="278"/>
                    </a:lnTo>
                    <a:lnTo>
                      <a:pt x="48" y="280"/>
                    </a:lnTo>
                    <a:lnTo>
                      <a:pt x="41" y="282"/>
                    </a:lnTo>
                    <a:lnTo>
                      <a:pt x="35" y="282"/>
                    </a:lnTo>
                    <a:lnTo>
                      <a:pt x="28" y="283"/>
                    </a:lnTo>
                    <a:lnTo>
                      <a:pt x="20" y="280"/>
                    </a:lnTo>
                    <a:lnTo>
                      <a:pt x="12" y="275"/>
                    </a:lnTo>
                    <a:lnTo>
                      <a:pt x="6" y="268"/>
                    </a:lnTo>
                    <a:lnTo>
                      <a:pt x="2" y="259"/>
                    </a:lnTo>
                    <a:lnTo>
                      <a:pt x="2" y="252"/>
                    </a:lnTo>
                    <a:lnTo>
                      <a:pt x="0" y="241"/>
                    </a:lnTo>
                    <a:lnTo>
                      <a:pt x="1" y="231"/>
                    </a:lnTo>
                    <a:lnTo>
                      <a:pt x="5" y="222"/>
                    </a:lnTo>
                    <a:lnTo>
                      <a:pt x="6" y="217"/>
                    </a:lnTo>
                    <a:lnTo>
                      <a:pt x="8" y="210"/>
                    </a:lnTo>
                    <a:lnTo>
                      <a:pt x="9" y="205"/>
                    </a:lnTo>
                    <a:lnTo>
                      <a:pt x="10" y="196"/>
                    </a:lnTo>
                    <a:lnTo>
                      <a:pt x="12" y="190"/>
                    </a:lnTo>
                    <a:lnTo>
                      <a:pt x="13" y="183"/>
                    </a:lnTo>
                    <a:lnTo>
                      <a:pt x="15" y="175"/>
                    </a:lnTo>
                    <a:lnTo>
                      <a:pt x="17" y="167"/>
                    </a:lnTo>
                    <a:lnTo>
                      <a:pt x="26" y="165"/>
                    </a:lnTo>
                    <a:lnTo>
                      <a:pt x="34" y="163"/>
                    </a:lnTo>
                    <a:lnTo>
                      <a:pt x="44" y="161"/>
                    </a:lnTo>
                    <a:lnTo>
                      <a:pt x="54" y="160"/>
                    </a:lnTo>
                    <a:lnTo>
                      <a:pt x="64" y="158"/>
                    </a:lnTo>
                    <a:lnTo>
                      <a:pt x="75" y="158"/>
                    </a:lnTo>
                    <a:lnTo>
                      <a:pt x="87" y="156"/>
                    </a:lnTo>
                    <a:lnTo>
                      <a:pt x="97" y="155"/>
                    </a:lnTo>
                    <a:lnTo>
                      <a:pt x="108" y="153"/>
                    </a:lnTo>
                    <a:lnTo>
                      <a:pt x="118" y="150"/>
                    </a:lnTo>
                    <a:lnTo>
                      <a:pt x="127" y="145"/>
                    </a:lnTo>
                    <a:lnTo>
                      <a:pt x="136" y="140"/>
                    </a:lnTo>
                    <a:lnTo>
                      <a:pt x="142" y="132"/>
                    </a:lnTo>
                    <a:lnTo>
                      <a:pt x="148" y="124"/>
                    </a:lnTo>
                    <a:lnTo>
                      <a:pt x="154" y="113"/>
                    </a:lnTo>
                    <a:lnTo>
                      <a:pt x="157" y="99"/>
                    </a:lnTo>
                    <a:lnTo>
                      <a:pt x="157" y="91"/>
                    </a:lnTo>
                    <a:lnTo>
                      <a:pt x="156" y="81"/>
                    </a:lnTo>
                    <a:lnTo>
                      <a:pt x="152" y="72"/>
                    </a:lnTo>
                    <a:lnTo>
                      <a:pt x="149" y="61"/>
                    </a:lnTo>
                    <a:lnTo>
                      <a:pt x="147" y="51"/>
                    </a:lnTo>
                    <a:lnTo>
                      <a:pt x="147" y="39"/>
                    </a:lnTo>
                    <a:lnTo>
                      <a:pt x="150" y="29"/>
                    </a:lnTo>
                    <a:lnTo>
                      <a:pt x="156" y="18"/>
                    </a:lnTo>
                    <a:lnTo>
                      <a:pt x="166" y="13"/>
                    </a:lnTo>
                    <a:lnTo>
                      <a:pt x="175" y="8"/>
                    </a:lnTo>
                    <a:lnTo>
                      <a:pt x="186" y="4"/>
                    </a:lnTo>
                    <a:lnTo>
                      <a:pt x="196" y="1"/>
                    </a:lnTo>
                    <a:lnTo>
                      <a:pt x="207" y="0"/>
                    </a:lnTo>
                    <a:lnTo>
                      <a:pt x="217" y="0"/>
                    </a:lnTo>
                    <a:lnTo>
                      <a:pt x="228" y="1"/>
                    </a:lnTo>
                    <a:lnTo>
                      <a:pt x="239" y="3"/>
                    </a:lnTo>
                    <a:lnTo>
                      <a:pt x="246" y="9"/>
                    </a:lnTo>
                    <a:lnTo>
                      <a:pt x="249" y="14"/>
                    </a:lnTo>
                    <a:lnTo>
                      <a:pt x="252" y="22"/>
                    </a:lnTo>
                    <a:lnTo>
                      <a:pt x="252" y="29"/>
                    </a:lnTo>
                    <a:lnTo>
                      <a:pt x="252" y="36"/>
                    </a:lnTo>
                    <a:lnTo>
                      <a:pt x="250" y="44"/>
                    </a:lnTo>
                    <a:lnTo>
                      <a:pt x="248" y="53"/>
                    </a:lnTo>
                    <a:lnTo>
                      <a:pt x="246" y="61"/>
                    </a:lnTo>
                    <a:lnTo>
                      <a:pt x="244" y="69"/>
                    </a:lnTo>
                    <a:lnTo>
                      <a:pt x="241" y="78"/>
                    </a:lnTo>
                    <a:lnTo>
                      <a:pt x="241" y="86"/>
                    </a:lnTo>
                    <a:lnTo>
                      <a:pt x="239" y="94"/>
                    </a:lnTo>
                    <a:lnTo>
                      <a:pt x="241" y="102"/>
                    </a:lnTo>
                    <a:lnTo>
                      <a:pt x="242" y="109"/>
                    </a:lnTo>
                    <a:lnTo>
                      <a:pt x="247" y="116"/>
                    </a:lnTo>
                    <a:lnTo>
                      <a:pt x="253" y="122"/>
                    </a:lnTo>
                    <a:lnTo>
                      <a:pt x="376" y="124"/>
                    </a:lnTo>
                    <a:lnTo>
                      <a:pt x="377" y="244"/>
                    </a:lnTo>
                    <a:lnTo>
                      <a:pt x="371" y="252"/>
                    </a:lnTo>
                    <a:lnTo>
                      <a:pt x="363" y="257"/>
                    </a:lnTo>
                    <a:lnTo>
                      <a:pt x="354" y="260"/>
                    </a:lnTo>
                    <a:lnTo>
                      <a:pt x="347" y="262"/>
                    </a:lnTo>
                    <a:lnTo>
                      <a:pt x="338" y="262"/>
                    </a:lnTo>
                    <a:lnTo>
                      <a:pt x="328" y="261"/>
                    </a:lnTo>
                    <a:lnTo>
                      <a:pt x="319" y="260"/>
                    </a:lnTo>
                    <a:lnTo>
                      <a:pt x="310" y="259"/>
                    </a:lnTo>
                    <a:lnTo>
                      <a:pt x="301" y="257"/>
                    </a:lnTo>
                    <a:lnTo>
                      <a:pt x="292" y="256"/>
                    </a:lnTo>
                    <a:lnTo>
                      <a:pt x="282" y="257"/>
                    </a:lnTo>
                    <a:lnTo>
                      <a:pt x="274" y="257"/>
                    </a:lnTo>
                    <a:lnTo>
                      <a:pt x="264" y="260"/>
                    </a:lnTo>
                    <a:lnTo>
                      <a:pt x="256" y="264"/>
                    </a:lnTo>
                    <a:lnTo>
                      <a:pt x="248" y="271"/>
                    </a:lnTo>
                    <a:lnTo>
                      <a:pt x="240" y="280"/>
                    </a:lnTo>
                    <a:lnTo>
                      <a:pt x="237" y="286"/>
                    </a:lnTo>
                    <a:lnTo>
                      <a:pt x="236" y="293"/>
                    </a:lnTo>
                    <a:lnTo>
                      <a:pt x="235" y="300"/>
                    </a:lnTo>
                    <a:lnTo>
                      <a:pt x="234" y="308"/>
                    </a:lnTo>
                    <a:lnTo>
                      <a:pt x="233" y="316"/>
                    </a:lnTo>
                    <a:lnTo>
                      <a:pt x="233" y="323"/>
                    </a:lnTo>
                    <a:lnTo>
                      <a:pt x="233" y="331"/>
                    </a:lnTo>
                    <a:lnTo>
                      <a:pt x="234" y="339"/>
                    </a:lnTo>
                    <a:lnTo>
                      <a:pt x="234" y="348"/>
                    </a:lnTo>
                    <a:lnTo>
                      <a:pt x="237" y="355"/>
                    </a:lnTo>
                    <a:lnTo>
                      <a:pt x="238" y="362"/>
                    </a:lnTo>
                    <a:lnTo>
                      <a:pt x="241" y="370"/>
                    </a:lnTo>
                    <a:lnTo>
                      <a:pt x="245" y="377"/>
                    </a:lnTo>
                    <a:lnTo>
                      <a:pt x="249" y="385"/>
                    </a:lnTo>
                    <a:lnTo>
                      <a:pt x="254" y="392"/>
                    </a:lnTo>
                    <a:lnTo>
                      <a:pt x="259" y="397"/>
                    </a:lnTo>
                    <a:lnTo>
                      <a:pt x="265" y="400"/>
                    </a:lnTo>
                    <a:lnTo>
                      <a:pt x="270" y="400"/>
                    </a:lnTo>
                    <a:lnTo>
                      <a:pt x="275" y="400"/>
                    </a:lnTo>
                    <a:lnTo>
                      <a:pt x="278" y="398"/>
                    </a:lnTo>
                    <a:lnTo>
                      <a:pt x="284" y="397"/>
                    </a:lnTo>
                    <a:lnTo>
                      <a:pt x="289" y="394"/>
                    </a:lnTo>
                    <a:lnTo>
                      <a:pt x="294" y="392"/>
                    </a:lnTo>
                    <a:lnTo>
                      <a:pt x="298" y="388"/>
                    </a:lnTo>
                    <a:lnTo>
                      <a:pt x="303" y="385"/>
                    </a:lnTo>
                    <a:lnTo>
                      <a:pt x="308" y="381"/>
                    </a:lnTo>
                    <a:lnTo>
                      <a:pt x="313" y="378"/>
                    </a:lnTo>
                    <a:lnTo>
                      <a:pt x="318" y="373"/>
                    </a:lnTo>
                    <a:lnTo>
                      <a:pt x="322" y="370"/>
                    </a:lnTo>
                    <a:lnTo>
                      <a:pt x="326" y="366"/>
                    </a:lnTo>
                    <a:lnTo>
                      <a:pt x="331" y="363"/>
                    </a:lnTo>
                    <a:lnTo>
                      <a:pt x="336" y="360"/>
                    </a:lnTo>
                    <a:lnTo>
                      <a:pt x="345" y="356"/>
                    </a:lnTo>
                    <a:lnTo>
                      <a:pt x="355" y="355"/>
                    </a:lnTo>
                    <a:lnTo>
                      <a:pt x="365" y="356"/>
                    </a:lnTo>
                    <a:lnTo>
                      <a:pt x="375" y="359"/>
                    </a:lnTo>
                    <a:lnTo>
                      <a:pt x="383" y="363"/>
                    </a:lnTo>
                    <a:lnTo>
                      <a:pt x="392" y="369"/>
                    </a:lnTo>
                    <a:lnTo>
                      <a:pt x="400" y="376"/>
                    </a:lnTo>
                    <a:lnTo>
                      <a:pt x="406" y="383"/>
                    </a:lnTo>
                    <a:lnTo>
                      <a:pt x="407" y="390"/>
                    </a:lnTo>
                    <a:lnTo>
                      <a:pt x="408" y="396"/>
                    </a:lnTo>
                    <a:lnTo>
                      <a:pt x="408" y="403"/>
                    </a:lnTo>
                    <a:lnTo>
                      <a:pt x="408" y="410"/>
                    </a:lnTo>
                    <a:lnTo>
                      <a:pt x="407" y="416"/>
                    </a:lnTo>
                    <a:lnTo>
                      <a:pt x="408" y="423"/>
                    </a:lnTo>
                    <a:lnTo>
                      <a:pt x="408" y="431"/>
                    </a:lnTo>
                    <a:lnTo>
                      <a:pt x="408" y="438"/>
                    </a:lnTo>
                    <a:lnTo>
                      <a:pt x="402" y="444"/>
                    </a:lnTo>
                    <a:lnTo>
                      <a:pt x="395" y="447"/>
                    </a:lnTo>
                    <a:lnTo>
                      <a:pt x="387" y="451"/>
                    </a:lnTo>
                    <a:lnTo>
                      <a:pt x="378" y="454"/>
                    </a:lnTo>
                    <a:lnTo>
                      <a:pt x="368" y="456"/>
                    </a:lnTo>
                    <a:lnTo>
                      <a:pt x="358" y="459"/>
                    </a:lnTo>
                    <a:lnTo>
                      <a:pt x="348" y="463"/>
                    </a:lnTo>
                    <a:lnTo>
                      <a:pt x="338" y="465"/>
                    </a:lnTo>
                    <a:lnTo>
                      <a:pt x="327" y="467"/>
                    </a:lnTo>
                    <a:lnTo>
                      <a:pt x="317" y="471"/>
                    </a:lnTo>
                    <a:lnTo>
                      <a:pt x="309" y="475"/>
                    </a:lnTo>
                    <a:lnTo>
                      <a:pt x="299" y="480"/>
                    </a:lnTo>
                    <a:lnTo>
                      <a:pt x="291" y="485"/>
                    </a:lnTo>
                    <a:lnTo>
                      <a:pt x="283" y="490"/>
                    </a:lnTo>
                    <a:lnTo>
                      <a:pt x="277" y="498"/>
                    </a:lnTo>
                    <a:lnTo>
                      <a:pt x="271" y="508"/>
                    </a:lnTo>
                    <a:lnTo>
                      <a:pt x="266" y="611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5" name="Полилиния 12"/>
              <p:cNvSpPr>
                <a:spLocks/>
              </p:cNvSpPr>
              <p:nvPr/>
            </p:nvSpPr>
            <p:spPr bwMode="grayWhite">
              <a:xfrm>
                <a:off x="882777" y="-9144"/>
                <a:ext cx="696913" cy="628650"/>
              </a:xfrm>
              <a:custGeom>
                <a:avLst/>
                <a:gdLst>
                  <a:gd name="T0" fmla="*/ 246 w 439"/>
                  <a:gd name="T1" fmla="*/ 372 h 396"/>
                  <a:gd name="T2" fmla="*/ 237 w 439"/>
                  <a:gd name="T3" fmla="*/ 330 h 396"/>
                  <a:gd name="T4" fmla="*/ 222 w 439"/>
                  <a:gd name="T5" fmla="*/ 293 h 396"/>
                  <a:gd name="T6" fmla="*/ 185 w 439"/>
                  <a:gd name="T7" fmla="*/ 278 h 396"/>
                  <a:gd name="T8" fmla="*/ 142 w 439"/>
                  <a:gd name="T9" fmla="*/ 289 h 396"/>
                  <a:gd name="T10" fmla="*/ 104 w 439"/>
                  <a:gd name="T11" fmla="*/ 293 h 396"/>
                  <a:gd name="T12" fmla="*/ 85 w 439"/>
                  <a:gd name="T13" fmla="*/ 275 h 396"/>
                  <a:gd name="T14" fmla="*/ 73 w 439"/>
                  <a:gd name="T15" fmla="*/ 247 h 396"/>
                  <a:gd name="T16" fmla="*/ 67 w 439"/>
                  <a:gd name="T17" fmla="*/ 215 h 396"/>
                  <a:gd name="T18" fmla="*/ 68 w 439"/>
                  <a:gd name="T19" fmla="*/ 185 h 396"/>
                  <a:gd name="T20" fmla="*/ 99 w 439"/>
                  <a:gd name="T21" fmla="*/ 176 h 396"/>
                  <a:gd name="T22" fmla="*/ 139 w 439"/>
                  <a:gd name="T23" fmla="*/ 183 h 396"/>
                  <a:gd name="T24" fmla="*/ 167 w 439"/>
                  <a:gd name="T25" fmla="*/ 170 h 396"/>
                  <a:gd name="T26" fmla="*/ 179 w 439"/>
                  <a:gd name="T27" fmla="*/ 149 h 396"/>
                  <a:gd name="T28" fmla="*/ 181 w 439"/>
                  <a:gd name="T29" fmla="*/ 123 h 396"/>
                  <a:gd name="T30" fmla="*/ 180 w 439"/>
                  <a:gd name="T31" fmla="*/ 96 h 396"/>
                  <a:gd name="T32" fmla="*/ 170 w 439"/>
                  <a:gd name="T33" fmla="*/ 68 h 396"/>
                  <a:gd name="T34" fmla="*/ 146 w 439"/>
                  <a:gd name="T35" fmla="*/ 48 h 396"/>
                  <a:gd name="T36" fmla="*/ 115 w 439"/>
                  <a:gd name="T37" fmla="*/ 49 h 396"/>
                  <a:gd name="T38" fmla="*/ 86 w 439"/>
                  <a:gd name="T39" fmla="*/ 62 h 396"/>
                  <a:gd name="T40" fmla="*/ 56 w 439"/>
                  <a:gd name="T41" fmla="*/ 71 h 396"/>
                  <a:gd name="T42" fmla="*/ 26 w 439"/>
                  <a:gd name="T43" fmla="*/ 62 h 396"/>
                  <a:gd name="T44" fmla="*/ 11 w 439"/>
                  <a:gd name="T45" fmla="*/ 43 h 396"/>
                  <a:gd name="T46" fmla="*/ 1 w 439"/>
                  <a:gd name="T47" fmla="*/ 22 h 396"/>
                  <a:gd name="T48" fmla="*/ 388 w 439"/>
                  <a:gd name="T49" fmla="*/ 18 h 396"/>
                  <a:gd name="T50" fmla="*/ 367 w 439"/>
                  <a:gd name="T51" fmla="*/ 21 h 396"/>
                  <a:gd name="T52" fmla="*/ 346 w 439"/>
                  <a:gd name="T53" fmla="*/ 18 h 396"/>
                  <a:gd name="T54" fmla="*/ 324 w 439"/>
                  <a:gd name="T55" fmla="*/ 13 h 396"/>
                  <a:gd name="T56" fmla="*/ 299 w 439"/>
                  <a:gd name="T57" fmla="*/ 18 h 396"/>
                  <a:gd name="T58" fmla="*/ 278 w 439"/>
                  <a:gd name="T59" fmla="*/ 43 h 396"/>
                  <a:gd name="T60" fmla="*/ 277 w 439"/>
                  <a:gd name="T61" fmla="*/ 75 h 396"/>
                  <a:gd name="T62" fmla="*/ 281 w 439"/>
                  <a:gd name="T63" fmla="*/ 99 h 396"/>
                  <a:gd name="T64" fmla="*/ 287 w 439"/>
                  <a:gd name="T65" fmla="*/ 124 h 396"/>
                  <a:gd name="T66" fmla="*/ 300 w 439"/>
                  <a:gd name="T67" fmla="*/ 145 h 396"/>
                  <a:gd name="T68" fmla="*/ 325 w 439"/>
                  <a:gd name="T69" fmla="*/ 159 h 396"/>
                  <a:gd name="T70" fmla="*/ 349 w 439"/>
                  <a:gd name="T71" fmla="*/ 158 h 396"/>
                  <a:gd name="T72" fmla="*/ 371 w 439"/>
                  <a:gd name="T73" fmla="*/ 148 h 396"/>
                  <a:gd name="T74" fmla="*/ 394 w 439"/>
                  <a:gd name="T75" fmla="*/ 138 h 396"/>
                  <a:gd name="T76" fmla="*/ 418 w 439"/>
                  <a:gd name="T77" fmla="*/ 142 h 396"/>
                  <a:gd name="T78" fmla="*/ 428 w 439"/>
                  <a:gd name="T79" fmla="*/ 163 h 396"/>
                  <a:gd name="T80" fmla="*/ 434 w 439"/>
                  <a:gd name="T81" fmla="*/ 188 h 396"/>
                  <a:gd name="T82" fmla="*/ 436 w 439"/>
                  <a:gd name="T83" fmla="*/ 215 h 396"/>
                  <a:gd name="T84" fmla="*/ 428 w 439"/>
                  <a:gd name="T85" fmla="*/ 234 h 396"/>
                  <a:gd name="T86" fmla="*/ 389 w 439"/>
                  <a:gd name="T87" fmla="*/ 242 h 396"/>
                  <a:gd name="T88" fmla="*/ 355 w 439"/>
                  <a:gd name="T89" fmla="*/ 257 h 396"/>
                  <a:gd name="T90" fmla="*/ 339 w 439"/>
                  <a:gd name="T91" fmla="*/ 282 h 396"/>
                  <a:gd name="T92" fmla="*/ 345 w 439"/>
                  <a:gd name="T93" fmla="*/ 313 h 396"/>
                  <a:gd name="T94" fmla="*/ 364 w 439"/>
                  <a:gd name="T95" fmla="*/ 340 h 396"/>
                  <a:gd name="T96" fmla="*/ 361 w 439"/>
                  <a:gd name="T97" fmla="*/ 368 h 396"/>
                  <a:gd name="T98" fmla="*/ 339 w 439"/>
                  <a:gd name="T99" fmla="*/ 379 h 396"/>
                  <a:gd name="T100" fmla="*/ 315 w 439"/>
                  <a:gd name="T101" fmla="*/ 387 h 396"/>
                  <a:gd name="T102" fmla="*/ 290 w 439"/>
                  <a:gd name="T103" fmla="*/ 392 h 396"/>
                  <a:gd name="T104" fmla="*/ 264 w 439"/>
                  <a:gd name="T105" fmla="*/ 395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439" h="396">
                    <a:moveTo>
                      <a:pt x="264" y="395"/>
                    </a:moveTo>
                    <a:lnTo>
                      <a:pt x="257" y="388"/>
                    </a:lnTo>
                    <a:lnTo>
                      <a:pt x="251" y="381"/>
                    </a:lnTo>
                    <a:lnTo>
                      <a:pt x="246" y="372"/>
                    </a:lnTo>
                    <a:lnTo>
                      <a:pt x="244" y="362"/>
                    </a:lnTo>
                    <a:lnTo>
                      <a:pt x="240" y="351"/>
                    </a:lnTo>
                    <a:lnTo>
                      <a:pt x="238" y="341"/>
                    </a:lnTo>
                    <a:lnTo>
                      <a:pt x="237" y="330"/>
                    </a:lnTo>
                    <a:lnTo>
                      <a:pt x="234" y="320"/>
                    </a:lnTo>
                    <a:lnTo>
                      <a:pt x="231" y="310"/>
                    </a:lnTo>
                    <a:lnTo>
                      <a:pt x="227" y="301"/>
                    </a:lnTo>
                    <a:lnTo>
                      <a:pt x="222" y="293"/>
                    </a:lnTo>
                    <a:lnTo>
                      <a:pt x="215" y="287"/>
                    </a:lnTo>
                    <a:lnTo>
                      <a:pt x="207" y="282"/>
                    </a:lnTo>
                    <a:lnTo>
                      <a:pt x="197" y="279"/>
                    </a:lnTo>
                    <a:lnTo>
                      <a:pt x="185" y="278"/>
                    </a:lnTo>
                    <a:lnTo>
                      <a:pt x="169" y="280"/>
                    </a:lnTo>
                    <a:lnTo>
                      <a:pt x="160" y="283"/>
                    </a:lnTo>
                    <a:lnTo>
                      <a:pt x="151" y="286"/>
                    </a:lnTo>
                    <a:lnTo>
                      <a:pt x="142" y="289"/>
                    </a:lnTo>
                    <a:lnTo>
                      <a:pt x="132" y="291"/>
                    </a:lnTo>
                    <a:lnTo>
                      <a:pt x="123" y="292"/>
                    </a:lnTo>
                    <a:lnTo>
                      <a:pt x="114" y="293"/>
                    </a:lnTo>
                    <a:lnTo>
                      <a:pt x="104" y="293"/>
                    </a:lnTo>
                    <a:lnTo>
                      <a:pt x="94" y="293"/>
                    </a:lnTo>
                    <a:lnTo>
                      <a:pt x="91" y="288"/>
                    </a:lnTo>
                    <a:lnTo>
                      <a:pt x="88" y="282"/>
                    </a:lnTo>
                    <a:lnTo>
                      <a:pt x="85" y="275"/>
                    </a:lnTo>
                    <a:lnTo>
                      <a:pt x="82" y="269"/>
                    </a:lnTo>
                    <a:lnTo>
                      <a:pt x="79" y="261"/>
                    </a:lnTo>
                    <a:lnTo>
                      <a:pt x="76" y="254"/>
                    </a:lnTo>
                    <a:lnTo>
                      <a:pt x="73" y="247"/>
                    </a:lnTo>
                    <a:lnTo>
                      <a:pt x="72" y="238"/>
                    </a:lnTo>
                    <a:lnTo>
                      <a:pt x="70" y="231"/>
                    </a:lnTo>
                    <a:lnTo>
                      <a:pt x="68" y="224"/>
                    </a:lnTo>
                    <a:lnTo>
                      <a:pt x="67" y="215"/>
                    </a:lnTo>
                    <a:lnTo>
                      <a:pt x="66" y="208"/>
                    </a:lnTo>
                    <a:lnTo>
                      <a:pt x="66" y="201"/>
                    </a:lnTo>
                    <a:lnTo>
                      <a:pt x="67" y="192"/>
                    </a:lnTo>
                    <a:lnTo>
                      <a:pt x="68" y="185"/>
                    </a:lnTo>
                    <a:lnTo>
                      <a:pt x="70" y="179"/>
                    </a:lnTo>
                    <a:lnTo>
                      <a:pt x="79" y="175"/>
                    </a:lnTo>
                    <a:lnTo>
                      <a:pt x="89" y="174"/>
                    </a:lnTo>
                    <a:lnTo>
                      <a:pt x="99" y="176"/>
                    </a:lnTo>
                    <a:lnTo>
                      <a:pt x="108" y="179"/>
                    </a:lnTo>
                    <a:lnTo>
                      <a:pt x="119" y="181"/>
                    </a:lnTo>
                    <a:lnTo>
                      <a:pt x="128" y="183"/>
                    </a:lnTo>
                    <a:lnTo>
                      <a:pt x="139" y="183"/>
                    </a:lnTo>
                    <a:lnTo>
                      <a:pt x="149" y="182"/>
                    </a:lnTo>
                    <a:lnTo>
                      <a:pt x="157" y="179"/>
                    </a:lnTo>
                    <a:lnTo>
                      <a:pt x="162" y="174"/>
                    </a:lnTo>
                    <a:lnTo>
                      <a:pt x="167" y="170"/>
                    </a:lnTo>
                    <a:lnTo>
                      <a:pt x="171" y="166"/>
                    </a:lnTo>
                    <a:lnTo>
                      <a:pt x="174" y="160"/>
                    </a:lnTo>
                    <a:lnTo>
                      <a:pt x="177" y="155"/>
                    </a:lnTo>
                    <a:lnTo>
                      <a:pt x="179" y="149"/>
                    </a:lnTo>
                    <a:lnTo>
                      <a:pt x="179" y="142"/>
                    </a:lnTo>
                    <a:lnTo>
                      <a:pt x="180" y="136"/>
                    </a:lnTo>
                    <a:lnTo>
                      <a:pt x="181" y="129"/>
                    </a:lnTo>
                    <a:lnTo>
                      <a:pt x="181" y="123"/>
                    </a:lnTo>
                    <a:lnTo>
                      <a:pt x="181" y="115"/>
                    </a:lnTo>
                    <a:lnTo>
                      <a:pt x="181" y="109"/>
                    </a:lnTo>
                    <a:lnTo>
                      <a:pt x="181" y="102"/>
                    </a:lnTo>
                    <a:lnTo>
                      <a:pt x="180" y="96"/>
                    </a:lnTo>
                    <a:lnTo>
                      <a:pt x="180" y="89"/>
                    </a:lnTo>
                    <a:lnTo>
                      <a:pt x="178" y="81"/>
                    </a:lnTo>
                    <a:lnTo>
                      <a:pt x="174" y="74"/>
                    </a:lnTo>
                    <a:lnTo>
                      <a:pt x="170" y="68"/>
                    </a:lnTo>
                    <a:lnTo>
                      <a:pt x="165" y="62"/>
                    </a:lnTo>
                    <a:lnTo>
                      <a:pt x="159" y="57"/>
                    </a:lnTo>
                    <a:lnTo>
                      <a:pt x="153" y="52"/>
                    </a:lnTo>
                    <a:lnTo>
                      <a:pt x="146" y="48"/>
                    </a:lnTo>
                    <a:lnTo>
                      <a:pt x="138" y="44"/>
                    </a:lnTo>
                    <a:lnTo>
                      <a:pt x="130" y="44"/>
                    </a:lnTo>
                    <a:lnTo>
                      <a:pt x="122" y="46"/>
                    </a:lnTo>
                    <a:lnTo>
                      <a:pt x="115" y="49"/>
                    </a:lnTo>
                    <a:lnTo>
                      <a:pt x="108" y="51"/>
                    </a:lnTo>
                    <a:lnTo>
                      <a:pt x="100" y="55"/>
                    </a:lnTo>
                    <a:lnTo>
                      <a:pt x="92" y="59"/>
                    </a:lnTo>
                    <a:lnTo>
                      <a:pt x="86" y="62"/>
                    </a:lnTo>
                    <a:lnTo>
                      <a:pt x="79" y="65"/>
                    </a:lnTo>
                    <a:lnTo>
                      <a:pt x="71" y="68"/>
                    </a:lnTo>
                    <a:lnTo>
                      <a:pt x="63" y="70"/>
                    </a:lnTo>
                    <a:lnTo>
                      <a:pt x="56" y="71"/>
                    </a:lnTo>
                    <a:lnTo>
                      <a:pt x="48" y="71"/>
                    </a:lnTo>
                    <a:lnTo>
                      <a:pt x="40" y="69"/>
                    </a:lnTo>
                    <a:lnTo>
                      <a:pt x="33" y="67"/>
                    </a:lnTo>
                    <a:lnTo>
                      <a:pt x="26" y="62"/>
                    </a:lnTo>
                    <a:lnTo>
                      <a:pt x="19" y="55"/>
                    </a:lnTo>
                    <a:lnTo>
                      <a:pt x="16" y="51"/>
                    </a:lnTo>
                    <a:lnTo>
                      <a:pt x="13" y="48"/>
                    </a:lnTo>
                    <a:lnTo>
                      <a:pt x="11" y="43"/>
                    </a:lnTo>
                    <a:lnTo>
                      <a:pt x="7" y="38"/>
                    </a:lnTo>
                    <a:lnTo>
                      <a:pt x="6" y="33"/>
                    </a:lnTo>
                    <a:lnTo>
                      <a:pt x="3" y="27"/>
                    </a:lnTo>
                    <a:lnTo>
                      <a:pt x="1" y="22"/>
                    </a:lnTo>
                    <a:lnTo>
                      <a:pt x="0" y="16"/>
                    </a:lnTo>
                    <a:lnTo>
                      <a:pt x="405" y="0"/>
                    </a:lnTo>
                    <a:lnTo>
                      <a:pt x="393" y="14"/>
                    </a:lnTo>
                    <a:lnTo>
                      <a:pt x="388" y="18"/>
                    </a:lnTo>
                    <a:lnTo>
                      <a:pt x="383" y="20"/>
                    </a:lnTo>
                    <a:lnTo>
                      <a:pt x="378" y="21"/>
                    </a:lnTo>
                    <a:lnTo>
                      <a:pt x="372" y="21"/>
                    </a:lnTo>
                    <a:lnTo>
                      <a:pt x="367" y="21"/>
                    </a:lnTo>
                    <a:lnTo>
                      <a:pt x="362" y="21"/>
                    </a:lnTo>
                    <a:lnTo>
                      <a:pt x="357" y="20"/>
                    </a:lnTo>
                    <a:lnTo>
                      <a:pt x="351" y="18"/>
                    </a:lnTo>
                    <a:lnTo>
                      <a:pt x="346" y="18"/>
                    </a:lnTo>
                    <a:lnTo>
                      <a:pt x="340" y="16"/>
                    </a:lnTo>
                    <a:lnTo>
                      <a:pt x="335" y="15"/>
                    </a:lnTo>
                    <a:lnTo>
                      <a:pt x="330" y="14"/>
                    </a:lnTo>
                    <a:lnTo>
                      <a:pt x="324" y="13"/>
                    </a:lnTo>
                    <a:lnTo>
                      <a:pt x="318" y="13"/>
                    </a:lnTo>
                    <a:lnTo>
                      <a:pt x="312" y="13"/>
                    </a:lnTo>
                    <a:lnTo>
                      <a:pt x="306" y="14"/>
                    </a:lnTo>
                    <a:lnTo>
                      <a:pt x="299" y="18"/>
                    </a:lnTo>
                    <a:lnTo>
                      <a:pt x="293" y="22"/>
                    </a:lnTo>
                    <a:lnTo>
                      <a:pt x="287" y="28"/>
                    </a:lnTo>
                    <a:lnTo>
                      <a:pt x="282" y="36"/>
                    </a:lnTo>
                    <a:lnTo>
                      <a:pt x="278" y="43"/>
                    </a:lnTo>
                    <a:lnTo>
                      <a:pt x="276" y="51"/>
                    </a:lnTo>
                    <a:lnTo>
                      <a:pt x="274" y="60"/>
                    </a:lnTo>
                    <a:lnTo>
                      <a:pt x="275" y="70"/>
                    </a:lnTo>
                    <a:lnTo>
                      <a:pt x="277" y="75"/>
                    </a:lnTo>
                    <a:lnTo>
                      <a:pt x="278" y="81"/>
                    </a:lnTo>
                    <a:lnTo>
                      <a:pt x="278" y="87"/>
                    </a:lnTo>
                    <a:lnTo>
                      <a:pt x="279" y="93"/>
                    </a:lnTo>
                    <a:lnTo>
                      <a:pt x="281" y="99"/>
                    </a:lnTo>
                    <a:lnTo>
                      <a:pt x="282" y="105"/>
                    </a:lnTo>
                    <a:lnTo>
                      <a:pt x="284" y="111"/>
                    </a:lnTo>
                    <a:lnTo>
                      <a:pt x="285" y="118"/>
                    </a:lnTo>
                    <a:lnTo>
                      <a:pt x="287" y="124"/>
                    </a:lnTo>
                    <a:lnTo>
                      <a:pt x="290" y="129"/>
                    </a:lnTo>
                    <a:lnTo>
                      <a:pt x="292" y="135"/>
                    </a:lnTo>
                    <a:lnTo>
                      <a:pt x="296" y="140"/>
                    </a:lnTo>
                    <a:lnTo>
                      <a:pt x="300" y="145"/>
                    </a:lnTo>
                    <a:lnTo>
                      <a:pt x="305" y="149"/>
                    </a:lnTo>
                    <a:lnTo>
                      <a:pt x="311" y="152"/>
                    </a:lnTo>
                    <a:lnTo>
                      <a:pt x="318" y="156"/>
                    </a:lnTo>
                    <a:lnTo>
                      <a:pt x="325" y="159"/>
                    </a:lnTo>
                    <a:lnTo>
                      <a:pt x="331" y="160"/>
                    </a:lnTo>
                    <a:lnTo>
                      <a:pt x="337" y="160"/>
                    </a:lnTo>
                    <a:lnTo>
                      <a:pt x="343" y="160"/>
                    </a:lnTo>
                    <a:lnTo>
                      <a:pt x="349" y="158"/>
                    </a:lnTo>
                    <a:lnTo>
                      <a:pt x="354" y="156"/>
                    </a:lnTo>
                    <a:lnTo>
                      <a:pt x="359" y="154"/>
                    </a:lnTo>
                    <a:lnTo>
                      <a:pt x="365" y="151"/>
                    </a:lnTo>
                    <a:lnTo>
                      <a:pt x="371" y="148"/>
                    </a:lnTo>
                    <a:lnTo>
                      <a:pt x="377" y="145"/>
                    </a:lnTo>
                    <a:lnTo>
                      <a:pt x="382" y="142"/>
                    </a:lnTo>
                    <a:lnTo>
                      <a:pt x="388" y="140"/>
                    </a:lnTo>
                    <a:lnTo>
                      <a:pt x="394" y="138"/>
                    </a:lnTo>
                    <a:lnTo>
                      <a:pt x="399" y="137"/>
                    </a:lnTo>
                    <a:lnTo>
                      <a:pt x="406" y="137"/>
                    </a:lnTo>
                    <a:lnTo>
                      <a:pt x="412" y="137"/>
                    </a:lnTo>
                    <a:lnTo>
                      <a:pt x="418" y="142"/>
                    </a:lnTo>
                    <a:lnTo>
                      <a:pt x="421" y="146"/>
                    </a:lnTo>
                    <a:lnTo>
                      <a:pt x="424" y="151"/>
                    </a:lnTo>
                    <a:lnTo>
                      <a:pt x="426" y="157"/>
                    </a:lnTo>
                    <a:lnTo>
                      <a:pt x="428" y="163"/>
                    </a:lnTo>
                    <a:lnTo>
                      <a:pt x="431" y="169"/>
                    </a:lnTo>
                    <a:lnTo>
                      <a:pt x="431" y="175"/>
                    </a:lnTo>
                    <a:lnTo>
                      <a:pt x="432" y="182"/>
                    </a:lnTo>
                    <a:lnTo>
                      <a:pt x="434" y="188"/>
                    </a:lnTo>
                    <a:lnTo>
                      <a:pt x="434" y="195"/>
                    </a:lnTo>
                    <a:lnTo>
                      <a:pt x="435" y="202"/>
                    </a:lnTo>
                    <a:lnTo>
                      <a:pt x="435" y="208"/>
                    </a:lnTo>
                    <a:lnTo>
                      <a:pt x="436" y="215"/>
                    </a:lnTo>
                    <a:lnTo>
                      <a:pt x="437" y="221"/>
                    </a:lnTo>
                    <a:lnTo>
                      <a:pt x="437" y="228"/>
                    </a:lnTo>
                    <a:lnTo>
                      <a:pt x="438" y="234"/>
                    </a:lnTo>
                    <a:lnTo>
                      <a:pt x="428" y="234"/>
                    </a:lnTo>
                    <a:lnTo>
                      <a:pt x="418" y="235"/>
                    </a:lnTo>
                    <a:lnTo>
                      <a:pt x="409" y="237"/>
                    </a:lnTo>
                    <a:lnTo>
                      <a:pt x="398" y="239"/>
                    </a:lnTo>
                    <a:lnTo>
                      <a:pt x="389" y="242"/>
                    </a:lnTo>
                    <a:lnTo>
                      <a:pt x="378" y="245"/>
                    </a:lnTo>
                    <a:lnTo>
                      <a:pt x="369" y="248"/>
                    </a:lnTo>
                    <a:lnTo>
                      <a:pt x="358" y="253"/>
                    </a:lnTo>
                    <a:lnTo>
                      <a:pt x="355" y="257"/>
                    </a:lnTo>
                    <a:lnTo>
                      <a:pt x="351" y="261"/>
                    </a:lnTo>
                    <a:lnTo>
                      <a:pt x="346" y="267"/>
                    </a:lnTo>
                    <a:lnTo>
                      <a:pt x="343" y="275"/>
                    </a:lnTo>
                    <a:lnTo>
                      <a:pt x="339" y="282"/>
                    </a:lnTo>
                    <a:lnTo>
                      <a:pt x="338" y="290"/>
                    </a:lnTo>
                    <a:lnTo>
                      <a:pt x="339" y="298"/>
                    </a:lnTo>
                    <a:lnTo>
                      <a:pt x="342" y="305"/>
                    </a:lnTo>
                    <a:lnTo>
                      <a:pt x="345" y="313"/>
                    </a:lnTo>
                    <a:lnTo>
                      <a:pt x="350" y="320"/>
                    </a:lnTo>
                    <a:lnTo>
                      <a:pt x="355" y="326"/>
                    </a:lnTo>
                    <a:lnTo>
                      <a:pt x="360" y="334"/>
                    </a:lnTo>
                    <a:lnTo>
                      <a:pt x="364" y="340"/>
                    </a:lnTo>
                    <a:lnTo>
                      <a:pt x="366" y="348"/>
                    </a:lnTo>
                    <a:lnTo>
                      <a:pt x="367" y="356"/>
                    </a:lnTo>
                    <a:lnTo>
                      <a:pt x="365" y="365"/>
                    </a:lnTo>
                    <a:lnTo>
                      <a:pt x="361" y="368"/>
                    </a:lnTo>
                    <a:lnTo>
                      <a:pt x="356" y="372"/>
                    </a:lnTo>
                    <a:lnTo>
                      <a:pt x="351" y="374"/>
                    </a:lnTo>
                    <a:lnTo>
                      <a:pt x="345" y="376"/>
                    </a:lnTo>
                    <a:lnTo>
                      <a:pt x="339" y="379"/>
                    </a:lnTo>
                    <a:lnTo>
                      <a:pt x="333" y="381"/>
                    </a:lnTo>
                    <a:lnTo>
                      <a:pt x="328" y="384"/>
                    </a:lnTo>
                    <a:lnTo>
                      <a:pt x="322" y="385"/>
                    </a:lnTo>
                    <a:lnTo>
                      <a:pt x="315" y="387"/>
                    </a:lnTo>
                    <a:lnTo>
                      <a:pt x="309" y="388"/>
                    </a:lnTo>
                    <a:lnTo>
                      <a:pt x="303" y="390"/>
                    </a:lnTo>
                    <a:lnTo>
                      <a:pt x="296" y="391"/>
                    </a:lnTo>
                    <a:lnTo>
                      <a:pt x="290" y="392"/>
                    </a:lnTo>
                    <a:lnTo>
                      <a:pt x="284" y="393"/>
                    </a:lnTo>
                    <a:lnTo>
                      <a:pt x="277" y="394"/>
                    </a:lnTo>
                    <a:lnTo>
                      <a:pt x="271" y="395"/>
                    </a:lnTo>
                    <a:lnTo>
                      <a:pt x="264" y="395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6" name="Полилиния 13"/>
              <p:cNvSpPr>
                <a:spLocks/>
              </p:cNvSpPr>
              <p:nvPr/>
            </p:nvSpPr>
            <p:spPr bwMode="grayWhite">
              <a:xfrm>
                <a:off x="-4636" y="4966081"/>
                <a:ext cx="814388" cy="782638"/>
              </a:xfrm>
              <a:custGeom>
                <a:avLst/>
                <a:gdLst>
                  <a:gd name="T0" fmla="*/ 111 w 513"/>
                  <a:gd name="T1" fmla="*/ 481 h 493"/>
                  <a:gd name="T2" fmla="*/ 85 w 513"/>
                  <a:gd name="T3" fmla="*/ 463 h 493"/>
                  <a:gd name="T4" fmla="*/ 64 w 513"/>
                  <a:gd name="T5" fmla="*/ 433 h 493"/>
                  <a:gd name="T6" fmla="*/ 0 w 513"/>
                  <a:gd name="T7" fmla="*/ 275 h 493"/>
                  <a:gd name="T8" fmla="*/ 3 w 513"/>
                  <a:gd name="T9" fmla="*/ 259 h 493"/>
                  <a:gd name="T10" fmla="*/ 10 w 513"/>
                  <a:gd name="T11" fmla="*/ 240 h 493"/>
                  <a:gd name="T12" fmla="*/ 21 w 513"/>
                  <a:gd name="T13" fmla="*/ 222 h 493"/>
                  <a:gd name="T14" fmla="*/ 35 w 513"/>
                  <a:gd name="T15" fmla="*/ 205 h 493"/>
                  <a:gd name="T16" fmla="*/ 49 w 513"/>
                  <a:gd name="T17" fmla="*/ 193 h 493"/>
                  <a:gd name="T18" fmla="*/ 81 w 513"/>
                  <a:gd name="T19" fmla="*/ 193 h 493"/>
                  <a:gd name="T20" fmla="*/ 112 w 513"/>
                  <a:gd name="T21" fmla="*/ 205 h 493"/>
                  <a:gd name="T22" fmla="*/ 142 w 513"/>
                  <a:gd name="T23" fmla="*/ 220 h 493"/>
                  <a:gd name="T24" fmla="*/ 169 w 513"/>
                  <a:gd name="T25" fmla="*/ 226 h 493"/>
                  <a:gd name="T26" fmla="*/ 194 w 513"/>
                  <a:gd name="T27" fmla="*/ 211 h 493"/>
                  <a:gd name="T28" fmla="*/ 212 w 513"/>
                  <a:gd name="T29" fmla="*/ 183 h 493"/>
                  <a:gd name="T30" fmla="*/ 222 w 513"/>
                  <a:gd name="T31" fmla="*/ 156 h 493"/>
                  <a:gd name="T32" fmla="*/ 213 w 513"/>
                  <a:gd name="T33" fmla="*/ 128 h 493"/>
                  <a:gd name="T34" fmla="*/ 198 w 513"/>
                  <a:gd name="T35" fmla="*/ 115 h 493"/>
                  <a:gd name="T36" fmla="*/ 178 w 513"/>
                  <a:gd name="T37" fmla="*/ 105 h 493"/>
                  <a:gd name="T38" fmla="*/ 158 w 513"/>
                  <a:gd name="T39" fmla="*/ 95 h 493"/>
                  <a:gd name="T40" fmla="*/ 142 w 513"/>
                  <a:gd name="T41" fmla="*/ 81 h 493"/>
                  <a:gd name="T42" fmla="*/ 137 w 513"/>
                  <a:gd name="T43" fmla="*/ 60 h 493"/>
                  <a:gd name="T44" fmla="*/ 146 w 513"/>
                  <a:gd name="T45" fmla="*/ 38 h 493"/>
                  <a:gd name="T46" fmla="*/ 160 w 513"/>
                  <a:gd name="T47" fmla="*/ 20 h 493"/>
                  <a:gd name="T48" fmla="*/ 176 w 513"/>
                  <a:gd name="T49" fmla="*/ 0 h 493"/>
                  <a:gd name="T50" fmla="*/ 198 w 513"/>
                  <a:gd name="T51" fmla="*/ 15 h 493"/>
                  <a:gd name="T52" fmla="*/ 224 w 513"/>
                  <a:gd name="T53" fmla="*/ 26 h 493"/>
                  <a:gd name="T54" fmla="*/ 251 w 513"/>
                  <a:gd name="T55" fmla="*/ 34 h 493"/>
                  <a:gd name="T56" fmla="*/ 279 w 513"/>
                  <a:gd name="T57" fmla="*/ 38 h 493"/>
                  <a:gd name="T58" fmla="*/ 307 w 513"/>
                  <a:gd name="T59" fmla="*/ 37 h 493"/>
                  <a:gd name="T60" fmla="*/ 285 w 513"/>
                  <a:gd name="T61" fmla="*/ 123 h 493"/>
                  <a:gd name="T62" fmla="*/ 295 w 513"/>
                  <a:gd name="T63" fmla="*/ 131 h 493"/>
                  <a:gd name="T64" fmla="*/ 308 w 513"/>
                  <a:gd name="T65" fmla="*/ 140 h 493"/>
                  <a:gd name="T66" fmla="*/ 337 w 513"/>
                  <a:gd name="T67" fmla="*/ 134 h 493"/>
                  <a:gd name="T68" fmla="*/ 357 w 513"/>
                  <a:gd name="T69" fmla="*/ 101 h 493"/>
                  <a:gd name="T70" fmla="*/ 382 w 513"/>
                  <a:gd name="T71" fmla="*/ 69 h 493"/>
                  <a:gd name="T72" fmla="*/ 395 w 513"/>
                  <a:gd name="T73" fmla="*/ 94 h 493"/>
                  <a:gd name="T74" fmla="*/ 416 w 513"/>
                  <a:gd name="T75" fmla="*/ 117 h 493"/>
                  <a:gd name="T76" fmla="*/ 441 w 513"/>
                  <a:gd name="T77" fmla="*/ 137 h 493"/>
                  <a:gd name="T78" fmla="*/ 469 w 513"/>
                  <a:gd name="T79" fmla="*/ 154 h 493"/>
                  <a:gd name="T80" fmla="*/ 501 w 513"/>
                  <a:gd name="T81" fmla="*/ 170 h 493"/>
                  <a:gd name="T82" fmla="*/ 431 w 513"/>
                  <a:gd name="T83" fmla="*/ 287 h 493"/>
                  <a:gd name="T84" fmla="*/ 316 w 513"/>
                  <a:gd name="T85" fmla="*/ 222 h 493"/>
                  <a:gd name="T86" fmla="*/ 299 w 513"/>
                  <a:gd name="T87" fmla="*/ 240 h 493"/>
                  <a:gd name="T88" fmla="*/ 283 w 513"/>
                  <a:gd name="T89" fmla="*/ 261 h 493"/>
                  <a:gd name="T90" fmla="*/ 271 w 513"/>
                  <a:gd name="T91" fmla="*/ 284 h 493"/>
                  <a:gd name="T92" fmla="*/ 262 w 513"/>
                  <a:gd name="T93" fmla="*/ 308 h 493"/>
                  <a:gd name="T94" fmla="*/ 265 w 513"/>
                  <a:gd name="T95" fmla="*/ 334 h 493"/>
                  <a:gd name="T96" fmla="*/ 290 w 513"/>
                  <a:gd name="T97" fmla="*/ 351 h 493"/>
                  <a:gd name="T98" fmla="*/ 325 w 513"/>
                  <a:gd name="T99" fmla="*/ 356 h 493"/>
                  <a:gd name="T100" fmla="*/ 360 w 513"/>
                  <a:gd name="T101" fmla="*/ 359 h 493"/>
                  <a:gd name="T102" fmla="*/ 388 w 513"/>
                  <a:gd name="T103" fmla="*/ 370 h 493"/>
                  <a:gd name="T104" fmla="*/ 400 w 513"/>
                  <a:gd name="T105" fmla="*/ 401 h 493"/>
                  <a:gd name="T106" fmla="*/ 202 w 513"/>
                  <a:gd name="T107" fmla="*/ 404 h 493"/>
                  <a:gd name="T108" fmla="*/ 162 w 513"/>
                  <a:gd name="T109" fmla="*/ 479 h 493"/>
                  <a:gd name="T110" fmla="*/ 150 w 513"/>
                  <a:gd name="T111" fmla="*/ 484 h 493"/>
                  <a:gd name="T112" fmla="*/ 138 w 513"/>
                  <a:gd name="T113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3" h="493">
                    <a:moveTo>
                      <a:pt x="130" y="492"/>
                    </a:moveTo>
                    <a:lnTo>
                      <a:pt x="120" y="486"/>
                    </a:lnTo>
                    <a:lnTo>
                      <a:pt x="111" y="481"/>
                    </a:lnTo>
                    <a:lnTo>
                      <a:pt x="101" y="475"/>
                    </a:lnTo>
                    <a:lnTo>
                      <a:pt x="93" y="469"/>
                    </a:lnTo>
                    <a:lnTo>
                      <a:pt x="85" y="463"/>
                    </a:lnTo>
                    <a:lnTo>
                      <a:pt x="78" y="454"/>
                    </a:lnTo>
                    <a:lnTo>
                      <a:pt x="71" y="444"/>
                    </a:lnTo>
                    <a:lnTo>
                      <a:pt x="64" y="433"/>
                    </a:lnTo>
                    <a:lnTo>
                      <a:pt x="111" y="353"/>
                    </a:lnTo>
                    <a:lnTo>
                      <a:pt x="0" y="280"/>
                    </a:lnTo>
                    <a:lnTo>
                      <a:pt x="0" y="275"/>
                    </a:lnTo>
                    <a:lnTo>
                      <a:pt x="0" y="270"/>
                    </a:lnTo>
                    <a:lnTo>
                      <a:pt x="1" y="264"/>
                    </a:lnTo>
                    <a:lnTo>
                      <a:pt x="3" y="259"/>
                    </a:lnTo>
                    <a:lnTo>
                      <a:pt x="5" y="252"/>
                    </a:lnTo>
                    <a:lnTo>
                      <a:pt x="7" y="246"/>
                    </a:lnTo>
                    <a:lnTo>
                      <a:pt x="10" y="240"/>
                    </a:lnTo>
                    <a:lnTo>
                      <a:pt x="13" y="234"/>
                    </a:lnTo>
                    <a:lnTo>
                      <a:pt x="17" y="227"/>
                    </a:lnTo>
                    <a:lnTo>
                      <a:pt x="21" y="222"/>
                    </a:lnTo>
                    <a:lnTo>
                      <a:pt x="26" y="216"/>
                    </a:lnTo>
                    <a:lnTo>
                      <a:pt x="30" y="211"/>
                    </a:lnTo>
                    <a:lnTo>
                      <a:pt x="35" y="205"/>
                    </a:lnTo>
                    <a:lnTo>
                      <a:pt x="40" y="201"/>
                    </a:lnTo>
                    <a:lnTo>
                      <a:pt x="44" y="196"/>
                    </a:lnTo>
                    <a:lnTo>
                      <a:pt x="49" y="193"/>
                    </a:lnTo>
                    <a:lnTo>
                      <a:pt x="60" y="191"/>
                    </a:lnTo>
                    <a:lnTo>
                      <a:pt x="70" y="191"/>
                    </a:lnTo>
                    <a:lnTo>
                      <a:pt x="81" y="193"/>
                    </a:lnTo>
                    <a:lnTo>
                      <a:pt x="92" y="196"/>
                    </a:lnTo>
                    <a:lnTo>
                      <a:pt x="102" y="201"/>
                    </a:lnTo>
                    <a:lnTo>
                      <a:pt x="112" y="205"/>
                    </a:lnTo>
                    <a:lnTo>
                      <a:pt x="122" y="211"/>
                    </a:lnTo>
                    <a:lnTo>
                      <a:pt x="132" y="216"/>
                    </a:lnTo>
                    <a:lnTo>
                      <a:pt x="142" y="220"/>
                    </a:lnTo>
                    <a:lnTo>
                      <a:pt x="150" y="223"/>
                    </a:lnTo>
                    <a:lnTo>
                      <a:pt x="160" y="226"/>
                    </a:lnTo>
                    <a:lnTo>
                      <a:pt x="169" y="226"/>
                    </a:lnTo>
                    <a:lnTo>
                      <a:pt x="178" y="223"/>
                    </a:lnTo>
                    <a:lnTo>
                      <a:pt x="186" y="219"/>
                    </a:lnTo>
                    <a:lnTo>
                      <a:pt x="194" y="211"/>
                    </a:lnTo>
                    <a:lnTo>
                      <a:pt x="202" y="200"/>
                    </a:lnTo>
                    <a:lnTo>
                      <a:pt x="207" y="192"/>
                    </a:lnTo>
                    <a:lnTo>
                      <a:pt x="212" y="183"/>
                    </a:lnTo>
                    <a:lnTo>
                      <a:pt x="216" y="174"/>
                    </a:lnTo>
                    <a:lnTo>
                      <a:pt x="219" y="165"/>
                    </a:lnTo>
                    <a:lnTo>
                      <a:pt x="222" y="156"/>
                    </a:lnTo>
                    <a:lnTo>
                      <a:pt x="222" y="146"/>
                    </a:lnTo>
                    <a:lnTo>
                      <a:pt x="219" y="138"/>
                    </a:lnTo>
                    <a:lnTo>
                      <a:pt x="213" y="128"/>
                    </a:lnTo>
                    <a:lnTo>
                      <a:pt x="210" y="123"/>
                    </a:lnTo>
                    <a:lnTo>
                      <a:pt x="204" y="119"/>
                    </a:lnTo>
                    <a:lnTo>
                      <a:pt x="198" y="115"/>
                    </a:lnTo>
                    <a:lnTo>
                      <a:pt x="192" y="112"/>
                    </a:lnTo>
                    <a:lnTo>
                      <a:pt x="186" y="109"/>
                    </a:lnTo>
                    <a:lnTo>
                      <a:pt x="178" y="105"/>
                    </a:lnTo>
                    <a:lnTo>
                      <a:pt x="171" y="102"/>
                    </a:lnTo>
                    <a:lnTo>
                      <a:pt x="165" y="98"/>
                    </a:lnTo>
                    <a:lnTo>
                      <a:pt x="158" y="95"/>
                    </a:lnTo>
                    <a:lnTo>
                      <a:pt x="152" y="91"/>
                    </a:lnTo>
                    <a:lnTo>
                      <a:pt x="146" y="86"/>
                    </a:lnTo>
                    <a:lnTo>
                      <a:pt x="142" y="81"/>
                    </a:lnTo>
                    <a:lnTo>
                      <a:pt x="139" y="74"/>
                    </a:lnTo>
                    <a:lnTo>
                      <a:pt x="137" y="68"/>
                    </a:lnTo>
                    <a:lnTo>
                      <a:pt x="137" y="60"/>
                    </a:lnTo>
                    <a:lnTo>
                      <a:pt x="138" y="51"/>
                    </a:lnTo>
                    <a:lnTo>
                      <a:pt x="142" y="44"/>
                    </a:lnTo>
                    <a:lnTo>
                      <a:pt x="146" y="38"/>
                    </a:lnTo>
                    <a:lnTo>
                      <a:pt x="150" y="32"/>
                    </a:lnTo>
                    <a:lnTo>
                      <a:pt x="155" y="26"/>
                    </a:lnTo>
                    <a:lnTo>
                      <a:pt x="160" y="20"/>
                    </a:lnTo>
                    <a:lnTo>
                      <a:pt x="165" y="14"/>
                    </a:lnTo>
                    <a:lnTo>
                      <a:pt x="170" y="8"/>
                    </a:lnTo>
                    <a:lnTo>
                      <a:pt x="176" y="0"/>
                    </a:lnTo>
                    <a:lnTo>
                      <a:pt x="183" y="5"/>
                    </a:lnTo>
                    <a:lnTo>
                      <a:pt x="191" y="10"/>
                    </a:lnTo>
                    <a:lnTo>
                      <a:pt x="198" y="15"/>
                    </a:lnTo>
                    <a:lnTo>
                      <a:pt x="207" y="19"/>
                    </a:lnTo>
                    <a:lnTo>
                      <a:pt x="215" y="23"/>
                    </a:lnTo>
                    <a:lnTo>
                      <a:pt x="224" y="26"/>
                    </a:lnTo>
                    <a:lnTo>
                      <a:pt x="233" y="29"/>
                    </a:lnTo>
                    <a:lnTo>
                      <a:pt x="242" y="32"/>
                    </a:lnTo>
                    <a:lnTo>
                      <a:pt x="251" y="34"/>
                    </a:lnTo>
                    <a:lnTo>
                      <a:pt x="261" y="36"/>
                    </a:lnTo>
                    <a:lnTo>
                      <a:pt x="270" y="37"/>
                    </a:lnTo>
                    <a:lnTo>
                      <a:pt x="279" y="38"/>
                    </a:lnTo>
                    <a:lnTo>
                      <a:pt x="288" y="38"/>
                    </a:lnTo>
                    <a:lnTo>
                      <a:pt x="298" y="38"/>
                    </a:lnTo>
                    <a:lnTo>
                      <a:pt x="307" y="37"/>
                    </a:lnTo>
                    <a:lnTo>
                      <a:pt x="316" y="36"/>
                    </a:lnTo>
                    <a:lnTo>
                      <a:pt x="282" y="120"/>
                    </a:lnTo>
                    <a:lnTo>
                      <a:pt x="285" y="123"/>
                    </a:lnTo>
                    <a:lnTo>
                      <a:pt x="288" y="126"/>
                    </a:lnTo>
                    <a:lnTo>
                      <a:pt x="291" y="129"/>
                    </a:lnTo>
                    <a:lnTo>
                      <a:pt x="295" y="131"/>
                    </a:lnTo>
                    <a:lnTo>
                      <a:pt x="298" y="134"/>
                    </a:lnTo>
                    <a:lnTo>
                      <a:pt x="303" y="137"/>
                    </a:lnTo>
                    <a:lnTo>
                      <a:pt x="308" y="140"/>
                    </a:lnTo>
                    <a:lnTo>
                      <a:pt x="313" y="142"/>
                    </a:lnTo>
                    <a:lnTo>
                      <a:pt x="327" y="140"/>
                    </a:lnTo>
                    <a:lnTo>
                      <a:pt x="337" y="134"/>
                    </a:lnTo>
                    <a:lnTo>
                      <a:pt x="345" y="125"/>
                    </a:lnTo>
                    <a:lnTo>
                      <a:pt x="352" y="113"/>
                    </a:lnTo>
                    <a:lnTo>
                      <a:pt x="357" y="101"/>
                    </a:lnTo>
                    <a:lnTo>
                      <a:pt x="363" y="89"/>
                    </a:lnTo>
                    <a:lnTo>
                      <a:pt x="372" y="78"/>
                    </a:lnTo>
                    <a:lnTo>
                      <a:pt x="382" y="69"/>
                    </a:lnTo>
                    <a:lnTo>
                      <a:pt x="385" y="77"/>
                    </a:lnTo>
                    <a:lnTo>
                      <a:pt x="390" y="86"/>
                    </a:lnTo>
                    <a:lnTo>
                      <a:pt x="395" y="94"/>
                    </a:lnTo>
                    <a:lnTo>
                      <a:pt x="402" y="101"/>
                    </a:lnTo>
                    <a:lnTo>
                      <a:pt x="409" y="109"/>
                    </a:lnTo>
                    <a:lnTo>
                      <a:pt x="416" y="117"/>
                    </a:lnTo>
                    <a:lnTo>
                      <a:pt x="424" y="123"/>
                    </a:lnTo>
                    <a:lnTo>
                      <a:pt x="432" y="130"/>
                    </a:lnTo>
                    <a:lnTo>
                      <a:pt x="441" y="137"/>
                    </a:lnTo>
                    <a:lnTo>
                      <a:pt x="450" y="143"/>
                    </a:lnTo>
                    <a:lnTo>
                      <a:pt x="459" y="149"/>
                    </a:lnTo>
                    <a:lnTo>
                      <a:pt x="469" y="154"/>
                    </a:lnTo>
                    <a:lnTo>
                      <a:pt x="480" y="159"/>
                    </a:lnTo>
                    <a:lnTo>
                      <a:pt x="490" y="165"/>
                    </a:lnTo>
                    <a:lnTo>
                      <a:pt x="501" y="170"/>
                    </a:lnTo>
                    <a:lnTo>
                      <a:pt x="512" y="174"/>
                    </a:lnTo>
                    <a:lnTo>
                      <a:pt x="447" y="287"/>
                    </a:lnTo>
                    <a:lnTo>
                      <a:pt x="431" y="287"/>
                    </a:lnTo>
                    <a:lnTo>
                      <a:pt x="328" y="211"/>
                    </a:lnTo>
                    <a:lnTo>
                      <a:pt x="322" y="216"/>
                    </a:lnTo>
                    <a:lnTo>
                      <a:pt x="316" y="222"/>
                    </a:lnTo>
                    <a:lnTo>
                      <a:pt x="311" y="227"/>
                    </a:lnTo>
                    <a:lnTo>
                      <a:pt x="305" y="234"/>
                    </a:lnTo>
                    <a:lnTo>
                      <a:pt x="299" y="240"/>
                    </a:lnTo>
                    <a:lnTo>
                      <a:pt x="293" y="247"/>
                    </a:lnTo>
                    <a:lnTo>
                      <a:pt x="288" y="253"/>
                    </a:lnTo>
                    <a:lnTo>
                      <a:pt x="283" y="261"/>
                    </a:lnTo>
                    <a:lnTo>
                      <a:pt x="279" y="268"/>
                    </a:lnTo>
                    <a:lnTo>
                      <a:pt x="275" y="276"/>
                    </a:lnTo>
                    <a:lnTo>
                      <a:pt x="271" y="284"/>
                    </a:lnTo>
                    <a:lnTo>
                      <a:pt x="267" y="292"/>
                    </a:lnTo>
                    <a:lnTo>
                      <a:pt x="265" y="300"/>
                    </a:lnTo>
                    <a:lnTo>
                      <a:pt x="262" y="308"/>
                    </a:lnTo>
                    <a:lnTo>
                      <a:pt x="261" y="316"/>
                    </a:lnTo>
                    <a:lnTo>
                      <a:pt x="259" y="324"/>
                    </a:lnTo>
                    <a:lnTo>
                      <a:pt x="265" y="334"/>
                    </a:lnTo>
                    <a:lnTo>
                      <a:pt x="272" y="342"/>
                    </a:lnTo>
                    <a:lnTo>
                      <a:pt x="281" y="347"/>
                    </a:lnTo>
                    <a:lnTo>
                      <a:pt x="290" y="351"/>
                    </a:lnTo>
                    <a:lnTo>
                      <a:pt x="302" y="353"/>
                    </a:lnTo>
                    <a:lnTo>
                      <a:pt x="313" y="355"/>
                    </a:lnTo>
                    <a:lnTo>
                      <a:pt x="325" y="356"/>
                    </a:lnTo>
                    <a:lnTo>
                      <a:pt x="337" y="357"/>
                    </a:lnTo>
                    <a:lnTo>
                      <a:pt x="348" y="357"/>
                    </a:lnTo>
                    <a:lnTo>
                      <a:pt x="360" y="359"/>
                    </a:lnTo>
                    <a:lnTo>
                      <a:pt x="370" y="361"/>
                    </a:lnTo>
                    <a:lnTo>
                      <a:pt x="380" y="365"/>
                    </a:lnTo>
                    <a:lnTo>
                      <a:pt x="388" y="370"/>
                    </a:lnTo>
                    <a:lnTo>
                      <a:pt x="394" y="378"/>
                    </a:lnTo>
                    <a:lnTo>
                      <a:pt x="399" y="387"/>
                    </a:lnTo>
                    <a:lnTo>
                      <a:pt x="400" y="401"/>
                    </a:lnTo>
                    <a:lnTo>
                      <a:pt x="347" y="480"/>
                    </a:lnTo>
                    <a:lnTo>
                      <a:pt x="225" y="398"/>
                    </a:lnTo>
                    <a:lnTo>
                      <a:pt x="202" y="404"/>
                    </a:lnTo>
                    <a:lnTo>
                      <a:pt x="168" y="477"/>
                    </a:lnTo>
                    <a:lnTo>
                      <a:pt x="165" y="478"/>
                    </a:lnTo>
                    <a:lnTo>
                      <a:pt x="162" y="479"/>
                    </a:lnTo>
                    <a:lnTo>
                      <a:pt x="158" y="481"/>
                    </a:lnTo>
                    <a:lnTo>
                      <a:pt x="154" y="483"/>
                    </a:lnTo>
                    <a:lnTo>
                      <a:pt x="150" y="484"/>
                    </a:lnTo>
                    <a:lnTo>
                      <a:pt x="146" y="487"/>
                    </a:lnTo>
                    <a:lnTo>
                      <a:pt x="142" y="489"/>
                    </a:lnTo>
                    <a:lnTo>
                      <a:pt x="138" y="492"/>
                    </a:lnTo>
                    <a:lnTo>
                      <a:pt x="130" y="492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7" name="Полилиния 14"/>
              <p:cNvSpPr>
                <a:spLocks/>
              </p:cNvSpPr>
              <p:nvPr/>
            </p:nvSpPr>
            <p:spPr bwMode="grayWhite">
              <a:xfrm>
                <a:off x="616077" y="5509006"/>
                <a:ext cx="812800" cy="808038"/>
              </a:xfrm>
              <a:custGeom>
                <a:avLst/>
                <a:gdLst>
                  <a:gd name="T0" fmla="*/ 67 w 512"/>
                  <a:gd name="T1" fmla="*/ 492 h 509"/>
                  <a:gd name="T2" fmla="*/ 45 w 512"/>
                  <a:gd name="T3" fmla="*/ 451 h 509"/>
                  <a:gd name="T4" fmla="*/ 68 w 512"/>
                  <a:gd name="T5" fmla="*/ 418 h 509"/>
                  <a:gd name="T6" fmla="*/ 106 w 512"/>
                  <a:gd name="T7" fmla="*/ 391 h 509"/>
                  <a:gd name="T8" fmla="*/ 105 w 512"/>
                  <a:gd name="T9" fmla="*/ 352 h 509"/>
                  <a:gd name="T10" fmla="*/ 79 w 512"/>
                  <a:gd name="T11" fmla="*/ 324 h 509"/>
                  <a:gd name="T12" fmla="*/ 44 w 512"/>
                  <a:gd name="T13" fmla="*/ 302 h 509"/>
                  <a:gd name="T14" fmla="*/ 7 w 512"/>
                  <a:gd name="T15" fmla="*/ 280 h 509"/>
                  <a:gd name="T16" fmla="*/ 2 w 512"/>
                  <a:gd name="T17" fmla="*/ 258 h 509"/>
                  <a:gd name="T18" fmla="*/ 13 w 512"/>
                  <a:gd name="T19" fmla="*/ 239 h 509"/>
                  <a:gd name="T20" fmla="*/ 29 w 512"/>
                  <a:gd name="T21" fmla="*/ 220 h 509"/>
                  <a:gd name="T22" fmla="*/ 43 w 512"/>
                  <a:gd name="T23" fmla="*/ 201 h 509"/>
                  <a:gd name="T24" fmla="*/ 65 w 512"/>
                  <a:gd name="T25" fmla="*/ 184 h 509"/>
                  <a:gd name="T26" fmla="*/ 100 w 512"/>
                  <a:gd name="T27" fmla="*/ 191 h 509"/>
                  <a:gd name="T28" fmla="*/ 124 w 512"/>
                  <a:gd name="T29" fmla="*/ 210 h 509"/>
                  <a:gd name="T30" fmla="*/ 150 w 512"/>
                  <a:gd name="T31" fmla="*/ 233 h 509"/>
                  <a:gd name="T32" fmla="*/ 179 w 512"/>
                  <a:gd name="T33" fmla="*/ 232 h 509"/>
                  <a:gd name="T34" fmla="*/ 207 w 512"/>
                  <a:gd name="T35" fmla="*/ 223 h 509"/>
                  <a:gd name="T36" fmla="*/ 230 w 512"/>
                  <a:gd name="T37" fmla="*/ 198 h 509"/>
                  <a:gd name="T38" fmla="*/ 242 w 512"/>
                  <a:gd name="T39" fmla="*/ 165 h 509"/>
                  <a:gd name="T40" fmla="*/ 226 w 512"/>
                  <a:gd name="T41" fmla="*/ 143 h 509"/>
                  <a:gd name="T42" fmla="*/ 203 w 512"/>
                  <a:gd name="T43" fmla="*/ 132 h 509"/>
                  <a:gd name="T44" fmla="*/ 176 w 512"/>
                  <a:gd name="T45" fmla="*/ 122 h 509"/>
                  <a:gd name="T46" fmla="*/ 153 w 512"/>
                  <a:gd name="T47" fmla="*/ 111 h 509"/>
                  <a:gd name="T48" fmla="*/ 142 w 512"/>
                  <a:gd name="T49" fmla="*/ 80 h 509"/>
                  <a:gd name="T50" fmla="*/ 163 w 512"/>
                  <a:gd name="T51" fmla="*/ 50 h 509"/>
                  <a:gd name="T52" fmla="*/ 187 w 512"/>
                  <a:gd name="T53" fmla="*/ 36 h 509"/>
                  <a:gd name="T54" fmla="*/ 211 w 512"/>
                  <a:gd name="T55" fmla="*/ 18 h 509"/>
                  <a:gd name="T56" fmla="*/ 243 w 512"/>
                  <a:gd name="T57" fmla="*/ 28 h 509"/>
                  <a:gd name="T58" fmla="*/ 277 w 512"/>
                  <a:gd name="T59" fmla="*/ 54 h 509"/>
                  <a:gd name="T60" fmla="*/ 314 w 512"/>
                  <a:gd name="T61" fmla="*/ 72 h 509"/>
                  <a:gd name="T62" fmla="*/ 355 w 512"/>
                  <a:gd name="T63" fmla="*/ 68 h 509"/>
                  <a:gd name="T64" fmla="*/ 382 w 512"/>
                  <a:gd name="T65" fmla="*/ 36 h 509"/>
                  <a:gd name="T66" fmla="*/ 411 w 512"/>
                  <a:gd name="T67" fmla="*/ 3 h 509"/>
                  <a:gd name="T68" fmla="*/ 453 w 512"/>
                  <a:gd name="T69" fmla="*/ 10 h 509"/>
                  <a:gd name="T70" fmla="*/ 486 w 512"/>
                  <a:gd name="T71" fmla="*/ 36 h 509"/>
                  <a:gd name="T72" fmla="*/ 489 w 512"/>
                  <a:gd name="T73" fmla="*/ 68 h 509"/>
                  <a:gd name="T74" fmla="*/ 466 w 512"/>
                  <a:gd name="T75" fmla="*/ 88 h 509"/>
                  <a:gd name="T76" fmla="*/ 437 w 512"/>
                  <a:gd name="T77" fmla="*/ 107 h 509"/>
                  <a:gd name="T78" fmla="*/ 422 w 512"/>
                  <a:gd name="T79" fmla="*/ 133 h 509"/>
                  <a:gd name="T80" fmla="*/ 419 w 512"/>
                  <a:gd name="T81" fmla="*/ 317 h 509"/>
                  <a:gd name="T82" fmla="*/ 388 w 512"/>
                  <a:gd name="T83" fmla="*/ 302 h 509"/>
                  <a:gd name="T84" fmla="*/ 364 w 512"/>
                  <a:gd name="T85" fmla="*/ 273 h 509"/>
                  <a:gd name="T86" fmla="*/ 336 w 512"/>
                  <a:gd name="T87" fmla="*/ 250 h 509"/>
                  <a:gd name="T88" fmla="*/ 299 w 512"/>
                  <a:gd name="T89" fmla="*/ 252 h 509"/>
                  <a:gd name="T90" fmla="*/ 275 w 512"/>
                  <a:gd name="T91" fmla="*/ 270 h 509"/>
                  <a:gd name="T92" fmla="*/ 255 w 512"/>
                  <a:gd name="T93" fmla="*/ 294 h 509"/>
                  <a:gd name="T94" fmla="*/ 242 w 512"/>
                  <a:gd name="T95" fmla="*/ 323 h 509"/>
                  <a:gd name="T96" fmla="*/ 241 w 512"/>
                  <a:gd name="T97" fmla="*/ 353 h 509"/>
                  <a:gd name="T98" fmla="*/ 257 w 512"/>
                  <a:gd name="T99" fmla="*/ 364 h 509"/>
                  <a:gd name="T100" fmla="*/ 279 w 512"/>
                  <a:gd name="T101" fmla="*/ 368 h 509"/>
                  <a:gd name="T102" fmla="*/ 304 w 512"/>
                  <a:gd name="T103" fmla="*/ 370 h 509"/>
                  <a:gd name="T104" fmla="*/ 330 w 512"/>
                  <a:gd name="T105" fmla="*/ 376 h 509"/>
                  <a:gd name="T106" fmla="*/ 353 w 512"/>
                  <a:gd name="T107" fmla="*/ 407 h 509"/>
                  <a:gd name="T108" fmla="*/ 352 w 512"/>
                  <a:gd name="T109" fmla="*/ 443 h 509"/>
                  <a:gd name="T110" fmla="*/ 334 w 512"/>
                  <a:gd name="T111" fmla="*/ 462 h 509"/>
                  <a:gd name="T112" fmla="*/ 311 w 512"/>
                  <a:gd name="T113" fmla="*/ 479 h 509"/>
                  <a:gd name="T114" fmla="*/ 278 w 512"/>
                  <a:gd name="T115" fmla="*/ 465 h 509"/>
                  <a:gd name="T116" fmla="*/ 241 w 512"/>
                  <a:gd name="T117" fmla="*/ 445 h 509"/>
                  <a:gd name="T118" fmla="*/ 202 w 512"/>
                  <a:gd name="T119" fmla="*/ 432 h 509"/>
                  <a:gd name="T120" fmla="*/ 98 w 512"/>
                  <a:gd name="T121" fmla="*/ 508 h 5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12" h="509">
                    <a:moveTo>
                      <a:pt x="98" y="508"/>
                    </a:moveTo>
                    <a:lnTo>
                      <a:pt x="86" y="504"/>
                    </a:lnTo>
                    <a:lnTo>
                      <a:pt x="76" y="498"/>
                    </a:lnTo>
                    <a:lnTo>
                      <a:pt x="67" y="492"/>
                    </a:lnTo>
                    <a:lnTo>
                      <a:pt x="60" y="483"/>
                    </a:lnTo>
                    <a:lnTo>
                      <a:pt x="53" y="474"/>
                    </a:lnTo>
                    <a:lnTo>
                      <a:pt x="49" y="463"/>
                    </a:lnTo>
                    <a:lnTo>
                      <a:pt x="45" y="451"/>
                    </a:lnTo>
                    <a:lnTo>
                      <a:pt x="43" y="439"/>
                    </a:lnTo>
                    <a:lnTo>
                      <a:pt x="49" y="432"/>
                    </a:lnTo>
                    <a:lnTo>
                      <a:pt x="58" y="425"/>
                    </a:lnTo>
                    <a:lnTo>
                      <a:pt x="68" y="418"/>
                    </a:lnTo>
                    <a:lnTo>
                      <a:pt x="78" y="413"/>
                    </a:lnTo>
                    <a:lnTo>
                      <a:pt x="88" y="407"/>
                    </a:lnTo>
                    <a:lnTo>
                      <a:pt x="98" y="399"/>
                    </a:lnTo>
                    <a:lnTo>
                      <a:pt x="106" y="391"/>
                    </a:lnTo>
                    <a:lnTo>
                      <a:pt x="113" y="380"/>
                    </a:lnTo>
                    <a:lnTo>
                      <a:pt x="112" y="370"/>
                    </a:lnTo>
                    <a:lnTo>
                      <a:pt x="109" y="360"/>
                    </a:lnTo>
                    <a:lnTo>
                      <a:pt x="105" y="352"/>
                    </a:lnTo>
                    <a:lnTo>
                      <a:pt x="100" y="344"/>
                    </a:lnTo>
                    <a:lnTo>
                      <a:pt x="93" y="337"/>
                    </a:lnTo>
                    <a:lnTo>
                      <a:pt x="87" y="330"/>
                    </a:lnTo>
                    <a:lnTo>
                      <a:pt x="79" y="324"/>
                    </a:lnTo>
                    <a:lnTo>
                      <a:pt x="71" y="318"/>
                    </a:lnTo>
                    <a:lnTo>
                      <a:pt x="62" y="313"/>
                    </a:lnTo>
                    <a:lnTo>
                      <a:pt x="53" y="308"/>
                    </a:lnTo>
                    <a:lnTo>
                      <a:pt x="44" y="302"/>
                    </a:lnTo>
                    <a:lnTo>
                      <a:pt x="35" y="297"/>
                    </a:lnTo>
                    <a:lnTo>
                      <a:pt x="25" y="291"/>
                    </a:lnTo>
                    <a:lnTo>
                      <a:pt x="17" y="286"/>
                    </a:lnTo>
                    <a:lnTo>
                      <a:pt x="7" y="280"/>
                    </a:lnTo>
                    <a:lnTo>
                      <a:pt x="0" y="273"/>
                    </a:lnTo>
                    <a:lnTo>
                      <a:pt x="0" y="268"/>
                    </a:lnTo>
                    <a:lnTo>
                      <a:pt x="0" y="263"/>
                    </a:lnTo>
                    <a:lnTo>
                      <a:pt x="2" y="258"/>
                    </a:lnTo>
                    <a:lnTo>
                      <a:pt x="4" y="253"/>
                    </a:lnTo>
                    <a:lnTo>
                      <a:pt x="7" y="248"/>
                    </a:lnTo>
                    <a:lnTo>
                      <a:pt x="10" y="244"/>
                    </a:lnTo>
                    <a:lnTo>
                      <a:pt x="13" y="239"/>
                    </a:lnTo>
                    <a:lnTo>
                      <a:pt x="17" y="234"/>
                    </a:lnTo>
                    <a:lnTo>
                      <a:pt x="20" y="230"/>
                    </a:lnTo>
                    <a:lnTo>
                      <a:pt x="24" y="225"/>
                    </a:lnTo>
                    <a:lnTo>
                      <a:pt x="29" y="220"/>
                    </a:lnTo>
                    <a:lnTo>
                      <a:pt x="32" y="216"/>
                    </a:lnTo>
                    <a:lnTo>
                      <a:pt x="37" y="210"/>
                    </a:lnTo>
                    <a:lnTo>
                      <a:pt x="40" y="205"/>
                    </a:lnTo>
                    <a:lnTo>
                      <a:pt x="43" y="201"/>
                    </a:lnTo>
                    <a:lnTo>
                      <a:pt x="46" y="195"/>
                    </a:lnTo>
                    <a:lnTo>
                      <a:pt x="51" y="190"/>
                    </a:lnTo>
                    <a:lnTo>
                      <a:pt x="58" y="186"/>
                    </a:lnTo>
                    <a:lnTo>
                      <a:pt x="65" y="184"/>
                    </a:lnTo>
                    <a:lnTo>
                      <a:pt x="73" y="184"/>
                    </a:lnTo>
                    <a:lnTo>
                      <a:pt x="82" y="186"/>
                    </a:lnTo>
                    <a:lnTo>
                      <a:pt x="91" y="187"/>
                    </a:lnTo>
                    <a:lnTo>
                      <a:pt x="100" y="191"/>
                    </a:lnTo>
                    <a:lnTo>
                      <a:pt x="109" y="195"/>
                    </a:lnTo>
                    <a:lnTo>
                      <a:pt x="114" y="199"/>
                    </a:lnTo>
                    <a:lnTo>
                      <a:pt x="120" y="205"/>
                    </a:lnTo>
                    <a:lnTo>
                      <a:pt x="124" y="210"/>
                    </a:lnTo>
                    <a:lnTo>
                      <a:pt x="130" y="216"/>
                    </a:lnTo>
                    <a:lnTo>
                      <a:pt x="136" y="222"/>
                    </a:lnTo>
                    <a:lnTo>
                      <a:pt x="143" y="228"/>
                    </a:lnTo>
                    <a:lnTo>
                      <a:pt x="150" y="233"/>
                    </a:lnTo>
                    <a:lnTo>
                      <a:pt x="160" y="237"/>
                    </a:lnTo>
                    <a:lnTo>
                      <a:pt x="166" y="236"/>
                    </a:lnTo>
                    <a:lnTo>
                      <a:pt x="173" y="234"/>
                    </a:lnTo>
                    <a:lnTo>
                      <a:pt x="179" y="232"/>
                    </a:lnTo>
                    <a:lnTo>
                      <a:pt x="186" y="230"/>
                    </a:lnTo>
                    <a:lnTo>
                      <a:pt x="193" y="228"/>
                    </a:lnTo>
                    <a:lnTo>
                      <a:pt x="200" y="225"/>
                    </a:lnTo>
                    <a:lnTo>
                      <a:pt x="207" y="223"/>
                    </a:lnTo>
                    <a:lnTo>
                      <a:pt x="215" y="220"/>
                    </a:lnTo>
                    <a:lnTo>
                      <a:pt x="218" y="213"/>
                    </a:lnTo>
                    <a:lnTo>
                      <a:pt x="224" y="205"/>
                    </a:lnTo>
                    <a:lnTo>
                      <a:pt x="230" y="198"/>
                    </a:lnTo>
                    <a:lnTo>
                      <a:pt x="235" y="190"/>
                    </a:lnTo>
                    <a:lnTo>
                      <a:pt x="239" y="182"/>
                    </a:lnTo>
                    <a:lnTo>
                      <a:pt x="242" y="174"/>
                    </a:lnTo>
                    <a:lnTo>
                      <a:pt x="242" y="165"/>
                    </a:lnTo>
                    <a:lnTo>
                      <a:pt x="238" y="156"/>
                    </a:lnTo>
                    <a:lnTo>
                      <a:pt x="235" y="151"/>
                    </a:lnTo>
                    <a:lnTo>
                      <a:pt x="230" y="147"/>
                    </a:lnTo>
                    <a:lnTo>
                      <a:pt x="226" y="143"/>
                    </a:lnTo>
                    <a:lnTo>
                      <a:pt x="220" y="140"/>
                    </a:lnTo>
                    <a:lnTo>
                      <a:pt x="215" y="136"/>
                    </a:lnTo>
                    <a:lnTo>
                      <a:pt x="209" y="134"/>
                    </a:lnTo>
                    <a:lnTo>
                      <a:pt x="203" y="132"/>
                    </a:lnTo>
                    <a:lnTo>
                      <a:pt x="196" y="129"/>
                    </a:lnTo>
                    <a:lnTo>
                      <a:pt x="189" y="127"/>
                    </a:lnTo>
                    <a:lnTo>
                      <a:pt x="183" y="125"/>
                    </a:lnTo>
                    <a:lnTo>
                      <a:pt x="176" y="122"/>
                    </a:lnTo>
                    <a:lnTo>
                      <a:pt x="170" y="121"/>
                    </a:lnTo>
                    <a:lnTo>
                      <a:pt x="164" y="117"/>
                    </a:lnTo>
                    <a:lnTo>
                      <a:pt x="158" y="114"/>
                    </a:lnTo>
                    <a:lnTo>
                      <a:pt x="153" y="111"/>
                    </a:lnTo>
                    <a:lnTo>
                      <a:pt x="148" y="106"/>
                    </a:lnTo>
                    <a:lnTo>
                      <a:pt x="143" y="98"/>
                    </a:lnTo>
                    <a:lnTo>
                      <a:pt x="142" y="90"/>
                    </a:lnTo>
                    <a:lnTo>
                      <a:pt x="142" y="80"/>
                    </a:lnTo>
                    <a:lnTo>
                      <a:pt x="145" y="72"/>
                    </a:lnTo>
                    <a:lnTo>
                      <a:pt x="149" y="64"/>
                    </a:lnTo>
                    <a:lnTo>
                      <a:pt x="156" y="57"/>
                    </a:lnTo>
                    <a:lnTo>
                      <a:pt x="163" y="50"/>
                    </a:lnTo>
                    <a:lnTo>
                      <a:pt x="172" y="46"/>
                    </a:lnTo>
                    <a:lnTo>
                      <a:pt x="177" y="43"/>
                    </a:lnTo>
                    <a:lnTo>
                      <a:pt x="183" y="39"/>
                    </a:lnTo>
                    <a:lnTo>
                      <a:pt x="187" y="36"/>
                    </a:lnTo>
                    <a:lnTo>
                      <a:pt x="193" y="31"/>
                    </a:lnTo>
                    <a:lnTo>
                      <a:pt x="199" y="27"/>
                    </a:lnTo>
                    <a:lnTo>
                      <a:pt x="205" y="23"/>
                    </a:lnTo>
                    <a:lnTo>
                      <a:pt x="211" y="18"/>
                    </a:lnTo>
                    <a:lnTo>
                      <a:pt x="218" y="14"/>
                    </a:lnTo>
                    <a:lnTo>
                      <a:pt x="226" y="18"/>
                    </a:lnTo>
                    <a:lnTo>
                      <a:pt x="235" y="22"/>
                    </a:lnTo>
                    <a:lnTo>
                      <a:pt x="243" y="28"/>
                    </a:lnTo>
                    <a:lnTo>
                      <a:pt x="251" y="34"/>
                    </a:lnTo>
                    <a:lnTo>
                      <a:pt x="259" y="40"/>
                    </a:lnTo>
                    <a:lnTo>
                      <a:pt x="267" y="47"/>
                    </a:lnTo>
                    <a:lnTo>
                      <a:pt x="277" y="54"/>
                    </a:lnTo>
                    <a:lnTo>
                      <a:pt x="286" y="60"/>
                    </a:lnTo>
                    <a:lnTo>
                      <a:pt x="294" y="65"/>
                    </a:lnTo>
                    <a:lnTo>
                      <a:pt x="304" y="69"/>
                    </a:lnTo>
                    <a:lnTo>
                      <a:pt x="314" y="72"/>
                    </a:lnTo>
                    <a:lnTo>
                      <a:pt x="324" y="75"/>
                    </a:lnTo>
                    <a:lnTo>
                      <a:pt x="334" y="74"/>
                    </a:lnTo>
                    <a:lnTo>
                      <a:pt x="344" y="72"/>
                    </a:lnTo>
                    <a:lnTo>
                      <a:pt x="355" y="68"/>
                    </a:lnTo>
                    <a:lnTo>
                      <a:pt x="367" y="60"/>
                    </a:lnTo>
                    <a:lnTo>
                      <a:pt x="373" y="54"/>
                    </a:lnTo>
                    <a:lnTo>
                      <a:pt x="378" y="46"/>
                    </a:lnTo>
                    <a:lnTo>
                      <a:pt x="382" y="36"/>
                    </a:lnTo>
                    <a:lnTo>
                      <a:pt x="387" y="27"/>
                    </a:lnTo>
                    <a:lnTo>
                      <a:pt x="393" y="18"/>
                    </a:lnTo>
                    <a:lnTo>
                      <a:pt x="401" y="10"/>
                    </a:lnTo>
                    <a:lnTo>
                      <a:pt x="411" y="3"/>
                    </a:lnTo>
                    <a:lnTo>
                      <a:pt x="422" y="0"/>
                    </a:lnTo>
                    <a:lnTo>
                      <a:pt x="432" y="3"/>
                    </a:lnTo>
                    <a:lnTo>
                      <a:pt x="442" y="6"/>
                    </a:lnTo>
                    <a:lnTo>
                      <a:pt x="453" y="10"/>
                    </a:lnTo>
                    <a:lnTo>
                      <a:pt x="463" y="15"/>
                    </a:lnTo>
                    <a:lnTo>
                      <a:pt x="472" y="21"/>
                    </a:lnTo>
                    <a:lnTo>
                      <a:pt x="479" y="28"/>
                    </a:lnTo>
                    <a:lnTo>
                      <a:pt x="486" y="36"/>
                    </a:lnTo>
                    <a:lnTo>
                      <a:pt x="492" y="46"/>
                    </a:lnTo>
                    <a:lnTo>
                      <a:pt x="493" y="54"/>
                    </a:lnTo>
                    <a:lnTo>
                      <a:pt x="492" y="61"/>
                    </a:lnTo>
                    <a:lnTo>
                      <a:pt x="489" y="68"/>
                    </a:lnTo>
                    <a:lnTo>
                      <a:pt x="485" y="73"/>
                    </a:lnTo>
                    <a:lnTo>
                      <a:pt x="479" y="79"/>
                    </a:lnTo>
                    <a:lnTo>
                      <a:pt x="473" y="83"/>
                    </a:lnTo>
                    <a:lnTo>
                      <a:pt x="466" y="88"/>
                    </a:lnTo>
                    <a:lnTo>
                      <a:pt x="458" y="93"/>
                    </a:lnTo>
                    <a:lnTo>
                      <a:pt x="451" y="97"/>
                    </a:lnTo>
                    <a:lnTo>
                      <a:pt x="443" y="101"/>
                    </a:lnTo>
                    <a:lnTo>
                      <a:pt x="437" y="107"/>
                    </a:lnTo>
                    <a:lnTo>
                      <a:pt x="431" y="112"/>
                    </a:lnTo>
                    <a:lnTo>
                      <a:pt x="427" y="118"/>
                    </a:lnTo>
                    <a:lnTo>
                      <a:pt x="423" y="125"/>
                    </a:lnTo>
                    <a:lnTo>
                      <a:pt x="422" y="133"/>
                    </a:lnTo>
                    <a:lnTo>
                      <a:pt x="422" y="142"/>
                    </a:lnTo>
                    <a:lnTo>
                      <a:pt x="511" y="227"/>
                    </a:lnTo>
                    <a:lnTo>
                      <a:pt x="429" y="316"/>
                    </a:lnTo>
                    <a:lnTo>
                      <a:pt x="419" y="317"/>
                    </a:lnTo>
                    <a:lnTo>
                      <a:pt x="411" y="315"/>
                    </a:lnTo>
                    <a:lnTo>
                      <a:pt x="402" y="312"/>
                    </a:lnTo>
                    <a:lnTo>
                      <a:pt x="395" y="308"/>
                    </a:lnTo>
                    <a:lnTo>
                      <a:pt x="388" y="302"/>
                    </a:lnTo>
                    <a:lnTo>
                      <a:pt x="382" y="295"/>
                    </a:lnTo>
                    <a:lnTo>
                      <a:pt x="376" y="288"/>
                    </a:lnTo>
                    <a:lnTo>
                      <a:pt x="370" y="281"/>
                    </a:lnTo>
                    <a:lnTo>
                      <a:pt x="364" y="273"/>
                    </a:lnTo>
                    <a:lnTo>
                      <a:pt x="358" y="266"/>
                    </a:lnTo>
                    <a:lnTo>
                      <a:pt x="351" y="260"/>
                    </a:lnTo>
                    <a:lnTo>
                      <a:pt x="344" y="255"/>
                    </a:lnTo>
                    <a:lnTo>
                      <a:pt x="336" y="250"/>
                    </a:lnTo>
                    <a:lnTo>
                      <a:pt x="327" y="248"/>
                    </a:lnTo>
                    <a:lnTo>
                      <a:pt x="317" y="247"/>
                    </a:lnTo>
                    <a:lnTo>
                      <a:pt x="305" y="248"/>
                    </a:lnTo>
                    <a:lnTo>
                      <a:pt x="299" y="252"/>
                    </a:lnTo>
                    <a:lnTo>
                      <a:pt x="293" y="255"/>
                    </a:lnTo>
                    <a:lnTo>
                      <a:pt x="287" y="260"/>
                    </a:lnTo>
                    <a:lnTo>
                      <a:pt x="281" y="265"/>
                    </a:lnTo>
                    <a:lnTo>
                      <a:pt x="275" y="270"/>
                    </a:lnTo>
                    <a:lnTo>
                      <a:pt x="270" y="275"/>
                    </a:lnTo>
                    <a:lnTo>
                      <a:pt x="265" y="281"/>
                    </a:lnTo>
                    <a:lnTo>
                      <a:pt x="260" y="288"/>
                    </a:lnTo>
                    <a:lnTo>
                      <a:pt x="255" y="294"/>
                    </a:lnTo>
                    <a:lnTo>
                      <a:pt x="251" y="300"/>
                    </a:lnTo>
                    <a:lnTo>
                      <a:pt x="247" y="308"/>
                    </a:lnTo>
                    <a:lnTo>
                      <a:pt x="244" y="315"/>
                    </a:lnTo>
                    <a:lnTo>
                      <a:pt x="242" y="323"/>
                    </a:lnTo>
                    <a:lnTo>
                      <a:pt x="239" y="331"/>
                    </a:lnTo>
                    <a:lnTo>
                      <a:pt x="238" y="339"/>
                    </a:lnTo>
                    <a:lnTo>
                      <a:pt x="238" y="348"/>
                    </a:lnTo>
                    <a:lnTo>
                      <a:pt x="241" y="353"/>
                    </a:lnTo>
                    <a:lnTo>
                      <a:pt x="244" y="356"/>
                    </a:lnTo>
                    <a:lnTo>
                      <a:pt x="248" y="360"/>
                    </a:lnTo>
                    <a:lnTo>
                      <a:pt x="252" y="362"/>
                    </a:lnTo>
                    <a:lnTo>
                      <a:pt x="257" y="364"/>
                    </a:lnTo>
                    <a:lnTo>
                      <a:pt x="262" y="366"/>
                    </a:lnTo>
                    <a:lnTo>
                      <a:pt x="267" y="367"/>
                    </a:lnTo>
                    <a:lnTo>
                      <a:pt x="274" y="368"/>
                    </a:lnTo>
                    <a:lnTo>
                      <a:pt x="279" y="368"/>
                    </a:lnTo>
                    <a:lnTo>
                      <a:pt x="285" y="369"/>
                    </a:lnTo>
                    <a:lnTo>
                      <a:pt x="292" y="370"/>
                    </a:lnTo>
                    <a:lnTo>
                      <a:pt x="298" y="370"/>
                    </a:lnTo>
                    <a:lnTo>
                      <a:pt x="304" y="370"/>
                    </a:lnTo>
                    <a:lnTo>
                      <a:pt x="309" y="371"/>
                    </a:lnTo>
                    <a:lnTo>
                      <a:pt x="315" y="371"/>
                    </a:lnTo>
                    <a:lnTo>
                      <a:pt x="320" y="373"/>
                    </a:lnTo>
                    <a:lnTo>
                      <a:pt x="330" y="376"/>
                    </a:lnTo>
                    <a:lnTo>
                      <a:pt x="337" y="382"/>
                    </a:lnTo>
                    <a:lnTo>
                      <a:pt x="344" y="389"/>
                    </a:lnTo>
                    <a:lnTo>
                      <a:pt x="349" y="398"/>
                    </a:lnTo>
                    <a:lnTo>
                      <a:pt x="353" y="407"/>
                    </a:lnTo>
                    <a:lnTo>
                      <a:pt x="355" y="417"/>
                    </a:lnTo>
                    <a:lnTo>
                      <a:pt x="356" y="427"/>
                    </a:lnTo>
                    <a:lnTo>
                      <a:pt x="355" y="436"/>
                    </a:lnTo>
                    <a:lnTo>
                      <a:pt x="352" y="443"/>
                    </a:lnTo>
                    <a:lnTo>
                      <a:pt x="348" y="448"/>
                    </a:lnTo>
                    <a:lnTo>
                      <a:pt x="343" y="453"/>
                    </a:lnTo>
                    <a:lnTo>
                      <a:pt x="339" y="458"/>
                    </a:lnTo>
                    <a:lnTo>
                      <a:pt x="334" y="462"/>
                    </a:lnTo>
                    <a:lnTo>
                      <a:pt x="330" y="468"/>
                    </a:lnTo>
                    <a:lnTo>
                      <a:pt x="324" y="473"/>
                    </a:lnTo>
                    <a:lnTo>
                      <a:pt x="320" y="479"/>
                    </a:lnTo>
                    <a:lnTo>
                      <a:pt x="311" y="479"/>
                    </a:lnTo>
                    <a:lnTo>
                      <a:pt x="304" y="477"/>
                    </a:lnTo>
                    <a:lnTo>
                      <a:pt x="295" y="474"/>
                    </a:lnTo>
                    <a:lnTo>
                      <a:pt x="286" y="470"/>
                    </a:lnTo>
                    <a:lnTo>
                      <a:pt x="278" y="465"/>
                    </a:lnTo>
                    <a:lnTo>
                      <a:pt x="268" y="461"/>
                    </a:lnTo>
                    <a:lnTo>
                      <a:pt x="259" y="455"/>
                    </a:lnTo>
                    <a:lnTo>
                      <a:pt x="250" y="450"/>
                    </a:lnTo>
                    <a:lnTo>
                      <a:pt x="241" y="445"/>
                    </a:lnTo>
                    <a:lnTo>
                      <a:pt x="231" y="441"/>
                    </a:lnTo>
                    <a:lnTo>
                      <a:pt x="222" y="437"/>
                    </a:lnTo>
                    <a:lnTo>
                      <a:pt x="211" y="435"/>
                    </a:lnTo>
                    <a:lnTo>
                      <a:pt x="202" y="432"/>
                    </a:lnTo>
                    <a:lnTo>
                      <a:pt x="193" y="432"/>
                    </a:lnTo>
                    <a:lnTo>
                      <a:pt x="182" y="433"/>
                    </a:lnTo>
                    <a:lnTo>
                      <a:pt x="172" y="436"/>
                    </a:lnTo>
                    <a:lnTo>
                      <a:pt x="98" y="508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8" name="Полилиния 15"/>
              <p:cNvSpPr>
                <a:spLocks/>
              </p:cNvSpPr>
              <p:nvPr/>
            </p:nvSpPr>
            <p:spPr bwMode="grayWhite">
              <a:xfrm>
                <a:off x="1132014" y="6086856"/>
                <a:ext cx="814388" cy="782638"/>
              </a:xfrm>
              <a:custGeom>
                <a:avLst/>
                <a:gdLst>
                  <a:gd name="T0" fmla="*/ 111 w 513"/>
                  <a:gd name="T1" fmla="*/ 481 h 493"/>
                  <a:gd name="T2" fmla="*/ 85 w 513"/>
                  <a:gd name="T3" fmla="*/ 463 h 493"/>
                  <a:gd name="T4" fmla="*/ 64 w 513"/>
                  <a:gd name="T5" fmla="*/ 433 h 493"/>
                  <a:gd name="T6" fmla="*/ 0 w 513"/>
                  <a:gd name="T7" fmla="*/ 275 h 493"/>
                  <a:gd name="T8" fmla="*/ 3 w 513"/>
                  <a:gd name="T9" fmla="*/ 259 h 493"/>
                  <a:gd name="T10" fmla="*/ 10 w 513"/>
                  <a:gd name="T11" fmla="*/ 240 h 493"/>
                  <a:gd name="T12" fmla="*/ 21 w 513"/>
                  <a:gd name="T13" fmla="*/ 222 h 493"/>
                  <a:gd name="T14" fmla="*/ 35 w 513"/>
                  <a:gd name="T15" fmla="*/ 205 h 493"/>
                  <a:gd name="T16" fmla="*/ 49 w 513"/>
                  <a:gd name="T17" fmla="*/ 193 h 493"/>
                  <a:gd name="T18" fmla="*/ 81 w 513"/>
                  <a:gd name="T19" fmla="*/ 193 h 493"/>
                  <a:gd name="T20" fmla="*/ 112 w 513"/>
                  <a:gd name="T21" fmla="*/ 205 h 493"/>
                  <a:gd name="T22" fmla="*/ 142 w 513"/>
                  <a:gd name="T23" fmla="*/ 220 h 493"/>
                  <a:gd name="T24" fmla="*/ 169 w 513"/>
                  <a:gd name="T25" fmla="*/ 226 h 493"/>
                  <a:gd name="T26" fmla="*/ 194 w 513"/>
                  <a:gd name="T27" fmla="*/ 211 h 493"/>
                  <a:gd name="T28" fmla="*/ 212 w 513"/>
                  <a:gd name="T29" fmla="*/ 183 h 493"/>
                  <a:gd name="T30" fmla="*/ 222 w 513"/>
                  <a:gd name="T31" fmla="*/ 156 h 493"/>
                  <a:gd name="T32" fmla="*/ 213 w 513"/>
                  <a:gd name="T33" fmla="*/ 128 h 493"/>
                  <a:gd name="T34" fmla="*/ 198 w 513"/>
                  <a:gd name="T35" fmla="*/ 115 h 493"/>
                  <a:gd name="T36" fmla="*/ 178 w 513"/>
                  <a:gd name="T37" fmla="*/ 105 h 493"/>
                  <a:gd name="T38" fmla="*/ 158 w 513"/>
                  <a:gd name="T39" fmla="*/ 95 h 493"/>
                  <a:gd name="T40" fmla="*/ 142 w 513"/>
                  <a:gd name="T41" fmla="*/ 81 h 493"/>
                  <a:gd name="T42" fmla="*/ 137 w 513"/>
                  <a:gd name="T43" fmla="*/ 60 h 493"/>
                  <a:gd name="T44" fmla="*/ 146 w 513"/>
                  <a:gd name="T45" fmla="*/ 38 h 493"/>
                  <a:gd name="T46" fmla="*/ 160 w 513"/>
                  <a:gd name="T47" fmla="*/ 20 h 493"/>
                  <a:gd name="T48" fmla="*/ 176 w 513"/>
                  <a:gd name="T49" fmla="*/ 0 h 493"/>
                  <a:gd name="T50" fmla="*/ 198 w 513"/>
                  <a:gd name="T51" fmla="*/ 15 h 493"/>
                  <a:gd name="T52" fmla="*/ 224 w 513"/>
                  <a:gd name="T53" fmla="*/ 26 h 493"/>
                  <a:gd name="T54" fmla="*/ 251 w 513"/>
                  <a:gd name="T55" fmla="*/ 34 h 493"/>
                  <a:gd name="T56" fmla="*/ 279 w 513"/>
                  <a:gd name="T57" fmla="*/ 38 h 493"/>
                  <a:gd name="T58" fmla="*/ 307 w 513"/>
                  <a:gd name="T59" fmla="*/ 37 h 493"/>
                  <a:gd name="T60" fmla="*/ 285 w 513"/>
                  <a:gd name="T61" fmla="*/ 123 h 493"/>
                  <a:gd name="T62" fmla="*/ 295 w 513"/>
                  <a:gd name="T63" fmla="*/ 131 h 493"/>
                  <a:gd name="T64" fmla="*/ 308 w 513"/>
                  <a:gd name="T65" fmla="*/ 140 h 493"/>
                  <a:gd name="T66" fmla="*/ 337 w 513"/>
                  <a:gd name="T67" fmla="*/ 134 h 493"/>
                  <a:gd name="T68" fmla="*/ 357 w 513"/>
                  <a:gd name="T69" fmla="*/ 101 h 493"/>
                  <a:gd name="T70" fmla="*/ 382 w 513"/>
                  <a:gd name="T71" fmla="*/ 69 h 493"/>
                  <a:gd name="T72" fmla="*/ 395 w 513"/>
                  <a:gd name="T73" fmla="*/ 94 h 493"/>
                  <a:gd name="T74" fmla="*/ 416 w 513"/>
                  <a:gd name="T75" fmla="*/ 117 h 493"/>
                  <a:gd name="T76" fmla="*/ 441 w 513"/>
                  <a:gd name="T77" fmla="*/ 137 h 493"/>
                  <a:gd name="T78" fmla="*/ 469 w 513"/>
                  <a:gd name="T79" fmla="*/ 154 h 493"/>
                  <a:gd name="T80" fmla="*/ 501 w 513"/>
                  <a:gd name="T81" fmla="*/ 170 h 493"/>
                  <a:gd name="T82" fmla="*/ 431 w 513"/>
                  <a:gd name="T83" fmla="*/ 287 h 493"/>
                  <a:gd name="T84" fmla="*/ 316 w 513"/>
                  <a:gd name="T85" fmla="*/ 222 h 493"/>
                  <a:gd name="T86" fmla="*/ 299 w 513"/>
                  <a:gd name="T87" fmla="*/ 240 h 493"/>
                  <a:gd name="T88" fmla="*/ 283 w 513"/>
                  <a:gd name="T89" fmla="*/ 261 h 493"/>
                  <a:gd name="T90" fmla="*/ 271 w 513"/>
                  <a:gd name="T91" fmla="*/ 284 h 493"/>
                  <a:gd name="T92" fmla="*/ 262 w 513"/>
                  <a:gd name="T93" fmla="*/ 308 h 493"/>
                  <a:gd name="T94" fmla="*/ 265 w 513"/>
                  <a:gd name="T95" fmla="*/ 334 h 493"/>
                  <a:gd name="T96" fmla="*/ 290 w 513"/>
                  <a:gd name="T97" fmla="*/ 351 h 493"/>
                  <a:gd name="T98" fmla="*/ 325 w 513"/>
                  <a:gd name="T99" fmla="*/ 356 h 493"/>
                  <a:gd name="T100" fmla="*/ 360 w 513"/>
                  <a:gd name="T101" fmla="*/ 359 h 493"/>
                  <a:gd name="T102" fmla="*/ 388 w 513"/>
                  <a:gd name="T103" fmla="*/ 370 h 493"/>
                  <a:gd name="T104" fmla="*/ 400 w 513"/>
                  <a:gd name="T105" fmla="*/ 401 h 493"/>
                  <a:gd name="T106" fmla="*/ 202 w 513"/>
                  <a:gd name="T107" fmla="*/ 404 h 493"/>
                  <a:gd name="T108" fmla="*/ 162 w 513"/>
                  <a:gd name="T109" fmla="*/ 479 h 493"/>
                  <a:gd name="T110" fmla="*/ 150 w 513"/>
                  <a:gd name="T111" fmla="*/ 484 h 493"/>
                  <a:gd name="T112" fmla="*/ 138 w 513"/>
                  <a:gd name="T113" fmla="*/ 492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513" h="493">
                    <a:moveTo>
                      <a:pt x="130" y="492"/>
                    </a:moveTo>
                    <a:lnTo>
                      <a:pt x="120" y="486"/>
                    </a:lnTo>
                    <a:lnTo>
                      <a:pt x="111" y="481"/>
                    </a:lnTo>
                    <a:lnTo>
                      <a:pt x="101" y="475"/>
                    </a:lnTo>
                    <a:lnTo>
                      <a:pt x="93" y="469"/>
                    </a:lnTo>
                    <a:lnTo>
                      <a:pt x="85" y="463"/>
                    </a:lnTo>
                    <a:lnTo>
                      <a:pt x="78" y="454"/>
                    </a:lnTo>
                    <a:lnTo>
                      <a:pt x="71" y="444"/>
                    </a:lnTo>
                    <a:lnTo>
                      <a:pt x="64" y="433"/>
                    </a:lnTo>
                    <a:lnTo>
                      <a:pt x="111" y="353"/>
                    </a:lnTo>
                    <a:lnTo>
                      <a:pt x="0" y="280"/>
                    </a:lnTo>
                    <a:lnTo>
                      <a:pt x="0" y="275"/>
                    </a:lnTo>
                    <a:lnTo>
                      <a:pt x="0" y="270"/>
                    </a:lnTo>
                    <a:lnTo>
                      <a:pt x="1" y="264"/>
                    </a:lnTo>
                    <a:lnTo>
                      <a:pt x="3" y="259"/>
                    </a:lnTo>
                    <a:lnTo>
                      <a:pt x="5" y="252"/>
                    </a:lnTo>
                    <a:lnTo>
                      <a:pt x="7" y="246"/>
                    </a:lnTo>
                    <a:lnTo>
                      <a:pt x="10" y="240"/>
                    </a:lnTo>
                    <a:lnTo>
                      <a:pt x="13" y="234"/>
                    </a:lnTo>
                    <a:lnTo>
                      <a:pt x="17" y="227"/>
                    </a:lnTo>
                    <a:lnTo>
                      <a:pt x="21" y="222"/>
                    </a:lnTo>
                    <a:lnTo>
                      <a:pt x="26" y="216"/>
                    </a:lnTo>
                    <a:lnTo>
                      <a:pt x="30" y="211"/>
                    </a:lnTo>
                    <a:lnTo>
                      <a:pt x="35" y="205"/>
                    </a:lnTo>
                    <a:lnTo>
                      <a:pt x="40" y="201"/>
                    </a:lnTo>
                    <a:lnTo>
                      <a:pt x="44" y="196"/>
                    </a:lnTo>
                    <a:lnTo>
                      <a:pt x="49" y="193"/>
                    </a:lnTo>
                    <a:lnTo>
                      <a:pt x="60" y="191"/>
                    </a:lnTo>
                    <a:lnTo>
                      <a:pt x="70" y="191"/>
                    </a:lnTo>
                    <a:lnTo>
                      <a:pt x="81" y="193"/>
                    </a:lnTo>
                    <a:lnTo>
                      <a:pt x="92" y="196"/>
                    </a:lnTo>
                    <a:lnTo>
                      <a:pt x="102" y="201"/>
                    </a:lnTo>
                    <a:lnTo>
                      <a:pt x="112" y="205"/>
                    </a:lnTo>
                    <a:lnTo>
                      <a:pt x="122" y="211"/>
                    </a:lnTo>
                    <a:lnTo>
                      <a:pt x="132" y="216"/>
                    </a:lnTo>
                    <a:lnTo>
                      <a:pt x="142" y="220"/>
                    </a:lnTo>
                    <a:lnTo>
                      <a:pt x="150" y="223"/>
                    </a:lnTo>
                    <a:lnTo>
                      <a:pt x="160" y="226"/>
                    </a:lnTo>
                    <a:lnTo>
                      <a:pt x="169" y="226"/>
                    </a:lnTo>
                    <a:lnTo>
                      <a:pt x="178" y="223"/>
                    </a:lnTo>
                    <a:lnTo>
                      <a:pt x="186" y="219"/>
                    </a:lnTo>
                    <a:lnTo>
                      <a:pt x="194" y="211"/>
                    </a:lnTo>
                    <a:lnTo>
                      <a:pt x="202" y="200"/>
                    </a:lnTo>
                    <a:lnTo>
                      <a:pt x="207" y="192"/>
                    </a:lnTo>
                    <a:lnTo>
                      <a:pt x="212" y="183"/>
                    </a:lnTo>
                    <a:lnTo>
                      <a:pt x="216" y="174"/>
                    </a:lnTo>
                    <a:lnTo>
                      <a:pt x="219" y="165"/>
                    </a:lnTo>
                    <a:lnTo>
                      <a:pt x="222" y="156"/>
                    </a:lnTo>
                    <a:lnTo>
                      <a:pt x="222" y="146"/>
                    </a:lnTo>
                    <a:lnTo>
                      <a:pt x="219" y="138"/>
                    </a:lnTo>
                    <a:lnTo>
                      <a:pt x="213" y="128"/>
                    </a:lnTo>
                    <a:lnTo>
                      <a:pt x="210" y="123"/>
                    </a:lnTo>
                    <a:lnTo>
                      <a:pt x="204" y="119"/>
                    </a:lnTo>
                    <a:lnTo>
                      <a:pt x="198" y="115"/>
                    </a:lnTo>
                    <a:lnTo>
                      <a:pt x="192" y="112"/>
                    </a:lnTo>
                    <a:lnTo>
                      <a:pt x="186" y="109"/>
                    </a:lnTo>
                    <a:lnTo>
                      <a:pt x="178" y="105"/>
                    </a:lnTo>
                    <a:lnTo>
                      <a:pt x="171" y="102"/>
                    </a:lnTo>
                    <a:lnTo>
                      <a:pt x="165" y="98"/>
                    </a:lnTo>
                    <a:lnTo>
                      <a:pt x="158" y="95"/>
                    </a:lnTo>
                    <a:lnTo>
                      <a:pt x="152" y="91"/>
                    </a:lnTo>
                    <a:lnTo>
                      <a:pt x="146" y="86"/>
                    </a:lnTo>
                    <a:lnTo>
                      <a:pt x="142" y="81"/>
                    </a:lnTo>
                    <a:lnTo>
                      <a:pt x="139" y="74"/>
                    </a:lnTo>
                    <a:lnTo>
                      <a:pt x="137" y="68"/>
                    </a:lnTo>
                    <a:lnTo>
                      <a:pt x="137" y="60"/>
                    </a:lnTo>
                    <a:lnTo>
                      <a:pt x="138" y="51"/>
                    </a:lnTo>
                    <a:lnTo>
                      <a:pt x="142" y="44"/>
                    </a:lnTo>
                    <a:lnTo>
                      <a:pt x="146" y="38"/>
                    </a:lnTo>
                    <a:lnTo>
                      <a:pt x="150" y="32"/>
                    </a:lnTo>
                    <a:lnTo>
                      <a:pt x="155" y="26"/>
                    </a:lnTo>
                    <a:lnTo>
                      <a:pt x="160" y="20"/>
                    </a:lnTo>
                    <a:lnTo>
                      <a:pt x="165" y="14"/>
                    </a:lnTo>
                    <a:lnTo>
                      <a:pt x="170" y="8"/>
                    </a:lnTo>
                    <a:lnTo>
                      <a:pt x="176" y="0"/>
                    </a:lnTo>
                    <a:lnTo>
                      <a:pt x="183" y="5"/>
                    </a:lnTo>
                    <a:lnTo>
                      <a:pt x="191" y="10"/>
                    </a:lnTo>
                    <a:lnTo>
                      <a:pt x="198" y="15"/>
                    </a:lnTo>
                    <a:lnTo>
                      <a:pt x="207" y="19"/>
                    </a:lnTo>
                    <a:lnTo>
                      <a:pt x="215" y="23"/>
                    </a:lnTo>
                    <a:lnTo>
                      <a:pt x="224" y="26"/>
                    </a:lnTo>
                    <a:lnTo>
                      <a:pt x="233" y="29"/>
                    </a:lnTo>
                    <a:lnTo>
                      <a:pt x="242" y="32"/>
                    </a:lnTo>
                    <a:lnTo>
                      <a:pt x="251" y="34"/>
                    </a:lnTo>
                    <a:lnTo>
                      <a:pt x="261" y="36"/>
                    </a:lnTo>
                    <a:lnTo>
                      <a:pt x="270" y="37"/>
                    </a:lnTo>
                    <a:lnTo>
                      <a:pt x="279" y="38"/>
                    </a:lnTo>
                    <a:lnTo>
                      <a:pt x="288" y="38"/>
                    </a:lnTo>
                    <a:lnTo>
                      <a:pt x="298" y="38"/>
                    </a:lnTo>
                    <a:lnTo>
                      <a:pt x="307" y="37"/>
                    </a:lnTo>
                    <a:lnTo>
                      <a:pt x="316" y="36"/>
                    </a:lnTo>
                    <a:lnTo>
                      <a:pt x="282" y="120"/>
                    </a:lnTo>
                    <a:lnTo>
                      <a:pt x="285" y="123"/>
                    </a:lnTo>
                    <a:lnTo>
                      <a:pt x="288" y="126"/>
                    </a:lnTo>
                    <a:lnTo>
                      <a:pt x="291" y="129"/>
                    </a:lnTo>
                    <a:lnTo>
                      <a:pt x="295" y="131"/>
                    </a:lnTo>
                    <a:lnTo>
                      <a:pt x="298" y="134"/>
                    </a:lnTo>
                    <a:lnTo>
                      <a:pt x="303" y="137"/>
                    </a:lnTo>
                    <a:lnTo>
                      <a:pt x="308" y="140"/>
                    </a:lnTo>
                    <a:lnTo>
                      <a:pt x="313" y="142"/>
                    </a:lnTo>
                    <a:lnTo>
                      <a:pt x="327" y="140"/>
                    </a:lnTo>
                    <a:lnTo>
                      <a:pt x="337" y="134"/>
                    </a:lnTo>
                    <a:lnTo>
                      <a:pt x="345" y="125"/>
                    </a:lnTo>
                    <a:lnTo>
                      <a:pt x="352" y="113"/>
                    </a:lnTo>
                    <a:lnTo>
                      <a:pt x="357" y="101"/>
                    </a:lnTo>
                    <a:lnTo>
                      <a:pt x="363" y="89"/>
                    </a:lnTo>
                    <a:lnTo>
                      <a:pt x="372" y="78"/>
                    </a:lnTo>
                    <a:lnTo>
                      <a:pt x="382" y="69"/>
                    </a:lnTo>
                    <a:lnTo>
                      <a:pt x="385" y="77"/>
                    </a:lnTo>
                    <a:lnTo>
                      <a:pt x="390" y="86"/>
                    </a:lnTo>
                    <a:lnTo>
                      <a:pt x="395" y="94"/>
                    </a:lnTo>
                    <a:lnTo>
                      <a:pt x="402" y="101"/>
                    </a:lnTo>
                    <a:lnTo>
                      <a:pt x="409" y="109"/>
                    </a:lnTo>
                    <a:lnTo>
                      <a:pt x="416" y="117"/>
                    </a:lnTo>
                    <a:lnTo>
                      <a:pt x="424" y="123"/>
                    </a:lnTo>
                    <a:lnTo>
                      <a:pt x="432" y="130"/>
                    </a:lnTo>
                    <a:lnTo>
                      <a:pt x="441" y="137"/>
                    </a:lnTo>
                    <a:lnTo>
                      <a:pt x="450" y="143"/>
                    </a:lnTo>
                    <a:lnTo>
                      <a:pt x="459" y="149"/>
                    </a:lnTo>
                    <a:lnTo>
                      <a:pt x="469" y="154"/>
                    </a:lnTo>
                    <a:lnTo>
                      <a:pt x="480" y="159"/>
                    </a:lnTo>
                    <a:lnTo>
                      <a:pt x="490" y="165"/>
                    </a:lnTo>
                    <a:lnTo>
                      <a:pt x="501" y="170"/>
                    </a:lnTo>
                    <a:lnTo>
                      <a:pt x="512" y="174"/>
                    </a:lnTo>
                    <a:lnTo>
                      <a:pt x="447" y="287"/>
                    </a:lnTo>
                    <a:lnTo>
                      <a:pt x="431" y="287"/>
                    </a:lnTo>
                    <a:lnTo>
                      <a:pt x="328" y="211"/>
                    </a:lnTo>
                    <a:lnTo>
                      <a:pt x="322" y="216"/>
                    </a:lnTo>
                    <a:lnTo>
                      <a:pt x="316" y="222"/>
                    </a:lnTo>
                    <a:lnTo>
                      <a:pt x="311" y="227"/>
                    </a:lnTo>
                    <a:lnTo>
                      <a:pt x="305" y="234"/>
                    </a:lnTo>
                    <a:lnTo>
                      <a:pt x="299" y="240"/>
                    </a:lnTo>
                    <a:lnTo>
                      <a:pt x="293" y="247"/>
                    </a:lnTo>
                    <a:lnTo>
                      <a:pt x="288" y="253"/>
                    </a:lnTo>
                    <a:lnTo>
                      <a:pt x="283" y="261"/>
                    </a:lnTo>
                    <a:lnTo>
                      <a:pt x="279" y="268"/>
                    </a:lnTo>
                    <a:lnTo>
                      <a:pt x="275" y="276"/>
                    </a:lnTo>
                    <a:lnTo>
                      <a:pt x="271" y="284"/>
                    </a:lnTo>
                    <a:lnTo>
                      <a:pt x="267" y="292"/>
                    </a:lnTo>
                    <a:lnTo>
                      <a:pt x="265" y="300"/>
                    </a:lnTo>
                    <a:lnTo>
                      <a:pt x="262" y="308"/>
                    </a:lnTo>
                    <a:lnTo>
                      <a:pt x="261" y="316"/>
                    </a:lnTo>
                    <a:lnTo>
                      <a:pt x="259" y="324"/>
                    </a:lnTo>
                    <a:lnTo>
                      <a:pt x="265" y="334"/>
                    </a:lnTo>
                    <a:lnTo>
                      <a:pt x="272" y="342"/>
                    </a:lnTo>
                    <a:lnTo>
                      <a:pt x="281" y="347"/>
                    </a:lnTo>
                    <a:lnTo>
                      <a:pt x="290" y="351"/>
                    </a:lnTo>
                    <a:lnTo>
                      <a:pt x="302" y="353"/>
                    </a:lnTo>
                    <a:lnTo>
                      <a:pt x="313" y="355"/>
                    </a:lnTo>
                    <a:lnTo>
                      <a:pt x="325" y="356"/>
                    </a:lnTo>
                    <a:lnTo>
                      <a:pt x="337" y="357"/>
                    </a:lnTo>
                    <a:lnTo>
                      <a:pt x="348" y="357"/>
                    </a:lnTo>
                    <a:lnTo>
                      <a:pt x="360" y="359"/>
                    </a:lnTo>
                    <a:lnTo>
                      <a:pt x="370" y="361"/>
                    </a:lnTo>
                    <a:lnTo>
                      <a:pt x="380" y="365"/>
                    </a:lnTo>
                    <a:lnTo>
                      <a:pt x="388" y="370"/>
                    </a:lnTo>
                    <a:lnTo>
                      <a:pt x="394" y="378"/>
                    </a:lnTo>
                    <a:lnTo>
                      <a:pt x="399" y="387"/>
                    </a:lnTo>
                    <a:lnTo>
                      <a:pt x="400" y="401"/>
                    </a:lnTo>
                    <a:lnTo>
                      <a:pt x="347" y="480"/>
                    </a:lnTo>
                    <a:lnTo>
                      <a:pt x="225" y="398"/>
                    </a:lnTo>
                    <a:lnTo>
                      <a:pt x="202" y="404"/>
                    </a:lnTo>
                    <a:lnTo>
                      <a:pt x="168" y="477"/>
                    </a:lnTo>
                    <a:lnTo>
                      <a:pt x="165" y="478"/>
                    </a:lnTo>
                    <a:lnTo>
                      <a:pt x="162" y="479"/>
                    </a:lnTo>
                    <a:lnTo>
                      <a:pt x="158" y="481"/>
                    </a:lnTo>
                    <a:lnTo>
                      <a:pt x="154" y="483"/>
                    </a:lnTo>
                    <a:lnTo>
                      <a:pt x="150" y="484"/>
                    </a:lnTo>
                    <a:lnTo>
                      <a:pt x="146" y="487"/>
                    </a:lnTo>
                    <a:lnTo>
                      <a:pt x="142" y="489"/>
                    </a:lnTo>
                    <a:lnTo>
                      <a:pt x="138" y="492"/>
                    </a:lnTo>
                    <a:lnTo>
                      <a:pt x="130" y="492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9" name="Полилиния 16"/>
              <p:cNvSpPr>
                <a:spLocks/>
              </p:cNvSpPr>
              <p:nvPr/>
            </p:nvSpPr>
            <p:spPr bwMode="grayWhite">
              <a:xfrm>
                <a:off x="8064" y="5947156"/>
                <a:ext cx="534988" cy="563563"/>
              </a:xfrm>
              <a:custGeom>
                <a:avLst/>
                <a:gdLst>
                  <a:gd name="T0" fmla="*/ 315 w 337"/>
                  <a:gd name="T1" fmla="*/ 160 h 355"/>
                  <a:gd name="T2" fmla="*/ 280 w 337"/>
                  <a:gd name="T3" fmla="*/ 168 h 355"/>
                  <a:gd name="T4" fmla="*/ 247 w 337"/>
                  <a:gd name="T5" fmla="*/ 179 h 355"/>
                  <a:gd name="T6" fmla="*/ 232 w 337"/>
                  <a:gd name="T7" fmla="*/ 209 h 355"/>
                  <a:gd name="T8" fmla="*/ 240 w 337"/>
                  <a:gd name="T9" fmla="*/ 243 h 355"/>
                  <a:gd name="T10" fmla="*/ 243 w 337"/>
                  <a:gd name="T11" fmla="*/ 275 h 355"/>
                  <a:gd name="T12" fmla="*/ 227 w 337"/>
                  <a:gd name="T13" fmla="*/ 291 h 355"/>
                  <a:gd name="T14" fmla="*/ 202 w 337"/>
                  <a:gd name="T15" fmla="*/ 300 h 355"/>
                  <a:gd name="T16" fmla="*/ 175 w 337"/>
                  <a:gd name="T17" fmla="*/ 303 h 355"/>
                  <a:gd name="T18" fmla="*/ 149 w 337"/>
                  <a:gd name="T19" fmla="*/ 303 h 355"/>
                  <a:gd name="T20" fmla="*/ 142 w 337"/>
                  <a:gd name="T21" fmla="*/ 276 h 355"/>
                  <a:gd name="T22" fmla="*/ 149 w 337"/>
                  <a:gd name="T23" fmla="*/ 243 h 355"/>
                  <a:gd name="T24" fmla="*/ 139 w 337"/>
                  <a:gd name="T25" fmla="*/ 220 h 355"/>
                  <a:gd name="T26" fmla="*/ 121 w 337"/>
                  <a:gd name="T27" fmla="*/ 210 h 355"/>
                  <a:gd name="T28" fmla="*/ 99 w 337"/>
                  <a:gd name="T29" fmla="*/ 206 h 355"/>
                  <a:gd name="T30" fmla="*/ 75 w 337"/>
                  <a:gd name="T31" fmla="*/ 207 h 355"/>
                  <a:gd name="T32" fmla="*/ 51 w 337"/>
                  <a:gd name="T33" fmla="*/ 216 h 355"/>
                  <a:gd name="T34" fmla="*/ 34 w 337"/>
                  <a:gd name="T35" fmla="*/ 234 h 355"/>
                  <a:gd name="T36" fmla="*/ 32 w 337"/>
                  <a:gd name="T37" fmla="*/ 260 h 355"/>
                  <a:gd name="T38" fmla="*/ 43 w 337"/>
                  <a:gd name="T39" fmla="*/ 284 h 355"/>
                  <a:gd name="T40" fmla="*/ 50 w 337"/>
                  <a:gd name="T41" fmla="*/ 309 h 355"/>
                  <a:gd name="T42" fmla="*/ 41 w 337"/>
                  <a:gd name="T43" fmla="*/ 333 h 355"/>
                  <a:gd name="T44" fmla="*/ 25 w 337"/>
                  <a:gd name="T45" fmla="*/ 345 h 355"/>
                  <a:gd name="T46" fmla="*/ 7 w 337"/>
                  <a:gd name="T47" fmla="*/ 353 h 355"/>
                  <a:gd name="T48" fmla="*/ 14 w 337"/>
                  <a:gd name="T49" fmla="*/ 34 h 355"/>
                  <a:gd name="T50" fmla="*/ 16 w 337"/>
                  <a:gd name="T51" fmla="*/ 51 h 355"/>
                  <a:gd name="T52" fmla="*/ 13 w 337"/>
                  <a:gd name="T53" fmla="*/ 68 h 355"/>
                  <a:gd name="T54" fmla="*/ 9 w 337"/>
                  <a:gd name="T55" fmla="*/ 87 h 355"/>
                  <a:gd name="T56" fmla="*/ 12 w 337"/>
                  <a:gd name="T57" fmla="*/ 107 h 355"/>
                  <a:gd name="T58" fmla="*/ 33 w 337"/>
                  <a:gd name="T59" fmla="*/ 126 h 355"/>
                  <a:gd name="T60" fmla="*/ 61 w 337"/>
                  <a:gd name="T61" fmla="*/ 127 h 355"/>
                  <a:gd name="T62" fmla="*/ 81 w 337"/>
                  <a:gd name="T63" fmla="*/ 124 h 355"/>
                  <a:gd name="T64" fmla="*/ 103 w 337"/>
                  <a:gd name="T65" fmla="*/ 121 h 355"/>
                  <a:gd name="T66" fmla="*/ 122 w 337"/>
                  <a:gd name="T67" fmla="*/ 110 h 355"/>
                  <a:gd name="T68" fmla="*/ 135 w 337"/>
                  <a:gd name="T69" fmla="*/ 91 h 355"/>
                  <a:gd name="T70" fmla="*/ 134 w 337"/>
                  <a:gd name="T71" fmla="*/ 71 h 355"/>
                  <a:gd name="T72" fmla="*/ 126 w 337"/>
                  <a:gd name="T73" fmla="*/ 52 h 355"/>
                  <a:gd name="T74" fmla="*/ 118 w 337"/>
                  <a:gd name="T75" fmla="*/ 33 h 355"/>
                  <a:gd name="T76" fmla="*/ 122 w 337"/>
                  <a:gd name="T77" fmla="*/ 13 h 355"/>
                  <a:gd name="T78" fmla="*/ 140 w 337"/>
                  <a:gd name="T79" fmla="*/ 6 h 355"/>
                  <a:gd name="T80" fmla="*/ 163 w 337"/>
                  <a:gd name="T81" fmla="*/ 1 h 355"/>
                  <a:gd name="T82" fmla="*/ 186 w 337"/>
                  <a:gd name="T83" fmla="*/ 1 h 355"/>
                  <a:gd name="T84" fmla="*/ 202 w 337"/>
                  <a:gd name="T85" fmla="*/ 8 h 355"/>
                  <a:gd name="T86" fmla="*/ 207 w 337"/>
                  <a:gd name="T87" fmla="*/ 41 h 355"/>
                  <a:gd name="T88" fmla="*/ 219 w 337"/>
                  <a:gd name="T89" fmla="*/ 68 h 355"/>
                  <a:gd name="T90" fmla="*/ 241 w 337"/>
                  <a:gd name="T91" fmla="*/ 82 h 355"/>
                  <a:gd name="T92" fmla="*/ 267 w 337"/>
                  <a:gd name="T93" fmla="*/ 78 h 355"/>
                  <a:gd name="T94" fmla="*/ 292 w 337"/>
                  <a:gd name="T95" fmla="*/ 64 h 355"/>
                  <a:gd name="T96" fmla="*/ 316 w 337"/>
                  <a:gd name="T97" fmla="*/ 67 h 355"/>
                  <a:gd name="T98" fmla="*/ 323 w 337"/>
                  <a:gd name="T99" fmla="*/ 85 h 355"/>
                  <a:gd name="T100" fmla="*/ 329 w 337"/>
                  <a:gd name="T101" fmla="*/ 105 h 355"/>
                  <a:gd name="T102" fmla="*/ 334 w 337"/>
                  <a:gd name="T103" fmla="*/ 126 h 355"/>
                  <a:gd name="T104" fmla="*/ 335 w 337"/>
                  <a:gd name="T105" fmla="*/ 147 h 3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37" h="355">
                    <a:moveTo>
                      <a:pt x="335" y="147"/>
                    </a:moveTo>
                    <a:lnTo>
                      <a:pt x="329" y="153"/>
                    </a:lnTo>
                    <a:lnTo>
                      <a:pt x="323" y="158"/>
                    </a:lnTo>
                    <a:lnTo>
                      <a:pt x="315" y="160"/>
                    </a:lnTo>
                    <a:lnTo>
                      <a:pt x="306" y="163"/>
                    </a:lnTo>
                    <a:lnTo>
                      <a:pt x="297" y="165"/>
                    </a:lnTo>
                    <a:lnTo>
                      <a:pt x="288" y="167"/>
                    </a:lnTo>
                    <a:lnTo>
                      <a:pt x="280" y="168"/>
                    </a:lnTo>
                    <a:lnTo>
                      <a:pt x="270" y="170"/>
                    </a:lnTo>
                    <a:lnTo>
                      <a:pt x="261" y="172"/>
                    </a:lnTo>
                    <a:lnTo>
                      <a:pt x="254" y="175"/>
                    </a:lnTo>
                    <a:lnTo>
                      <a:pt x="247" y="179"/>
                    </a:lnTo>
                    <a:lnTo>
                      <a:pt x="242" y="183"/>
                    </a:lnTo>
                    <a:lnTo>
                      <a:pt x="237" y="191"/>
                    </a:lnTo>
                    <a:lnTo>
                      <a:pt x="233" y="199"/>
                    </a:lnTo>
                    <a:lnTo>
                      <a:pt x="232" y="209"/>
                    </a:lnTo>
                    <a:lnTo>
                      <a:pt x="233" y="222"/>
                    </a:lnTo>
                    <a:lnTo>
                      <a:pt x="236" y="229"/>
                    </a:lnTo>
                    <a:lnTo>
                      <a:pt x="239" y="237"/>
                    </a:lnTo>
                    <a:lnTo>
                      <a:pt x="240" y="243"/>
                    </a:lnTo>
                    <a:lnTo>
                      <a:pt x="242" y="252"/>
                    </a:lnTo>
                    <a:lnTo>
                      <a:pt x="242" y="259"/>
                    </a:lnTo>
                    <a:lnTo>
                      <a:pt x="243" y="266"/>
                    </a:lnTo>
                    <a:lnTo>
                      <a:pt x="243" y="275"/>
                    </a:lnTo>
                    <a:lnTo>
                      <a:pt x="243" y="283"/>
                    </a:lnTo>
                    <a:lnTo>
                      <a:pt x="237" y="286"/>
                    </a:lnTo>
                    <a:lnTo>
                      <a:pt x="232" y="289"/>
                    </a:lnTo>
                    <a:lnTo>
                      <a:pt x="227" y="291"/>
                    </a:lnTo>
                    <a:lnTo>
                      <a:pt x="221" y="293"/>
                    </a:lnTo>
                    <a:lnTo>
                      <a:pt x="216" y="294"/>
                    </a:lnTo>
                    <a:lnTo>
                      <a:pt x="209" y="297"/>
                    </a:lnTo>
                    <a:lnTo>
                      <a:pt x="202" y="300"/>
                    </a:lnTo>
                    <a:lnTo>
                      <a:pt x="195" y="300"/>
                    </a:lnTo>
                    <a:lnTo>
                      <a:pt x="189" y="302"/>
                    </a:lnTo>
                    <a:lnTo>
                      <a:pt x="182" y="303"/>
                    </a:lnTo>
                    <a:lnTo>
                      <a:pt x="175" y="303"/>
                    </a:lnTo>
                    <a:lnTo>
                      <a:pt x="169" y="303"/>
                    </a:lnTo>
                    <a:lnTo>
                      <a:pt x="162" y="303"/>
                    </a:lnTo>
                    <a:lnTo>
                      <a:pt x="155" y="303"/>
                    </a:lnTo>
                    <a:lnTo>
                      <a:pt x="149" y="303"/>
                    </a:lnTo>
                    <a:lnTo>
                      <a:pt x="143" y="299"/>
                    </a:lnTo>
                    <a:lnTo>
                      <a:pt x="140" y="293"/>
                    </a:lnTo>
                    <a:lnTo>
                      <a:pt x="140" y="285"/>
                    </a:lnTo>
                    <a:lnTo>
                      <a:pt x="142" y="276"/>
                    </a:lnTo>
                    <a:lnTo>
                      <a:pt x="144" y="268"/>
                    </a:lnTo>
                    <a:lnTo>
                      <a:pt x="147" y="260"/>
                    </a:lnTo>
                    <a:lnTo>
                      <a:pt x="149" y="252"/>
                    </a:lnTo>
                    <a:lnTo>
                      <a:pt x="149" y="243"/>
                    </a:lnTo>
                    <a:lnTo>
                      <a:pt x="149" y="235"/>
                    </a:lnTo>
                    <a:lnTo>
                      <a:pt x="146" y="229"/>
                    </a:lnTo>
                    <a:lnTo>
                      <a:pt x="143" y="224"/>
                    </a:lnTo>
                    <a:lnTo>
                      <a:pt x="139" y="220"/>
                    </a:lnTo>
                    <a:lnTo>
                      <a:pt x="136" y="217"/>
                    </a:lnTo>
                    <a:lnTo>
                      <a:pt x="130" y="214"/>
                    </a:lnTo>
                    <a:lnTo>
                      <a:pt x="126" y="211"/>
                    </a:lnTo>
                    <a:lnTo>
                      <a:pt x="121" y="210"/>
                    </a:lnTo>
                    <a:lnTo>
                      <a:pt x="116" y="209"/>
                    </a:lnTo>
                    <a:lnTo>
                      <a:pt x="110" y="208"/>
                    </a:lnTo>
                    <a:lnTo>
                      <a:pt x="105" y="208"/>
                    </a:lnTo>
                    <a:lnTo>
                      <a:pt x="99" y="206"/>
                    </a:lnTo>
                    <a:lnTo>
                      <a:pt x="93" y="206"/>
                    </a:lnTo>
                    <a:lnTo>
                      <a:pt x="87" y="207"/>
                    </a:lnTo>
                    <a:lnTo>
                      <a:pt x="81" y="206"/>
                    </a:lnTo>
                    <a:lnTo>
                      <a:pt x="75" y="207"/>
                    </a:lnTo>
                    <a:lnTo>
                      <a:pt x="70" y="207"/>
                    </a:lnTo>
                    <a:lnTo>
                      <a:pt x="62" y="209"/>
                    </a:lnTo>
                    <a:lnTo>
                      <a:pt x="56" y="212"/>
                    </a:lnTo>
                    <a:lnTo>
                      <a:pt x="51" y="216"/>
                    </a:lnTo>
                    <a:lnTo>
                      <a:pt x="46" y="219"/>
                    </a:lnTo>
                    <a:lnTo>
                      <a:pt x="41" y="224"/>
                    </a:lnTo>
                    <a:lnTo>
                      <a:pt x="37" y="229"/>
                    </a:lnTo>
                    <a:lnTo>
                      <a:pt x="34" y="234"/>
                    </a:lnTo>
                    <a:lnTo>
                      <a:pt x="29" y="241"/>
                    </a:lnTo>
                    <a:lnTo>
                      <a:pt x="30" y="248"/>
                    </a:lnTo>
                    <a:lnTo>
                      <a:pt x="31" y="253"/>
                    </a:lnTo>
                    <a:lnTo>
                      <a:pt x="32" y="260"/>
                    </a:lnTo>
                    <a:lnTo>
                      <a:pt x="35" y="266"/>
                    </a:lnTo>
                    <a:lnTo>
                      <a:pt x="37" y="272"/>
                    </a:lnTo>
                    <a:lnTo>
                      <a:pt x="42" y="279"/>
                    </a:lnTo>
                    <a:lnTo>
                      <a:pt x="43" y="284"/>
                    </a:lnTo>
                    <a:lnTo>
                      <a:pt x="45" y="289"/>
                    </a:lnTo>
                    <a:lnTo>
                      <a:pt x="49" y="296"/>
                    </a:lnTo>
                    <a:lnTo>
                      <a:pt x="50" y="303"/>
                    </a:lnTo>
                    <a:lnTo>
                      <a:pt x="50" y="309"/>
                    </a:lnTo>
                    <a:lnTo>
                      <a:pt x="50" y="316"/>
                    </a:lnTo>
                    <a:lnTo>
                      <a:pt x="49" y="321"/>
                    </a:lnTo>
                    <a:lnTo>
                      <a:pt x="47" y="326"/>
                    </a:lnTo>
                    <a:lnTo>
                      <a:pt x="41" y="333"/>
                    </a:lnTo>
                    <a:lnTo>
                      <a:pt x="35" y="339"/>
                    </a:lnTo>
                    <a:lnTo>
                      <a:pt x="32" y="341"/>
                    </a:lnTo>
                    <a:lnTo>
                      <a:pt x="30" y="343"/>
                    </a:lnTo>
                    <a:lnTo>
                      <a:pt x="25" y="345"/>
                    </a:lnTo>
                    <a:lnTo>
                      <a:pt x="21" y="348"/>
                    </a:lnTo>
                    <a:lnTo>
                      <a:pt x="17" y="349"/>
                    </a:lnTo>
                    <a:lnTo>
                      <a:pt x="12" y="350"/>
                    </a:lnTo>
                    <a:lnTo>
                      <a:pt x="7" y="353"/>
                    </a:lnTo>
                    <a:lnTo>
                      <a:pt x="0" y="354"/>
                    </a:lnTo>
                    <a:lnTo>
                      <a:pt x="0" y="19"/>
                    </a:lnTo>
                    <a:lnTo>
                      <a:pt x="12" y="31"/>
                    </a:lnTo>
                    <a:lnTo>
                      <a:pt x="14" y="34"/>
                    </a:lnTo>
                    <a:lnTo>
                      <a:pt x="16" y="39"/>
                    </a:lnTo>
                    <a:lnTo>
                      <a:pt x="18" y="43"/>
                    </a:lnTo>
                    <a:lnTo>
                      <a:pt x="17" y="47"/>
                    </a:lnTo>
                    <a:lnTo>
                      <a:pt x="16" y="51"/>
                    </a:lnTo>
                    <a:lnTo>
                      <a:pt x="16" y="56"/>
                    </a:lnTo>
                    <a:lnTo>
                      <a:pt x="16" y="60"/>
                    </a:lnTo>
                    <a:lnTo>
                      <a:pt x="14" y="64"/>
                    </a:lnTo>
                    <a:lnTo>
                      <a:pt x="13" y="68"/>
                    </a:lnTo>
                    <a:lnTo>
                      <a:pt x="12" y="73"/>
                    </a:lnTo>
                    <a:lnTo>
                      <a:pt x="11" y="78"/>
                    </a:lnTo>
                    <a:lnTo>
                      <a:pt x="10" y="82"/>
                    </a:lnTo>
                    <a:lnTo>
                      <a:pt x="9" y="87"/>
                    </a:lnTo>
                    <a:lnTo>
                      <a:pt x="9" y="92"/>
                    </a:lnTo>
                    <a:lnTo>
                      <a:pt x="8" y="97"/>
                    </a:lnTo>
                    <a:lnTo>
                      <a:pt x="9" y="102"/>
                    </a:lnTo>
                    <a:lnTo>
                      <a:pt x="12" y="107"/>
                    </a:lnTo>
                    <a:lnTo>
                      <a:pt x="16" y="112"/>
                    </a:lnTo>
                    <a:lnTo>
                      <a:pt x="19" y="118"/>
                    </a:lnTo>
                    <a:lnTo>
                      <a:pt x="27" y="122"/>
                    </a:lnTo>
                    <a:lnTo>
                      <a:pt x="33" y="126"/>
                    </a:lnTo>
                    <a:lnTo>
                      <a:pt x="40" y="128"/>
                    </a:lnTo>
                    <a:lnTo>
                      <a:pt x="48" y="128"/>
                    </a:lnTo>
                    <a:lnTo>
                      <a:pt x="56" y="129"/>
                    </a:lnTo>
                    <a:lnTo>
                      <a:pt x="61" y="127"/>
                    </a:lnTo>
                    <a:lnTo>
                      <a:pt x="65" y="127"/>
                    </a:lnTo>
                    <a:lnTo>
                      <a:pt x="70" y="126"/>
                    </a:lnTo>
                    <a:lnTo>
                      <a:pt x="76" y="126"/>
                    </a:lnTo>
                    <a:lnTo>
                      <a:pt x="81" y="124"/>
                    </a:lnTo>
                    <a:lnTo>
                      <a:pt x="87" y="124"/>
                    </a:lnTo>
                    <a:lnTo>
                      <a:pt x="92" y="123"/>
                    </a:lnTo>
                    <a:lnTo>
                      <a:pt x="98" y="121"/>
                    </a:lnTo>
                    <a:lnTo>
                      <a:pt x="103" y="121"/>
                    </a:lnTo>
                    <a:lnTo>
                      <a:pt x="107" y="119"/>
                    </a:lnTo>
                    <a:lnTo>
                      <a:pt x="112" y="116"/>
                    </a:lnTo>
                    <a:lnTo>
                      <a:pt x="117" y="114"/>
                    </a:lnTo>
                    <a:lnTo>
                      <a:pt x="122" y="110"/>
                    </a:lnTo>
                    <a:lnTo>
                      <a:pt x="125" y="106"/>
                    </a:lnTo>
                    <a:lnTo>
                      <a:pt x="128" y="101"/>
                    </a:lnTo>
                    <a:lnTo>
                      <a:pt x="131" y="96"/>
                    </a:lnTo>
                    <a:lnTo>
                      <a:pt x="135" y="91"/>
                    </a:lnTo>
                    <a:lnTo>
                      <a:pt x="136" y="85"/>
                    </a:lnTo>
                    <a:lnTo>
                      <a:pt x="136" y="81"/>
                    </a:lnTo>
                    <a:lnTo>
                      <a:pt x="136" y="76"/>
                    </a:lnTo>
                    <a:lnTo>
                      <a:pt x="134" y="71"/>
                    </a:lnTo>
                    <a:lnTo>
                      <a:pt x="133" y="67"/>
                    </a:lnTo>
                    <a:lnTo>
                      <a:pt x="131" y="62"/>
                    </a:lnTo>
                    <a:lnTo>
                      <a:pt x="128" y="56"/>
                    </a:lnTo>
                    <a:lnTo>
                      <a:pt x="126" y="52"/>
                    </a:lnTo>
                    <a:lnTo>
                      <a:pt x="124" y="47"/>
                    </a:lnTo>
                    <a:lnTo>
                      <a:pt x="122" y="43"/>
                    </a:lnTo>
                    <a:lnTo>
                      <a:pt x="119" y="38"/>
                    </a:lnTo>
                    <a:lnTo>
                      <a:pt x="118" y="33"/>
                    </a:lnTo>
                    <a:lnTo>
                      <a:pt x="118" y="28"/>
                    </a:lnTo>
                    <a:lnTo>
                      <a:pt x="118" y="22"/>
                    </a:lnTo>
                    <a:lnTo>
                      <a:pt x="118" y="18"/>
                    </a:lnTo>
                    <a:lnTo>
                      <a:pt x="122" y="13"/>
                    </a:lnTo>
                    <a:lnTo>
                      <a:pt x="127" y="11"/>
                    </a:lnTo>
                    <a:lnTo>
                      <a:pt x="130" y="9"/>
                    </a:lnTo>
                    <a:lnTo>
                      <a:pt x="136" y="8"/>
                    </a:lnTo>
                    <a:lnTo>
                      <a:pt x="140" y="6"/>
                    </a:lnTo>
                    <a:lnTo>
                      <a:pt x="145" y="4"/>
                    </a:lnTo>
                    <a:lnTo>
                      <a:pt x="151" y="3"/>
                    </a:lnTo>
                    <a:lnTo>
                      <a:pt x="156" y="4"/>
                    </a:lnTo>
                    <a:lnTo>
                      <a:pt x="163" y="1"/>
                    </a:lnTo>
                    <a:lnTo>
                      <a:pt x="169" y="2"/>
                    </a:lnTo>
                    <a:lnTo>
                      <a:pt x="174" y="1"/>
                    </a:lnTo>
                    <a:lnTo>
                      <a:pt x="180" y="2"/>
                    </a:lnTo>
                    <a:lnTo>
                      <a:pt x="186" y="1"/>
                    </a:lnTo>
                    <a:lnTo>
                      <a:pt x="192" y="0"/>
                    </a:lnTo>
                    <a:lnTo>
                      <a:pt x="198" y="0"/>
                    </a:lnTo>
                    <a:lnTo>
                      <a:pt x="203" y="0"/>
                    </a:lnTo>
                    <a:lnTo>
                      <a:pt x="202" y="8"/>
                    </a:lnTo>
                    <a:lnTo>
                      <a:pt x="203" y="15"/>
                    </a:lnTo>
                    <a:lnTo>
                      <a:pt x="204" y="24"/>
                    </a:lnTo>
                    <a:lnTo>
                      <a:pt x="205" y="33"/>
                    </a:lnTo>
                    <a:lnTo>
                      <a:pt x="207" y="41"/>
                    </a:lnTo>
                    <a:lnTo>
                      <a:pt x="211" y="49"/>
                    </a:lnTo>
                    <a:lnTo>
                      <a:pt x="212" y="57"/>
                    </a:lnTo>
                    <a:lnTo>
                      <a:pt x="217" y="65"/>
                    </a:lnTo>
                    <a:lnTo>
                      <a:pt x="219" y="68"/>
                    </a:lnTo>
                    <a:lnTo>
                      <a:pt x="224" y="72"/>
                    </a:lnTo>
                    <a:lnTo>
                      <a:pt x="228" y="76"/>
                    </a:lnTo>
                    <a:lnTo>
                      <a:pt x="234" y="79"/>
                    </a:lnTo>
                    <a:lnTo>
                      <a:pt x="241" y="82"/>
                    </a:lnTo>
                    <a:lnTo>
                      <a:pt x="248" y="82"/>
                    </a:lnTo>
                    <a:lnTo>
                      <a:pt x="254" y="83"/>
                    </a:lnTo>
                    <a:lnTo>
                      <a:pt x="261" y="80"/>
                    </a:lnTo>
                    <a:lnTo>
                      <a:pt x="267" y="78"/>
                    </a:lnTo>
                    <a:lnTo>
                      <a:pt x="273" y="74"/>
                    </a:lnTo>
                    <a:lnTo>
                      <a:pt x="280" y="71"/>
                    </a:lnTo>
                    <a:lnTo>
                      <a:pt x="286" y="67"/>
                    </a:lnTo>
                    <a:lnTo>
                      <a:pt x="292" y="64"/>
                    </a:lnTo>
                    <a:lnTo>
                      <a:pt x="298" y="61"/>
                    </a:lnTo>
                    <a:lnTo>
                      <a:pt x="305" y="62"/>
                    </a:lnTo>
                    <a:lnTo>
                      <a:pt x="313" y="63"/>
                    </a:lnTo>
                    <a:lnTo>
                      <a:pt x="316" y="67"/>
                    </a:lnTo>
                    <a:lnTo>
                      <a:pt x="318" y="71"/>
                    </a:lnTo>
                    <a:lnTo>
                      <a:pt x="320" y="74"/>
                    </a:lnTo>
                    <a:lnTo>
                      <a:pt x="322" y="80"/>
                    </a:lnTo>
                    <a:lnTo>
                      <a:pt x="323" y="85"/>
                    </a:lnTo>
                    <a:lnTo>
                      <a:pt x="326" y="90"/>
                    </a:lnTo>
                    <a:lnTo>
                      <a:pt x="329" y="94"/>
                    </a:lnTo>
                    <a:lnTo>
                      <a:pt x="328" y="100"/>
                    </a:lnTo>
                    <a:lnTo>
                      <a:pt x="329" y="105"/>
                    </a:lnTo>
                    <a:lnTo>
                      <a:pt x="331" y="110"/>
                    </a:lnTo>
                    <a:lnTo>
                      <a:pt x="332" y="115"/>
                    </a:lnTo>
                    <a:lnTo>
                      <a:pt x="333" y="121"/>
                    </a:lnTo>
                    <a:lnTo>
                      <a:pt x="334" y="126"/>
                    </a:lnTo>
                    <a:lnTo>
                      <a:pt x="334" y="131"/>
                    </a:lnTo>
                    <a:lnTo>
                      <a:pt x="335" y="137"/>
                    </a:lnTo>
                    <a:lnTo>
                      <a:pt x="336" y="142"/>
                    </a:lnTo>
                    <a:lnTo>
                      <a:pt x="335" y="147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30" name="Полилиния 17"/>
              <p:cNvSpPr>
                <a:spLocks/>
              </p:cNvSpPr>
              <p:nvPr/>
            </p:nvSpPr>
            <p:spPr bwMode="grayWhite">
              <a:xfrm>
                <a:off x="274764" y="6323394"/>
                <a:ext cx="676275" cy="541338"/>
              </a:xfrm>
              <a:custGeom>
                <a:avLst/>
                <a:gdLst>
                  <a:gd name="T0" fmla="*/ 131 w 426"/>
                  <a:gd name="T1" fmla="*/ 340 h 341"/>
                  <a:gd name="T2" fmla="*/ 132 w 426"/>
                  <a:gd name="T3" fmla="*/ 311 h 341"/>
                  <a:gd name="T4" fmla="*/ 128 w 426"/>
                  <a:gd name="T5" fmla="*/ 290 h 341"/>
                  <a:gd name="T6" fmla="*/ 100 w 426"/>
                  <a:gd name="T7" fmla="*/ 265 h 341"/>
                  <a:gd name="T8" fmla="*/ 37 w 426"/>
                  <a:gd name="T9" fmla="*/ 249 h 341"/>
                  <a:gd name="T10" fmla="*/ 2 w 426"/>
                  <a:gd name="T11" fmla="*/ 210 h 341"/>
                  <a:gd name="T12" fmla="*/ 0 w 426"/>
                  <a:gd name="T13" fmla="*/ 174 h 341"/>
                  <a:gd name="T14" fmla="*/ 10 w 426"/>
                  <a:gd name="T15" fmla="*/ 150 h 341"/>
                  <a:gd name="T16" fmla="*/ 32 w 426"/>
                  <a:gd name="T17" fmla="*/ 135 h 341"/>
                  <a:gd name="T18" fmla="*/ 48 w 426"/>
                  <a:gd name="T19" fmla="*/ 136 h 341"/>
                  <a:gd name="T20" fmla="*/ 82 w 426"/>
                  <a:gd name="T21" fmla="*/ 142 h 341"/>
                  <a:gd name="T22" fmla="*/ 98 w 426"/>
                  <a:gd name="T23" fmla="*/ 145 h 341"/>
                  <a:gd name="T24" fmla="*/ 123 w 426"/>
                  <a:gd name="T25" fmla="*/ 146 h 341"/>
                  <a:gd name="T26" fmla="*/ 154 w 426"/>
                  <a:gd name="T27" fmla="*/ 136 h 341"/>
                  <a:gd name="T28" fmla="*/ 172 w 426"/>
                  <a:gd name="T29" fmla="*/ 117 h 341"/>
                  <a:gd name="T30" fmla="*/ 181 w 426"/>
                  <a:gd name="T31" fmla="*/ 103 h 341"/>
                  <a:gd name="T32" fmla="*/ 185 w 426"/>
                  <a:gd name="T33" fmla="*/ 91 h 341"/>
                  <a:gd name="T34" fmla="*/ 181 w 426"/>
                  <a:gd name="T35" fmla="*/ 75 h 341"/>
                  <a:gd name="T36" fmla="*/ 178 w 426"/>
                  <a:gd name="T37" fmla="*/ 57 h 341"/>
                  <a:gd name="T38" fmla="*/ 175 w 426"/>
                  <a:gd name="T39" fmla="*/ 41 h 341"/>
                  <a:gd name="T40" fmla="*/ 177 w 426"/>
                  <a:gd name="T41" fmla="*/ 23 h 341"/>
                  <a:gd name="T42" fmla="*/ 185 w 426"/>
                  <a:gd name="T43" fmla="*/ 4 h 341"/>
                  <a:gd name="T44" fmla="*/ 201 w 426"/>
                  <a:gd name="T45" fmla="*/ 0 h 341"/>
                  <a:gd name="T46" fmla="*/ 220 w 426"/>
                  <a:gd name="T47" fmla="*/ 0 h 341"/>
                  <a:gd name="T48" fmla="*/ 240 w 426"/>
                  <a:gd name="T49" fmla="*/ 4 h 341"/>
                  <a:gd name="T50" fmla="*/ 246 w 426"/>
                  <a:gd name="T51" fmla="*/ 7 h 341"/>
                  <a:gd name="T52" fmla="*/ 265 w 426"/>
                  <a:gd name="T53" fmla="*/ 16 h 341"/>
                  <a:gd name="T54" fmla="*/ 275 w 426"/>
                  <a:gd name="T55" fmla="*/ 25 h 341"/>
                  <a:gd name="T56" fmla="*/ 284 w 426"/>
                  <a:gd name="T57" fmla="*/ 37 h 341"/>
                  <a:gd name="T58" fmla="*/ 287 w 426"/>
                  <a:gd name="T59" fmla="*/ 58 h 341"/>
                  <a:gd name="T60" fmla="*/ 280 w 426"/>
                  <a:gd name="T61" fmla="*/ 80 h 341"/>
                  <a:gd name="T62" fmla="*/ 269 w 426"/>
                  <a:gd name="T63" fmla="*/ 101 h 341"/>
                  <a:gd name="T64" fmla="*/ 261 w 426"/>
                  <a:gd name="T65" fmla="*/ 132 h 341"/>
                  <a:gd name="T66" fmla="*/ 271 w 426"/>
                  <a:gd name="T67" fmla="*/ 157 h 341"/>
                  <a:gd name="T68" fmla="*/ 286 w 426"/>
                  <a:gd name="T69" fmla="*/ 171 h 341"/>
                  <a:gd name="T70" fmla="*/ 305 w 426"/>
                  <a:gd name="T71" fmla="*/ 181 h 341"/>
                  <a:gd name="T72" fmla="*/ 326 w 426"/>
                  <a:gd name="T73" fmla="*/ 185 h 341"/>
                  <a:gd name="T74" fmla="*/ 337 w 426"/>
                  <a:gd name="T75" fmla="*/ 186 h 341"/>
                  <a:gd name="T76" fmla="*/ 360 w 426"/>
                  <a:gd name="T77" fmla="*/ 188 h 341"/>
                  <a:gd name="T78" fmla="*/ 395 w 426"/>
                  <a:gd name="T79" fmla="*/ 190 h 341"/>
                  <a:gd name="T80" fmla="*/ 417 w 426"/>
                  <a:gd name="T81" fmla="*/ 208 h 341"/>
                  <a:gd name="T82" fmla="*/ 425 w 426"/>
                  <a:gd name="T83" fmla="*/ 246 h 341"/>
                  <a:gd name="T84" fmla="*/ 412 w 426"/>
                  <a:gd name="T85" fmla="*/ 300 h 341"/>
                  <a:gd name="T86" fmla="*/ 400 w 426"/>
                  <a:gd name="T87" fmla="*/ 329 h 341"/>
                  <a:gd name="T88" fmla="*/ 393 w 426"/>
                  <a:gd name="T89" fmla="*/ 334 h 341"/>
                  <a:gd name="T90" fmla="*/ 377 w 426"/>
                  <a:gd name="T91" fmla="*/ 339 h 341"/>
                  <a:gd name="T92" fmla="*/ 362 w 426"/>
                  <a:gd name="T93" fmla="*/ 338 h 341"/>
                  <a:gd name="T94" fmla="*/ 338 w 426"/>
                  <a:gd name="T95" fmla="*/ 331 h 341"/>
                  <a:gd name="T96" fmla="*/ 329 w 426"/>
                  <a:gd name="T97" fmla="*/ 327 h 341"/>
                  <a:gd name="T98" fmla="*/ 313 w 426"/>
                  <a:gd name="T99" fmla="*/ 322 h 341"/>
                  <a:gd name="T100" fmla="*/ 297 w 426"/>
                  <a:gd name="T101" fmla="*/ 317 h 341"/>
                  <a:gd name="T102" fmla="*/ 280 w 426"/>
                  <a:gd name="T103" fmla="*/ 315 h 341"/>
                  <a:gd name="T104" fmla="*/ 260 w 426"/>
                  <a:gd name="T105" fmla="*/ 324 h 341"/>
                  <a:gd name="T106" fmla="*/ 246 w 426"/>
                  <a:gd name="T107" fmla="*/ 340 h 341"/>
                  <a:gd name="T108" fmla="*/ 131 w 426"/>
                  <a:gd name="T109" fmla="*/ 340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426" h="341">
                    <a:moveTo>
                      <a:pt x="131" y="340"/>
                    </a:moveTo>
                    <a:lnTo>
                      <a:pt x="132" y="311"/>
                    </a:lnTo>
                    <a:lnTo>
                      <a:pt x="128" y="290"/>
                    </a:lnTo>
                    <a:lnTo>
                      <a:pt x="100" y="265"/>
                    </a:lnTo>
                    <a:lnTo>
                      <a:pt x="37" y="249"/>
                    </a:lnTo>
                    <a:lnTo>
                      <a:pt x="2" y="210"/>
                    </a:lnTo>
                    <a:lnTo>
                      <a:pt x="0" y="174"/>
                    </a:lnTo>
                    <a:lnTo>
                      <a:pt x="10" y="150"/>
                    </a:lnTo>
                    <a:lnTo>
                      <a:pt x="32" y="135"/>
                    </a:lnTo>
                    <a:lnTo>
                      <a:pt x="48" y="136"/>
                    </a:lnTo>
                    <a:lnTo>
                      <a:pt x="82" y="142"/>
                    </a:lnTo>
                    <a:lnTo>
                      <a:pt x="98" y="145"/>
                    </a:lnTo>
                    <a:lnTo>
                      <a:pt x="123" y="146"/>
                    </a:lnTo>
                    <a:lnTo>
                      <a:pt x="154" y="136"/>
                    </a:lnTo>
                    <a:lnTo>
                      <a:pt x="172" y="117"/>
                    </a:lnTo>
                    <a:lnTo>
                      <a:pt x="181" y="103"/>
                    </a:lnTo>
                    <a:lnTo>
                      <a:pt x="185" y="91"/>
                    </a:lnTo>
                    <a:lnTo>
                      <a:pt x="181" y="75"/>
                    </a:lnTo>
                    <a:lnTo>
                      <a:pt x="178" y="57"/>
                    </a:lnTo>
                    <a:lnTo>
                      <a:pt x="175" y="41"/>
                    </a:lnTo>
                    <a:lnTo>
                      <a:pt x="177" y="23"/>
                    </a:lnTo>
                    <a:lnTo>
                      <a:pt x="185" y="4"/>
                    </a:lnTo>
                    <a:lnTo>
                      <a:pt x="201" y="0"/>
                    </a:lnTo>
                    <a:lnTo>
                      <a:pt x="220" y="0"/>
                    </a:lnTo>
                    <a:lnTo>
                      <a:pt x="240" y="4"/>
                    </a:lnTo>
                    <a:lnTo>
                      <a:pt x="246" y="7"/>
                    </a:lnTo>
                    <a:lnTo>
                      <a:pt x="265" y="16"/>
                    </a:lnTo>
                    <a:lnTo>
                      <a:pt x="275" y="25"/>
                    </a:lnTo>
                    <a:lnTo>
                      <a:pt x="284" y="37"/>
                    </a:lnTo>
                    <a:lnTo>
                      <a:pt x="287" y="58"/>
                    </a:lnTo>
                    <a:lnTo>
                      <a:pt x="280" y="80"/>
                    </a:lnTo>
                    <a:lnTo>
                      <a:pt x="269" y="101"/>
                    </a:lnTo>
                    <a:lnTo>
                      <a:pt x="261" y="132"/>
                    </a:lnTo>
                    <a:lnTo>
                      <a:pt x="271" y="157"/>
                    </a:lnTo>
                    <a:lnTo>
                      <a:pt x="286" y="171"/>
                    </a:lnTo>
                    <a:lnTo>
                      <a:pt x="305" y="181"/>
                    </a:lnTo>
                    <a:lnTo>
                      <a:pt x="326" y="185"/>
                    </a:lnTo>
                    <a:lnTo>
                      <a:pt x="337" y="186"/>
                    </a:lnTo>
                    <a:lnTo>
                      <a:pt x="360" y="188"/>
                    </a:lnTo>
                    <a:lnTo>
                      <a:pt x="395" y="190"/>
                    </a:lnTo>
                    <a:lnTo>
                      <a:pt x="417" y="208"/>
                    </a:lnTo>
                    <a:lnTo>
                      <a:pt x="425" y="246"/>
                    </a:lnTo>
                    <a:lnTo>
                      <a:pt x="412" y="300"/>
                    </a:lnTo>
                    <a:lnTo>
                      <a:pt x="400" y="329"/>
                    </a:lnTo>
                    <a:lnTo>
                      <a:pt x="393" y="334"/>
                    </a:lnTo>
                    <a:lnTo>
                      <a:pt x="377" y="339"/>
                    </a:lnTo>
                    <a:lnTo>
                      <a:pt x="362" y="338"/>
                    </a:lnTo>
                    <a:lnTo>
                      <a:pt x="338" y="331"/>
                    </a:lnTo>
                    <a:lnTo>
                      <a:pt x="329" y="327"/>
                    </a:lnTo>
                    <a:lnTo>
                      <a:pt x="313" y="322"/>
                    </a:lnTo>
                    <a:lnTo>
                      <a:pt x="297" y="317"/>
                    </a:lnTo>
                    <a:lnTo>
                      <a:pt x="280" y="315"/>
                    </a:lnTo>
                    <a:lnTo>
                      <a:pt x="260" y="324"/>
                    </a:lnTo>
                    <a:lnTo>
                      <a:pt x="246" y="340"/>
                    </a:lnTo>
                    <a:lnTo>
                      <a:pt x="131" y="340"/>
                    </a:lnTo>
                  </a:path>
                </a:pathLst>
              </a:custGeom>
              <a:grpFill/>
              <a:ln>
                <a:noFill/>
              </a:ln>
              <a:effectLst>
                <a:prstShdw prst="shdw17" dist="17961" dir="2700000">
                  <a:schemeClr val="bg1">
                    <a:gamma/>
                    <a:shade val="60000"/>
                    <a:invGamma/>
                  </a:schemeClr>
                </a:prstShdw>
              </a:effectLst>
              <a:extLst>
                <a:ext uri="{91240B29-F687-4F45-9708-019B960494DF}">
                  <a14:hiddenLine xmlns:a14="http://schemas.microsoft.com/office/drawing/2010/main" w="9525" cap="rnd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tlCol="0"/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B14772B0-2372-4166-9777-BD896037980D}" type="datetime1">
              <a:rPr lang="ru-RU" noProof="0" smtClean="0"/>
              <a:t>24.04.2023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noProof="0" dirty="0"/>
              <a:t>Добавить нижний колонтитул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92331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none" spc="0">
          <a:ln w="22225">
            <a:solidFill>
              <a:schemeClr val="tx2"/>
            </a:solidFill>
            <a:prstDash val="solid"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Clr>
          <a:schemeClr val="tx2"/>
        </a:buClr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  <p15:guide id="3" pos="100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 2"/>
          <p:cNvSpPr>
            <a:spLocks noGrp="1"/>
          </p:cNvSpPr>
          <p:nvPr>
            <p:ph type="ctrTitle"/>
          </p:nvPr>
        </p:nvSpPr>
        <p:spPr>
          <a:xfrm>
            <a:off x="1701924" y="1484784"/>
            <a:ext cx="8712968" cy="3168352"/>
          </a:xfrm>
        </p:spPr>
        <p:txBody>
          <a:bodyPr rtlCol="0"/>
          <a:lstStyle/>
          <a:p>
            <a:pPr rtl="0"/>
            <a:r>
              <a:rPr lang="ru-RU" sz="60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</a:t>
            </a:r>
            <a:r>
              <a:rPr lang="ru-RU" sz="6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антикоррупционной</a:t>
            </a:r>
            <a:r>
              <a:rPr lang="ru-RU" sz="6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устойчивости</a:t>
            </a:r>
            <a:r>
              <a:rPr lang="ru-RU" sz="6000" dirty="0">
                <a:solidFill>
                  <a:schemeClr val="accent1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</a:t>
            </a:r>
          </a:p>
        </p:txBody>
      </p:sp>
    </p:spTree>
    <p:extLst>
      <p:ext uri="{BB962C8B-B14F-4D97-AF65-F5344CB8AC3E}">
        <p14:creationId xmlns:p14="http://schemas.microsoft.com/office/powerpoint/2010/main" val="25898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="" xmlns:a16="http://schemas.microsoft.com/office/drawing/2014/main" id="{945259B0-B332-4122-B7A0-1D86C0B07C03}"/>
              </a:ext>
            </a:extLst>
          </p:cNvPr>
          <p:cNvSpPr/>
          <p:nvPr/>
        </p:nvSpPr>
        <p:spPr>
          <a:xfrm>
            <a:off x="405780" y="2060848"/>
            <a:ext cx="4167205" cy="2851390"/>
          </a:xfrm>
          <a:prstGeom prst="ellipse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ighlight>
                  <a:srgbClr val="000000"/>
                </a:highlight>
              </a:rPr>
              <a:t>УГОЛОВНАЯ ОТВЕТСТВЕННОСТЬ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A053472-28A2-43DF-A753-D987D75CF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023" y="3169897"/>
            <a:ext cx="2322777" cy="51820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91DC19D-286C-4F1B-8A17-8333D565397A}"/>
              </a:ext>
            </a:extLst>
          </p:cNvPr>
          <p:cNvSpPr/>
          <p:nvPr/>
        </p:nvSpPr>
        <p:spPr>
          <a:xfrm>
            <a:off x="7255800" y="1484784"/>
            <a:ext cx="4167205" cy="4032448"/>
          </a:xfrm>
          <a:prstGeom prst="rect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Штраф, лишение свободы, ограничение свободы, принудительные работы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(получение и дача взятка, </a:t>
            </a:r>
            <a:r>
              <a:rPr lang="ru-RU" sz="2000" dirty="0" err="1" smtClean="0"/>
              <a:t>мошеничество</a:t>
            </a:r>
            <a:r>
              <a:rPr lang="ru-RU" sz="2000" dirty="0" smtClean="0"/>
              <a:t>, </a:t>
            </a:r>
            <a:r>
              <a:rPr lang="ru-RU" sz="2000" dirty="0"/>
              <a:t>хищение и растрата, превышение должностных полномочий, посредничество во взяточничестве)</a:t>
            </a:r>
          </a:p>
        </p:txBody>
      </p:sp>
    </p:spTree>
    <p:extLst>
      <p:ext uri="{BB962C8B-B14F-4D97-AF65-F5344CB8AC3E}">
        <p14:creationId xmlns:p14="http://schemas.microsoft.com/office/powerpoint/2010/main" val="356700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>
            <a:extLst>
              <a:ext uri="{FF2B5EF4-FFF2-40B4-BE49-F238E27FC236}">
                <a16:creationId xmlns="" xmlns:a16="http://schemas.microsoft.com/office/drawing/2014/main" id="{945259B0-B332-4122-B7A0-1D86C0B07C03}"/>
              </a:ext>
            </a:extLst>
          </p:cNvPr>
          <p:cNvSpPr/>
          <p:nvPr/>
        </p:nvSpPr>
        <p:spPr>
          <a:xfrm>
            <a:off x="189756" y="1772816"/>
            <a:ext cx="4608512" cy="3081879"/>
          </a:xfrm>
          <a:prstGeom prst="ellipse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highlight>
                  <a:srgbClr val="000000"/>
                </a:highlight>
              </a:rPr>
              <a:t>ГРАЖДАНСКАЯ ОТВЕТСТВЕННОСТЬ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A053472-28A2-43DF-A753-D987D75CF2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023" y="3169897"/>
            <a:ext cx="2322777" cy="518205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91DC19D-286C-4F1B-8A17-8333D565397A}"/>
              </a:ext>
            </a:extLst>
          </p:cNvPr>
          <p:cNvSpPr/>
          <p:nvPr/>
        </p:nvSpPr>
        <p:spPr>
          <a:xfrm>
            <a:off x="7255800" y="1484784"/>
            <a:ext cx="4167205" cy="4032448"/>
          </a:xfrm>
          <a:prstGeom prst="rect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ВОЗМЕЩЕНИЕ УЩЕРБА, ВОССТАНОВЛЕНИЕ ПОЛОЖЕНИЯ И Т.Д.</a:t>
            </a:r>
          </a:p>
          <a:p>
            <a:pPr algn="ctr"/>
            <a:r>
              <a:rPr lang="ru-RU" sz="2000" dirty="0"/>
              <a:t>(</a:t>
            </a:r>
            <a:r>
              <a:rPr lang="ru-RU" sz="2000" dirty="0" err="1"/>
              <a:t>зарпещение</a:t>
            </a:r>
            <a:r>
              <a:rPr lang="ru-RU" sz="2000" dirty="0"/>
              <a:t> дарение- дарение и получение подарков, стоимость которых превышает 3000 руб.)</a:t>
            </a:r>
          </a:p>
        </p:txBody>
      </p:sp>
    </p:spTree>
    <p:extLst>
      <p:ext uri="{BB962C8B-B14F-4D97-AF65-F5344CB8AC3E}">
        <p14:creationId xmlns:p14="http://schemas.microsoft.com/office/powerpoint/2010/main" val="374598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4662634-3EAA-41D1-B092-8D2988E5E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852" y="116632"/>
            <a:ext cx="8828033" cy="1728192"/>
          </a:xfrm>
        </p:spPr>
        <p:txBody>
          <a:bodyPr>
            <a:normAutofit fontScale="90000"/>
          </a:bodyPr>
          <a:lstStyle/>
          <a:p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dirty="0"/>
              <a:t/>
            </a:r>
            <a:br>
              <a:rPr lang="ru-RU" sz="2700" dirty="0"/>
            </a:br>
            <a:r>
              <a:rPr lang="ru-RU" sz="2700" cap="all" dirty="0"/>
              <a:t/>
            </a:r>
            <a:br>
              <a:rPr lang="ru-RU" sz="2700" cap="all" dirty="0"/>
            </a:br>
            <a:r>
              <a:rPr lang="ru-RU" sz="2700" cap="all" dirty="0"/>
              <a:t>                        </a:t>
            </a:r>
            <a:r>
              <a:rPr lang="ru-RU" sz="2700" b="0" cap="all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Противодействие коррупции</a:t>
            </a:r>
            <a:r>
              <a:rPr lang="ru-RU" sz="2700" b="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/>
            </a:r>
            <a:br>
              <a:rPr lang="ru-RU" sz="2700" b="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</a:br>
            <a:r>
              <a:rPr lang="ru-RU" sz="2700" b="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000080"/>
                </a:highlight>
              </a:rPr>
              <a:t>(ФЗ «О противодействии коррупции» № 273-ФЗ от 25.12.2008 г.  (ст. 1)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EDDA67D-0322-41A4-922E-C5E001A40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7867" y="1556792"/>
            <a:ext cx="9505057" cy="482453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Противодействие коррупции - деятельность федеральных органов государственной власти, органов государственной власти субъектов Российской Федерации, органов местного самоуправления, институтов гражданского общества, организаций и физических лиц в пределах их полномочий:</a:t>
            </a:r>
          </a:p>
          <a:p>
            <a:r>
              <a:rPr lang="ru-RU" dirty="0"/>
              <a:t>а) по предупреждению коррупции, в том числе по выявлению и последующему устранению причин коррупции (профилактика коррупции);</a:t>
            </a:r>
          </a:p>
          <a:p>
            <a:r>
              <a:rPr lang="ru-RU" dirty="0"/>
              <a:t>б) по выявлению, предупреждению, пресечению, раскрытию и расследованию коррупционных правонарушений (борьба с коррупцией);</a:t>
            </a:r>
          </a:p>
          <a:p>
            <a:r>
              <a:rPr lang="ru-RU" dirty="0"/>
              <a:t>в) по минимизации и (или) ликвидации последствий коррупционных правонарушений.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8356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77AE49-FF83-4A40-8FA5-F28A4989F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3" y="404664"/>
            <a:ext cx="8283272" cy="104313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НОРМАТИВНО-ПРАВОВОЕ ОБЕСПЕЧЕНИЕ ПРОТИВОДЕЙСТВИЯ КОРРУПЦИИ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339DA72-0E19-4C7A-896E-E10D92404E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829" y="1628800"/>
            <a:ext cx="10297144" cy="4824536"/>
          </a:xfrm>
        </p:spPr>
        <p:txBody>
          <a:bodyPr>
            <a:normAutofit fontScale="92500"/>
          </a:bodyPr>
          <a:lstStyle/>
          <a:p>
            <a:r>
              <a:rPr lang="ru-RU" sz="2800" dirty="0">
                <a:highlight>
                  <a:srgbClr val="008080"/>
                </a:highlight>
              </a:rPr>
              <a:t>Конституция РФ</a:t>
            </a:r>
          </a:p>
          <a:p>
            <a:endParaRPr lang="ru-RU" sz="2800" dirty="0">
              <a:highlight>
                <a:srgbClr val="008080"/>
              </a:highlight>
            </a:endParaRPr>
          </a:p>
          <a:p>
            <a:r>
              <a:rPr lang="ru-RU" sz="2800" dirty="0">
                <a:highlight>
                  <a:srgbClr val="008080"/>
                </a:highlight>
              </a:rPr>
              <a:t>Конвенция ООН против коррупции от 31 октября 2003 года </a:t>
            </a:r>
          </a:p>
          <a:p>
            <a:r>
              <a:rPr lang="ru-RU" sz="2800" dirty="0">
                <a:highlight>
                  <a:srgbClr val="008080"/>
                </a:highlight>
              </a:rPr>
              <a:t>Конвенция Совета Европы об уголовной ответственности за коррупцию от 27 января 1999 года</a:t>
            </a:r>
          </a:p>
          <a:p>
            <a:endParaRPr lang="ru-RU" sz="2800" dirty="0">
              <a:highlight>
                <a:srgbClr val="008080"/>
              </a:highlight>
            </a:endParaRPr>
          </a:p>
          <a:p>
            <a:r>
              <a:rPr lang="ru-RU" sz="2800" dirty="0">
                <a:highlight>
                  <a:srgbClr val="008080"/>
                </a:highlight>
              </a:rPr>
              <a:t>Уголовный кодекс РФ</a:t>
            </a:r>
          </a:p>
          <a:p>
            <a:endParaRPr lang="ru-RU" sz="2800" dirty="0">
              <a:highlight>
                <a:srgbClr val="008080"/>
              </a:highlight>
            </a:endParaRPr>
          </a:p>
          <a:p>
            <a:r>
              <a:rPr lang="ru-RU" sz="2800" dirty="0">
                <a:highlight>
                  <a:srgbClr val="008080"/>
                </a:highlight>
              </a:rPr>
              <a:t>Федеральный закон от 25.12.2008 № 273-ФЗ «О противодействии коррупции»</a:t>
            </a:r>
          </a:p>
          <a:p>
            <a:endParaRPr lang="ru-RU" sz="2800" dirty="0">
              <a:highlight>
                <a:srgbClr val="008080"/>
              </a:highlight>
            </a:endParaRPr>
          </a:p>
          <a:p>
            <a:r>
              <a:rPr lang="ru-RU" sz="2800" dirty="0">
                <a:highlight>
                  <a:srgbClr val="008080"/>
                </a:highlight>
              </a:rPr>
              <a:t>Указ Президента РФ от 16.08.2021 N 478 «О Национальном плане противодействия коррупции на 2021-2024 годы»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8773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BBAF46E-160E-43E3-8A75-428D18935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868" y="548681"/>
            <a:ext cx="8684017" cy="720080"/>
          </a:xfrm>
        </p:spPr>
        <p:txBody>
          <a:bodyPr>
            <a:normAutofit/>
          </a:bodyPr>
          <a:lstStyle/>
          <a:p>
            <a:r>
              <a:rPr lang="ru-RU" sz="2800" b="0" dirty="0">
                <a:solidFill>
                  <a:schemeClr val="accent5">
                    <a:lumMod val="75000"/>
                  </a:schemeClr>
                </a:solidFill>
                <a:highlight>
                  <a:srgbClr val="000000"/>
                </a:highlight>
              </a:rPr>
              <a:t>ПРИНЦИПЫ ПРОТИВОДЕЙСТВИЯ КОРРУПЦИИ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9923273-9CD1-4623-BE62-61543CFD9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1805" y="1556792"/>
            <a:ext cx="10801200" cy="496855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1) признание, обеспечение и защита основных прав и свобод человека </a:t>
            </a:r>
            <a:r>
              <a:rPr lang="ru-RU" sz="3400" dirty="0" smtClean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и гражданина</a:t>
            </a: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2) законность;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3) публичность и открытость деятельности государственных органов и органов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местного самоуправления;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4) неотвратимость ответственности за совершение коррупционных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правонарушений;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5) комплексное использование политических, организационных, </a:t>
            </a:r>
            <a:r>
              <a:rPr lang="ru-RU" sz="3400" dirty="0" err="1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информационнопропагандистских</a:t>
            </a: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, социально-экономических, правовых, специальных и иных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мер;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6) приоритетное применение мер по предупреждению коррупции;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7) сотрудничество государства с институтами гражданского общества,</a:t>
            </a:r>
          </a:p>
          <a:p>
            <a:pPr>
              <a:lnSpc>
                <a:spcPct val="120000"/>
              </a:lnSpc>
            </a:pPr>
            <a:r>
              <a:rPr lang="ru-RU" sz="3400" dirty="0">
                <a:solidFill>
                  <a:schemeClr val="accent4">
                    <a:lumMod val="60000"/>
                    <a:lumOff val="40000"/>
                  </a:schemeClr>
                </a:solidFill>
                <a:highlight>
                  <a:srgbClr val="000000"/>
                </a:highlight>
              </a:rPr>
              <a:t>международными организациями и физическими лицами.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289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41C4E6-CF51-4B5C-B7AC-FC4523F56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3" y="476673"/>
            <a:ext cx="8283272" cy="1150203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Антикоррупционная воспитание личности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F0E1BE3-3DAC-451D-9713-F91396031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9877" y="1988840"/>
            <a:ext cx="9865096" cy="460851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chemeClr val="bg2"/>
                </a:solidFill>
              </a:rPr>
              <a:t>Антикоррупционное воспитание </a:t>
            </a:r>
            <a:r>
              <a:rPr lang="ru-RU" dirty="0"/>
              <a:t>представляет</a:t>
            </a:r>
          </a:p>
          <a:p>
            <a:r>
              <a:rPr lang="ru-RU" dirty="0"/>
              <a:t>собой целенаправленный процесс формирования у человека антикоррупционных знаний, а также соответствующих моральных потребностей, убеждений, качеств и чувств, выражающихся в устойчивых нормах поведения, отвечающих антикоррупционному идеалу. </a:t>
            </a:r>
          </a:p>
          <a:p>
            <a:r>
              <a:rPr lang="ru-RU" b="1" dirty="0">
                <a:solidFill>
                  <a:schemeClr val="bg1"/>
                </a:solidFill>
              </a:rPr>
              <a:t>Антикоррупционное воспитание </a:t>
            </a:r>
            <a:r>
              <a:rPr lang="ru-RU" dirty="0"/>
              <a:t>в системе начального образования</a:t>
            </a:r>
          </a:p>
          <a:p>
            <a:r>
              <a:rPr lang="ru-RU" dirty="0"/>
              <a:t>осуществляется в рамках реализации задач нравственного воспитания детей во всех видах детской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249318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BD803C2-1C7E-49E7-B119-31E5E3C0F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3" y="476673"/>
            <a:ext cx="8283272" cy="936103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accent3">
                    <a:lumMod val="75000"/>
                  </a:schemeClr>
                </a:solidFill>
                <a:highlight>
                  <a:srgbClr val="008000"/>
                </a:highlight>
              </a:rPr>
              <a:t>Формирование представлений о нормах</a:t>
            </a:r>
            <a:br>
              <a:rPr lang="ru-RU" sz="2800" dirty="0">
                <a:solidFill>
                  <a:schemeClr val="accent3">
                    <a:lumMod val="75000"/>
                  </a:schemeClr>
                </a:solidFill>
                <a:highlight>
                  <a:srgbClr val="008000"/>
                </a:highlight>
              </a:rPr>
            </a:br>
            <a:r>
              <a:rPr lang="ru-RU" sz="2800" dirty="0">
                <a:solidFill>
                  <a:schemeClr val="accent3">
                    <a:lumMod val="75000"/>
                  </a:schemeClr>
                </a:solidFill>
                <a:highlight>
                  <a:srgbClr val="008000"/>
                </a:highlight>
              </a:rPr>
              <a:t>морали у  обучающихся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4FC9829-FE2F-4E63-810F-7C703D64E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97869" y="1772816"/>
            <a:ext cx="9289032" cy="4464496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За период обучения у детей формируются:</a:t>
            </a:r>
          </a:p>
          <a:p>
            <a:endParaRPr lang="ru-RU" sz="72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ru-RU" sz="7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a) представления о социальном окружении, об общественных событиях, доступных их пониманию, рождающие чувство гордости, начала патриотизма;</a:t>
            </a:r>
          </a:p>
          <a:p>
            <a:endParaRPr lang="ru-RU" sz="72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ru-RU" sz="7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b) знания о труде людей; о том, что все окружающее – результат труда многих</a:t>
            </a:r>
          </a:p>
          <a:p>
            <a:r>
              <a:rPr lang="ru-RU" sz="7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поколений, создавших материальные и духовные ценности общества;</a:t>
            </a:r>
          </a:p>
          <a:p>
            <a:endParaRPr lang="ru-RU" sz="72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ru-RU" sz="7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c) знания о природе, растительном и животном мире, которые становятся основой для воспитания любви к Родине, побуждают к заботе о животных и растениях родного края, вызывают чувство восхищения, поддерживают эмоционально положительное состояние;</a:t>
            </a:r>
          </a:p>
          <a:p>
            <a:endParaRPr lang="ru-RU" sz="72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ru-RU" sz="7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d) знания о себе как субъекте деятельности, отношений, интересов.</a:t>
            </a:r>
          </a:p>
          <a:p>
            <a:endParaRPr lang="ru-RU" sz="7200" b="1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  <a:p>
            <a:r>
              <a:rPr lang="ru-RU" sz="72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e) знания о моральных нормах общества, сохраняющихся в народных традициях, обычаях, а также в правилах, регулирующих отношения между людьми на основе справедливости и гуманизма. Наполненные чувствами, эти знания становятся мотивами поведения детей, побуждают к нравственно ценным поступкам, к сопротивлению негативным действиям и отрицательному отношению к ним.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923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3F5C9D91-E781-4484-B47B-742959E02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3" y="476673"/>
            <a:ext cx="8283272" cy="971128"/>
          </a:xfrm>
          <a:ln>
            <a:solidFill>
              <a:srgbClr val="00FFFF"/>
            </a:solidFill>
          </a:ln>
        </p:spPr>
        <p:txBody>
          <a:bodyPr>
            <a:noAutofit/>
          </a:bodyPr>
          <a:lstStyle/>
          <a:p>
            <a:r>
              <a:rPr lang="ru-RU" sz="3600" b="0" dirty="0">
                <a:solidFill>
                  <a:schemeClr val="accent6"/>
                </a:solidFill>
              </a:rPr>
              <a:t>Образовательная программа  начального (общего) образования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72E06486-B902-443E-972F-5F52F79714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1845" y="1700808"/>
            <a:ext cx="10441160" cy="4968552"/>
          </a:xfrm>
          <a:solidFill>
            <a:schemeClr val="bg2">
              <a:lumMod val="75000"/>
            </a:schemeClr>
          </a:solidFill>
        </p:spPr>
        <p:txBody>
          <a:bodyPr>
            <a:normAutofit fontScale="77500" lnSpcReduction="20000"/>
          </a:bodyPr>
          <a:lstStyle/>
          <a:p>
            <a:pPr marL="457200" indent="-457200">
              <a:buFontTx/>
              <a:buChar char="-"/>
            </a:pPr>
            <a:r>
              <a:rPr lang="ru-RU" dirty="0"/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457200" indent="-457200">
              <a:buFontTx/>
              <a:buChar char="-"/>
            </a:pPr>
            <a:endParaRPr lang="ru-RU" dirty="0"/>
          </a:p>
          <a:p>
            <a:pPr marL="457200" indent="-457200">
              <a:buFontTx/>
              <a:buChar char="-"/>
            </a:pPr>
            <a:r>
              <a:rPr lang="ru-RU" dirty="0"/>
              <a:t>формирование общей культуры личности детей, развитие их социальных, нравственных, эстетических, интеллектуальных и иных качеств, инициативности, самостоятельности и ответственности ребенка;</a:t>
            </a:r>
          </a:p>
          <a:p>
            <a:pPr marL="457200" indent="-457200">
              <a:buFontTx/>
              <a:buChar char="-"/>
            </a:pPr>
            <a:endParaRPr lang="ru-RU" dirty="0"/>
          </a:p>
          <a:p>
            <a:pPr marL="457200" indent="-457200">
              <a:buFontTx/>
              <a:buChar char="-"/>
            </a:pPr>
            <a:r>
              <a:rPr lang="ru-RU" dirty="0"/>
              <a:t>социально-коммуникативное развитие направлено на усвоение норм и ценностей, принятых в обществе, включая моральные и нравственные ценности;</a:t>
            </a:r>
          </a:p>
          <a:p>
            <a:pPr marL="457200" indent="-457200">
              <a:buFontTx/>
              <a:buChar char="-"/>
            </a:pPr>
            <a:endParaRPr lang="ru-RU" dirty="0"/>
          </a:p>
          <a:p>
            <a:pPr marL="457200" indent="-457200">
              <a:buFontTx/>
              <a:buChar char="-"/>
            </a:pPr>
            <a:r>
              <a:rPr lang="ru-RU" dirty="0"/>
              <a:t>содержание программы отображает систему отношений ребенка к другим людям и себе самому.</a:t>
            </a:r>
          </a:p>
          <a:p>
            <a:pPr marL="457200" indent="-457200">
              <a:buFontTx/>
              <a:buChar char="-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310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2A9B501-AE48-428B-B490-7B7E44E0F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8613" y="260648"/>
            <a:ext cx="9680375" cy="6048672"/>
          </a:xfrm>
        </p:spPr>
        <p:txBody>
          <a:bodyPr>
            <a:normAutofit fontScale="62500" lnSpcReduction="20000"/>
          </a:bodyPr>
          <a:lstStyle/>
          <a:p>
            <a:pPr algn="r"/>
            <a:r>
              <a:rPr lang="ru-RU" sz="3600" b="1" dirty="0">
                <a:solidFill>
                  <a:schemeClr val="accent6"/>
                </a:solidFill>
              </a:rPr>
              <a:t>ВОСПИТАТЕЛЬНЫЕ ЗАДАЧИ</a:t>
            </a:r>
          </a:p>
          <a:p>
            <a:pPr algn="r"/>
            <a:endParaRPr lang="ru-RU" b="1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r>
              <a:rPr lang="ru-RU" dirty="0"/>
              <a:t>-</a:t>
            </a:r>
            <a:r>
              <a:rPr lang="ru-RU" sz="3100" dirty="0">
                <a:highlight>
                  <a:srgbClr val="000000"/>
                </a:highlight>
              </a:rPr>
              <a:t>формирование навыков совместного поддержания порядка в коллективе;</a:t>
            </a:r>
          </a:p>
          <a:p>
            <a:pPr>
              <a:lnSpc>
                <a:spcPct val="120000"/>
              </a:lnSpc>
            </a:pPr>
            <a:r>
              <a:rPr lang="ru-RU" sz="3100" dirty="0">
                <a:highlight>
                  <a:srgbClr val="000000"/>
                </a:highlight>
              </a:rPr>
              <a:t>- формирование навыков эффективного правомерного решения типовых ситуаций бытового характера;</a:t>
            </a:r>
          </a:p>
          <a:p>
            <a:pPr>
              <a:lnSpc>
                <a:spcPct val="120000"/>
              </a:lnSpc>
            </a:pPr>
            <a:r>
              <a:rPr lang="ru-RU" sz="3100" dirty="0">
                <a:highlight>
                  <a:srgbClr val="000000"/>
                </a:highlight>
              </a:rPr>
              <a:t>- усвоение знаний о вреде коррупционных проявлений для личности, общества и государства;</a:t>
            </a:r>
          </a:p>
          <a:p>
            <a:pPr>
              <a:lnSpc>
                <a:spcPct val="120000"/>
              </a:lnSpc>
            </a:pPr>
            <a:r>
              <a:rPr lang="ru-RU" sz="3100" dirty="0">
                <a:highlight>
                  <a:srgbClr val="000000"/>
                </a:highlight>
              </a:rPr>
              <a:t>- развитие общественной активности, направленной на предотвращение и пресечение коррупционного поведения;</a:t>
            </a:r>
          </a:p>
          <a:p>
            <a:pPr>
              <a:lnSpc>
                <a:spcPct val="120000"/>
              </a:lnSpc>
            </a:pPr>
            <a:r>
              <a:rPr lang="ru-RU" sz="3100" dirty="0">
                <a:highlight>
                  <a:srgbClr val="000000"/>
                </a:highlight>
              </a:rPr>
              <a:t>- усвоение основных знаний о правах и обязанностях человека и гражданина;</a:t>
            </a:r>
          </a:p>
          <a:p>
            <a:pPr>
              <a:lnSpc>
                <a:spcPct val="120000"/>
              </a:lnSpc>
            </a:pPr>
            <a:r>
              <a:rPr lang="ru-RU" sz="3100" dirty="0">
                <a:highlight>
                  <a:srgbClr val="000000"/>
                </a:highlight>
              </a:rPr>
              <a:t>- формирование развитого бытового правосознания, создание условий для повышения уровня правовой культуры;</a:t>
            </a:r>
          </a:p>
          <a:p>
            <a:pPr>
              <a:lnSpc>
                <a:spcPct val="120000"/>
              </a:lnSpc>
            </a:pPr>
            <a:r>
              <a:rPr lang="ru-RU" sz="3100" dirty="0">
                <a:highlight>
                  <a:srgbClr val="000000"/>
                </a:highlight>
              </a:rPr>
              <a:t>- развитие стремления к поиску правомерных форм взаимодействия с гражданами, структурами гражданского общества и органами государственной власти в рамках типовых ситуаций;</a:t>
            </a:r>
          </a:p>
          <a:p>
            <a:pPr>
              <a:lnSpc>
                <a:spcPct val="120000"/>
              </a:lnSpc>
            </a:pPr>
            <a:r>
              <a:rPr lang="ru-RU" sz="3100" dirty="0">
                <a:highlight>
                  <a:srgbClr val="000000"/>
                </a:highlight>
              </a:rPr>
              <a:t>- формирование духовно-нравственных ориентиров, исключающих возможность коррупционного поведения</a:t>
            </a:r>
            <a:r>
              <a:rPr lang="ru-RU" sz="3100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8574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AB9386B4-B6F9-4860-BC46-AA6F44907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9877" y="476672"/>
            <a:ext cx="10009112" cy="5976664"/>
          </a:xfrm>
        </p:spPr>
        <p:txBody>
          <a:bodyPr>
            <a:normAutofit/>
          </a:bodyPr>
          <a:lstStyle/>
          <a:p>
            <a:pPr algn="r"/>
            <a:r>
              <a:rPr lang="ru-RU" sz="2700" b="1" dirty="0">
                <a:solidFill>
                  <a:schemeClr val="accent6"/>
                </a:solidFill>
              </a:rPr>
              <a:t>ВОСПИТАТЕЛЬНЫЕ ЗАДАЧИ</a:t>
            </a:r>
          </a:p>
          <a:p>
            <a:endParaRPr lang="ru-RU" sz="2700" dirty="0"/>
          </a:p>
          <a:p>
            <a:r>
              <a:rPr lang="ru-RU" sz="2700" dirty="0">
                <a:highlight>
                  <a:srgbClr val="000000"/>
                </a:highlight>
              </a:rPr>
              <a:t>-усвоение базовых знаний о мерах юридической ответственности, предусмотренных за совершение коррупционных правонарушений, и о неотвратимости наказания;</a:t>
            </a:r>
          </a:p>
          <a:p>
            <a:r>
              <a:rPr lang="ru-RU" sz="2700" dirty="0">
                <a:highlight>
                  <a:srgbClr val="000000"/>
                </a:highlight>
              </a:rPr>
              <a:t>- развитие чувства нравственной ответственности за совершение коррупционных действий, наносящих ущерб общественным отношениям;</a:t>
            </a:r>
          </a:p>
          <a:p>
            <a:r>
              <a:rPr lang="ru-RU" sz="2700" dirty="0">
                <a:highlight>
                  <a:srgbClr val="000000"/>
                </a:highlight>
              </a:rPr>
              <a:t>- усвоение знаний о безусловной общественной опасности коррупционных представлений, развенчание ложных стереотипов о "пользе" коррупции;</a:t>
            </a:r>
          </a:p>
          <a:p>
            <a:r>
              <a:rPr lang="ru-RU" sz="2700" dirty="0">
                <a:highlight>
                  <a:srgbClr val="000000"/>
                </a:highlight>
              </a:rPr>
              <a:t>- формирование позитивного образа сотрудника правоохранительных органов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90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593436" y="177801"/>
            <a:ext cx="9782801" cy="1090960"/>
          </a:xfrm>
        </p:spPr>
        <p:txBody>
          <a:bodyPr rtlCol="0">
            <a:normAutofit/>
          </a:bodyPr>
          <a:lstStyle/>
          <a:p>
            <a:pPr rtl="0"/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ПОНЯТИЕ КОРРУПЦИИ 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593436" y="1412776"/>
            <a:ext cx="9782801" cy="4968552"/>
          </a:xfrm>
        </p:spPr>
        <p:txBody>
          <a:bodyPr rtlCol="0">
            <a:normAutofit/>
          </a:bodyPr>
          <a:lstStyle/>
          <a:p>
            <a:pPr lvl="0"/>
            <a:r>
              <a:rPr lang="ru-RU" dirty="0"/>
              <a:t>Коррупция (от лат. </a:t>
            </a:r>
            <a:r>
              <a:rPr lang="ru-RU" dirty="0" err="1"/>
              <a:t>corrumpere</a:t>
            </a:r>
            <a:r>
              <a:rPr lang="ru-RU" dirty="0"/>
              <a:t> — растлевать, лат. </a:t>
            </a:r>
            <a:r>
              <a:rPr lang="ru-RU" dirty="0" err="1"/>
              <a:t>corruptio</a:t>
            </a:r>
            <a:r>
              <a:rPr lang="ru-RU" dirty="0"/>
              <a:t> — подкуп, порча) - термин, обозначающий использование должностным лицом своих властных полномочий и доверенных ему прав, а также связанных с этим официальным статусом авторитета, возможностей, связей в целях личной выгоды, противоречащее законодательству и моральным установкам.</a:t>
            </a:r>
          </a:p>
          <a:p>
            <a:pPr lvl="0"/>
            <a:r>
              <a:rPr lang="ru-RU" dirty="0"/>
              <a:t> - Под коррупцией в широком (социальном) смысле понимается любое использование своего положения для необоснованного получения прямой или косвенной выгоды.</a:t>
            </a:r>
          </a:p>
        </p:txBody>
      </p:sp>
    </p:spTree>
    <p:extLst>
      <p:ext uri="{BB962C8B-B14F-4D97-AF65-F5344CB8AC3E}">
        <p14:creationId xmlns:p14="http://schemas.microsoft.com/office/powerpoint/2010/main" val="330692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CC5922-D048-422F-B32A-035E4B73DC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8613" y="476672"/>
            <a:ext cx="8283272" cy="971129"/>
          </a:xfrm>
        </p:spPr>
        <p:txBody>
          <a:bodyPr>
            <a:normAutofit/>
          </a:bodyPr>
          <a:lstStyle/>
          <a:p>
            <a:r>
              <a:rPr lang="ru-RU" sz="2800" dirty="0"/>
              <a:t>МЕРОПРИЯТИЯ АНТИКОРРУПЦИОННОЙ НАПРАВЛЕННОСТИ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A4EB506-17F4-4E86-AEEF-0AE582F59C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8613" y="1447802"/>
            <a:ext cx="9464351" cy="5149550"/>
          </a:xfrm>
        </p:spPr>
        <p:txBody>
          <a:bodyPr>
            <a:normAutofit fontScale="40000" lnSpcReduction="20000"/>
          </a:bodyPr>
          <a:lstStyle/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выполнение творческих заданий по дисциплинам;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проведение тематического классного часа;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посещение с экскурсией органов государственной власти и местного самоуправления;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сюжетно-ролевые творческие мероприятия;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оформление наглядных пособий, презентаций, плакатов, стендов и т.п.;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проведение тематических конкурсов;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проведение тематических бесед;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обсуждение публикаций в средствах массовой информации, связанных с противодействием коррупции;</a:t>
            </a:r>
          </a:p>
          <a:p>
            <a:pPr fontAlgn="base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46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организация мероприятий, приуроченных к памятным датам России (День российского парламентаризма, День Конституции), праздничным дням (День России) и иным соответствующим датам (День сотрудника органов внутренних дел Российской Федерации, День юриста и пр.).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1878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DAB28B-4363-421A-89FB-99DA3D13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916" y="2138218"/>
            <a:ext cx="9782801" cy="2010862"/>
          </a:xfrm>
        </p:spPr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62799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A41FDE-AC10-4D69-9265-9CB0B8655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836" y="404664"/>
            <a:ext cx="10657184" cy="6270116"/>
          </a:xfr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270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70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70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70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70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700" dirty="0">
                <a:ln>
                  <a:noFill/>
                </a:ln>
                <a:solidFill>
                  <a:schemeClr val="bg1">
                    <a:lumMod val="95000"/>
                    <a:lumOff val="5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lang="en-US" altLang="ru-RU" sz="270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Коррупция</a:t>
            </a:r>
            <a:r>
              <a:rPr lang="en-US" altLang="ru-RU" sz="270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ru-RU" sz="27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- </a:t>
            </a:r>
            <a:r>
              <a:rPr lang="ru-RU" altLang="ru-RU" sz="2800" b="0" i="1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это деструктивная по отношению к действующим на данной территории общественным нормам и господствующей морали система социальных связей, которые характеризовались использованием должностных полномочий для получения материальной и (или) нематериальной выгоды.</a:t>
            </a:r>
            <a:r>
              <a:rPr lang="ru-RU" altLang="ru-RU" sz="2800" b="0" i="1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800" b="0" i="1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lang="ru-RU" altLang="ru-RU" sz="2800" b="0" i="1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altLang="ru-RU" sz="2800" b="0" i="1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</a:br>
            <a:r>
              <a:rPr lang="en-US" altLang="ru-RU" sz="280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Коррупция</a:t>
            </a:r>
            <a:r>
              <a:rPr lang="en-US" altLang="ru-RU" sz="280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-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это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разновидность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оппортунистического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поведения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наделенного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властью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лица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,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возникающая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вследствие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высокого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уровня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асимметрии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информации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между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ним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и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гражданами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(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затрудненного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контроля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со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стороны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 </a:t>
            </a:r>
            <a:r>
              <a:rPr lang="en-US" altLang="ru-RU" sz="2800" b="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граждан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>).</a:t>
            </a:r>
            <a:r>
              <a:rPr lang="ru-RU" altLang="ru-RU" sz="280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  <a:t/>
            </a:r>
            <a:br>
              <a:rPr lang="ru-RU" altLang="ru-RU" sz="280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 Bold" charset="0"/>
              </a:rPr>
            </a:br>
            <a:r>
              <a:rPr lang="ru-RU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/>
            </a:r>
            <a:br>
              <a:rPr lang="ru-RU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</a:br>
            <a:r>
              <a:rPr lang="en-US" altLang="ru-RU" sz="2800" dirty="0" err="1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Коррупция</a:t>
            </a:r>
            <a:r>
              <a:rPr lang="en-US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 – </a:t>
            </a:r>
            <a:r>
              <a:rPr lang="ru-RU" altLang="ru-RU" sz="28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  <a:sym typeface="Arial" panose="020B0604020202020204" pitchFamily="34" charset="0"/>
              </a:rPr>
              <a:t>это девиантное, отклоняющееся от общепринятого, поведение, проявляющееся в нелегитимном использовании социальных благ.</a:t>
            </a:r>
            <a:r>
              <a:rPr lang="ru-RU" altLang="ru-RU" sz="20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/>
            </a:r>
            <a:br>
              <a:rPr lang="ru-RU" altLang="ru-RU" sz="2000" b="0" dirty="0">
                <a:ln>
                  <a:noFill/>
                </a:ln>
                <a:solidFill>
                  <a:schemeClr val="bg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</a:br>
            <a:endParaRPr lang="ru-RU" dirty="0">
              <a:solidFill>
                <a:schemeClr val="bg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6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E2468D-E2B7-4A1A-9C63-99750B219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780" y="476673"/>
            <a:ext cx="11233248" cy="1080119"/>
          </a:xfrm>
        </p:spPr>
        <p:txBody>
          <a:bodyPr>
            <a:normAutofit fontScale="90000"/>
          </a:bodyPr>
          <a:lstStyle/>
          <a:p>
            <a:r>
              <a:rPr lang="ru-RU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В соответствии с Федеральным законом</a:t>
            </a:r>
            <a:br>
              <a:rPr lang="ru-RU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</a:br>
            <a:r>
              <a:rPr lang="ru-RU" sz="32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«О противодействии коррупции» № 273-ФЗ от 25.12.2008 г.  (ст. 1)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49F79F4-1CC7-4486-BA38-A4778BCDC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798" y="1556792"/>
            <a:ext cx="11089230" cy="5112567"/>
          </a:xfrm>
        </p:spPr>
        <p:txBody>
          <a:bodyPr>
            <a:noAutofit/>
          </a:bodyPr>
          <a:lstStyle/>
          <a:p>
            <a:r>
              <a:rPr lang="ru-RU" sz="2700" dirty="0"/>
              <a:t>Коррупция –</a:t>
            </a:r>
          </a:p>
          <a:p>
            <a:r>
              <a:rPr lang="ru-RU" sz="2700" dirty="0"/>
              <a:t>а) злоупотребление служебным положением, дача взятки, получение взятки, злоупотребление полномочиями,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денег, ценностей, иного имущества или услуг имущественного характера, иных имущественных прав для себя или для третьих лиц либо незаконное предоставление такой выгоды указанному лицу другими физическими лицами; </a:t>
            </a:r>
          </a:p>
          <a:p>
            <a:r>
              <a:rPr lang="ru-RU" sz="2700" dirty="0"/>
              <a:t> б) совершение деяний, указанных в подпункте "а"  пункта 1 ст. 1, от имени или в интересах юридического лица.</a:t>
            </a:r>
          </a:p>
        </p:txBody>
      </p:sp>
    </p:spTree>
    <p:extLst>
      <p:ext uri="{BB962C8B-B14F-4D97-AF65-F5344CB8AC3E}">
        <p14:creationId xmlns:p14="http://schemas.microsoft.com/office/powerpoint/2010/main" val="342895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C91012A-A95C-46A5-BB21-4804998DF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756" y="476672"/>
            <a:ext cx="4321922" cy="5496272"/>
          </a:xfrm>
        </p:spPr>
        <p:txBody>
          <a:bodyPr>
            <a:normAutofit/>
          </a:bodyPr>
          <a:lstStyle/>
          <a:p>
            <a:r>
              <a:rPr lang="ru-RU" sz="5400" dirty="0"/>
              <a:t>Виды коррупции</a:t>
            </a:r>
            <a:br>
              <a:rPr lang="ru-RU" sz="5400" dirty="0"/>
            </a:b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 </a:t>
            </a:r>
          </a:p>
        </p:txBody>
      </p:sp>
      <p:sp>
        <p:nvSpPr>
          <p:cNvPr id="15" name="Блок-схема: процесс 14">
            <a:extLst>
              <a:ext uri="{FF2B5EF4-FFF2-40B4-BE49-F238E27FC236}">
                <a16:creationId xmlns="" xmlns:a16="http://schemas.microsoft.com/office/drawing/2014/main" id="{60D6774F-5B75-44F3-82C8-11CB4300C8DE}"/>
              </a:ext>
            </a:extLst>
          </p:cNvPr>
          <p:cNvSpPr/>
          <p:nvPr/>
        </p:nvSpPr>
        <p:spPr>
          <a:xfrm>
            <a:off x="6238428" y="476673"/>
            <a:ext cx="4464496" cy="1584175"/>
          </a:xfrm>
          <a:prstGeom prst="flowChartProcess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БЫТОВАЯ КОРРУПЦИЯ </a:t>
            </a:r>
          </a:p>
          <a:p>
            <a:pPr algn="ctr"/>
            <a:r>
              <a:rPr lang="ru-RU" dirty="0"/>
              <a:t>–порождается взаимодействием рядовых граждан и органов власти </a:t>
            </a:r>
          </a:p>
        </p:txBody>
      </p:sp>
      <p:sp>
        <p:nvSpPr>
          <p:cNvPr id="23" name="Блок-схема: процесс 22">
            <a:extLst>
              <a:ext uri="{FF2B5EF4-FFF2-40B4-BE49-F238E27FC236}">
                <a16:creationId xmlns="" xmlns:a16="http://schemas.microsoft.com/office/drawing/2014/main" id="{4BA8327B-9F31-41DD-AC7B-DA1B580B544D}"/>
              </a:ext>
            </a:extLst>
          </p:cNvPr>
          <p:cNvSpPr/>
          <p:nvPr/>
        </p:nvSpPr>
        <p:spPr>
          <a:xfrm>
            <a:off x="6252183" y="2564905"/>
            <a:ext cx="4464496" cy="1751856"/>
          </a:xfrm>
          <a:prstGeom prst="flowChartProcess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ДЕЛОВАЯ КОРРУПЦИЯ </a:t>
            </a:r>
          </a:p>
          <a:p>
            <a:pPr algn="ctr"/>
            <a:r>
              <a:rPr lang="ru-RU" dirty="0"/>
              <a:t>– возникает при взаимодействии власти и бизнеса </a:t>
            </a:r>
          </a:p>
        </p:txBody>
      </p:sp>
      <p:sp>
        <p:nvSpPr>
          <p:cNvPr id="24" name="Блок-схема: процесс 23">
            <a:extLst>
              <a:ext uri="{FF2B5EF4-FFF2-40B4-BE49-F238E27FC236}">
                <a16:creationId xmlns="" xmlns:a16="http://schemas.microsoft.com/office/drawing/2014/main" id="{03B78B24-5B91-449B-97BC-4AAB06C99F25}"/>
              </a:ext>
            </a:extLst>
          </p:cNvPr>
          <p:cNvSpPr/>
          <p:nvPr/>
        </p:nvSpPr>
        <p:spPr>
          <a:xfrm>
            <a:off x="6238428" y="4581128"/>
            <a:ext cx="4464496" cy="2088232"/>
          </a:xfrm>
          <a:prstGeom prst="flowChartProcess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 КОРРУПЦИЯ ВЕРХОВНОЙ ВЛАСТИ</a:t>
            </a:r>
          </a:p>
          <a:p>
            <a:pPr algn="ctr"/>
            <a:r>
              <a:rPr lang="ru-RU" dirty="0"/>
              <a:t>– коррупция относящаяся к политическому руководству и верховным судам в демократических системах</a:t>
            </a:r>
          </a:p>
        </p:txBody>
      </p:sp>
    </p:spTree>
    <p:extLst>
      <p:ext uri="{BB962C8B-B14F-4D97-AF65-F5344CB8AC3E}">
        <p14:creationId xmlns:p14="http://schemas.microsoft.com/office/powerpoint/2010/main" val="427302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E440B09-4972-466B-8184-2F03DAFA88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868" y="332657"/>
            <a:ext cx="8684017" cy="576063"/>
          </a:xfrm>
        </p:spPr>
        <p:txBody>
          <a:bodyPr>
            <a:norm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Основные причины коррупции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A3B6584-E260-4294-8B4A-CF1D4B129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1804" y="1052737"/>
            <a:ext cx="10585176" cy="5472606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несовершенство государственного управления;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неэффективность законодательства;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избыточное администрирование со стороны государства;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желание получить преимущества в </a:t>
            </a:r>
            <a:r>
              <a:rPr lang="ru-RU" sz="2200" b="1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конкурентной </a:t>
            </a:r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борьбе любой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ценой;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правовая неграмотность населения;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традиция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низкий уровень доходов государственных и муниципальных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служащих, врачей, учителей и представителей других профессий;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круговая порука госслужащих и представителей других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профессий;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неразвитость институтов гражданского общества;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кумовство и политическое покровительство, которые приводят к формированию тайных соглашений, ослабляющих механизмы контроля над коррупцией;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отсутствие единства в системе исполнительной власти, т. е., регулирование одной и той же деятельности различными инстанциями;</a:t>
            </a:r>
          </a:p>
          <a:p>
            <a: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❖ низкий уровень участия граждан в контроле над государством.</a:t>
            </a:r>
            <a:br>
              <a:rPr lang="ru-RU" sz="22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</a:br>
            <a:endParaRPr lang="ru-RU" sz="2200" b="1" dirty="0">
              <a:solidFill>
                <a:schemeClr val="accent4">
                  <a:lumMod val="20000"/>
                  <a:lumOff val="80000"/>
                </a:schemeClr>
              </a:solidFill>
            </a:endParaRPr>
          </a:p>
          <a:p>
            <a:endParaRPr lang="ru-RU" sz="2200" dirty="0"/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4181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B9367A-EFFA-4E6B-A4BA-CCB1D2D5A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828" y="332657"/>
            <a:ext cx="9044057" cy="792087"/>
          </a:xfrm>
        </p:spPr>
        <p:txBody>
          <a:bodyPr>
            <a:normAutofit/>
          </a:bodyPr>
          <a:lstStyle/>
          <a:p>
            <a:r>
              <a:rPr lang="ru-RU" sz="2800" dirty="0"/>
              <a:t>ОБЩЕСТВЕННАЯ ОПАСНОСТЬ КОРРУПЦИИ 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4626015-DBCE-43A8-A722-BE0A4E749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3812" y="1700808"/>
            <a:ext cx="10513167" cy="4536504"/>
          </a:xfrm>
        </p:spPr>
        <p:txBody>
          <a:bodyPr>
            <a:noAutofit/>
          </a:bodyPr>
          <a:lstStyle/>
          <a:p>
            <a:r>
              <a:rPr lang="ru-RU" sz="2500" dirty="0"/>
              <a:t>→ коррупция угрожает верховенству закона, правам  человек;  →нарушает принципы равенства и социальной справедливости; </a:t>
            </a:r>
          </a:p>
          <a:p>
            <a:r>
              <a:rPr lang="ru-RU" sz="2500" dirty="0"/>
              <a:t>→угрожает стабильности демократических институтов и моральных устоев общества;</a:t>
            </a:r>
          </a:p>
          <a:p>
            <a:r>
              <a:rPr lang="ru-RU" sz="2500" dirty="0"/>
              <a:t>→препятствует  </a:t>
            </a:r>
            <a:r>
              <a:rPr lang="ru-RU" sz="2500" dirty="0" smtClean="0"/>
              <a:t>конкуренции</a:t>
            </a:r>
            <a:r>
              <a:rPr lang="ru-RU" sz="2500" dirty="0"/>
              <a:t>;</a:t>
            </a:r>
            <a:r>
              <a:rPr lang="ru-RU" sz="2500" dirty="0" smtClean="0"/>
              <a:t> </a:t>
            </a:r>
            <a:endParaRPr lang="ru-RU" sz="2500" dirty="0"/>
          </a:p>
          <a:p>
            <a:r>
              <a:rPr lang="ru-RU" sz="2500" dirty="0"/>
              <a:t>→затрудняет  экономическое  развитие общества и государства,  </a:t>
            </a:r>
          </a:p>
          <a:p>
            <a:r>
              <a:rPr lang="ru-RU" sz="2500" dirty="0"/>
              <a:t>→пагубно  влияет на  рост  профессионализма;</a:t>
            </a:r>
          </a:p>
          <a:p>
            <a:r>
              <a:rPr lang="ru-RU" sz="2500" dirty="0"/>
              <a:t>→нарушается механизм конкуренции;</a:t>
            </a:r>
          </a:p>
          <a:p>
            <a:r>
              <a:rPr lang="ru-RU" sz="2500" dirty="0"/>
              <a:t>→происходит смещение целей политики от общенациональных к обеспечению властвования олигархических кланов и группировок;</a:t>
            </a:r>
          </a:p>
          <a:p>
            <a:r>
              <a:rPr lang="ru-RU" sz="2500" dirty="0"/>
              <a:t>→носит латентный характер.</a:t>
            </a:r>
          </a:p>
        </p:txBody>
      </p:sp>
    </p:spTree>
    <p:extLst>
      <p:ext uri="{BB962C8B-B14F-4D97-AF65-F5344CB8AC3E}">
        <p14:creationId xmlns:p14="http://schemas.microsoft.com/office/powerpoint/2010/main" val="363964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1CE9A78-A326-4703-BD31-DCCBFBFE02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10369550" cy="1368425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50000"/>
                  </a:schemeClr>
                </a:solidFill>
                <a:highlight>
                  <a:srgbClr val="000000"/>
                </a:highlight>
              </a:rPr>
              <a:t>ОТВЕТСТВЕННОСТЬ ЗА КОРРУПЦИОННЫЕ ПРАВОНАРУШЕНИЯ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42C99583-2105-4B8A-B1B2-9FBD394C85DB}"/>
              </a:ext>
            </a:extLst>
          </p:cNvPr>
          <p:cNvSpPr/>
          <p:nvPr/>
        </p:nvSpPr>
        <p:spPr>
          <a:xfrm>
            <a:off x="261764" y="2276872"/>
            <a:ext cx="4608512" cy="3024336"/>
          </a:xfrm>
          <a:prstGeom prst="ellipse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highlight>
                  <a:srgbClr val="000000"/>
                </a:highlight>
              </a:rPr>
              <a:t>ДИСЦИПЛИНАРНАЯ ОТВЕТСТВЕННОСТЬ</a:t>
            </a:r>
          </a:p>
        </p:txBody>
      </p:sp>
      <p:sp>
        <p:nvSpPr>
          <p:cNvPr id="9" name="Стрелка: вправо 8">
            <a:extLst>
              <a:ext uri="{FF2B5EF4-FFF2-40B4-BE49-F238E27FC236}">
                <a16:creationId xmlns="" xmlns:a16="http://schemas.microsoft.com/office/drawing/2014/main" id="{EA412992-1FFC-401A-9199-DA61EC9EE96E}"/>
              </a:ext>
            </a:extLst>
          </p:cNvPr>
          <p:cNvSpPr/>
          <p:nvPr/>
        </p:nvSpPr>
        <p:spPr>
          <a:xfrm>
            <a:off x="5014292" y="3429000"/>
            <a:ext cx="2304258" cy="484632"/>
          </a:xfrm>
          <a:prstGeom prst="rightArrow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C4EFF515-B343-4F19-B59C-8AAF9EE0E30D}"/>
              </a:ext>
            </a:extLst>
          </p:cNvPr>
          <p:cNvSpPr/>
          <p:nvPr/>
        </p:nvSpPr>
        <p:spPr>
          <a:xfrm>
            <a:off x="7390558" y="1916832"/>
            <a:ext cx="3888430" cy="4104456"/>
          </a:xfrm>
          <a:prstGeom prst="rect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ЗАМЕЧАНИЕ</a:t>
            </a:r>
          </a:p>
          <a:p>
            <a:pPr algn="ctr"/>
            <a:endParaRPr lang="ru-RU" dirty="0"/>
          </a:p>
          <a:p>
            <a:pPr algn="ctr"/>
            <a:r>
              <a:rPr lang="ru-RU" b="1" dirty="0"/>
              <a:t>ВЫГОВОР 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/>
              <a:t>УВОЛЬНЕНИЕ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(несоблюдение ограничений и запретов, требований о предотвращении и урегулировании конфликта интересов;</a:t>
            </a:r>
          </a:p>
          <a:p>
            <a:pPr algn="ctr"/>
            <a:r>
              <a:rPr lang="ru-RU" dirty="0"/>
              <a:t>непредоставление, либо </a:t>
            </a:r>
            <a:r>
              <a:rPr lang="ru-RU" dirty="0" smtClean="0"/>
              <a:t>предоставление </a:t>
            </a:r>
            <a:r>
              <a:rPr lang="ru-RU" dirty="0"/>
              <a:t>заведомо ложных сведении о доходах )</a:t>
            </a:r>
          </a:p>
        </p:txBody>
      </p:sp>
    </p:spTree>
    <p:extLst>
      <p:ext uri="{BB962C8B-B14F-4D97-AF65-F5344CB8AC3E}">
        <p14:creationId xmlns:p14="http://schemas.microsoft.com/office/powerpoint/2010/main" val="2570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7E8D96EB-1C63-4AD3-8BF6-24306C6CA373}"/>
              </a:ext>
            </a:extLst>
          </p:cNvPr>
          <p:cNvSpPr/>
          <p:nvPr/>
        </p:nvSpPr>
        <p:spPr>
          <a:xfrm>
            <a:off x="261764" y="1412776"/>
            <a:ext cx="4752528" cy="3024336"/>
          </a:xfrm>
          <a:prstGeom prst="ellipse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cap="all" dirty="0">
                <a:highlight>
                  <a:srgbClr val="000000"/>
                </a:highlight>
              </a:rPr>
              <a:t>Административная ответственность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CBE0FBB-1355-4ABD-A6F6-A161B6A5A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308" y="2847465"/>
            <a:ext cx="2322777" cy="51820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D57969C4-ABDC-4C72-BBF7-C96CBF9F1959}"/>
              </a:ext>
            </a:extLst>
          </p:cNvPr>
          <p:cNvSpPr/>
          <p:nvPr/>
        </p:nvSpPr>
        <p:spPr>
          <a:xfrm>
            <a:off x="7481084" y="1412776"/>
            <a:ext cx="3869911" cy="4392489"/>
          </a:xfrm>
          <a:prstGeom prst="rect">
            <a:avLst/>
          </a:prstGeom>
          <a:ln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Административный штраф </a:t>
            </a:r>
            <a:r>
              <a:rPr lang="ru-RU" dirty="0"/>
              <a:t>(нарушения в сфере избирательных прав, подкуп избирателей, проступки в области охраны собственности, предпринимательства, налогов и сборов и т.д.)</a:t>
            </a:r>
          </a:p>
        </p:txBody>
      </p:sp>
    </p:spTree>
    <p:extLst>
      <p:ext uri="{BB962C8B-B14F-4D97-AF65-F5344CB8AC3E}">
        <p14:creationId xmlns:p14="http://schemas.microsoft.com/office/powerpoint/2010/main" val="18493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Шаблон с оформлением «Пазл»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>
              <a:lumMod val="50000"/>
            </a:schemeClr>
          </a:solidFill>
          <a:miter lim="800000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80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_15685347_TF03460527.potx" id="{99C91A8C-5203-429A-B418-23D7FB4A4884}" vid="{63F9CC03-F557-4FD6-980C-0742CEF4EF2E}"/>
    </a:ext>
  </a:extLst>
</a:theme>
</file>

<file path=ppt/theme/theme2.xml><?xml version="1.0" encoding="utf-8"?>
<a:theme xmlns:a="http://schemas.openxmlformats.org/drawingml/2006/main" name="Тема Offic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Слайды с оформлением «Пазл»</Template>
  <TotalTime>1707</TotalTime>
  <Words>1242</Words>
  <Application>Microsoft Office PowerPoint</Application>
  <PresentationFormat>Произвольный</PresentationFormat>
  <Paragraphs>143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Шаблон с оформлением «Пазл»</vt:lpstr>
      <vt:lpstr>Формирование антикоррупционной устойчивости личности</vt:lpstr>
      <vt:lpstr>ПОНЯТИЕ КОРРУПЦИИ </vt:lpstr>
      <vt:lpstr>   Коррупция - это деструктивная по отношению к действующим на данной территории общественным нормам и господствующей морали система социальных связей, которые характеризовались использованием должностных полномочий для получения материальной и (или) нематериальной выгоды.  Коррупция - это разновидность оппортунистического поведения наделенного властью лица, возникающая вследствие высокого уровня асимметрии информации между ним и гражданами (затрудненного контроля со стороны граждан).  Коррупция – это девиантное, отклоняющееся от общепринятого, поведение, проявляющееся в нелегитимном использовании социальных благ. </vt:lpstr>
      <vt:lpstr>В соответствии с Федеральным законом «О противодействии коррупции» № 273-ФЗ от 25.12.2008 г.  (ст. 1)</vt:lpstr>
      <vt:lpstr>Виды коррупции   </vt:lpstr>
      <vt:lpstr>Основные причины коррупции</vt:lpstr>
      <vt:lpstr>ОБЩЕСТВЕННАЯ ОПАСНОСТЬ КОРРУПЦИИ </vt:lpstr>
      <vt:lpstr>ОТВЕТСТВЕННОСТЬ ЗА КОРРУПЦИОННЫЕ ПРАВОНАРУШЕНИЯ</vt:lpstr>
      <vt:lpstr>Презентация PowerPoint</vt:lpstr>
      <vt:lpstr>Презентация PowerPoint</vt:lpstr>
      <vt:lpstr>Презентация PowerPoint</vt:lpstr>
      <vt:lpstr>                                       Противодействие коррупции (ФЗ «О противодействии коррупции» № 273-ФЗ от 25.12.2008 г.  (ст. 1)  </vt:lpstr>
      <vt:lpstr>НОРМАТИВНО-ПРАВОВОЕ ОБЕСПЕЧЕНИЕ ПРОТИВОДЕЙСТВИЯ КОРРУПЦИИ </vt:lpstr>
      <vt:lpstr>ПРИНЦИПЫ ПРОТИВОДЕЙСТВИЯ КОРРУПЦИИ</vt:lpstr>
      <vt:lpstr>Антикоррупционная воспитание личности </vt:lpstr>
      <vt:lpstr>Формирование представлений о нормах морали у  обучающихся</vt:lpstr>
      <vt:lpstr>Образовательная программа  начального (общего) образования</vt:lpstr>
      <vt:lpstr>Презентация PowerPoint</vt:lpstr>
      <vt:lpstr>Презентация PowerPoint</vt:lpstr>
      <vt:lpstr>МЕРОПРИЯТИЯ АНТИКОРРУПЦИОННОЙ НАПРАВЛЕННОСТИ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антикоррупционной устойчивости личности</dc:title>
  <dc:creator>User</dc:creator>
  <cp:lastModifiedBy>Yandex1</cp:lastModifiedBy>
  <cp:revision>46</cp:revision>
  <dcterms:created xsi:type="dcterms:W3CDTF">2022-09-20T10:02:41Z</dcterms:created>
  <dcterms:modified xsi:type="dcterms:W3CDTF">2023-04-24T07:42:25Z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74064300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