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8"/>
  </p:notesMasterIdLst>
  <p:sldIdLst>
    <p:sldId id="299" r:id="rId2"/>
    <p:sldId id="258" r:id="rId3"/>
    <p:sldId id="282" r:id="rId4"/>
    <p:sldId id="288" r:id="rId5"/>
    <p:sldId id="289" r:id="rId6"/>
    <p:sldId id="290" r:id="rId7"/>
    <p:sldId id="291" r:id="rId8"/>
    <p:sldId id="292" r:id="rId9"/>
    <p:sldId id="293" r:id="rId10"/>
    <p:sldId id="259" r:id="rId11"/>
    <p:sldId id="260" r:id="rId12"/>
    <p:sldId id="261" r:id="rId13"/>
    <p:sldId id="294" r:id="rId14"/>
    <p:sldId id="295" r:id="rId15"/>
    <p:sldId id="262" r:id="rId16"/>
    <p:sldId id="263" r:id="rId17"/>
    <p:sldId id="296" r:id="rId18"/>
    <p:sldId id="297" r:id="rId19"/>
    <p:sldId id="298" r:id="rId20"/>
    <p:sldId id="264" r:id="rId21"/>
    <p:sldId id="265" r:id="rId22"/>
    <p:sldId id="266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558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2AF089-3923-448E-A422-E2F2E648A4E4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E1149-5ADE-4101-BF03-7965AF26F1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990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46B42-1CAC-4D98-9AD7-DC815656A47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170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8458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8458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9/27/2023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8458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9/27/2023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28458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31425" y="6126162"/>
            <a:ext cx="1630426" cy="4699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9553" y="6483756"/>
            <a:ext cx="2331210" cy="10665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9/27/2023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847759" y="6126163"/>
            <a:ext cx="197485" cy="262255"/>
          </a:xfrm>
          <a:custGeom>
            <a:avLst/>
            <a:gdLst/>
            <a:ahLst/>
            <a:cxnLst/>
            <a:rect l="l" t="t" r="r" b="b"/>
            <a:pathLst>
              <a:path w="197484" h="262254">
                <a:moveTo>
                  <a:pt x="98627" y="0"/>
                </a:moveTo>
                <a:lnTo>
                  <a:pt x="95996" y="1083"/>
                </a:lnTo>
                <a:lnTo>
                  <a:pt x="72114" y="11252"/>
                </a:lnTo>
                <a:lnTo>
                  <a:pt x="25793" y="31713"/>
                </a:lnTo>
                <a:lnTo>
                  <a:pt x="4410" y="41364"/>
                </a:lnTo>
                <a:lnTo>
                  <a:pt x="0" y="43299"/>
                </a:lnTo>
                <a:lnTo>
                  <a:pt x="3980" y="89853"/>
                </a:lnTo>
                <a:lnTo>
                  <a:pt x="7121" y="131583"/>
                </a:lnTo>
                <a:lnTo>
                  <a:pt x="10025" y="175665"/>
                </a:lnTo>
                <a:lnTo>
                  <a:pt x="12653" y="221695"/>
                </a:lnTo>
                <a:lnTo>
                  <a:pt x="12844" y="225874"/>
                </a:lnTo>
                <a:lnTo>
                  <a:pt x="53763" y="243350"/>
                </a:lnTo>
                <a:lnTo>
                  <a:pt x="96115" y="260820"/>
                </a:lnTo>
                <a:lnTo>
                  <a:pt x="98668" y="261826"/>
                </a:lnTo>
                <a:lnTo>
                  <a:pt x="122378" y="252180"/>
                </a:lnTo>
                <a:lnTo>
                  <a:pt x="134324" y="247196"/>
                </a:lnTo>
                <a:lnTo>
                  <a:pt x="98668" y="247196"/>
                </a:lnTo>
                <a:lnTo>
                  <a:pt x="60220" y="231364"/>
                </a:lnTo>
                <a:lnTo>
                  <a:pt x="26039" y="216779"/>
                </a:lnTo>
                <a:lnTo>
                  <a:pt x="25050" y="197469"/>
                </a:lnTo>
                <a:lnTo>
                  <a:pt x="23749" y="175540"/>
                </a:lnTo>
                <a:lnTo>
                  <a:pt x="22771" y="159921"/>
                </a:lnTo>
                <a:lnTo>
                  <a:pt x="21551" y="141633"/>
                </a:lnTo>
                <a:lnTo>
                  <a:pt x="44186" y="141633"/>
                </a:lnTo>
                <a:lnTo>
                  <a:pt x="48831" y="128688"/>
                </a:lnTo>
                <a:lnTo>
                  <a:pt x="53420" y="115801"/>
                </a:lnTo>
                <a:lnTo>
                  <a:pt x="58018" y="102798"/>
                </a:lnTo>
                <a:lnTo>
                  <a:pt x="62565" y="89853"/>
                </a:lnTo>
                <a:lnTo>
                  <a:pt x="98782" y="89853"/>
                </a:lnTo>
                <a:lnTo>
                  <a:pt x="98782" y="83430"/>
                </a:lnTo>
                <a:lnTo>
                  <a:pt x="41014" y="83430"/>
                </a:lnTo>
                <a:lnTo>
                  <a:pt x="40480" y="60442"/>
                </a:lnTo>
                <a:lnTo>
                  <a:pt x="39930" y="40203"/>
                </a:lnTo>
                <a:lnTo>
                  <a:pt x="53899" y="34012"/>
                </a:lnTo>
                <a:lnTo>
                  <a:pt x="98782" y="34012"/>
                </a:lnTo>
                <a:lnTo>
                  <a:pt x="98782" y="14666"/>
                </a:lnTo>
                <a:lnTo>
                  <a:pt x="132884" y="14666"/>
                </a:lnTo>
                <a:lnTo>
                  <a:pt x="101299" y="1083"/>
                </a:lnTo>
                <a:lnTo>
                  <a:pt x="98627" y="0"/>
                </a:lnTo>
                <a:close/>
              </a:path>
              <a:path w="197484" h="262254">
                <a:moveTo>
                  <a:pt x="134767" y="60442"/>
                </a:moveTo>
                <a:lnTo>
                  <a:pt x="133437" y="103089"/>
                </a:lnTo>
                <a:lnTo>
                  <a:pt x="132368" y="141669"/>
                </a:lnTo>
                <a:lnTo>
                  <a:pt x="98705" y="141747"/>
                </a:lnTo>
                <a:lnTo>
                  <a:pt x="98705" y="247196"/>
                </a:lnTo>
                <a:lnTo>
                  <a:pt x="134324" y="247196"/>
                </a:lnTo>
                <a:lnTo>
                  <a:pt x="184411" y="225874"/>
                </a:lnTo>
                <a:lnTo>
                  <a:pt x="187265" y="175540"/>
                </a:lnTo>
                <a:lnTo>
                  <a:pt x="189488" y="141633"/>
                </a:lnTo>
                <a:lnTo>
                  <a:pt x="149081" y="141633"/>
                </a:lnTo>
                <a:lnTo>
                  <a:pt x="149801" y="115801"/>
                </a:lnTo>
                <a:lnTo>
                  <a:pt x="150249" y="101056"/>
                </a:lnTo>
                <a:lnTo>
                  <a:pt x="150918" y="80753"/>
                </a:lnTo>
                <a:lnTo>
                  <a:pt x="151485" y="64548"/>
                </a:lnTo>
                <a:lnTo>
                  <a:pt x="134767" y="60442"/>
                </a:lnTo>
                <a:close/>
              </a:path>
              <a:path w="197484" h="262254">
                <a:moveTo>
                  <a:pt x="98782" y="89853"/>
                </a:moveTo>
                <a:lnTo>
                  <a:pt x="62565" y="89853"/>
                </a:lnTo>
                <a:lnTo>
                  <a:pt x="62599" y="95746"/>
                </a:lnTo>
                <a:lnTo>
                  <a:pt x="62720" y="141633"/>
                </a:lnTo>
                <a:lnTo>
                  <a:pt x="98782" y="141633"/>
                </a:lnTo>
                <a:lnTo>
                  <a:pt x="98782" y="89853"/>
                </a:lnTo>
                <a:close/>
              </a:path>
              <a:path w="197484" h="262254">
                <a:moveTo>
                  <a:pt x="132884" y="14666"/>
                </a:moveTo>
                <a:lnTo>
                  <a:pt x="98782" y="14666"/>
                </a:lnTo>
                <a:lnTo>
                  <a:pt x="120659" y="24010"/>
                </a:lnTo>
                <a:lnTo>
                  <a:pt x="138251" y="31713"/>
                </a:lnTo>
                <a:lnTo>
                  <a:pt x="182899" y="51661"/>
                </a:lnTo>
                <a:lnTo>
                  <a:pt x="181000" y="73515"/>
                </a:lnTo>
                <a:lnTo>
                  <a:pt x="179186" y="95746"/>
                </a:lnTo>
                <a:lnTo>
                  <a:pt x="177460" y="118399"/>
                </a:lnTo>
                <a:lnTo>
                  <a:pt x="175822" y="141515"/>
                </a:lnTo>
                <a:lnTo>
                  <a:pt x="149081" y="141633"/>
                </a:lnTo>
                <a:lnTo>
                  <a:pt x="189488" y="141633"/>
                </a:lnTo>
                <a:lnTo>
                  <a:pt x="190157" y="131424"/>
                </a:lnTo>
                <a:lnTo>
                  <a:pt x="193339" y="89035"/>
                </a:lnTo>
                <a:lnTo>
                  <a:pt x="196832" y="48060"/>
                </a:lnTo>
                <a:lnTo>
                  <a:pt x="197296" y="43299"/>
                </a:lnTo>
                <a:lnTo>
                  <a:pt x="192886" y="41364"/>
                </a:lnTo>
                <a:lnTo>
                  <a:pt x="171384" y="31676"/>
                </a:lnTo>
                <a:lnTo>
                  <a:pt x="132884" y="14666"/>
                </a:lnTo>
                <a:close/>
              </a:path>
              <a:path w="197484" h="262254">
                <a:moveTo>
                  <a:pt x="98782" y="34012"/>
                </a:moveTo>
                <a:lnTo>
                  <a:pt x="53899" y="34012"/>
                </a:lnTo>
                <a:lnTo>
                  <a:pt x="41014" y="83430"/>
                </a:lnTo>
                <a:lnTo>
                  <a:pt x="98782" y="83430"/>
                </a:lnTo>
                <a:lnTo>
                  <a:pt x="98782" y="34012"/>
                </a:lnTo>
                <a:close/>
              </a:path>
            </a:pathLst>
          </a:custGeom>
          <a:solidFill>
            <a:srgbClr val="2743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127648" y="6340388"/>
            <a:ext cx="654050" cy="24130"/>
          </a:xfrm>
          <a:custGeom>
            <a:avLst/>
            <a:gdLst/>
            <a:ahLst/>
            <a:cxnLst/>
            <a:rect l="l" t="t" r="r" b="b"/>
            <a:pathLst>
              <a:path w="654050" h="24129">
                <a:moveTo>
                  <a:pt x="647213" y="0"/>
                </a:moveTo>
                <a:lnTo>
                  <a:pt x="0" y="0"/>
                </a:lnTo>
                <a:lnTo>
                  <a:pt x="0" y="23952"/>
                </a:lnTo>
                <a:lnTo>
                  <a:pt x="653521" y="23952"/>
                </a:lnTo>
                <a:lnTo>
                  <a:pt x="647213" y="0"/>
                </a:lnTo>
                <a:close/>
              </a:path>
            </a:pathLst>
          </a:custGeom>
          <a:solidFill>
            <a:srgbClr val="2743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113543" y="6340388"/>
            <a:ext cx="655320" cy="24130"/>
          </a:xfrm>
          <a:custGeom>
            <a:avLst/>
            <a:gdLst/>
            <a:ahLst/>
            <a:cxnLst/>
            <a:rect l="l" t="t" r="r" b="b"/>
            <a:pathLst>
              <a:path w="655320" h="24129">
                <a:moveTo>
                  <a:pt x="655223" y="0"/>
                </a:moveTo>
                <a:lnTo>
                  <a:pt x="4100" y="0"/>
                </a:lnTo>
                <a:lnTo>
                  <a:pt x="0" y="23952"/>
                </a:lnTo>
                <a:lnTo>
                  <a:pt x="655224" y="23952"/>
                </a:lnTo>
                <a:lnTo>
                  <a:pt x="655223" y="0"/>
                </a:lnTo>
                <a:close/>
              </a:path>
            </a:pathLst>
          </a:custGeom>
          <a:solidFill>
            <a:srgbClr val="27439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153532" y="6458224"/>
            <a:ext cx="1589112" cy="134781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90068" y="6475361"/>
            <a:ext cx="2331236" cy="10665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6554" y="183768"/>
            <a:ext cx="11412855" cy="392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28458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93995" y="3296856"/>
            <a:ext cx="6439534" cy="27152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lck.ru/32tJ4X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lck.ru/32tJD8" TargetMode="External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m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mp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mp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jpg"/><Relationship Id="rId9" Type="http://schemas.openxmlformats.org/officeDocument/2006/relationships/image" Target="../media/image42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g"/><Relationship Id="rId11" Type="http://schemas.openxmlformats.org/officeDocument/2006/relationships/image" Target="../media/image54.jpg"/><Relationship Id="rId5" Type="http://schemas.openxmlformats.org/officeDocument/2006/relationships/image" Target="../media/image48.png"/><Relationship Id="rId10" Type="http://schemas.openxmlformats.org/officeDocument/2006/relationships/image" Target="../media/image53.jpg"/><Relationship Id="rId4" Type="http://schemas.openxmlformats.org/officeDocument/2006/relationships/image" Target="../media/image47.jpg"/><Relationship Id="rId9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g"/><Relationship Id="rId5" Type="http://schemas.openxmlformats.org/officeDocument/2006/relationships/image" Target="../media/image57.png"/><Relationship Id="rId4" Type="http://schemas.openxmlformats.org/officeDocument/2006/relationships/image" Target="../media/image56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7.jpg"/><Relationship Id="rId5" Type="http://schemas.openxmlformats.org/officeDocument/2006/relationships/image" Target="../media/image61.jpg"/><Relationship Id="rId10" Type="http://schemas.openxmlformats.org/officeDocument/2006/relationships/image" Target="../media/image66.png"/><Relationship Id="rId4" Type="http://schemas.openxmlformats.org/officeDocument/2006/relationships/image" Target="../media/image60.jpg"/><Relationship Id="rId9" Type="http://schemas.openxmlformats.org/officeDocument/2006/relationships/image" Target="../media/image6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g"/><Relationship Id="rId13" Type="http://schemas.openxmlformats.org/officeDocument/2006/relationships/image" Target="../media/image80.png"/><Relationship Id="rId3" Type="http://schemas.openxmlformats.org/officeDocument/2006/relationships/image" Target="../media/image70.png"/><Relationship Id="rId7" Type="http://schemas.openxmlformats.org/officeDocument/2006/relationships/image" Target="../media/image74.jpg"/><Relationship Id="rId12" Type="http://schemas.openxmlformats.org/officeDocument/2006/relationships/image" Target="../media/image79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0" Type="http://schemas.openxmlformats.org/officeDocument/2006/relationships/image" Target="../media/image77.jpg"/><Relationship Id="rId4" Type="http://schemas.openxmlformats.org/officeDocument/2006/relationships/image" Target="../media/image71.jpg"/><Relationship Id="rId9" Type="http://schemas.openxmlformats.org/officeDocument/2006/relationships/image" Target="../media/image76.png"/><Relationship Id="rId14" Type="http://schemas.openxmlformats.org/officeDocument/2006/relationships/image" Target="../media/image81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0" Type="http://schemas.openxmlformats.org/officeDocument/2006/relationships/image" Target="../media/image89.jpg"/><Relationship Id="rId4" Type="http://schemas.openxmlformats.org/officeDocument/2006/relationships/image" Target="../media/image83.jpg"/><Relationship Id="rId9" Type="http://schemas.openxmlformats.org/officeDocument/2006/relationships/image" Target="../media/image8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image" Target="../media/image92.png"/><Relationship Id="rId7" Type="http://schemas.openxmlformats.org/officeDocument/2006/relationships/image" Target="../media/image96.jpg"/><Relationship Id="rId12" Type="http://schemas.openxmlformats.org/officeDocument/2006/relationships/image" Target="../media/image101.jpg"/><Relationship Id="rId17" Type="http://schemas.openxmlformats.org/officeDocument/2006/relationships/image" Target="../media/image106.png"/><Relationship Id="rId2" Type="http://schemas.openxmlformats.org/officeDocument/2006/relationships/image" Target="../media/image21.png"/><Relationship Id="rId16" Type="http://schemas.openxmlformats.org/officeDocument/2006/relationships/image" Target="../media/image10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5" Type="http://schemas.openxmlformats.org/officeDocument/2006/relationships/image" Target="../media/image104.png"/><Relationship Id="rId10" Type="http://schemas.openxmlformats.org/officeDocument/2006/relationships/image" Target="../media/image99.jpg"/><Relationship Id="rId4" Type="http://schemas.openxmlformats.org/officeDocument/2006/relationships/image" Target="../media/image93.jpg"/><Relationship Id="rId9" Type="http://schemas.openxmlformats.org/officeDocument/2006/relationships/image" Target="../media/image98.png"/><Relationship Id="rId14" Type="http://schemas.openxmlformats.org/officeDocument/2006/relationships/image" Target="../media/image103.jp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6.png"/><Relationship Id="rId3" Type="http://schemas.openxmlformats.org/officeDocument/2006/relationships/image" Target="../media/image4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2" Type="http://schemas.openxmlformats.org/officeDocument/2006/relationships/image" Target="../media/image3.png"/><Relationship Id="rId16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5" Type="http://schemas.openxmlformats.org/officeDocument/2006/relationships/image" Target="../media/image1.png"/><Relationship Id="rId10" Type="http://schemas.openxmlformats.org/officeDocument/2006/relationships/image" Target="../media/image113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Relationship Id="rId14" Type="http://schemas.openxmlformats.org/officeDocument/2006/relationships/image" Target="../media/image11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7" Type="http://schemas.openxmlformats.org/officeDocument/2006/relationships/image" Target="../media/image11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ecta.ru/egepromo/?utm_source=uchitel.club&amp;utm_medium=webinar&amp;utm_campaign=tsifrovie_13_09_2022" TargetMode="External"/><Relationship Id="rId5" Type="http://schemas.openxmlformats.org/officeDocument/2006/relationships/image" Target="../media/image121.jpg"/><Relationship Id="rId4" Type="http://schemas.openxmlformats.org/officeDocument/2006/relationships/image" Target="../media/image120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3.png"/><Relationship Id="rId4" Type="http://schemas.openxmlformats.org/officeDocument/2006/relationships/hyperlink" Target="https://media.prosv.ru/fg/?utm_source=uchitel.club&amp;utm_medium=webinar&amp;utm_campaign=tsifrovie_13_09_2022" TargetMode="Externa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jpg"/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10" Type="http://schemas.openxmlformats.org/officeDocument/2006/relationships/image" Target="../media/image130.png"/><Relationship Id="rId4" Type="http://schemas.openxmlformats.org/officeDocument/2006/relationships/image" Target="../media/image125.png"/><Relationship Id="rId9" Type="http://schemas.openxmlformats.org/officeDocument/2006/relationships/hyperlink" Target="https://hw.lecta.ru/?utm_source=lectaru&amp;utm_medium=banner&amp;utm_campaign=main-page?utm_source%3Duchitel.club&amp;utm_medium=webinar&amp;utm_campaign=tsifrovie_13_09_2022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jpg"/><Relationship Id="rId5" Type="http://schemas.openxmlformats.org/officeDocument/2006/relationships/image" Target="../media/image132.png"/><Relationship Id="rId4" Type="http://schemas.openxmlformats.org/officeDocument/2006/relationships/hyperlink" Target="https://uchitel.club/fgos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7" Type="http://schemas.openxmlformats.org/officeDocument/2006/relationships/hyperlink" Target="mailto:vopros@prosv.ru" TargetMode="External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cs.edu.gov.ru/document/7d6f1de22dd68da0afbc2bb20a9c52cf/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8"/>
          <p:cNvSpPr txBox="1">
            <a:spLocks noGrp="1"/>
          </p:cNvSpPr>
          <p:nvPr>
            <p:ph type="body" idx="1"/>
          </p:nvPr>
        </p:nvSpPr>
        <p:spPr>
          <a:xfrm>
            <a:off x="1219200" y="2286000"/>
            <a:ext cx="9525000" cy="525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995"/>
              </a:lnSpc>
              <a:spcBef>
                <a:spcPts val="100"/>
              </a:spcBef>
            </a:pPr>
            <a:r>
              <a:rPr lang="ru-RU" sz="3600" b="1" spc="-20" dirty="0" smtClean="0">
                <a:latin typeface="Calibri"/>
                <a:cs typeface="Calibri"/>
              </a:rPr>
              <a:t>Анализ </a:t>
            </a:r>
            <a:r>
              <a:rPr sz="3600" b="1" spc="-20" dirty="0" smtClean="0">
                <a:latin typeface="Calibri"/>
                <a:cs typeface="Calibri"/>
              </a:rPr>
              <a:t>Ф</a:t>
            </a:r>
            <a:r>
              <a:rPr sz="3600" b="1" spc="-50" dirty="0" smtClean="0">
                <a:latin typeface="Calibri"/>
                <a:cs typeface="Calibri"/>
              </a:rPr>
              <a:t> </a:t>
            </a:r>
            <a:r>
              <a:rPr sz="3600" b="1" spc="-10" dirty="0" smtClean="0">
                <a:latin typeface="Calibri"/>
                <a:cs typeface="Calibri"/>
              </a:rPr>
              <a:t>П</a:t>
            </a:r>
            <a:r>
              <a:rPr sz="3600" b="1" spc="-55" dirty="0" smtClean="0">
                <a:latin typeface="Calibri"/>
                <a:cs typeface="Calibri"/>
              </a:rPr>
              <a:t> </a:t>
            </a:r>
            <a:r>
              <a:rPr sz="3600" b="1" spc="-20" dirty="0" smtClean="0">
                <a:latin typeface="Calibri"/>
                <a:cs typeface="Calibri"/>
              </a:rPr>
              <a:t>У</a:t>
            </a:r>
            <a:r>
              <a:rPr lang="ru-RU" sz="3600" b="1" spc="-20" dirty="0">
                <a:latin typeface="Calibri"/>
                <a:cs typeface="Calibri"/>
              </a:rPr>
              <a:t> </a:t>
            </a:r>
            <a:r>
              <a:rPr lang="ru-RU" sz="3600" b="1" spc="-20" dirty="0" smtClean="0">
                <a:latin typeface="Calibri"/>
                <a:cs typeface="Calibri"/>
              </a:rPr>
              <a:t>по учебному предмету «Химия»</a:t>
            </a:r>
            <a:endParaRPr sz="3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363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82094" y="457898"/>
            <a:ext cx="11747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0" dirty="0">
                <a:solidFill>
                  <a:srgbClr val="223B78"/>
                </a:solidFill>
                <a:latin typeface="Calibri"/>
                <a:cs typeface="Calibri"/>
              </a:rPr>
              <a:t>4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28929" y="141287"/>
            <a:ext cx="9617075" cy="70612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 marR="5080">
              <a:lnSpc>
                <a:spcPts val="2480"/>
              </a:lnSpc>
              <a:spcBef>
                <a:spcPts val="515"/>
              </a:spcBef>
            </a:pPr>
            <a:r>
              <a:rPr spc="-10" dirty="0">
                <a:solidFill>
                  <a:srgbClr val="2C2B8D"/>
                </a:solidFill>
              </a:rPr>
              <a:t>Примерная</a:t>
            </a:r>
            <a:r>
              <a:rPr spc="-160" dirty="0">
                <a:solidFill>
                  <a:srgbClr val="2C2B8D"/>
                </a:solidFill>
              </a:rPr>
              <a:t> </a:t>
            </a:r>
            <a:r>
              <a:rPr dirty="0">
                <a:solidFill>
                  <a:srgbClr val="2C2B8D"/>
                </a:solidFill>
              </a:rPr>
              <a:t>рабочая</a:t>
            </a:r>
            <a:r>
              <a:rPr spc="-160" dirty="0">
                <a:solidFill>
                  <a:srgbClr val="2C2B8D"/>
                </a:solidFill>
              </a:rPr>
              <a:t> </a:t>
            </a:r>
            <a:r>
              <a:rPr spc="-10" dirty="0">
                <a:solidFill>
                  <a:srgbClr val="2C2B8D"/>
                </a:solidFill>
              </a:rPr>
              <a:t>программа</a:t>
            </a:r>
            <a:r>
              <a:rPr spc="-150" dirty="0">
                <a:solidFill>
                  <a:srgbClr val="2C2B8D"/>
                </a:solidFill>
              </a:rPr>
              <a:t> </a:t>
            </a:r>
            <a:r>
              <a:rPr spc="-20" dirty="0">
                <a:solidFill>
                  <a:srgbClr val="2C2B8D"/>
                </a:solidFill>
              </a:rPr>
              <a:t>основного</a:t>
            </a:r>
            <a:r>
              <a:rPr spc="-105" dirty="0">
                <a:solidFill>
                  <a:srgbClr val="2C2B8D"/>
                </a:solidFill>
              </a:rPr>
              <a:t> </a:t>
            </a:r>
            <a:r>
              <a:rPr spc="-15" dirty="0">
                <a:solidFill>
                  <a:srgbClr val="2C2B8D"/>
                </a:solidFill>
              </a:rPr>
              <a:t>общего</a:t>
            </a:r>
            <a:r>
              <a:rPr spc="-100" dirty="0">
                <a:solidFill>
                  <a:srgbClr val="2C2B8D"/>
                </a:solidFill>
              </a:rPr>
              <a:t> </a:t>
            </a:r>
            <a:r>
              <a:rPr spc="-5" dirty="0">
                <a:solidFill>
                  <a:srgbClr val="2C2B8D"/>
                </a:solidFill>
              </a:rPr>
              <a:t>образования</a:t>
            </a:r>
            <a:r>
              <a:rPr spc="-240" dirty="0">
                <a:solidFill>
                  <a:srgbClr val="2C2B8D"/>
                </a:solidFill>
              </a:rPr>
              <a:t> </a:t>
            </a:r>
            <a:r>
              <a:rPr dirty="0">
                <a:solidFill>
                  <a:srgbClr val="2C2B8D"/>
                </a:solidFill>
              </a:rPr>
              <a:t>«Химия. </a:t>
            </a:r>
            <a:r>
              <a:rPr spc="-525" dirty="0">
                <a:solidFill>
                  <a:srgbClr val="2C2B8D"/>
                </a:solidFill>
              </a:rPr>
              <a:t> </a:t>
            </a:r>
            <a:r>
              <a:rPr spc="5" dirty="0">
                <a:solidFill>
                  <a:srgbClr val="2C2B8D"/>
                </a:solidFill>
              </a:rPr>
              <a:t>Базовый</a:t>
            </a:r>
            <a:r>
              <a:rPr spc="-240" dirty="0">
                <a:solidFill>
                  <a:srgbClr val="2C2B8D"/>
                </a:solidFill>
              </a:rPr>
              <a:t> </a:t>
            </a:r>
            <a:r>
              <a:rPr spc="-10" dirty="0">
                <a:solidFill>
                  <a:srgbClr val="2C2B8D"/>
                </a:solidFill>
              </a:rPr>
              <a:t>уровень»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590550" y="1114425"/>
            <a:ext cx="4124325" cy="5100955"/>
            <a:chOff x="590550" y="1114425"/>
            <a:chExt cx="4124325" cy="510095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0550" y="1114425"/>
              <a:ext cx="4124325" cy="44100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1954" y="1274572"/>
              <a:ext cx="3748278" cy="403339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1941" y="5771134"/>
              <a:ext cx="432054" cy="44408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5683884" y="1069657"/>
            <a:ext cx="2887345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spc="10" dirty="0">
                <a:latin typeface="Calibri"/>
                <a:cs typeface="Calibri"/>
              </a:rPr>
              <a:t>2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года</a:t>
            </a:r>
            <a:r>
              <a:rPr sz="2000" b="1" spc="-10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по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2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часа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в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неделю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658984" y="2080577"/>
            <a:ext cx="1445895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1165225" algn="l"/>
              </a:tabLst>
            </a:pPr>
            <a:r>
              <a:rPr sz="2000" dirty="0">
                <a:latin typeface="Calibri"/>
                <a:cs typeface="Calibri"/>
              </a:rPr>
              <a:t>п</a:t>
            </a:r>
            <a:r>
              <a:rPr sz="2000" spc="-10" dirty="0">
                <a:latin typeface="Calibri"/>
                <a:cs typeface="Calibri"/>
              </a:rPr>
              <a:t>о</a:t>
            </a:r>
            <a:r>
              <a:rPr sz="2000" spc="-25" dirty="0">
                <a:latin typeface="Calibri"/>
                <a:cs typeface="Calibri"/>
              </a:rPr>
              <a:t>н</a:t>
            </a:r>
            <a:r>
              <a:rPr sz="2000" spc="20" dirty="0">
                <a:latin typeface="Calibri"/>
                <a:cs typeface="Calibri"/>
              </a:rPr>
              <a:t>я</a:t>
            </a:r>
            <a:r>
              <a:rPr sz="2000" spc="-25" dirty="0">
                <a:latin typeface="Calibri"/>
                <a:cs typeface="Calibri"/>
              </a:rPr>
              <a:t>т</a:t>
            </a:r>
            <a:r>
              <a:rPr sz="2000" spc="35" dirty="0">
                <a:latin typeface="Calibri"/>
                <a:cs typeface="Calibri"/>
              </a:rPr>
              <a:t>и</a:t>
            </a:r>
            <a:r>
              <a:rPr sz="2000" spc="30" dirty="0">
                <a:latin typeface="Calibri"/>
                <a:cs typeface="Calibri"/>
              </a:rPr>
              <a:t>я</a:t>
            </a:r>
            <a:r>
              <a:rPr sz="2000" spc="5" dirty="0">
                <a:latin typeface="Calibri"/>
                <a:cs typeface="Calibri"/>
              </a:rPr>
              <a:t>.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i="1" spc="30" dirty="0">
                <a:latin typeface="Calibri"/>
                <a:cs typeface="Calibri"/>
              </a:rPr>
              <a:t>20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83884" y="1722309"/>
            <a:ext cx="3793490" cy="1026794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2000" u="heavy" spc="1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8</a:t>
            </a:r>
            <a:r>
              <a:rPr sz="2000" u="heavy" spc="-6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5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класс,</a:t>
            </a:r>
            <a:r>
              <a:rPr sz="2000" u="heavy" spc="1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2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65</a:t>
            </a:r>
            <a:r>
              <a:rPr sz="2000" u="heavy" spc="-6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1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ч</a:t>
            </a:r>
            <a:r>
              <a:rPr sz="2000" u="heavy" spc="-55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1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+</a:t>
            </a:r>
            <a:r>
              <a:rPr sz="2000" u="heavy" spc="-4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1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3</a:t>
            </a:r>
            <a:r>
              <a:rPr sz="2000" u="heavy" spc="15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1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ч</a:t>
            </a:r>
            <a:r>
              <a:rPr sz="2000" u="heavy" spc="-6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резерв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5"/>
              </a:spcBef>
              <a:tabLst>
                <a:tab pos="422275" algn="l"/>
                <a:tab pos="2490470" algn="l"/>
              </a:tabLst>
            </a:pPr>
            <a:r>
              <a:rPr sz="2000" spc="20" dirty="0">
                <a:latin typeface="Calibri"/>
                <a:cs typeface="Calibri"/>
              </a:rPr>
              <a:t>1.	</a:t>
            </a:r>
            <a:r>
              <a:rPr sz="2000" dirty="0">
                <a:latin typeface="Calibri"/>
                <a:cs typeface="Calibri"/>
              </a:rPr>
              <a:t>Первоначальные	</a:t>
            </a:r>
            <a:r>
              <a:rPr sz="2000" spc="-5" dirty="0">
                <a:latin typeface="Calibri"/>
                <a:cs typeface="Calibri"/>
              </a:rPr>
              <a:t>химические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2000" i="1" spc="15" dirty="0">
                <a:latin typeface="Calibri"/>
                <a:cs typeface="Calibri"/>
              </a:rPr>
              <a:t>часов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83884" y="2713905"/>
            <a:ext cx="5416550" cy="71247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95"/>
              </a:spcBef>
              <a:tabLst>
                <a:tab pos="403225" algn="l"/>
                <a:tab pos="1880235" algn="l"/>
                <a:tab pos="3672840" algn="l"/>
              </a:tabLst>
            </a:pPr>
            <a:r>
              <a:rPr sz="2000" spc="20" dirty="0">
                <a:latin typeface="Calibri"/>
                <a:cs typeface="Calibri"/>
              </a:rPr>
              <a:t>2.	</a:t>
            </a:r>
            <a:r>
              <a:rPr sz="2000" dirty="0">
                <a:latin typeface="Calibri"/>
                <a:cs typeface="Calibri"/>
              </a:rPr>
              <a:t>Важнейшие	</a:t>
            </a:r>
            <a:r>
              <a:rPr sz="2000" spc="-15" dirty="0">
                <a:latin typeface="Calibri"/>
                <a:cs typeface="Calibri"/>
              </a:rPr>
              <a:t>представители	</a:t>
            </a:r>
            <a:r>
              <a:rPr sz="2000" spc="-5" dirty="0">
                <a:latin typeface="Calibri"/>
                <a:cs typeface="Calibri"/>
              </a:rPr>
              <a:t>неорганических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2000" spc="-10" dirty="0">
                <a:latin typeface="Calibri"/>
                <a:cs typeface="Calibri"/>
              </a:rPr>
              <a:t>веществ.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i="1" spc="25" dirty="0">
                <a:latin typeface="Calibri"/>
                <a:cs typeface="Calibri"/>
              </a:rPr>
              <a:t>30</a:t>
            </a:r>
            <a:r>
              <a:rPr sz="2000" i="1" spc="-65" dirty="0">
                <a:latin typeface="Calibri"/>
                <a:cs typeface="Calibri"/>
              </a:rPr>
              <a:t> </a:t>
            </a:r>
            <a:r>
              <a:rPr sz="2000" i="1" spc="10" dirty="0">
                <a:latin typeface="Calibri"/>
                <a:cs typeface="Calibri"/>
              </a:rPr>
              <a:t>часов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83884" y="3401216"/>
            <a:ext cx="5419725" cy="27051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9500"/>
              </a:lnSpc>
              <a:spcBef>
                <a:spcPts val="90"/>
              </a:spcBef>
            </a:pPr>
            <a:r>
              <a:rPr sz="2000" spc="20" dirty="0">
                <a:latin typeface="Calibri"/>
                <a:cs typeface="Calibri"/>
              </a:rPr>
              <a:t>3.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ПЗ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10" dirty="0">
                <a:latin typeface="Calibri"/>
                <a:cs typeface="Calibri"/>
              </a:rPr>
              <a:t>и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20" dirty="0">
                <a:latin typeface="Calibri"/>
                <a:cs typeface="Calibri"/>
              </a:rPr>
              <a:t>ПС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химических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элементов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Д.И.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Менделеева. </a:t>
            </a:r>
            <a:r>
              <a:rPr sz="2000" spc="-10" dirty="0">
                <a:latin typeface="Calibri"/>
                <a:cs typeface="Calibri"/>
              </a:rPr>
              <a:t>Строение </a:t>
            </a:r>
            <a:r>
              <a:rPr sz="2000" dirty="0">
                <a:latin typeface="Calibri"/>
                <a:cs typeface="Calibri"/>
              </a:rPr>
              <a:t>атома. </a:t>
            </a:r>
            <a:r>
              <a:rPr sz="2000" spc="5" dirty="0">
                <a:latin typeface="Calibri"/>
                <a:cs typeface="Calibri"/>
              </a:rPr>
              <a:t>Химическая связь.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40" dirty="0">
                <a:latin typeface="Calibri"/>
                <a:cs typeface="Calibri"/>
              </a:rPr>
              <a:t>ОВР.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20" dirty="0">
                <a:latin typeface="Calibri"/>
                <a:cs typeface="Calibri"/>
              </a:rPr>
              <a:t>15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i="1" spc="15" dirty="0">
                <a:latin typeface="Calibri"/>
                <a:cs typeface="Calibri"/>
              </a:rPr>
              <a:t>часов</a:t>
            </a:r>
            <a:endParaRPr sz="2000">
              <a:latin typeface="Calibri"/>
              <a:cs typeface="Calibri"/>
            </a:endParaRPr>
          </a:p>
          <a:p>
            <a:pPr marL="69850" algn="just">
              <a:lnSpc>
                <a:spcPct val="100000"/>
              </a:lnSpc>
              <a:spcBef>
                <a:spcPts val="225"/>
              </a:spcBef>
            </a:pPr>
            <a:r>
              <a:rPr sz="2000" u="heavy" spc="1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9</a:t>
            </a:r>
            <a:r>
              <a:rPr sz="2000" u="heavy" spc="-6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5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класс,</a:t>
            </a:r>
            <a:r>
              <a:rPr sz="2000" u="heavy" spc="1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2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64</a:t>
            </a:r>
            <a:r>
              <a:rPr sz="2000" u="heavy" spc="-6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1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ч</a:t>
            </a:r>
            <a:r>
              <a:rPr sz="2000" u="heavy" spc="-55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1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+</a:t>
            </a:r>
            <a:r>
              <a:rPr sz="2000" u="heavy" spc="-4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1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4</a:t>
            </a:r>
            <a:r>
              <a:rPr sz="2000" u="heavy" spc="15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1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ч</a:t>
            </a:r>
            <a:r>
              <a:rPr sz="2000" u="heavy" spc="-6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резерв</a:t>
            </a:r>
            <a:endParaRPr sz="2000">
              <a:latin typeface="Calibri"/>
              <a:cs typeface="Calibri"/>
            </a:endParaRPr>
          </a:p>
          <a:p>
            <a:pPr marL="260350" indent="-247650">
              <a:lnSpc>
                <a:spcPct val="100000"/>
              </a:lnSpc>
              <a:spcBef>
                <a:spcPts val="305"/>
              </a:spcBef>
              <a:buAutoNum type="arabicPeriod"/>
              <a:tabLst>
                <a:tab pos="260350" algn="l"/>
              </a:tabLst>
            </a:pPr>
            <a:r>
              <a:rPr sz="2000" spc="35" dirty="0">
                <a:latin typeface="Calibri"/>
                <a:cs typeface="Calibri"/>
              </a:rPr>
              <a:t>В</a:t>
            </a:r>
            <a:r>
              <a:rPr sz="2000" spc="-25" dirty="0">
                <a:latin typeface="Calibri"/>
                <a:cs typeface="Calibri"/>
              </a:rPr>
              <a:t>е</a:t>
            </a:r>
            <a:r>
              <a:rPr sz="2000" dirty="0">
                <a:latin typeface="Calibri"/>
                <a:cs typeface="Calibri"/>
              </a:rPr>
              <a:t>щ</a:t>
            </a:r>
            <a:r>
              <a:rPr sz="2000" spc="-25" dirty="0">
                <a:latin typeface="Calibri"/>
                <a:cs typeface="Calibri"/>
              </a:rPr>
              <a:t>ест</a:t>
            </a:r>
            <a:r>
              <a:rPr sz="2000" spc="10" dirty="0">
                <a:latin typeface="Calibri"/>
                <a:cs typeface="Calibri"/>
              </a:rPr>
              <a:t>во</a:t>
            </a:r>
            <a:r>
              <a:rPr sz="2000" spc="65" dirty="0">
                <a:latin typeface="Calibri"/>
                <a:cs typeface="Calibri"/>
              </a:rPr>
              <a:t> </a:t>
            </a:r>
            <a:r>
              <a:rPr sz="2000" spc="10" dirty="0">
                <a:latin typeface="Calibri"/>
                <a:cs typeface="Calibri"/>
              </a:rPr>
              <a:t>и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30" dirty="0">
                <a:latin typeface="Calibri"/>
                <a:cs typeface="Calibri"/>
              </a:rPr>
              <a:t>х</a:t>
            </a:r>
            <a:r>
              <a:rPr sz="2000" spc="35" dirty="0">
                <a:latin typeface="Calibri"/>
                <a:cs typeface="Calibri"/>
              </a:rPr>
              <a:t>и</a:t>
            </a:r>
            <a:r>
              <a:rPr sz="2000" spc="-10" dirty="0">
                <a:latin typeface="Calibri"/>
                <a:cs typeface="Calibri"/>
              </a:rPr>
              <a:t>м</a:t>
            </a:r>
            <a:r>
              <a:rPr sz="2000" spc="35" dirty="0">
                <a:latin typeface="Calibri"/>
                <a:cs typeface="Calibri"/>
              </a:rPr>
              <a:t>и</a:t>
            </a:r>
            <a:r>
              <a:rPr sz="2000" spc="30" dirty="0">
                <a:latin typeface="Calibri"/>
                <a:cs typeface="Calibri"/>
              </a:rPr>
              <a:t>ч</a:t>
            </a:r>
            <a:r>
              <a:rPr sz="2000" spc="-25" dirty="0">
                <a:latin typeface="Calibri"/>
                <a:cs typeface="Calibri"/>
              </a:rPr>
              <a:t>ес</a:t>
            </a:r>
            <a:r>
              <a:rPr sz="2000" spc="40" dirty="0">
                <a:latin typeface="Calibri"/>
                <a:cs typeface="Calibri"/>
              </a:rPr>
              <a:t>к</a:t>
            </a:r>
            <a:r>
              <a:rPr sz="2000" spc="10" dirty="0">
                <a:latin typeface="Calibri"/>
                <a:cs typeface="Calibri"/>
              </a:rPr>
              <a:t>ая</a:t>
            </a:r>
            <a:r>
              <a:rPr sz="2000" spc="-1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</a:t>
            </a:r>
            <a:r>
              <a:rPr sz="2000" spc="-25" dirty="0">
                <a:latin typeface="Calibri"/>
                <a:cs typeface="Calibri"/>
              </a:rPr>
              <a:t>е</a:t>
            </a:r>
            <a:r>
              <a:rPr sz="2000" spc="10" dirty="0">
                <a:latin typeface="Calibri"/>
                <a:cs typeface="Calibri"/>
              </a:rPr>
              <a:t>а</a:t>
            </a:r>
            <a:r>
              <a:rPr sz="2000" spc="45" dirty="0">
                <a:latin typeface="Calibri"/>
                <a:cs typeface="Calibri"/>
              </a:rPr>
              <a:t>к</a:t>
            </a:r>
            <a:r>
              <a:rPr sz="2000" spc="35" dirty="0">
                <a:latin typeface="Calibri"/>
                <a:cs typeface="Calibri"/>
              </a:rPr>
              <a:t>ци</a:t>
            </a:r>
            <a:r>
              <a:rPr sz="2000" spc="30" dirty="0">
                <a:latin typeface="Calibri"/>
                <a:cs typeface="Calibri"/>
              </a:rPr>
              <a:t>я</a:t>
            </a:r>
            <a:r>
              <a:rPr sz="2000" spc="5" dirty="0">
                <a:latin typeface="Calibri"/>
                <a:cs typeface="Calibri"/>
              </a:rPr>
              <a:t>.</a:t>
            </a:r>
            <a:r>
              <a:rPr sz="2000" spc="-2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Т</a:t>
            </a:r>
            <a:r>
              <a:rPr sz="2000" spc="-50" dirty="0">
                <a:latin typeface="Calibri"/>
                <a:cs typeface="Calibri"/>
              </a:rPr>
              <a:t>Э</a:t>
            </a:r>
            <a:r>
              <a:rPr sz="2000" spc="-15" dirty="0">
                <a:latin typeface="Calibri"/>
                <a:cs typeface="Calibri"/>
              </a:rPr>
              <a:t>Д</a:t>
            </a:r>
            <a:r>
              <a:rPr sz="2000" spc="5" dirty="0">
                <a:latin typeface="Calibri"/>
                <a:cs typeface="Calibri"/>
              </a:rPr>
              <a:t>.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i="1" spc="30" dirty="0">
                <a:latin typeface="Calibri"/>
                <a:cs typeface="Calibri"/>
              </a:rPr>
              <a:t>1</a:t>
            </a:r>
            <a:r>
              <a:rPr sz="2000" i="1" spc="10" dirty="0">
                <a:latin typeface="Calibri"/>
                <a:cs typeface="Calibri"/>
              </a:rPr>
              <a:t>7</a:t>
            </a:r>
            <a:r>
              <a:rPr sz="2000" i="1" spc="-55" dirty="0">
                <a:latin typeface="Calibri"/>
                <a:cs typeface="Calibri"/>
              </a:rPr>
              <a:t> </a:t>
            </a:r>
            <a:r>
              <a:rPr sz="2000" i="1" spc="30" dirty="0">
                <a:latin typeface="Calibri"/>
                <a:cs typeface="Calibri"/>
              </a:rPr>
              <a:t>ч</a:t>
            </a:r>
            <a:r>
              <a:rPr sz="2000" i="1" spc="15" dirty="0">
                <a:latin typeface="Calibri"/>
                <a:cs typeface="Calibri"/>
              </a:rPr>
              <a:t>а</a:t>
            </a:r>
            <a:r>
              <a:rPr sz="2000" i="1" spc="-10" dirty="0">
                <a:latin typeface="Calibri"/>
                <a:cs typeface="Calibri"/>
              </a:rPr>
              <a:t>с</a:t>
            </a:r>
            <a:r>
              <a:rPr sz="2000" i="1" spc="15" dirty="0">
                <a:latin typeface="Calibri"/>
                <a:cs typeface="Calibri"/>
              </a:rPr>
              <a:t>о</a:t>
            </a:r>
            <a:r>
              <a:rPr sz="2000" i="1" spc="10" dirty="0">
                <a:latin typeface="Calibri"/>
                <a:cs typeface="Calibri"/>
              </a:rPr>
              <a:t>в</a:t>
            </a:r>
            <a:endParaRPr sz="2000">
              <a:latin typeface="Calibri"/>
              <a:cs typeface="Calibri"/>
            </a:endParaRPr>
          </a:p>
          <a:p>
            <a:pPr marL="260350" indent="-247650">
              <a:lnSpc>
                <a:spcPct val="100000"/>
              </a:lnSpc>
              <a:spcBef>
                <a:spcPts val="229"/>
              </a:spcBef>
              <a:buAutoNum type="arabicPeriod"/>
              <a:tabLst>
                <a:tab pos="260350" algn="l"/>
              </a:tabLst>
            </a:pPr>
            <a:r>
              <a:rPr sz="2000" dirty="0">
                <a:latin typeface="Calibri"/>
                <a:cs typeface="Calibri"/>
              </a:rPr>
              <a:t>Неметаллы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10" dirty="0">
                <a:latin typeface="Calibri"/>
                <a:cs typeface="Calibri"/>
              </a:rPr>
              <a:t>и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25" dirty="0">
                <a:latin typeface="Calibri"/>
                <a:cs typeface="Calibri"/>
              </a:rPr>
              <a:t>их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соединения.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i="1" spc="20" dirty="0">
                <a:latin typeface="Calibri"/>
                <a:cs typeface="Calibri"/>
              </a:rPr>
              <a:t>24</a:t>
            </a:r>
            <a:r>
              <a:rPr sz="2000" i="1" spc="-55" dirty="0">
                <a:latin typeface="Calibri"/>
                <a:cs typeface="Calibri"/>
              </a:rPr>
              <a:t> </a:t>
            </a:r>
            <a:r>
              <a:rPr sz="2000" i="1" spc="10" dirty="0">
                <a:latin typeface="Calibri"/>
                <a:cs typeface="Calibri"/>
              </a:rPr>
              <a:t>часа</a:t>
            </a:r>
            <a:endParaRPr sz="2000">
              <a:latin typeface="Calibri"/>
              <a:cs typeface="Calibri"/>
            </a:endParaRPr>
          </a:p>
          <a:p>
            <a:pPr marL="260350" indent="-247650">
              <a:lnSpc>
                <a:spcPct val="100000"/>
              </a:lnSpc>
              <a:spcBef>
                <a:spcPts val="229"/>
              </a:spcBef>
              <a:buAutoNum type="arabicPeriod"/>
              <a:tabLst>
                <a:tab pos="260350" algn="l"/>
              </a:tabLst>
            </a:pPr>
            <a:r>
              <a:rPr sz="2000" spc="5" dirty="0">
                <a:latin typeface="Calibri"/>
                <a:cs typeface="Calibri"/>
              </a:rPr>
              <a:t>Металлы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10" dirty="0">
                <a:latin typeface="Calibri"/>
                <a:cs typeface="Calibri"/>
              </a:rPr>
              <a:t>и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25" dirty="0">
                <a:latin typeface="Calibri"/>
                <a:cs typeface="Calibri"/>
              </a:rPr>
              <a:t>их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соединения.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i="1" spc="20" dirty="0">
                <a:latin typeface="Calibri"/>
                <a:cs typeface="Calibri"/>
              </a:rPr>
              <a:t>20</a:t>
            </a:r>
            <a:r>
              <a:rPr sz="2000" i="1" spc="-60" dirty="0">
                <a:latin typeface="Calibri"/>
                <a:cs typeface="Calibri"/>
              </a:rPr>
              <a:t> </a:t>
            </a:r>
            <a:r>
              <a:rPr sz="2000" i="1" spc="15" dirty="0">
                <a:latin typeface="Calibri"/>
                <a:cs typeface="Calibri"/>
              </a:rPr>
              <a:t>часов</a:t>
            </a:r>
            <a:endParaRPr sz="2000">
              <a:latin typeface="Calibri"/>
              <a:cs typeface="Calibri"/>
            </a:endParaRPr>
          </a:p>
          <a:p>
            <a:pPr marL="260350" indent="-247650">
              <a:lnSpc>
                <a:spcPct val="100000"/>
              </a:lnSpc>
              <a:spcBef>
                <a:spcPts val="225"/>
              </a:spcBef>
              <a:buAutoNum type="arabicPeriod"/>
              <a:tabLst>
                <a:tab pos="260350" algn="l"/>
              </a:tabLst>
            </a:pPr>
            <a:r>
              <a:rPr sz="2000" spc="15" dirty="0">
                <a:latin typeface="Calibri"/>
                <a:cs typeface="Calibri"/>
              </a:rPr>
              <a:t>Химия</a:t>
            </a:r>
            <a:r>
              <a:rPr sz="2000" spc="-130" dirty="0">
                <a:latin typeface="Calibri"/>
                <a:cs typeface="Calibri"/>
              </a:rPr>
              <a:t> </a:t>
            </a:r>
            <a:r>
              <a:rPr sz="2000" spc="10" dirty="0">
                <a:latin typeface="Calibri"/>
                <a:cs typeface="Calibri"/>
              </a:rPr>
              <a:t>и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окружающая</a:t>
            </a:r>
            <a:r>
              <a:rPr sz="2000" spc="-1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среда.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i="1" spc="10" dirty="0">
                <a:latin typeface="Calibri"/>
                <a:cs typeface="Calibri"/>
              </a:rPr>
              <a:t>3</a:t>
            </a:r>
            <a:r>
              <a:rPr sz="2000" i="1" spc="-55" dirty="0">
                <a:latin typeface="Calibri"/>
                <a:cs typeface="Calibri"/>
              </a:rPr>
              <a:t> </a:t>
            </a:r>
            <a:r>
              <a:rPr sz="2000" i="1" spc="10" dirty="0">
                <a:latin typeface="Calibri"/>
                <a:cs typeface="Calibri"/>
              </a:rPr>
              <a:t>часа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21078" y="5646420"/>
            <a:ext cx="2047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https://clck.ru/32tJ4X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82094" y="457898"/>
            <a:ext cx="11747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0" dirty="0">
                <a:solidFill>
                  <a:srgbClr val="223B78"/>
                </a:solidFill>
                <a:latin typeface="Calibri"/>
                <a:cs typeface="Calibri"/>
              </a:rPr>
              <a:t>5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28929" y="141287"/>
            <a:ext cx="9617075" cy="70612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 marR="5080">
              <a:lnSpc>
                <a:spcPts val="2480"/>
              </a:lnSpc>
              <a:spcBef>
                <a:spcPts val="515"/>
              </a:spcBef>
            </a:pPr>
            <a:r>
              <a:rPr spc="-10" dirty="0">
                <a:solidFill>
                  <a:srgbClr val="2C2B8D"/>
                </a:solidFill>
              </a:rPr>
              <a:t>Примерная</a:t>
            </a:r>
            <a:r>
              <a:rPr spc="-160" dirty="0">
                <a:solidFill>
                  <a:srgbClr val="2C2B8D"/>
                </a:solidFill>
              </a:rPr>
              <a:t> </a:t>
            </a:r>
            <a:r>
              <a:rPr dirty="0">
                <a:solidFill>
                  <a:srgbClr val="2C2B8D"/>
                </a:solidFill>
              </a:rPr>
              <a:t>рабочая</a:t>
            </a:r>
            <a:r>
              <a:rPr spc="-160" dirty="0">
                <a:solidFill>
                  <a:srgbClr val="2C2B8D"/>
                </a:solidFill>
              </a:rPr>
              <a:t> </a:t>
            </a:r>
            <a:r>
              <a:rPr spc="-10" dirty="0">
                <a:solidFill>
                  <a:srgbClr val="2C2B8D"/>
                </a:solidFill>
              </a:rPr>
              <a:t>программа</a:t>
            </a:r>
            <a:r>
              <a:rPr spc="-150" dirty="0">
                <a:solidFill>
                  <a:srgbClr val="2C2B8D"/>
                </a:solidFill>
              </a:rPr>
              <a:t> </a:t>
            </a:r>
            <a:r>
              <a:rPr spc="-20" dirty="0">
                <a:solidFill>
                  <a:srgbClr val="2C2B8D"/>
                </a:solidFill>
              </a:rPr>
              <a:t>основного</a:t>
            </a:r>
            <a:r>
              <a:rPr spc="-105" dirty="0">
                <a:solidFill>
                  <a:srgbClr val="2C2B8D"/>
                </a:solidFill>
              </a:rPr>
              <a:t> </a:t>
            </a:r>
            <a:r>
              <a:rPr spc="-15" dirty="0">
                <a:solidFill>
                  <a:srgbClr val="2C2B8D"/>
                </a:solidFill>
              </a:rPr>
              <a:t>общего</a:t>
            </a:r>
            <a:r>
              <a:rPr spc="-100" dirty="0">
                <a:solidFill>
                  <a:srgbClr val="2C2B8D"/>
                </a:solidFill>
              </a:rPr>
              <a:t> </a:t>
            </a:r>
            <a:r>
              <a:rPr spc="-5" dirty="0">
                <a:solidFill>
                  <a:srgbClr val="2C2B8D"/>
                </a:solidFill>
              </a:rPr>
              <a:t>образования</a:t>
            </a:r>
            <a:r>
              <a:rPr spc="-240" dirty="0">
                <a:solidFill>
                  <a:srgbClr val="2C2B8D"/>
                </a:solidFill>
              </a:rPr>
              <a:t> </a:t>
            </a:r>
            <a:r>
              <a:rPr dirty="0">
                <a:solidFill>
                  <a:srgbClr val="2C2B8D"/>
                </a:solidFill>
              </a:rPr>
              <a:t>«Химия. </a:t>
            </a:r>
            <a:r>
              <a:rPr spc="-525" dirty="0">
                <a:solidFill>
                  <a:srgbClr val="2C2B8D"/>
                </a:solidFill>
              </a:rPr>
              <a:t> </a:t>
            </a:r>
            <a:r>
              <a:rPr spc="-30" dirty="0">
                <a:solidFill>
                  <a:srgbClr val="2C2B8D"/>
                </a:solidFill>
              </a:rPr>
              <a:t>Углублённый</a:t>
            </a:r>
            <a:r>
              <a:rPr spc="-165" dirty="0">
                <a:solidFill>
                  <a:srgbClr val="2C2B8D"/>
                </a:solidFill>
              </a:rPr>
              <a:t> </a:t>
            </a:r>
            <a:r>
              <a:rPr spc="-10" dirty="0">
                <a:solidFill>
                  <a:srgbClr val="2C2B8D"/>
                </a:solidFill>
              </a:rPr>
              <a:t>уровень»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590550" y="904875"/>
            <a:ext cx="4076700" cy="5310505"/>
            <a:chOff x="590550" y="904875"/>
            <a:chExt cx="4076700" cy="531050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1941" y="5771134"/>
              <a:ext cx="432054" cy="44408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0550" y="904875"/>
              <a:ext cx="4076700" cy="451485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1954" y="1069339"/>
              <a:ext cx="3700526" cy="413016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5293995" y="922337"/>
            <a:ext cx="6430010" cy="23996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spc="10" dirty="0">
                <a:latin typeface="Calibri"/>
                <a:cs typeface="Calibri"/>
              </a:rPr>
              <a:t>2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30" dirty="0">
                <a:latin typeface="Calibri"/>
                <a:cs typeface="Calibri"/>
              </a:rPr>
              <a:t>г</a:t>
            </a:r>
            <a:r>
              <a:rPr sz="2000" b="1" spc="-30" dirty="0">
                <a:latin typeface="Calibri"/>
                <a:cs typeface="Calibri"/>
              </a:rPr>
              <a:t>о</a:t>
            </a:r>
            <a:r>
              <a:rPr sz="2000" b="1" spc="30" dirty="0">
                <a:latin typeface="Calibri"/>
                <a:cs typeface="Calibri"/>
              </a:rPr>
              <a:t>д</a:t>
            </a:r>
            <a:r>
              <a:rPr sz="2000" b="1" spc="10" dirty="0">
                <a:latin typeface="Calibri"/>
                <a:cs typeface="Calibri"/>
              </a:rPr>
              <a:t>а</a:t>
            </a:r>
            <a:r>
              <a:rPr sz="2000" b="1" spc="-10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п</a:t>
            </a:r>
            <a:r>
              <a:rPr sz="2000" b="1" spc="10" dirty="0">
                <a:latin typeface="Calibri"/>
                <a:cs typeface="Calibri"/>
              </a:rPr>
              <a:t>о</a:t>
            </a:r>
            <a:r>
              <a:rPr sz="2000" b="1" spc="30" dirty="0">
                <a:latin typeface="Calibri"/>
                <a:cs typeface="Calibri"/>
              </a:rPr>
              <a:t> 3</a:t>
            </a:r>
            <a:r>
              <a:rPr sz="2000" b="1" spc="35" dirty="0">
                <a:latin typeface="Calibri"/>
                <a:cs typeface="Calibri"/>
              </a:rPr>
              <a:t>/</a:t>
            </a:r>
            <a:r>
              <a:rPr sz="2000" b="1" spc="10" dirty="0">
                <a:latin typeface="Calibri"/>
                <a:cs typeface="Calibri"/>
              </a:rPr>
              <a:t>4</a:t>
            </a:r>
            <a:r>
              <a:rPr sz="2000" b="1" spc="-13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ч</a:t>
            </a:r>
            <a:r>
              <a:rPr sz="2000" b="1" spc="-20" dirty="0">
                <a:latin typeface="Calibri"/>
                <a:cs typeface="Calibri"/>
              </a:rPr>
              <a:t>а</a:t>
            </a:r>
            <a:r>
              <a:rPr sz="2000" b="1" spc="-15" dirty="0">
                <a:latin typeface="Calibri"/>
                <a:cs typeface="Calibri"/>
              </a:rPr>
              <a:t>с</a:t>
            </a:r>
            <a:r>
              <a:rPr sz="2000" b="1" spc="10" dirty="0">
                <a:latin typeface="Calibri"/>
                <a:cs typeface="Calibri"/>
              </a:rPr>
              <a:t>а</a:t>
            </a:r>
            <a:r>
              <a:rPr sz="2000" b="1" spc="45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в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spc="30" dirty="0">
                <a:latin typeface="Calibri"/>
                <a:cs typeface="Calibri"/>
              </a:rPr>
              <a:t>н</a:t>
            </a:r>
            <a:r>
              <a:rPr sz="2000" b="1" spc="35" dirty="0">
                <a:latin typeface="Calibri"/>
                <a:cs typeface="Calibri"/>
              </a:rPr>
              <a:t>е</a:t>
            </a:r>
            <a:r>
              <a:rPr sz="2000" b="1" spc="30" dirty="0">
                <a:latin typeface="Calibri"/>
                <a:cs typeface="Calibri"/>
              </a:rPr>
              <a:t>д</a:t>
            </a:r>
            <a:r>
              <a:rPr sz="2000" b="1" spc="35" dirty="0">
                <a:latin typeface="Calibri"/>
                <a:cs typeface="Calibri"/>
              </a:rPr>
              <a:t>е</a:t>
            </a:r>
            <a:r>
              <a:rPr sz="2000" b="1" spc="-10" dirty="0">
                <a:latin typeface="Calibri"/>
                <a:cs typeface="Calibri"/>
              </a:rPr>
              <a:t>л</a:t>
            </a:r>
            <a:r>
              <a:rPr sz="2000" b="1" spc="-5" dirty="0">
                <a:latin typeface="Calibri"/>
                <a:cs typeface="Calibri"/>
              </a:rPr>
              <a:t>ю</a:t>
            </a:r>
            <a:r>
              <a:rPr sz="2000" b="1" spc="5" dirty="0"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spc="10" dirty="0">
                <a:latin typeface="Calibri"/>
                <a:cs typeface="Calibri"/>
              </a:rPr>
              <a:t>8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к</a:t>
            </a:r>
            <a:r>
              <a:rPr sz="2000" b="1" spc="-10" dirty="0">
                <a:latin typeface="Calibri"/>
                <a:cs typeface="Calibri"/>
              </a:rPr>
              <a:t>л</a:t>
            </a:r>
            <a:r>
              <a:rPr sz="2000" b="1" spc="-20" dirty="0">
                <a:latin typeface="Calibri"/>
                <a:cs typeface="Calibri"/>
              </a:rPr>
              <a:t>а</a:t>
            </a:r>
            <a:r>
              <a:rPr sz="2000" b="1" spc="-15" dirty="0">
                <a:latin typeface="Calibri"/>
                <a:cs typeface="Calibri"/>
              </a:rPr>
              <a:t>с</a:t>
            </a:r>
            <a:r>
              <a:rPr sz="2000" b="1" spc="10" dirty="0">
                <a:latin typeface="Calibri"/>
                <a:cs typeface="Calibri"/>
              </a:rPr>
              <a:t>с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50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Symbol"/>
                <a:cs typeface="Symbol"/>
              </a:rPr>
              <a:t>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b="1" spc="30" dirty="0">
                <a:latin typeface="Calibri"/>
                <a:cs typeface="Calibri"/>
              </a:rPr>
              <a:t>97</a:t>
            </a:r>
            <a:r>
              <a:rPr sz="2000" b="1" spc="35" dirty="0">
                <a:latin typeface="Calibri"/>
                <a:cs typeface="Calibri"/>
              </a:rPr>
              <a:t>/</a:t>
            </a:r>
            <a:r>
              <a:rPr sz="2000" b="1" spc="30" dirty="0">
                <a:latin typeface="Calibri"/>
                <a:cs typeface="Calibri"/>
              </a:rPr>
              <a:t>13</a:t>
            </a:r>
            <a:r>
              <a:rPr sz="2000" b="1" spc="10" dirty="0">
                <a:latin typeface="Calibri"/>
                <a:cs typeface="Calibri"/>
              </a:rPr>
              <a:t>3</a:t>
            </a:r>
            <a:r>
              <a:rPr sz="2000" b="1" spc="-135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ч</a:t>
            </a:r>
            <a:r>
              <a:rPr sz="2000" b="1" spc="-95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+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30" dirty="0">
                <a:latin typeface="Calibri"/>
                <a:cs typeface="Calibri"/>
              </a:rPr>
              <a:t>5</a:t>
            </a:r>
            <a:r>
              <a:rPr sz="2000" b="1" spc="35" dirty="0">
                <a:latin typeface="Calibri"/>
                <a:cs typeface="Calibri"/>
              </a:rPr>
              <a:t>/</a:t>
            </a:r>
            <a:r>
              <a:rPr sz="2000" b="1" spc="10" dirty="0">
                <a:latin typeface="Calibri"/>
                <a:cs typeface="Calibri"/>
              </a:rPr>
              <a:t>3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ч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spc="15" dirty="0">
                <a:latin typeface="Calibri"/>
                <a:cs typeface="Calibri"/>
              </a:rPr>
              <a:t>9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к</a:t>
            </a:r>
            <a:r>
              <a:rPr sz="2000" b="1" spc="-5" dirty="0">
                <a:latin typeface="Calibri"/>
                <a:cs typeface="Calibri"/>
              </a:rPr>
              <a:t>л</a:t>
            </a:r>
            <a:r>
              <a:rPr sz="2000" b="1" spc="-20" dirty="0">
                <a:latin typeface="Calibri"/>
                <a:cs typeface="Calibri"/>
              </a:rPr>
              <a:t>ас</a:t>
            </a:r>
            <a:r>
              <a:rPr sz="2000" b="1" spc="10" dirty="0">
                <a:latin typeface="Calibri"/>
                <a:cs typeface="Calibri"/>
              </a:rPr>
              <a:t>с</a:t>
            </a:r>
            <a:r>
              <a:rPr sz="2000" b="1" spc="55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Symbol"/>
                <a:cs typeface="Symbol"/>
              </a:rPr>
              <a:t>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b="1" spc="30" dirty="0">
                <a:latin typeface="Calibri"/>
                <a:cs typeface="Calibri"/>
              </a:rPr>
              <a:t>97</a:t>
            </a:r>
            <a:r>
              <a:rPr sz="2000" b="1" spc="35" dirty="0">
                <a:latin typeface="Calibri"/>
                <a:cs typeface="Calibri"/>
              </a:rPr>
              <a:t>/</a:t>
            </a:r>
            <a:r>
              <a:rPr sz="2000" b="1" spc="30" dirty="0">
                <a:latin typeface="Calibri"/>
                <a:cs typeface="Calibri"/>
              </a:rPr>
              <a:t>12</a:t>
            </a:r>
            <a:r>
              <a:rPr sz="2000" b="1" spc="15" dirty="0">
                <a:latin typeface="Calibri"/>
                <a:cs typeface="Calibri"/>
              </a:rPr>
              <a:t>6</a:t>
            </a:r>
            <a:r>
              <a:rPr sz="2000" b="1" spc="-135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ч</a:t>
            </a:r>
            <a:r>
              <a:rPr sz="2000" b="1" spc="-95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+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30" dirty="0">
                <a:latin typeface="Calibri"/>
                <a:cs typeface="Calibri"/>
              </a:rPr>
              <a:t>5</a:t>
            </a:r>
            <a:r>
              <a:rPr sz="2000" b="1" spc="35" dirty="0">
                <a:latin typeface="Calibri"/>
                <a:cs typeface="Calibri"/>
              </a:rPr>
              <a:t>/</a:t>
            </a:r>
            <a:r>
              <a:rPr sz="2000" b="1" spc="30" dirty="0">
                <a:latin typeface="Calibri"/>
                <a:cs typeface="Calibri"/>
              </a:rPr>
              <a:t>1</a:t>
            </a:r>
            <a:r>
              <a:rPr sz="2000" b="1" spc="15" dirty="0">
                <a:latin typeface="Calibri"/>
                <a:cs typeface="Calibri"/>
              </a:rPr>
              <a:t>0</a:t>
            </a:r>
            <a:r>
              <a:rPr sz="2000" b="1" spc="-135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ч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000" u="heavy" spc="1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8</a:t>
            </a:r>
            <a:r>
              <a:rPr sz="2000" u="heavy" spc="-7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1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класс</a:t>
            </a:r>
            <a:endParaRPr sz="2000">
              <a:latin typeface="Calibri"/>
              <a:cs typeface="Calibri"/>
            </a:endParaRPr>
          </a:p>
          <a:p>
            <a:pPr marL="317500" indent="-248285">
              <a:lnSpc>
                <a:spcPct val="100000"/>
              </a:lnSpc>
              <a:spcBef>
                <a:spcPts val="300"/>
              </a:spcBef>
              <a:buAutoNum type="arabicPeriod"/>
              <a:tabLst>
                <a:tab pos="318135" algn="l"/>
              </a:tabLst>
            </a:pPr>
            <a:r>
              <a:rPr sz="2000" spc="5" dirty="0">
                <a:latin typeface="Calibri"/>
                <a:cs typeface="Calibri"/>
              </a:rPr>
              <a:t>Первоначальные</a:t>
            </a:r>
            <a:r>
              <a:rPr sz="2000" spc="-95" dirty="0">
                <a:latin typeface="Calibri"/>
                <a:cs typeface="Calibri"/>
              </a:rPr>
              <a:t> </a:t>
            </a:r>
            <a:r>
              <a:rPr sz="2000" spc="15" dirty="0">
                <a:latin typeface="Calibri"/>
                <a:cs typeface="Calibri"/>
              </a:rPr>
              <a:t>химические</a:t>
            </a:r>
            <a:r>
              <a:rPr sz="2000" spc="-170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понятия.</a:t>
            </a:r>
            <a:r>
              <a:rPr sz="2000" spc="-135" dirty="0">
                <a:latin typeface="Calibri"/>
                <a:cs typeface="Calibri"/>
              </a:rPr>
              <a:t> </a:t>
            </a:r>
            <a:r>
              <a:rPr sz="2000" i="1" spc="15" dirty="0">
                <a:latin typeface="Calibri"/>
                <a:cs typeface="Calibri"/>
              </a:rPr>
              <a:t>25/38</a:t>
            </a:r>
            <a:r>
              <a:rPr sz="2000" i="1" spc="-125" dirty="0">
                <a:latin typeface="Calibri"/>
                <a:cs typeface="Calibri"/>
              </a:rPr>
              <a:t> </a:t>
            </a:r>
            <a:r>
              <a:rPr sz="2000" i="1" spc="10" dirty="0">
                <a:latin typeface="Calibri"/>
                <a:cs typeface="Calibri"/>
              </a:rPr>
              <a:t>ч</a:t>
            </a:r>
            <a:endParaRPr sz="2000">
              <a:latin typeface="Calibri"/>
              <a:cs typeface="Calibri"/>
            </a:endParaRPr>
          </a:p>
          <a:p>
            <a:pPr marL="460375" indent="-448309">
              <a:lnSpc>
                <a:spcPct val="100000"/>
              </a:lnSpc>
              <a:spcBef>
                <a:spcPts val="229"/>
              </a:spcBef>
              <a:buAutoNum type="arabicPeriod"/>
              <a:tabLst>
                <a:tab pos="460375" algn="l"/>
                <a:tab pos="461009" algn="l"/>
                <a:tab pos="3606165" algn="l"/>
                <a:tab pos="5464810" algn="l"/>
              </a:tabLst>
            </a:pPr>
            <a:r>
              <a:rPr sz="2000" dirty="0">
                <a:latin typeface="Calibri"/>
                <a:cs typeface="Calibri"/>
              </a:rPr>
              <a:t>Важнейшие</a:t>
            </a:r>
            <a:r>
              <a:rPr sz="2000" spc="5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представители	неорганических	</a:t>
            </a:r>
            <a:r>
              <a:rPr sz="2000" spc="-10" dirty="0">
                <a:latin typeface="Calibri"/>
                <a:cs typeface="Calibri"/>
              </a:rPr>
              <a:t>веществ.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2000" i="1" spc="30" dirty="0">
                <a:latin typeface="Calibri"/>
                <a:cs typeface="Calibri"/>
              </a:rPr>
              <a:t>4</a:t>
            </a:r>
            <a:r>
              <a:rPr sz="2000" i="1" spc="35" dirty="0">
                <a:latin typeface="Calibri"/>
                <a:cs typeface="Calibri"/>
              </a:rPr>
              <a:t>6</a:t>
            </a:r>
            <a:r>
              <a:rPr sz="2000" i="1" spc="-30" dirty="0">
                <a:latin typeface="Calibri"/>
                <a:cs typeface="Calibri"/>
              </a:rPr>
              <a:t>/</a:t>
            </a:r>
            <a:r>
              <a:rPr sz="2000" i="1" spc="30" dirty="0">
                <a:latin typeface="Calibri"/>
                <a:cs typeface="Calibri"/>
              </a:rPr>
              <a:t>6</a:t>
            </a:r>
            <a:r>
              <a:rPr sz="2000" i="1" spc="10" dirty="0">
                <a:latin typeface="Calibri"/>
                <a:cs typeface="Calibri"/>
              </a:rPr>
              <a:t>1</a:t>
            </a:r>
            <a:r>
              <a:rPr sz="2000" i="1" spc="-130" dirty="0">
                <a:latin typeface="Calibri"/>
                <a:cs typeface="Calibri"/>
              </a:rPr>
              <a:t> </a:t>
            </a:r>
            <a:r>
              <a:rPr sz="2000" i="1" spc="10" dirty="0">
                <a:latin typeface="Calibri"/>
                <a:cs typeface="Calibri"/>
              </a:rPr>
              <a:t>ч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9500"/>
              </a:lnSpc>
              <a:spcBef>
                <a:spcPts val="95"/>
              </a:spcBef>
              <a:tabLst>
                <a:tab pos="384175" algn="l"/>
                <a:tab pos="822325" algn="l"/>
                <a:tab pos="1137285" algn="l"/>
                <a:tab pos="1594485" algn="l"/>
                <a:tab pos="3043555" algn="l"/>
                <a:tab pos="4359275" algn="l"/>
                <a:tab pos="4987925" algn="l"/>
              </a:tabLst>
            </a:pPr>
            <a:r>
              <a:rPr spc="30" dirty="0"/>
              <a:t>3</a:t>
            </a:r>
            <a:r>
              <a:rPr spc="5" dirty="0"/>
              <a:t>.</a:t>
            </a:r>
            <a:r>
              <a:rPr dirty="0"/>
              <a:t>	</a:t>
            </a:r>
            <a:r>
              <a:rPr spc="-50" dirty="0"/>
              <a:t>П</a:t>
            </a:r>
            <a:r>
              <a:rPr spc="10" dirty="0"/>
              <a:t>З</a:t>
            </a:r>
            <a:r>
              <a:rPr dirty="0"/>
              <a:t>	</a:t>
            </a:r>
            <a:r>
              <a:rPr spc="10" dirty="0"/>
              <a:t>и</a:t>
            </a:r>
            <a:r>
              <a:rPr dirty="0"/>
              <a:t>	</a:t>
            </a:r>
            <a:r>
              <a:rPr spc="25" dirty="0"/>
              <a:t>П</a:t>
            </a:r>
            <a:r>
              <a:rPr spc="10" dirty="0"/>
              <a:t>С</a:t>
            </a:r>
            <a:r>
              <a:rPr dirty="0"/>
              <a:t>	</a:t>
            </a:r>
            <a:r>
              <a:rPr spc="30" dirty="0"/>
              <a:t>х</a:t>
            </a:r>
            <a:r>
              <a:rPr spc="35" dirty="0"/>
              <a:t>и</a:t>
            </a:r>
            <a:r>
              <a:rPr spc="-85" dirty="0"/>
              <a:t>м</a:t>
            </a:r>
            <a:r>
              <a:rPr spc="35" dirty="0"/>
              <a:t>и</a:t>
            </a:r>
            <a:r>
              <a:rPr spc="30" dirty="0"/>
              <a:t>ч</a:t>
            </a:r>
            <a:r>
              <a:rPr spc="-25" dirty="0"/>
              <a:t>ес</a:t>
            </a:r>
            <a:r>
              <a:rPr spc="-35" dirty="0"/>
              <a:t>к</a:t>
            </a:r>
            <a:r>
              <a:rPr spc="-40" dirty="0"/>
              <a:t>и</a:t>
            </a:r>
            <a:r>
              <a:rPr spc="10" dirty="0"/>
              <a:t>х</a:t>
            </a:r>
            <a:r>
              <a:rPr dirty="0"/>
              <a:t>	</a:t>
            </a:r>
            <a:r>
              <a:rPr spc="-65" dirty="0"/>
              <a:t>э</a:t>
            </a:r>
            <a:r>
              <a:rPr spc="20" dirty="0"/>
              <a:t>л</a:t>
            </a:r>
            <a:r>
              <a:rPr spc="-25" dirty="0"/>
              <a:t>е</a:t>
            </a:r>
            <a:r>
              <a:rPr spc="-5" dirty="0"/>
              <a:t>м</a:t>
            </a:r>
            <a:r>
              <a:rPr spc="-25" dirty="0"/>
              <a:t>ент</a:t>
            </a:r>
            <a:r>
              <a:rPr spc="-10" dirty="0"/>
              <a:t>о</a:t>
            </a:r>
            <a:r>
              <a:rPr spc="10" dirty="0"/>
              <a:t>в</a:t>
            </a:r>
            <a:r>
              <a:rPr dirty="0"/>
              <a:t>	</a:t>
            </a:r>
            <a:r>
              <a:rPr spc="-20" dirty="0"/>
              <a:t>Д</a:t>
            </a:r>
            <a:r>
              <a:rPr spc="15" dirty="0"/>
              <a:t>.</a:t>
            </a:r>
            <a:r>
              <a:rPr spc="-10" dirty="0"/>
              <a:t>И</a:t>
            </a:r>
            <a:r>
              <a:rPr spc="5" dirty="0"/>
              <a:t>.</a:t>
            </a:r>
            <a:r>
              <a:rPr dirty="0"/>
              <a:t>	</a:t>
            </a:r>
            <a:r>
              <a:rPr spc="20" dirty="0"/>
              <a:t>М</a:t>
            </a:r>
            <a:r>
              <a:rPr spc="-35" dirty="0"/>
              <a:t>е</a:t>
            </a:r>
            <a:r>
              <a:rPr spc="-25" dirty="0"/>
              <a:t>н</a:t>
            </a:r>
            <a:r>
              <a:rPr spc="5" dirty="0"/>
              <a:t>д</a:t>
            </a:r>
            <a:r>
              <a:rPr spc="-25" dirty="0"/>
              <a:t>е</a:t>
            </a:r>
            <a:r>
              <a:rPr spc="20" dirty="0"/>
              <a:t>л</a:t>
            </a:r>
            <a:r>
              <a:rPr spc="-25" dirty="0"/>
              <a:t>ее</a:t>
            </a:r>
            <a:r>
              <a:rPr spc="10" dirty="0"/>
              <a:t>в</a:t>
            </a:r>
            <a:r>
              <a:rPr spc="25" dirty="0"/>
              <a:t>а</a:t>
            </a:r>
            <a:r>
              <a:rPr spc="5" dirty="0"/>
              <a:t>.  </a:t>
            </a:r>
            <a:r>
              <a:rPr spc="-25" dirty="0"/>
              <a:t>Ст</a:t>
            </a:r>
            <a:r>
              <a:rPr spc="-5" dirty="0"/>
              <a:t>р</a:t>
            </a:r>
            <a:r>
              <a:rPr spc="-10" dirty="0"/>
              <a:t>о</a:t>
            </a:r>
            <a:r>
              <a:rPr spc="-25" dirty="0"/>
              <a:t>ен</a:t>
            </a:r>
            <a:r>
              <a:rPr spc="35" dirty="0"/>
              <a:t>и</a:t>
            </a:r>
            <a:r>
              <a:rPr spc="10" dirty="0"/>
              <a:t>е</a:t>
            </a:r>
            <a:r>
              <a:rPr spc="45" dirty="0"/>
              <a:t> </a:t>
            </a:r>
            <a:r>
              <a:rPr spc="10" dirty="0"/>
              <a:t>а</a:t>
            </a:r>
            <a:r>
              <a:rPr spc="-25" dirty="0"/>
              <a:t>т</a:t>
            </a:r>
            <a:r>
              <a:rPr spc="-5" dirty="0"/>
              <a:t>ом</a:t>
            </a:r>
            <a:r>
              <a:rPr spc="10" dirty="0"/>
              <a:t>а.</a:t>
            </a:r>
            <a:r>
              <a:rPr spc="-65" dirty="0"/>
              <a:t> </a:t>
            </a:r>
            <a:r>
              <a:rPr spc="5" dirty="0"/>
              <a:t>Х</a:t>
            </a:r>
            <a:r>
              <a:rPr spc="30" dirty="0"/>
              <a:t>и</a:t>
            </a:r>
            <a:r>
              <a:rPr spc="-5" dirty="0"/>
              <a:t>м</a:t>
            </a:r>
            <a:r>
              <a:rPr spc="35" dirty="0"/>
              <a:t>и</a:t>
            </a:r>
            <a:r>
              <a:rPr spc="30" dirty="0"/>
              <a:t>ч</a:t>
            </a:r>
            <a:r>
              <a:rPr spc="-25" dirty="0"/>
              <a:t>ес</a:t>
            </a:r>
            <a:r>
              <a:rPr spc="40" dirty="0"/>
              <a:t>к</a:t>
            </a:r>
            <a:r>
              <a:rPr spc="10" dirty="0"/>
              <a:t>ая</a:t>
            </a:r>
            <a:r>
              <a:rPr spc="-125" dirty="0"/>
              <a:t> </a:t>
            </a:r>
            <a:r>
              <a:rPr spc="-25" dirty="0"/>
              <a:t>с</a:t>
            </a:r>
            <a:r>
              <a:rPr spc="10" dirty="0"/>
              <a:t>в</a:t>
            </a:r>
            <a:r>
              <a:rPr spc="25" dirty="0"/>
              <a:t>я</a:t>
            </a:r>
            <a:r>
              <a:rPr spc="-25" dirty="0"/>
              <a:t>з</a:t>
            </a:r>
            <a:r>
              <a:rPr spc="35" dirty="0"/>
              <a:t>ь</a:t>
            </a:r>
            <a:r>
              <a:rPr spc="5" dirty="0"/>
              <a:t>.</a:t>
            </a:r>
            <a:r>
              <a:rPr spc="-140" dirty="0"/>
              <a:t> </a:t>
            </a:r>
            <a:r>
              <a:rPr spc="20" dirty="0"/>
              <a:t>О</a:t>
            </a:r>
            <a:r>
              <a:rPr spc="35" dirty="0"/>
              <a:t>В</a:t>
            </a:r>
            <a:r>
              <a:rPr spc="-210" dirty="0"/>
              <a:t>Р</a:t>
            </a:r>
            <a:r>
              <a:rPr spc="5" dirty="0"/>
              <a:t>.</a:t>
            </a:r>
            <a:r>
              <a:rPr spc="-65" dirty="0"/>
              <a:t> </a:t>
            </a:r>
            <a:r>
              <a:rPr spc="30" dirty="0"/>
              <a:t>26</a:t>
            </a:r>
            <a:r>
              <a:rPr spc="-25" dirty="0"/>
              <a:t>/</a:t>
            </a:r>
            <a:r>
              <a:rPr spc="30" dirty="0"/>
              <a:t>3</a:t>
            </a:r>
            <a:r>
              <a:rPr spc="10" dirty="0"/>
              <a:t>4</a:t>
            </a:r>
            <a:r>
              <a:rPr spc="-55" dirty="0"/>
              <a:t> </a:t>
            </a:r>
            <a:r>
              <a:rPr i="1" spc="10" dirty="0">
                <a:latin typeface="Calibri"/>
                <a:cs typeface="Calibri"/>
              </a:rPr>
              <a:t>ч</a:t>
            </a:r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u="heavy" spc="1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</a:rPr>
              <a:t>9</a:t>
            </a:r>
            <a:r>
              <a:rPr u="heavy" spc="-7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</a:rPr>
              <a:t> </a:t>
            </a:r>
            <a:r>
              <a:rPr u="heavy" spc="1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</a:rPr>
              <a:t>класс</a:t>
            </a:r>
          </a:p>
          <a:p>
            <a:pPr marL="260350" indent="-248285">
              <a:lnSpc>
                <a:spcPct val="100000"/>
              </a:lnSpc>
              <a:spcBef>
                <a:spcPts val="225"/>
              </a:spcBef>
              <a:buAutoNum type="arabicPeriod"/>
              <a:tabLst>
                <a:tab pos="260985" algn="l"/>
              </a:tabLst>
            </a:pPr>
            <a:r>
              <a:rPr spc="35" dirty="0"/>
              <a:t>В</a:t>
            </a:r>
            <a:r>
              <a:rPr spc="-25" dirty="0"/>
              <a:t>е</a:t>
            </a:r>
            <a:r>
              <a:rPr dirty="0"/>
              <a:t>щ</a:t>
            </a:r>
            <a:r>
              <a:rPr spc="-25" dirty="0"/>
              <a:t>ест</a:t>
            </a:r>
            <a:r>
              <a:rPr spc="10" dirty="0"/>
              <a:t>во</a:t>
            </a:r>
            <a:r>
              <a:rPr spc="60" dirty="0"/>
              <a:t> </a:t>
            </a:r>
            <a:r>
              <a:rPr spc="10" dirty="0"/>
              <a:t>и</a:t>
            </a:r>
            <a:r>
              <a:rPr spc="-50" dirty="0"/>
              <a:t> </a:t>
            </a:r>
            <a:r>
              <a:rPr spc="30" dirty="0"/>
              <a:t>х</a:t>
            </a:r>
            <a:r>
              <a:rPr spc="35" dirty="0"/>
              <a:t>и</a:t>
            </a:r>
            <a:r>
              <a:rPr spc="-5" dirty="0"/>
              <a:t>м</a:t>
            </a:r>
            <a:r>
              <a:rPr spc="35" dirty="0"/>
              <a:t>и</a:t>
            </a:r>
            <a:r>
              <a:rPr spc="30" dirty="0"/>
              <a:t>ч</a:t>
            </a:r>
            <a:r>
              <a:rPr spc="-25" dirty="0"/>
              <a:t>ес</a:t>
            </a:r>
            <a:r>
              <a:rPr spc="40" dirty="0"/>
              <a:t>к</a:t>
            </a:r>
            <a:r>
              <a:rPr spc="10" dirty="0"/>
              <a:t>ая</a:t>
            </a:r>
            <a:r>
              <a:rPr spc="-125" dirty="0"/>
              <a:t> </a:t>
            </a:r>
            <a:r>
              <a:rPr spc="-5" dirty="0"/>
              <a:t>р</a:t>
            </a:r>
            <a:r>
              <a:rPr spc="-25" dirty="0"/>
              <a:t>е</a:t>
            </a:r>
            <a:r>
              <a:rPr spc="10" dirty="0"/>
              <a:t>а</a:t>
            </a:r>
            <a:r>
              <a:rPr spc="45" dirty="0"/>
              <a:t>к</a:t>
            </a:r>
            <a:r>
              <a:rPr spc="35" dirty="0"/>
              <a:t>ци</a:t>
            </a:r>
            <a:r>
              <a:rPr spc="30" dirty="0"/>
              <a:t>я</a:t>
            </a:r>
            <a:r>
              <a:rPr spc="5" dirty="0"/>
              <a:t>.</a:t>
            </a:r>
            <a:r>
              <a:rPr spc="-215" dirty="0"/>
              <a:t> </a:t>
            </a:r>
            <a:r>
              <a:rPr spc="-5" dirty="0"/>
              <a:t>Т</a:t>
            </a:r>
            <a:r>
              <a:rPr spc="-50" dirty="0"/>
              <a:t>Э</a:t>
            </a:r>
            <a:r>
              <a:rPr spc="-15" dirty="0"/>
              <a:t>Д</a:t>
            </a:r>
            <a:r>
              <a:rPr spc="5" dirty="0"/>
              <a:t>.</a:t>
            </a:r>
            <a:r>
              <a:rPr dirty="0"/>
              <a:t> </a:t>
            </a:r>
            <a:r>
              <a:rPr spc="-70" dirty="0"/>
              <a:t> </a:t>
            </a:r>
            <a:r>
              <a:rPr i="1" spc="30" dirty="0">
                <a:latin typeface="Calibri"/>
                <a:cs typeface="Calibri"/>
              </a:rPr>
              <a:t>34</a:t>
            </a:r>
            <a:r>
              <a:rPr i="1" spc="-30" dirty="0">
                <a:latin typeface="Calibri"/>
                <a:cs typeface="Calibri"/>
              </a:rPr>
              <a:t>/</a:t>
            </a:r>
            <a:r>
              <a:rPr i="1" spc="30" dirty="0">
                <a:latin typeface="Calibri"/>
                <a:cs typeface="Calibri"/>
              </a:rPr>
              <a:t>3</a:t>
            </a:r>
            <a:r>
              <a:rPr i="1" spc="10" dirty="0">
                <a:latin typeface="Calibri"/>
                <a:cs typeface="Calibri"/>
              </a:rPr>
              <a:t>6</a:t>
            </a:r>
            <a:r>
              <a:rPr i="1" spc="-55" dirty="0">
                <a:latin typeface="Calibri"/>
                <a:cs typeface="Calibri"/>
              </a:rPr>
              <a:t> </a:t>
            </a:r>
            <a:r>
              <a:rPr i="1" spc="10" dirty="0">
                <a:latin typeface="Calibri"/>
                <a:cs typeface="Calibri"/>
              </a:rPr>
              <a:t>ч</a:t>
            </a:r>
          </a:p>
          <a:p>
            <a:pPr marL="260350" indent="-248285">
              <a:lnSpc>
                <a:spcPct val="100000"/>
              </a:lnSpc>
              <a:spcBef>
                <a:spcPts val="229"/>
              </a:spcBef>
              <a:buAutoNum type="arabicPeriod"/>
              <a:tabLst>
                <a:tab pos="260985" algn="l"/>
              </a:tabLst>
            </a:pPr>
            <a:r>
              <a:rPr spc="25" dirty="0"/>
              <a:t>Н</a:t>
            </a:r>
            <a:r>
              <a:rPr spc="-25" dirty="0"/>
              <a:t>е</a:t>
            </a:r>
            <a:r>
              <a:rPr spc="-5" dirty="0"/>
              <a:t>м</a:t>
            </a:r>
            <a:r>
              <a:rPr spc="-25" dirty="0"/>
              <a:t>ет</a:t>
            </a:r>
            <a:r>
              <a:rPr spc="10" dirty="0"/>
              <a:t>а</a:t>
            </a:r>
            <a:r>
              <a:rPr spc="25" dirty="0"/>
              <a:t>л</a:t>
            </a:r>
            <a:r>
              <a:rPr spc="20" dirty="0"/>
              <a:t>л</a:t>
            </a:r>
            <a:r>
              <a:rPr spc="15" dirty="0"/>
              <a:t>ы</a:t>
            </a:r>
            <a:r>
              <a:rPr spc="5" dirty="0"/>
              <a:t> </a:t>
            </a:r>
            <a:r>
              <a:rPr spc="10" dirty="0"/>
              <a:t>и</a:t>
            </a:r>
            <a:r>
              <a:rPr spc="-50" dirty="0"/>
              <a:t> </a:t>
            </a:r>
            <a:r>
              <a:rPr spc="35" dirty="0"/>
              <a:t>и</a:t>
            </a:r>
            <a:r>
              <a:rPr spc="10" dirty="0"/>
              <a:t>х</a:t>
            </a:r>
            <a:r>
              <a:rPr spc="-55" dirty="0"/>
              <a:t> </a:t>
            </a:r>
            <a:r>
              <a:rPr spc="-25" dirty="0"/>
              <a:t>с</a:t>
            </a:r>
            <a:r>
              <a:rPr spc="-10" dirty="0"/>
              <a:t>о</a:t>
            </a:r>
            <a:r>
              <a:rPr spc="-25" dirty="0"/>
              <a:t>е</a:t>
            </a:r>
            <a:r>
              <a:rPr spc="5" dirty="0"/>
              <a:t>д</a:t>
            </a:r>
            <a:r>
              <a:rPr spc="35" dirty="0"/>
              <a:t>и</a:t>
            </a:r>
            <a:r>
              <a:rPr spc="-25" dirty="0"/>
              <a:t>нен</a:t>
            </a:r>
            <a:r>
              <a:rPr spc="35" dirty="0"/>
              <a:t>и</a:t>
            </a:r>
            <a:r>
              <a:rPr spc="30" dirty="0"/>
              <a:t>я</a:t>
            </a:r>
            <a:r>
              <a:rPr spc="5" dirty="0"/>
              <a:t>.</a:t>
            </a:r>
            <a:r>
              <a:rPr spc="-65" dirty="0"/>
              <a:t> </a:t>
            </a:r>
            <a:r>
              <a:rPr i="1" spc="30" dirty="0">
                <a:latin typeface="Calibri"/>
                <a:cs typeface="Calibri"/>
              </a:rPr>
              <a:t>33</a:t>
            </a:r>
            <a:r>
              <a:rPr i="1" spc="-25" dirty="0">
                <a:latin typeface="Calibri"/>
                <a:cs typeface="Calibri"/>
              </a:rPr>
              <a:t>/</a:t>
            </a:r>
            <a:r>
              <a:rPr i="1" spc="30" dirty="0">
                <a:latin typeface="Calibri"/>
                <a:cs typeface="Calibri"/>
              </a:rPr>
              <a:t>4</a:t>
            </a:r>
            <a:r>
              <a:rPr i="1" spc="10" dirty="0">
                <a:latin typeface="Calibri"/>
                <a:cs typeface="Calibri"/>
              </a:rPr>
              <a:t>3</a:t>
            </a:r>
            <a:r>
              <a:rPr i="1" spc="-130" dirty="0">
                <a:latin typeface="Calibri"/>
                <a:cs typeface="Calibri"/>
              </a:rPr>
              <a:t> </a:t>
            </a:r>
            <a:r>
              <a:rPr i="1" spc="10" dirty="0">
                <a:latin typeface="Calibri"/>
                <a:cs typeface="Calibri"/>
              </a:rPr>
              <a:t>ч</a:t>
            </a:r>
          </a:p>
          <a:p>
            <a:pPr marL="260350" indent="-248285">
              <a:lnSpc>
                <a:spcPct val="100000"/>
              </a:lnSpc>
              <a:spcBef>
                <a:spcPts val="229"/>
              </a:spcBef>
              <a:buAutoNum type="arabicPeriod"/>
              <a:tabLst>
                <a:tab pos="260985" algn="l"/>
              </a:tabLst>
            </a:pPr>
            <a:r>
              <a:rPr spc="20" dirty="0"/>
              <a:t>М</a:t>
            </a:r>
            <a:r>
              <a:rPr spc="-35" dirty="0"/>
              <a:t>е</a:t>
            </a:r>
            <a:r>
              <a:rPr spc="-25" dirty="0"/>
              <a:t>т</a:t>
            </a:r>
            <a:r>
              <a:rPr spc="10" dirty="0"/>
              <a:t>а</a:t>
            </a:r>
            <a:r>
              <a:rPr spc="25" dirty="0"/>
              <a:t>л</a:t>
            </a:r>
            <a:r>
              <a:rPr spc="20" dirty="0"/>
              <a:t>л</a:t>
            </a:r>
            <a:r>
              <a:rPr spc="15" dirty="0"/>
              <a:t>ы</a:t>
            </a:r>
            <a:r>
              <a:rPr dirty="0"/>
              <a:t> </a:t>
            </a:r>
            <a:r>
              <a:rPr spc="10" dirty="0"/>
              <a:t>и</a:t>
            </a:r>
            <a:r>
              <a:rPr spc="-50" dirty="0"/>
              <a:t> </a:t>
            </a:r>
            <a:r>
              <a:rPr spc="35" dirty="0"/>
              <a:t>и</a:t>
            </a:r>
            <a:r>
              <a:rPr spc="10" dirty="0"/>
              <a:t>х</a:t>
            </a:r>
            <a:r>
              <a:rPr spc="-55" dirty="0"/>
              <a:t> </a:t>
            </a:r>
            <a:r>
              <a:rPr spc="-25" dirty="0"/>
              <a:t>с</a:t>
            </a:r>
            <a:r>
              <a:rPr spc="-10" dirty="0"/>
              <a:t>о</a:t>
            </a:r>
            <a:r>
              <a:rPr spc="-25" dirty="0"/>
              <a:t>е</a:t>
            </a:r>
            <a:r>
              <a:rPr spc="5" dirty="0"/>
              <a:t>д</a:t>
            </a:r>
            <a:r>
              <a:rPr spc="35" dirty="0"/>
              <a:t>и</a:t>
            </a:r>
            <a:r>
              <a:rPr spc="-25" dirty="0"/>
              <a:t>нен</a:t>
            </a:r>
            <a:r>
              <a:rPr spc="35" dirty="0"/>
              <a:t>и</a:t>
            </a:r>
            <a:r>
              <a:rPr spc="30" dirty="0"/>
              <a:t>я</a:t>
            </a:r>
            <a:r>
              <a:rPr spc="5" dirty="0"/>
              <a:t>.</a:t>
            </a:r>
            <a:r>
              <a:rPr spc="-65" dirty="0"/>
              <a:t> </a:t>
            </a:r>
            <a:r>
              <a:rPr i="1" spc="30" dirty="0">
                <a:latin typeface="Calibri"/>
                <a:cs typeface="Calibri"/>
              </a:rPr>
              <a:t>20</a:t>
            </a:r>
            <a:r>
              <a:rPr i="1" spc="-30" dirty="0">
                <a:latin typeface="Calibri"/>
                <a:cs typeface="Calibri"/>
              </a:rPr>
              <a:t>/</a:t>
            </a:r>
            <a:r>
              <a:rPr i="1" spc="30" dirty="0">
                <a:latin typeface="Calibri"/>
                <a:cs typeface="Calibri"/>
              </a:rPr>
              <a:t>3</a:t>
            </a:r>
            <a:r>
              <a:rPr i="1" spc="10" dirty="0">
                <a:latin typeface="Calibri"/>
                <a:cs typeface="Calibri"/>
              </a:rPr>
              <a:t>2</a:t>
            </a:r>
            <a:r>
              <a:rPr i="1" spc="-130" dirty="0">
                <a:latin typeface="Calibri"/>
                <a:cs typeface="Calibri"/>
              </a:rPr>
              <a:t> </a:t>
            </a:r>
            <a:r>
              <a:rPr i="1" spc="10" dirty="0">
                <a:latin typeface="Calibri"/>
                <a:cs typeface="Calibri"/>
              </a:rPr>
              <a:t>ч</a:t>
            </a:r>
          </a:p>
          <a:p>
            <a:pPr marL="260350" indent="-248285">
              <a:lnSpc>
                <a:spcPct val="100000"/>
              </a:lnSpc>
              <a:spcBef>
                <a:spcPts val="229"/>
              </a:spcBef>
              <a:buAutoNum type="arabicPeriod"/>
              <a:tabLst>
                <a:tab pos="260985" algn="l"/>
              </a:tabLst>
            </a:pPr>
            <a:r>
              <a:rPr spc="10" dirty="0"/>
              <a:t>Х</a:t>
            </a:r>
            <a:r>
              <a:rPr spc="35" dirty="0"/>
              <a:t>и</a:t>
            </a:r>
            <a:r>
              <a:rPr spc="-5" dirty="0"/>
              <a:t>м</a:t>
            </a:r>
            <a:r>
              <a:rPr spc="40" dirty="0"/>
              <a:t>и</a:t>
            </a:r>
            <a:r>
              <a:rPr spc="10" dirty="0"/>
              <a:t>я</a:t>
            </a:r>
            <a:r>
              <a:rPr spc="-135" dirty="0"/>
              <a:t> </a:t>
            </a:r>
            <a:r>
              <a:rPr spc="15" dirty="0"/>
              <a:t>и</a:t>
            </a:r>
            <a:r>
              <a:rPr spc="25" dirty="0"/>
              <a:t> </a:t>
            </a:r>
            <a:r>
              <a:rPr spc="-10" dirty="0"/>
              <a:t>о</a:t>
            </a:r>
            <a:r>
              <a:rPr spc="40" dirty="0"/>
              <a:t>к</a:t>
            </a:r>
            <a:r>
              <a:rPr spc="-10" dirty="0"/>
              <a:t>ру</a:t>
            </a:r>
            <a:r>
              <a:rPr spc="45" dirty="0"/>
              <a:t>ж</a:t>
            </a:r>
            <a:r>
              <a:rPr spc="10" dirty="0"/>
              <a:t>а</a:t>
            </a:r>
            <a:r>
              <a:rPr spc="-20" dirty="0"/>
              <a:t>ю</a:t>
            </a:r>
            <a:r>
              <a:rPr dirty="0"/>
              <a:t>щ</a:t>
            </a:r>
            <a:r>
              <a:rPr spc="10" dirty="0"/>
              <a:t>ая</a:t>
            </a:r>
            <a:r>
              <a:rPr spc="-125" dirty="0"/>
              <a:t> </a:t>
            </a:r>
            <a:r>
              <a:rPr spc="-25" dirty="0"/>
              <a:t>с</a:t>
            </a:r>
            <a:r>
              <a:rPr spc="-5" dirty="0"/>
              <a:t>р</a:t>
            </a:r>
            <a:r>
              <a:rPr spc="-30" dirty="0"/>
              <a:t>е</a:t>
            </a:r>
            <a:r>
              <a:rPr spc="5" dirty="0"/>
              <a:t>д</a:t>
            </a:r>
            <a:r>
              <a:rPr spc="15" dirty="0"/>
              <a:t>а</a:t>
            </a:r>
            <a:r>
              <a:rPr spc="5" dirty="0"/>
              <a:t>.</a:t>
            </a:r>
            <a:r>
              <a:rPr spc="-65" dirty="0"/>
              <a:t> </a:t>
            </a:r>
            <a:r>
              <a:rPr i="1" spc="35" dirty="0">
                <a:latin typeface="Calibri"/>
                <a:cs typeface="Calibri"/>
              </a:rPr>
              <a:t>5</a:t>
            </a:r>
            <a:r>
              <a:rPr i="1" spc="-30" dirty="0">
                <a:latin typeface="Calibri"/>
                <a:cs typeface="Calibri"/>
              </a:rPr>
              <a:t>/</a:t>
            </a:r>
            <a:r>
              <a:rPr i="1" spc="15" dirty="0">
                <a:latin typeface="Calibri"/>
                <a:cs typeface="Calibri"/>
              </a:rPr>
              <a:t>5</a:t>
            </a:r>
            <a:r>
              <a:rPr i="1" spc="-55" dirty="0">
                <a:latin typeface="Calibri"/>
                <a:cs typeface="Calibri"/>
              </a:rPr>
              <a:t> </a:t>
            </a:r>
            <a:r>
              <a:rPr i="1" spc="10" dirty="0">
                <a:latin typeface="Calibri"/>
                <a:cs typeface="Calibri"/>
              </a:rPr>
              <a:t>ч</a:t>
            </a:r>
          </a:p>
          <a:p>
            <a:pPr marL="260350" indent="-248285">
              <a:lnSpc>
                <a:spcPct val="100000"/>
              </a:lnSpc>
              <a:spcBef>
                <a:spcPts val="300"/>
              </a:spcBef>
              <a:buAutoNum type="arabicPeriod"/>
              <a:tabLst>
                <a:tab pos="260985" algn="l"/>
              </a:tabLst>
            </a:pPr>
            <a:r>
              <a:rPr spc="-5" dirty="0"/>
              <a:t>Обобщение</a:t>
            </a:r>
            <a:r>
              <a:rPr spc="-40" dirty="0"/>
              <a:t> </a:t>
            </a:r>
            <a:r>
              <a:rPr dirty="0"/>
              <a:t>знаний</a:t>
            </a:r>
            <a:r>
              <a:rPr spc="25" dirty="0"/>
              <a:t> </a:t>
            </a:r>
            <a:r>
              <a:rPr i="1" spc="10" dirty="0">
                <a:latin typeface="Calibri"/>
                <a:cs typeface="Calibri"/>
              </a:rPr>
              <a:t>5/10</a:t>
            </a:r>
            <a:r>
              <a:rPr i="1" spc="-60" dirty="0">
                <a:latin typeface="Calibri"/>
                <a:cs typeface="Calibri"/>
              </a:rPr>
              <a:t> </a:t>
            </a:r>
            <a:r>
              <a:rPr i="1" spc="10" dirty="0">
                <a:latin typeface="Calibri"/>
                <a:cs typeface="Calibri"/>
              </a:rPr>
              <a:t>ч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474088" y="5673407"/>
            <a:ext cx="207454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https://clck.ru/32tJD8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428998"/>
            <a:ext cx="2423921" cy="3429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682094" y="457898"/>
            <a:ext cx="11747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0" dirty="0">
                <a:solidFill>
                  <a:srgbClr val="223B78"/>
                </a:solidFill>
                <a:latin typeface="Calibri"/>
                <a:cs typeface="Calibri"/>
              </a:rPr>
              <a:t>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73722" y="154241"/>
            <a:ext cx="6010275" cy="706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680"/>
              </a:lnSpc>
              <a:spcBef>
                <a:spcPts val="100"/>
              </a:spcBef>
            </a:pPr>
            <a:r>
              <a:rPr spc="-10" dirty="0"/>
              <a:t>ФПУ</a:t>
            </a:r>
            <a:r>
              <a:rPr spc="15" dirty="0"/>
              <a:t> </a:t>
            </a:r>
            <a:r>
              <a:rPr dirty="0"/>
              <a:t>–</a:t>
            </a:r>
            <a:r>
              <a:rPr spc="-20" dirty="0"/>
              <a:t> </a:t>
            </a:r>
            <a:r>
              <a:rPr spc="-15" dirty="0"/>
              <a:t>2022.</a:t>
            </a:r>
            <a:r>
              <a:rPr spc="10" dirty="0"/>
              <a:t> </a:t>
            </a:r>
            <a:r>
              <a:rPr dirty="0"/>
              <a:t>Приказ</a:t>
            </a:r>
            <a:r>
              <a:rPr spc="20" dirty="0"/>
              <a:t> </a:t>
            </a:r>
            <a:r>
              <a:rPr dirty="0"/>
              <a:t>№</a:t>
            </a:r>
            <a:r>
              <a:rPr spc="-60" dirty="0"/>
              <a:t> </a:t>
            </a:r>
            <a:r>
              <a:rPr spc="-15" dirty="0"/>
              <a:t>858</a:t>
            </a:r>
            <a:r>
              <a:rPr spc="30" dirty="0"/>
              <a:t> </a:t>
            </a:r>
            <a:r>
              <a:rPr spc="-10" dirty="0"/>
              <a:t>от</a:t>
            </a:r>
            <a:r>
              <a:rPr spc="20" dirty="0"/>
              <a:t> </a:t>
            </a:r>
            <a:r>
              <a:rPr spc="-10" dirty="0"/>
              <a:t>21.09.2022</a:t>
            </a:r>
          </a:p>
          <a:p>
            <a:pPr marL="12700">
              <a:lnSpc>
                <a:spcPts val="2680"/>
              </a:lnSpc>
            </a:pPr>
            <a:r>
              <a:rPr spc="-5" dirty="0"/>
              <a:t>Приложение</a:t>
            </a:r>
            <a:r>
              <a:rPr spc="-40" dirty="0"/>
              <a:t> </a:t>
            </a:r>
            <a:r>
              <a:rPr spc="5" dirty="0"/>
              <a:t>№</a:t>
            </a:r>
            <a:r>
              <a:rPr spc="-65" dirty="0"/>
              <a:t> </a:t>
            </a:r>
            <a:r>
              <a:rPr spc="-10" dirty="0"/>
              <a:t>1.</a:t>
            </a:r>
            <a:r>
              <a:rPr dirty="0"/>
              <a:t> </a:t>
            </a:r>
            <a:r>
              <a:rPr spc="-10" dirty="0"/>
              <a:t>На</a:t>
            </a:r>
            <a:r>
              <a:rPr spc="-15" dirty="0"/>
              <a:t> </a:t>
            </a:r>
            <a:r>
              <a:rPr spc="-5" dirty="0"/>
              <a:t>что</a:t>
            </a:r>
            <a:r>
              <a:rPr spc="-50" dirty="0"/>
              <a:t> </a:t>
            </a:r>
            <a:r>
              <a:rPr spc="-15" dirty="0"/>
              <a:t>обратить</a:t>
            </a:r>
            <a:r>
              <a:rPr spc="110" dirty="0"/>
              <a:t> </a:t>
            </a:r>
            <a:r>
              <a:rPr spc="-5" dirty="0"/>
              <a:t>внимание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32104" y="2754947"/>
            <a:ext cx="1520825" cy="7524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98450" indent="-286385">
              <a:lnSpc>
                <a:spcPct val="100000"/>
              </a:lnSpc>
              <a:spcBef>
                <a:spcPts val="125"/>
              </a:spcBef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550" b="1" spc="5" dirty="0">
                <a:latin typeface="Calibri"/>
                <a:cs typeface="Calibri"/>
              </a:rPr>
              <a:t>Реквизиты</a:t>
            </a:r>
            <a:endParaRPr sz="1550">
              <a:latin typeface="Calibri"/>
              <a:cs typeface="Calibri"/>
            </a:endParaRPr>
          </a:p>
          <a:p>
            <a:pPr marL="298450" marR="5080">
              <a:lnSpc>
                <a:spcPct val="101000"/>
              </a:lnSpc>
              <a:spcBef>
                <a:spcPts val="75"/>
              </a:spcBef>
            </a:pPr>
            <a:r>
              <a:rPr sz="1550" spc="15" dirty="0">
                <a:latin typeface="Calibri"/>
                <a:cs typeface="Calibri"/>
              </a:rPr>
              <a:t>просвещения </a:t>
            </a:r>
            <a:r>
              <a:rPr sz="1550" spc="-340" dirty="0">
                <a:latin typeface="Calibri"/>
                <a:cs typeface="Calibri"/>
              </a:rPr>
              <a:t> </a:t>
            </a:r>
            <a:r>
              <a:rPr sz="1550" spc="40" dirty="0">
                <a:latin typeface="Calibri"/>
                <a:cs typeface="Calibri"/>
              </a:rPr>
              <a:t>у</a:t>
            </a:r>
            <a:r>
              <a:rPr sz="1550" spc="-5" dirty="0">
                <a:latin typeface="Calibri"/>
                <a:cs typeface="Calibri"/>
              </a:rPr>
              <a:t>т</a:t>
            </a:r>
            <a:r>
              <a:rPr sz="1550" dirty="0">
                <a:latin typeface="Calibri"/>
                <a:cs typeface="Calibri"/>
              </a:rPr>
              <a:t>в</a:t>
            </a:r>
            <a:r>
              <a:rPr sz="1550" spc="-30" dirty="0">
                <a:latin typeface="Calibri"/>
                <a:cs typeface="Calibri"/>
              </a:rPr>
              <a:t>е</a:t>
            </a:r>
            <a:r>
              <a:rPr sz="1550" spc="-70" dirty="0">
                <a:latin typeface="Calibri"/>
                <a:cs typeface="Calibri"/>
              </a:rPr>
              <a:t>р</a:t>
            </a:r>
            <a:r>
              <a:rPr sz="1550" spc="105" dirty="0">
                <a:latin typeface="Calibri"/>
                <a:cs typeface="Calibri"/>
              </a:rPr>
              <a:t>д</a:t>
            </a:r>
            <a:r>
              <a:rPr sz="1550" spc="-20" dirty="0">
                <a:latin typeface="Calibri"/>
                <a:cs typeface="Calibri"/>
              </a:rPr>
              <a:t>и</a:t>
            </a:r>
            <a:r>
              <a:rPr sz="1550" dirty="0">
                <a:latin typeface="Calibri"/>
                <a:cs typeface="Calibri"/>
              </a:rPr>
              <a:t>в</a:t>
            </a:r>
            <a:r>
              <a:rPr sz="1550" spc="65" dirty="0">
                <a:latin typeface="Calibri"/>
                <a:cs typeface="Calibri"/>
              </a:rPr>
              <a:t>ш</a:t>
            </a:r>
            <a:r>
              <a:rPr sz="1550" spc="-30" dirty="0">
                <a:latin typeface="Calibri"/>
                <a:cs typeface="Calibri"/>
              </a:rPr>
              <a:t>е</a:t>
            </a:r>
            <a:r>
              <a:rPr sz="1550" spc="55" dirty="0">
                <a:latin typeface="Calibri"/>
                <a:cs typeface="Calibri"/>
              </a:rPr>
              <a:t>г</a:t>
            </a:r>
            <a:r>
              <a:rPr sz="1550" spc="10" dirty="0">
                <a:latin typeface="Calibri"/>
                <a:cs typeface="Calibri"/>
              </a:rPr>
              <a:t>о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14525" y="2754947"/>
            <a:ext cx="1094740" cy="7524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b="1" spc="20" dirty="0">
                <a:latin typeface="Calibri"/>
                <a:cs typeface="Calibri"/>
              </a:rPr>
              <a:t>приказа</a:t>
            </a:r>
            <a:endParaRPr sz="1550">
              <a:latin typeface="Calibri"/>
              <a:cs typeface="Calibri"/>
            </a:endParaRPr>
          </a:p>
          <a:p>
            <a:pPr marL="79375">
              <a:lnSpc>
                <a:spcPct val="100000"/>
              </a:lnSpc>
              <a:spcBef>
                <a:spcPts val="95"/>
              </a:spcBef>
            </a:pPr>
            <a:r>
              <a:rPr sz="1550" spc="20" dirty="0">
                <a:latin typeface="Calibri"/>
                <a:cs typeface="Calibri"/>
              </a:rPr>
              <a:t>Российской</a:t>
            </a:r>
            <a:endParaRPr sz="1550">
              <a:latin typeface="Calibri"/>
              <a:cs typeface="Calibri"/>
            </a:endParaRPr>
          </a:p>
          <a:p>
            <a:pPr marL="431800">
              <a:lnSpc>
                <a:spcPct val="100000"/>
              </a:lnSpc>
              <a:spcBef>
                <a:spcPts val="15"/>
              </a:spcBef>
            </a:pPr>
            <a:r>
              <a:rPr sz="1550" b="1" spc="15" dirty="0">
                <a:latin typeface="Calibri"/>
                <a:cs typeface="Calibri"/>
              </a:rPr>
              <a:t>ФГОС,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91485" y="2754947"/>
            <a:ext cx="1256030" cy="75247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203200" marR="5080" indent="-191135" algn="r">
              <a:lnSpc>
                <a:spcPct val="103000"/>
              </a:lnSpc>
              <a:spcBef>
                <a:spcPts val="70"/>
              </a:spcBef>
            </a:pPr>
            <a:r>
              <a:rPr sz="1550" spc="20" dirty="0">
                <a:latin typeface="Calibri"/>
                <a:cs typeface="Calibri"/>
              </a:rPr>
              <a:t>М</a:t>
            </a:r>
            <a:r>
              <a:rPr sz="1550" spc="-20" dirty="0">
                <a:latin typeface="Calibri"/>
                <a:cs typeface="Calibri"/>
              </a:rPr>
              <a:t>и</a:t>
            </a:r>
            <a:r>
              <a:rPr sz="1550" spc="65" dirty="0">
                <a:latin typeface="Calibri"/>
                <a:cs typeface="Calibri"/>
              </a:rPr>
              <a:t>н</a:t>
            </a:r>
            <a:r>
              <a:rPr sz="1550" spc="-20" dirty="0">
                <a:latin typeface="Calibri"/>
                <a:cs typeface="Calibri"/>
              </a:rPr>
              <a:t>и</a:t>
            </a:r>
            <a:r>
              <a:rPr sz="1550" spc="15" dirty="0">
                <a:latin typeface="Calibri"/>
                <a:cs typeface="Calibri"/>
              </a:rPr>
              <a:t>с</a:t>
            </a:r>
            <a:r>
              <a:rPr sz="1550" spc="70" dirty="0">
                <a:latin typeface="Calibri"/>
                <a:cs typeface="Calibri"/>
              </a:rPr>
              <a:t>т</a:t>
            </a:r>
            <a:r>
              <a:rPr sz="1550" spc="-30" dirty="0">
                <a:latin typeface="Calibri"/>
                <a:cs typeface="Calibri"/>
              </a:rPr>
              <a:t>е</a:t>
            </a:r>
            <a:r>
              <a:rPr sz="1550" spc="5" dirty="0">
                <a:latin typeface="Calibri"/>
                <a:cs typeface="Calibri"/>
              </a:rPr>
              <a:t>рс</a:t>
            </a:r>
            <a:r>
              <a:rPr sz="1550" dirty="0">
                <a:latin typeface="Calibri"/>
                <a:cs typeface="Calibri"/>
              </a:rPr>
              <a:t>т</a:t>
            </a:r>
            <a:r>
              <a:rPr sz="1550" spc="75" dirty="0">
                <a:latin typeface="Calibri"/>
                <a:cs typeface="Calibri"/>
              </a:rPr>
              <a:t>в</a:t>
            </a:r>
            <a:r>
              <a:rPr sz="1550" spc="5" dirty="0">
                <a:latin typeface="Calibri"/>
                <a:cs typeface="Calibri"/>
              </a:rPr>
              <a:t>а  </a:t>
            </a:r>
            <a:r>
              <a:rPr sz="1550" spc="35" dirty="0">
                <a:latin typeface="Calibri"/>
                <a:cs typeface="Calibri"/>
              </a:rPr>
              <a:t>Ф</a:t>
            </a:r>
            <a:r>
              <a:rPr sz="1550" spc="-30" dirty="0">
                <a:latin typeface="Calibri"/>
                <a:cs typeface="Calibri"/>
              </a:rPr>
              <a:t>е</a:t>
            </a:r>
            <a:r>
              <a:rPr sz="1550" spc="30" dirty="0">
                <a:latin typeface="Calibri"/>
                <a:cs typeface="Calibri"/>
              </a:rPr>
              <a:t>д</a:t>
            </a:r>
            <a:r>
              <a:rPr sz="1550" spc="45" dirty="0">
                <a:latin typeface="Calibri"/>
                <a:cs typeface="Calibri"/>
              </a:rPr>
              <a:t>е</a:t>
            </a:r>
            <a:r>
              <a:rPr sz="1550" spc="5" dirty="0">
                <a:latin typeface="Calibri"/>
                <a:cs typeface="Calibri"/>
              </a:rPr>
              <a:t>р</a:t>
            </a:r>
            <a:r>
              <a:rPr sz="1550" spc="-5" dirty="0">
                <a:latin typeface="Calibri"/>
                <a:cs typeface="Calibri"/>
              </a:rPr>
              <a:t>а</a:t>
            </a:r>
            <a:r>
              <a:rPr sz="1550" spc="55" dirty="0">
                <a:latin typeface="Calibri"/>
                <a:cs typeface="Calibri"/>
              </a:rPr>
              <a:t>ц</a:t>
            </a:r>
            <a:r>
              <a:rPr sz="1550" spc="-20" dirty="0">
                <a:latin typeface="Calibri"/>
                <a:cs typeface="Calibri"/>
              </a:rPr>
              <a:t>и</a:t>
            </a:r>
            <a:r>
              <a:rPr sz="1550" spc="55" dirty="0">
                <a:latin typeface="Calibri"/>
                <a:cs typeface="Calibri"/>
              </a:rPr>
              <a:t>и</a:t>
            </a:r>
            <a:r>
              <a:rPr sz="1550" spc="5" dirty="0">
                <a:latin typeface="Calibri"/>
                <a:cs typeface="Calibri"/>
              </a:rPr>
              <a:t>,  </a:t>
            </a:r>
            <a:r>
              <a:rPr sz="1550" b="1" spc="20" dirty="0">
                <a:latin typeface="Calibri"/>
                <a:cs typeface="Calibri"/>
              </a:rPr>
              <a:t>которому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2104" y="3414712"/>
            <a:ext cx="3917950" cy="1390015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298450" algn="just">
              <a:lnSpc>
                <a:spcPct val="100000"/>
              </a:lnSpc>
              <a:spcBef>
                <a:spcPts val="715"/>
              </a:spcBef>
            </a:pPr>
            <a:r>
              <a:rPr sz="1550" b="1" dirty="0">
                <a:latin typeface="Calibri"/>
                <a:cs typeface="Calibri"/>
              </a:rPr>
              <a:t>соответствует</a:t>
            </a:r>
            <a:r>
              <a:rPr sz="1550" b="1" spc="165" dirty="0">
                <a:latin typeface="Calibri"/>
                <a:cs typeface="Calibri"/>
              </a:rPr>
              <a:t> </a:t>
            </a:r>
            <a:r>
              <a:rPr sz="1550" b="1" spc="5" dirty="0">
                <a:latin typeface="Calibri"/>
                <a:cs typeface="Calibri"/>
              </a:rPr>
              <a:t>учебник</a:t>
            </a:r>
            <a:r>
              <a:rPr sz="1550" spc="5" dirty="0">
                <a:latin typeface="Calibri"/>
                <a:cs typeface="Calibri"/>
              </a:rPr>
              <a:t>.</a:t>
            </a:r>
            <a:endParaRPr sz="1550">
              <a:latin typeface="Calibri"/>
              <a:cs typeface="Calibri"/>
            </a:endParaRPr>
          </a:p>
          <a:p>
            <a:pPr marL="298450" marR="5080" indent="-286385" algn="just">
              <a:lnSpc>
                <a:spcPct val="103600"/>
              </a:lnSpc>
              <a:spcBef>
                <a:spcPts val="550"/>
              </a:spcBef>
              <a:buFont typeface="Arial"/>
              <a:buChar char="•"/>
              <a:tabLst>
                <a:tab pos="299085" algn="l"/>
              </a:tabLst>
            </a:pPr>
            <a:r>
              <a:rPr sz="1550" spc="10" dirty="0">
                <a:latin typeface="Calibri"/>
                <a:cs typeface="Calibri"/>
              </a:rPr>
              <a:t>Номер</a:t>
            </a:r>
            <a:r>
              <a:rPr sz="1550" spc="15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издания</a:t>
            </a:r>
            <a:r>
              <a:rPr sz="1550" spc="15" dirty="0">
                <a:latin typeface="Calibri"/>
                <a:cs typeface="Calibri"/>
              </a:rPr>
              <a:t> учебника.</a:t>
            </a:r>
            <a:r>
              <a:rPr sz="1550" spc="20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Допускается </a:t>
            </a:r>
            <a:r>
              <a:rPr sz="1550" spc="15" dirty="0">
                <a:latin typeface="Calibri"/>
                <a:cs typeface="Calibri"/>
              </a:rPr>
              <a:t> использование</a:t>
            </a:r>
            <a:r>
              <a:rPr sz="1550" spc="20" dirty="0">
                <a:latin typeface="Calibri"/>
                <a:cs typeface="Calibri"/>
              </a:rPr>
              <a:t> </a:t>
            </a:r>
            <a:r>
              <a:rPr sz="1550" b="1" spc="15" dirty="0">
                <a:latin typeface="Calibri"/>
                <a:cs typeface="Calibri"/>
              </a:rPr>
              <a:t>указанного</a:t>
            </a:r>
            <a:r>
              <a:rPr sz="1550" b="1" spc="20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в</a:t>
            </a:r>
            <a:r>
              <a:rPr sz="1550" spc="15" dirty="0">
                <a:latin typeface="Calibri"/>
                <a:cs typeface="Calibri"/>
              </a:rPr>
              <a:t> Приказе </a:t>
            </a:r>
            <a:r>
              <a:rPr sz="1550" spc="20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издания, </a:t>
            </a:r>
            <a:r>
              <a:rPr sz="1550" b="1" spc="10" dirty="0">
                <a:latin typeface="Calibri"/>
                <a:cs typeface="Calibri"/>
              </a:rPr>
              <a:t>либо </a:t>
            </a:r>
            <a:r>
              <a:rPr sz="1550" b="1" spc="15" dirty="0">
                <a:latin typeface="Calibri"/>
                <a:cs typeface="Calibri"/>
              </a:rPr>
              <a:t>стереотипное </a:t>
            </a:r>
            <a:r>
              <a:rPr sz="1550" b="1" spc="20" dirty="0">
                <a:latin typeface="Calibri"/>
                <a:cs typeface="Calibri"/>
              </a:rPr>
              <a:t>указанному </a:t>
            </a:r>
            <a:r>
              <a:rPr sz="1550" b="1" spc="-340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в </a:t>
            </a:r>
            <a:r>
              <a:rPr sz="1550" spc="5" dirty="0">
                <a:latin typeface="Calibri"/>
                <a:cs typeface="Calibri"/>
              </a:rPr>
              <a:t>Приказе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48335" y="2552700"/>
            <a:ext cx="4368800" cy="2677160"/>
          </a:xfrm>
          <a:custGeom>
            <a:avLst/>
            <a:gdLst/>
            <a:ahLst/>
            <a:cxnLst/>
            <a:rect l="l" t="t" r="r" b="b"/>
            <a:pathLst>
              <a:path w="4368800" h="2677160">
                <a:moveTo>
                  <a:pt x="0" y="467867"/>
                </a:moveTo>
                <a:lnTo>
                  <a:pt x="2415" y="420023"/>
                </a:lnTo>
                <a:lnTo>
                  <a:pt x="9503" y="373562"/>
                </a:lnTo>
                <a:lnTo>
                  <a:pt x="21030" y="328720"/>
                </a:lnTo>
                <a:lnTo>
                  <a:pt x="36761" y="285732"/>
                </a:lnTo>
                <a:lnTo>
                  <a:pt x="56459" y="244832"/>
                </a:lnTo>
                <a:lnTo>
                  <a:pt x="79891" y="206257"/>
                </a:lnTo>
                <a:lnTo>
                  <a:pt x="106820" y="170240"/>
                </a:lnTo>
                <a:lnTo>
                  <a:pt x="137012" y="137017"/>
                </a:lnTo>
                <a:lnTo>
                  <a:pt x="170232" y="106822"/>
                </a:lnTo>
                <a:lnTo>
                  <a:pt x="206244" y="79891"/>
                </a:lnTo>
                <a:lnTo>
                  <a:pt x="244813" y="56459"/>
                </a:lnTo>
                <a:lnTo>
                  <a:pt x="285705" y="36760"/>
                </a:lnTo>
                <a:lnTo>
                  <a:pt x="328684" y="21030"/>
                </a:lnTo>
                <a:lnTo>
                  <a:pt x="373514" y="9503"/>
                </a:lnTo>
                <a:lnTo>
                  <a:pt x="419962" y="2415"/>
                </a:lnTo>
                <a:lnTo>
                  <a:pt x="467791" y="0"/>
                </a:lnTo>
                <a:lnTo>
                  <a:pt x="3900449" y="0"/>
                </a:lnTo>
                <a:lnTo>
                  <a:pt x="3948271" y="2415"/>
                </a:lnTo>
                <a:lnTo>
                  <a:pt x="3994713" y="9503"/>
                </a:lnTo>
                <a:lnTo>
                  <a:pt x="4039538" y="21030"/>
                </a:lnTo>
                <a:lnTo>
                  <a:pt x="4082511" y="36760"/>
                </a:lnTo>
                <a:lnTo>
                  <a:pt x="4123398" y="56459"/>
                </a:lnTo>
                <a:lnTo>
                  <a:pt x="4161964" y="79891"/>
                </a:lnTo>
                <a:lnTo>
                  <a:pt x="4197972" y="106822"/>
                </a:lnTo>
                <a:lnTo>
                  <a:pt x="4231189" y="137017"/>
                </a:lnTo>
                <a:lnTo>
                  <a:pt x="4261378" y="170240"/>
                </a:lnTo>
                <a:lnTo>
                  <a:pt x="4288305" y="206257"/>
                </a:lnTo>
                <a:lnTo>
                  <a:pt x="4311734" y="244832"/>
                </a:lnTo>
                <a:lnTo>
                  <a:pt x="4331431" y="285732"/>
                </a:lnTo>
                <a:lnTo>
                  <a:pt x="4347160" y="328720"/>
                </a:lnTo>
                <a:lnTo>
                  <a:pt x="4358687" y="373562"/>
                </a:lnTo>
                <a:lnTo>
                  <a:pt x="4365775" y="420023"/>
                </a:lnTo>
                <a:lnTo>
                  <a:pt x="4368190" y="467867"/>
                </a:lnTo>
                <a:lnTo>
                  <a:pt x="4368190" y="2209165"/>
                </a:lnTo>
                <a:lnTo>
                  <a:pt x="4365775" y="2256987"/>
                </a:lnTo>
                <a:lnTo>
                  <a:pt x="4358687" y="2303428"/>
                </a:lnTo>
                <a:lnTo>
                  <a:pt x="4347160" y="2348253"/>
                </a:lnTo>
                <a:lnTo>
                  <a:pt x="4331431" y="2391227"/>
                </a:lnTo>
                <a:lnTo>
                  <a:pt x="4311734" y="2432114"/>
                </a:lnTo>
                <a:lnTo>
                  <a:pt x="4288305" y="2470679"/>
                </a:lnTo>
                <a:lnTo>
                  <a:pt x="4261378" y="2506688"/>
                </a:lnTo>
                <a:lnTo>
                  <a:pt x="4231189" y="2539904"/>
                </a:lnTo>
                <a:lnTo>
                  <a:pt x="4197972" y="2570094"/>
                </a:lnTo>
                <a:lnTo>
                  <a:pt x="4161964" y="2597021"/>
                </a:lnTo>
                <a:lnTo>
                  <a:pt x="4123398" y="2620450"/>
                </a:lnTo>
                <a:lnTo>
                  <a:pt x="4082511" y="2640147"/>
                </a:lnTo>
                <a:lnTo>
                  <a:pt x="4039538" y="2655876"/>
                </a:lnTo>
                <a:lnTo>
                  <a:pt x="3994713" y="2667402"/>
                </a:lnTo>
                <a:lnTo>
                  <a:pt x="3948271" y="2674491"/>
                </a:lnTo>
                <a:lnTo>
                  <a:pt x="3900449" y="2676906"/>
                </a:lnTo>
                <a:lnTo>
                  <a:pt x="467791" y="2676906"/>
                </a:lnTo>
                <a:lnTo>
                  <a:pt x="419962" y="2674491"/>
                </a:lnTo>
                <a:lnTo>
                  <a:pt x="373514" y="2667402"/>
                </a:lnTo>
                <a:lnTo>
                  <a:pt x="328684" y="2655876"/>
                </a:lnTo>
                <a:lnTo>
                  <a:pt x="285705" y="2640147"/>
                </a:lnTo>
                <a:lnTo>
                  <a:pt x="244813" y="2620450"/>
                </a:lnTo>
                <a:lnTo>
                  <a:pt x="206244" y="2597021"/>
                </a:lnTo>
                <a:lnTo>
                  <a:pt x="170232" y="2570094"/>
                </a:lnTo>
                <a:lnTo>
                  <a:pt x="137012" y="2539904"/>
                </a:lnTo>
                <a:lnTo>
                  <a:pt x="106820" y="2506688"/>
                </a:lnTo>
                <a:lnTo>
                  <a:pt x="79891" y="2470679"/>
                </a:lnTo>
                <a:lnTo>
                  <a:pt x="56459" y="2432114"/>
                </a:lnTo>
                <a:lnTo>
                  <a:pt x="36761" y="2391227"/>
                </a:lnTo>
                <a:lnTo>
                  <a:pt x="21030" y="2348253"/>
                </a:lnTo>
                <a:lnTo>
                  <a:pt x="9503" y="2303428"/>
                </a:lnTo>
                <a:lnTo>
                  <a:pt x="2415" y="2256987"/>
                </a:lnTo>
                <a:lnTo>
                  <a:pt x="0" y="2209165"/>
                </a:lnTo>
                <a:lnTo>
                  <a:pt x="0" y="467867"/>
                </a:lnTo>
                <a:close/>
              </a:path>
            </a:pathLst>
          </a:custGeom>
          <a:ln w="19050">
            <a:solidFill>
              <a:srgbClr val="2845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829237" y="826135"/>
            <a:ext cx="7121525" cy="5570855"/>
            <a:chOff x="4829237" y="826135"/>
            <a:chExt cx="7121525" cy="5570855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29237" y="3068955"/>
              <a:ext cx="7121353" cy="182957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917563" y="835660"/>
              <a:ext cx="2510155" cy="5551805"/>
            </a:xfrm>
            <a:custGeom>
              <a:avLst/>
              <a:gdLst/>
              <a:ahLst/>
              <a:cxnLst/>
              <a:rect l="l" t="t" r="r" b="b"/>
              <a:pathLst>
                <a:path w="2510154" h="5551805">
                  <a:moveTo>
                    <a:pt x="2326893" y="0"/>
                  </a:moveTo>
                  <a:lnTo>
                    <a:pt x="182752" y="0"/>
                  </a:lnTo>
                  <a:lnTo>
                    <a:pt x="134158" y="6525"/>
                  </a:lnTo>
                  <a:lnTo>
                    <a:pt x="90499" y="24939"/>
                  </a:lnTo>
                  <a:lnTo>
                    <a:pt x="53514" y="53498"/>
                  </a:lnTo>
                  <a:lnTo>
                    <a:pt x="24943" y="90461"/>
                  </a:lnTo>
                  <a:lnTo>
                    <a:pt x="6525" y="134084"/>
                  </a:lnTo>
                  <a:lnTo>
                    <a:pt x="0" y="182625"/>
                  </a:lnTo>
                  <a:lnTo>
                    <a:pt x="0" y="5368531"/>
                  </a:lnTo>
                  <a:lnTo>
                    <a:pt x="6525" y="5417105"/>
                  </a:lnTo>
                  <a:lnTo>
                    <a:pt x="24943" y="5460752"/>
                  </a:lnTo>
                  <a:lnTo>
                    <a:pt x="53514" y="5497731"/>
                  </a:lnTo>
                  <a:lnTo>
                    <a:pt x="90499" y="5526301"/>
                  </a:lnTo>
                  <a:lnTo>
                    <a:pt x="134158" y="5544719"/>
                  </a:lnTo>
                  <a:lnTo>
                    <a:pt x="182752" y="5551246"/>
                  </a:lnTo>
                  <a:lnTo>
                    <a:pt x="2326893" y="5551246"/>
                  </a:lnTo>
                  <a:lnTo>
                    <a:pt x="2375488" y="5544719"/>
                  </a:lnTo>
                  <a:lnTo>
                    <a:pt x="2419147" y="5526301"/>
                  </a:lnTo>
                  <a:lnTo>
                    <a:pt x="2456132" y="5497731"/>
                  </a:lnTo>
                  <a:lnTo>
                    <a:pt x="2484703" y="5460752"/>
                  </a:lnTo>
                  <a:lnTo>
                    <a:pt x="2503121" y="5417105"/>
                  </a:lnTo>
                  <a:lnTo>
                    <a:pt x="2509646" y="5368531"/>
                  </a:lnTo>
                  <a:lnTo>
                    <a:pt x="2509646" y="182625"/>
                  </a:lnTo>
                  <a:lnTo>
                    <a:pt x="2503121" y="134084"/>
                  </a:lnTo>
                  <a:lnTo>
                    <a:pt x="2484703" y="90461"/>
                  </a:lnTo>
                  <a:lnTo>
                    <a:pt x="2456132" y="53498"/>
                  </a:lnTo>
                  <a:lnTo>
                    <a:pt x="2419147" y="24939"/>
                  </a:lnTo>
                  <a:lnTo>
                    <a:pt x="2375488" y="6525"/>
                  </a:lnTo>
                  <a:lnTo>
                    <a:pt x="23268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17563" y="835660"/>
              <a:ext cx="2510155" cy="5551805"/>
            </a:xfrm>
            <a:custGeom>
              <a:avLst/>
              <a:gdLst/>
              <a:ahLst/>
              <a:cxnLst/>
              <a:rect l="l" t="t" r="r" b="b"/>
              <a:pathLst>
                <a:path w="2510154" h="5551805">
                  <a:moveTo>
                    <a:pt x="0" y="182625"/>
                  </a:moveTo>
                  <a:lnTo>
                    <a:pt x="6525" y="134084"/>
                  </a:lnTo>
                  <a:lnTo>
                    <a:pt x="24943" y="90461"/>
                  </a:lnTo>
                  <a:lnTo>
                    <a:pt x="53514" y="53498"/>
                  </a:lnTo>
                  <a:lnTo>
                    <a:pt x="90499" y="24939"/>
                  </a:lnTo>
                  <a:lnTo>
                    <a:pt x="134158" y="6525"/>
                  </a:lnTo>
                  <a:lnTo>
                    <a:pt x="182752" y="0"/>
                  </a:lnTo>
                  <a:lnTo>
                    <a:pt x="2326893" y="0"/>
                  </a:lnTo>
                  <a:lnTo>
                    <a:pt x="2375488" y="6525"/>
                  </a:lnTo>
                  <a:lnTo>
                    <a:pt x="2419147" y="24939"/>
                  </a:lnTo>
                  <a:lnTo>
                    <a:pt x="2456132" y="53498"/>
                  </a:lnTo>
                  <a:lnTo>
                    <a:pt x="2484703" y="90461"/>
                  </a:lnTo>
                  <a:lnTo>
                    <a:pt x="2503121" y="134084"/>
                  </a:lnTo>
                  <a:lnTo>
                    <a:pt x="2509646" y="182625"/>
                  </a:lnTo>
                  <a:lnTo>
                    <a:pt x="2509646" y="5368531"/>
                  </a:lnTo>
                  <a:lnTo>
                    <a:pt x="2503121" y="5417105"/>
                  </a:lnTo>
                  <a:lnTo>
                    <a:pt x="2484703" y="5460752"/>
                  </a:lnTo>
                  <a:lnTo>
                    <a:pt x="2456132" y="5497731"/>
                  </a:lnTo>
                  <a:lnTo>
                    <a:pt x="2419147" y="5526301"/>
                  </a:lnTo>
                  <a:lnTo>
                    <a:pt x="2375488" y="5544719"/>
                  </a:lnTo>
                  <a:lnTo>
                    <a:pt x="2326893" y="5551246"/>
                  </a:lnTo>
                  <a:lnTo>
                    <a:pt x="182752" y="5551246"/>
                  </a:lnTo>
                  <a:lnTo>
                    <a:pt x="134158" y="5544719"/>
                  </a:lnTo>
                  <a:lnTo>
                    <a:pt x="90499" y="5526301"/>
                  </a:lnTo>
                  <a:lnTo>
                    <a:pt x="53514" y="5497731"/>
                  </a:lnTo>
                  <a:lnTo>
                    <a:pt x="24943" y="5460752"/>
                  </a:lnTo>
                  <a:lnTo>
                    <a:pt x="6525" y="5417105"/>
                  </a:lnTo>
                  <a:lnTo>
                    <a:pt x="0" y="5368531"/>
                  </a:lnTo>
                  <a:lnTo>
                    <a:pt x="0" y="182625"/>
                  </a:lnTo>
                  <a:close/>
                </a:path>
              </a:pathLst>
            </a:custGeom>
            <a:ln w="19049">
              <a:solidFill>
                <a:srgbClr val="2845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17639" y="956487"/>
              <a:ext cx="2336673" cy="536549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79234" y="4559300"/>
              <a:ext cx="2275078" cy="175018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пу.pdf - Adobe Acrobat Pro DC (32-bit)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1648" r="4853"/>
          <a:stretch/>
        </p:blipFill>
        <p:spPr>
          <a:xfrm>
            <a:off x="457200" y="878541"/>
            <a:ext cx="11143129" cy="587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5740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пу.pdf - Adobe Acrobat Pro DC (32-bit)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" t="32678" r="6250"/>
          <a:stretch/>
        </p:blipFill>
        <p:spPr>
          <a:xfrm>
            <a:off x="22412" y="762000"/>
            <a:ext cx="11241742" cy="447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119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82094" y="457898"/>
            <a:ext cx="11747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0" dirty="0">
                <a:solidFill>
                  <a:srgbClr val="223B78"/>
                </a:solidFill>
                <a:latin typeface="Calibri"/>
                <a:cs typeface="Calibri"/>
              </a:rPr>
              <a:t>7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80459" y="2479167"/>
              <a:ext cx="7887715" cy="243319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99744" y="153352"/>
            <a:ext cx="6005195" cy="706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680"/>
              </a:lnSpc>
              <a:spcBef>
                <a:spcPts val="100"/>
              </a:spcBef>
            </a:pPr>
            <a:r>
              <a:rPr spc="-10" dirty="0"/>
              <a:t>ФПУ</a:t>
            </a:r>
            <a:r>
              <a:rPr spc="10" dirty="0"/>
              <a:t> </a:t>
            </a:r>
            <a:r>
              <a:rPr dirty="0"/>
              <a:t>–</a:t>
            </a:r>
            <a:r>
              <a:rPr spc="-20" dirty="0"/>
              <a:t> </a:t>
            </a:r>
            <a:r>
              <a:rPr spc="-15" dirty="0"/>
              <a:t>2022.</a:t>
            </a:r>
            <a:r>
              <a:rPr spc="10" dirty="0"/>
              <a:t> </a:t>
            </a:r>
            <a:r>
              <a:rPr dirty="0"/>
              <a:t>Приказ</a:t>
            </a:r>
            <a:r>
              <a:rPr spc="20" dirty="0"/>
              <a:t> </a:t>
            </a:r>
            <a:r>
              <a:rPr dirty="0"/>
              <a:t>№</a:t>
            </a:r>
            <a:r>
              <a:rPr spc="-60" dirty="0"/>
              <a:t> </a:t>
            </a:r>
            <a:r>
              <a:rPr spc="-15" dirty="0"/>
              <a:t>858</a:t>
            </a:r>
            <a:r>
              <a:rPr spc="30" dirty="0"/>
              <a:t> </a:t>
            </a:r>
            <a:r>
              <a:rPr spc="-10" dirty="0"/>
              <a:t>от</a:t>
            </a:r>
            <a:r>
              <a:rPr spc="20" dirty="0"/>
              <a:t> </a:t>
            </a:r>
            <a:r>
              <a:rPr spc="-10" dirty="0"/>
              <a:t>21.09.2022</a:t>
            </a:r>
          </a:p>
          <a:p>
            <a:pPr marL="12700">
              <a:lnSpc>
                <a:spcPts val="2680"/>
              </a:lnSpc>
            </a:pPr>
            <a:r>
              <a:rPr spc="-5" dirty="0"/>
              <a:t>Приложение</a:t>
            </a:r>
            <a:r>
              <a:rPr spc="-35" dirty="0"/>
              <a:t> </a:t>
            </a:r>
            <a:r>
              <a:rPr dirty="0"/>
              <a:t>№</a:t>
            </a:r>
            <a:r>
              <a:rPr spc="-55" dirty="0"/>
              <a:t> </a:t>
            </a:r>
            <a:r>
              <a:rPr spc="-10" dirty="0"/>
              <a:t>2.</a:t>
            </a:r>
            <a:r>
              <a:rPr spc="10" dirty="0"/>
              <a:t> </a:t>
            </a:r>
            <a:r>
              <a:rPr spc="-10" dirty="0"/>
              <a:t>На</a:t>
            </a:r>
            <a:r>
              <a:rPr spc="-15" dirty="0"/>
              <a:t> </a:t>
            </a:r>
            <a:r>
              <a:rPr spc="-10" dirty="0"/>
              <a:t>что</a:t>
            </a:r>
            <a:r>
              <a:rPr spc="-35" dirty="0"/>
              <a:t> </a:t>
            </a:r>
            <a:r>
              <a:rPr spc="-15" dirty="0"/>
              <a:t>обратить</a:t>
            </a:r>
            <a:r>
              <a:rPr spc="60" dirty="0"/>
              <a:t> </a:t>
            </a:r>
            <a:r>
              <a:rPr spc="-5" dirty="0"/>
              <a:t>внимание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65797" y="2665031"/>
            <a:ext cx="3159125" cy="197358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98450" indent="-286385">
              <a:lnSpc>
                <a:spcPct val="100000"/>
              </a:lnSpc>
              <a:spcBef>
                <a:spcPts val="125"/>
              </a:spcBef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550" b="1" spc="5" dirty="0">
                <a:latin typeface="Calibri"/>
                <a:cs typeface="Calibri"/>
              </a:rPr>
              <a:t>Предельные</a:t>
            </a:r>
            <a:r>
              <a:rPr sz="1550" b="1" spc="120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сроки</a:t>
            </a:r>
            <a:endParaRPr sz="1550">
              <a:latin typeface="Calibri"/>
              <a:cs typeface="Calibri"/>
            </a:endParaRPr>
          </a:p>
          <a:p>
            <a:pPr marL="298450" marR="306070">
              <a:lnSpc>
                <a:spcPct val="103000"/>
              </a:lnSpc>
              <a:spcBef>
                <a:spcPts val="40"/>
              </a:spcBef>
            </a:pPr>
            <a:r>
              <a:rPr sz="1550" b="1" dirty="0">
                <a:latin typeface="Calibri"/>
                <a:cs typeface="Calibri"/>
              </a:rPr>
              <a:t>использования</a:t>
            </a:r>
            <a:r>
              <a:rPr sz="1550" b="1" spc="5" dirty="0">
                <a:latin typeface="Calibri"/>
                <a:cs typeface="Calibri"/>
              </a:rPr>
              <a:t> для </a:t>
            </a:r>
            <a:r>
              <a:rPr sz="1550" b="1" spc="-10" dirty="0">
                <a:latin typeface="Calibri"/>
                <a:cs typeface="Calibri"/>
              </a:rPr>
              <a:t>каждого </a:t>
            </a:r>
            <a:r>
              <a:rPr sz="1550" b="1" spc="-5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учебника,</a:t>
            </a:r>
            <a:r>
              <a:rPr sz="1550" b="1" spc="5" dirty="0">
                <a:latin typeface="Calibri"/>
                <a:cs typeface="Calibri"/>
              </a:rPr>
              <a:t> </a:t>
            </a:r>
            <a:r>
              <a:rPr sz="155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из </a:t>
            </a:r>
            <a:r>
              <a:rPr sz="155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ранее </a:t>
            </a:r>
            <a:r>
              <a:rPr sz="1550" dirty="0">
                <a:latin typeface="Calibri"/>
                <a:cs typeface="Calibri"/>
              </a:rPr>
              <a:t> </a:t>
            </a:r>
            <a:r>
              <a:rPr sz="155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действовавшего</a:t>
            </a:r>
            <a:r>
              <a:rPr sz="1550" u="sng" spc="29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50" u="sng" spc="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ФПУ</a:t>
            </a:r>
            <a:r>
              <a:rPr sz="1550" spc="-30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(Приказ</a:t>
            </a:r>
            <a:endParaRPr sz="1550">
              <a:latin typeface="Calibri"/>
              <a:cs typeface="Calibri"/>
            </a:endParaRPr>
          </a:p>
          <a:p>
            <a:pPr marL="298450" marR="5080">
              <a:lnSpc>
                <a:spcPts val="1950"/>
              </a:lnSpc>
              <a:spcBef>
                <a:spcPts val="5"/>
              </a:spcBef>
            </a:pPr>
            <a:r>
              <a:rPr sz="1550" dirty="0">
                <a:latin typeface="Calibri"/>
                <a:cs typeface="Calibri"/>
              </a:rPr>
              <a:t>Минпросвещения</a:t>
            </a:r>
            <a:r>
              <a:rPr sz="1550" spc="5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России </a:t>
            </a:r>
            <a:r>
              <a:rPr sz="1550" spc="25" dirty="0">
                <a:latin typeface="Calibri"/>
                <a:cs typeface="Calibri"/>
              </a:rPr>
              <a:t>№ </a:t>
            </a:r>
            <a:r>
              <a:rPr sz="1550" spc="30" dirty="0">
                <a:latin typeface="Calibri"/>
                <a:cs typeface="Calibri"/>
              </a:rPr>
              <a:t>254 </a:t>
            </a:r>
            <a:r>
              <a:rPr sz="1550" spc="-340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от</a:t>
            </a:r>
            <a:r>
              <a:rPr sz="1550" dirty="0">
                <a:latin typeface="Calibri"/>
                <a:cs typeface="Calibri"/>
              </a:rPr>
              <a:t> </a:t>
            </a:r>
            <a:r>
              <a:rPr sz="1550" spc="25" dirty="0">
                <a:latin typeface="Calibri"/>
                <a:cs typeface="Calibri"/>
              </a:rPr>
              <a:t>20.05.2020</a:t>
            </a:r>
            <a:r>
              <a:rPr sz="1550" spc="40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с</a:t>
            </a:r>
            <a:r>
              <a:rPr sz="1550" spc="-45" dirty="0">
                <a:latin typeface="Calibri"/>
                <a:cs typeface="Calibri"/>
              </a:rPr>
              <a:t> </a:t>
            </a:r>
            <a:r>
              <a:rPr sz="1550" spc="-5" dirty="0">
                <a:latin typeface="Calibri"/>
                <a:cs typeface="Calibri"/>
              </a:rPr>
              <a:t>изменениями,</a:t>
            </a:r>
            <a:endParaRPr sz="1550">
              <a:latin typeface="Calibri"/>
              <a:cs typeface="Calibri"/>
            </a:endParaRPr>
          </a:p>
          <a:p>
            <a:pPr marL="298450" marR="5080">
              <a:lnSpc>
                <a:spcPts val="1880"/>
              </a:lnSpc>
              <a:spcBef>
                <a:spcPts val="60"/>
              </a:spcBef>
            </a:pPr>
            <a:r>
              <a:rPr sz="1550" dirty="0">
                <a:latin typeface="Calibri"/>
                <a:cs typeface="Calibri"/>
              </a:rPr>
              <a:t>внесёнными</a:t>
            </a:r>
            <a:r>
              <a:rPr sz="1550" spc="204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Приказом</a:t>
            </a:r>
            <a:r>
              <a:rPr sz="1550" spc="135" dirty="0">
                <a:latin typeface="Calibri"/>
                <a:cs typeface="Calibri"/>
              </a:rPr>
              <a:t> </a:t>
            </a:r>
            <a:r>
              <a:rPr sz="1550" spc="25" dirty="0">
                <a:latin typeface="Calibri"/>
                <a:cs typeface="Calibri"/>
              </a:rPr>
              <a:t>№</a:t>
            </a:r>
            <a:r>
              <a:rPr sz="1550" spc="40" dirty="0">
                <a:latin typeface="Calibri"/>
                <a:cs typeface="Calibri"/>
              </a:rPr>
              <a:t> </a:t>
            </a:r>
            <a:r>
              <a:rPr sz="1550" spc="30" dirty="0">
                <a:latin typeface="Calibri"/>
                <a:cs typeface="Calibri"/>
              </a:rPr>
              <a:t>766</a:t>
            </a:r>
            <a:r>
              <a:rPr sz="1550" spc="-35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от </a:t>
            </a:r>
            <a:r>
              <a:rPr sz="1550" spc="-335" dirty="0">
                <a:latin typeface="Calibri"/>
                <a:cs typeface="Calibri"/>
              </a:rPr>
              <a:t> </a:t>
            </a:r>
            <a:r>
              <a:rPr sz="1550" spc="25" dirty="0">
                <a:latin typeface="Calibri"/>
                <a:cs typeface="Calibri"/>
              </a:rPr>
              <a:t>23.12.2020)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20598" y="2651760"/>
            <a:ext cx="3636645" cy="2028825"/>
          </a:xfrm>
          <a:custGeom>
            <a:avLst/>
            <a:gdLst/>
            <a:ahLst/>
            <a:cxnLst/>
            <a:rect l="l" t="t" r="r" b="b"/>
            <a:pathLst>
              <a:path w="3636645" h="2028825">
                <a:moveTo>
                  <a:pt x="0" y="354456"/>
                </a:moveTo>
                <a:lnTo>
                  <a:pt x="3235" y="306370"/>
                </a:lnTo>
                <a:lnTo>
                  <a:pt x="12660" y="260247"/>
                </a:lnTo>
                <a:lnTo>
                  <a:pt x="27853" y="216509"/>
                </a:lnTo>
                <a:lnTo>
                  <a:pt x="48391" y="175579"/>
                </a:lnTo>
                <a:lnTo>
                  <a:pt x="73851" y="137881"/>
                </a:lnTo>
                <a:lnTo>
                  <a:pt x="103812" y="103838"/>
                </a:lnTo>
                <a:lnTo>
                  <a:pt x="137852" y="73872"/>
                </a:lnTo>
                <a:lnTo>
                  <a:pt x="175547" y="48405"/>
                </a:lnTo>
                <a:lnTo>
                  <a:pt x="216477" y="27862"/>
                </a:lnTo>
                <a:lnTo>
                  <a:pt x="260217" y="12665"/>
                </a:lnTo>
                <a:lnTo>
                  <a:pt x="306347" y="3236"/>
                </a:lnTo>
                <a:lnTo>
                  <a:pt x="354444" y="0"/>
                </a:lnTo>
                <a:lnTo>
                  <a:pt x="3281578" y="0"/>
                </a:lnTo>
                <a:lnTo>
                  <a:pt x="3329664" y="3236"/>
                </a:lnTo>
                <a:lnTo>
                  <a:pt x="3375788" y="12665"/>
                </a:lnTo>
                <a:lnTo>
                  <a:pt x="3419526" y="27862"/>
                </a:lnTo>
                <a:lnTo>
                  <a:pt x="3460455" y="48405"/>
                </a:lnTo>
                <a:lnTo>
                  <a:pt x="3498153" y="73872"/>
                </a:lnTo>
                <a:lnTo>
                  <a:pt x="3532197" y="103838"/>
                </a:lnTo>
                <a:lnTo>
                  <a:pt x="3562163" y="137881"/>
                </a:lnTo>
                <a:lnTo>
                  <a:pt x="3587629" y="175579"/>
                </a:lnTo>
                <a:lnTo>
                  <a:pt x="3608172" y="216509"/>
                </a:lnTo>
                <a:lnTo>
                  <a:pt x="3623370" y="260247"/>
                </a:lnTo>
                <a:lnTo>
                  <a:pt x="3632798" y="306370"/>
                </a:lnTo>
                <a:lnTo>
                  <a:pt x="3636035" y="354456"/>
                </a:lnTo>
                <a:lnTo>
                  <a:pt x="3636035" y="1673859"/>
                </a:lnTo>
                <a:lnTo>
                  <a:pt x="3632798" y="1721946"/>
                </a:lnTo>
                <a:lnTo>
                  <a:pt x="3623370" y="1768069"/>
                </a:lnTo>
                <a:lnTo>
                  <a:pt x="3608172" y="1811807"/>
                </a:lnTo>
                <a:lnTo>
                  <a:pt x="3587629" y="1852737"/>
                </a:lnTo>
                <a:lnTo>
                  <a:pt x="3562163" y="1890435"/>
                </a:lnTo>
                <a:lnTo>
                  <a:pt x="3532197" y="1924478"/>
                </a:lnTo>
                <a:lnTo>
                  <a:pt x="3498153" y="1954444"/>
                </a:lnTo>
                <a:lnTo>
                  <a:pt x="3460455" y="1979911"/>
                </a:lnTo>
                <a:lnTo>
                  <a:pt x="3419526" y="2000454"/>
                </a:lnTo>
                <a:lnTo>
                  <a:pt x="3375788" y="2015651"/>
                </a:lnTo>
                <a:lnTo>
                  <a:pt x="3329664" y="2025080"/>
                </a:lnTo>
                <a:lnTo>
                  <a:pt x="3281578" y="2028316"/>
                </a:lnTo>
                <a:lnTo>
                  <a:pt x="354444" y="2028316"/>
                </a:lnTo>
                <a:lnTo>
                  <a:pt x="306347" y="2025080"/>
                </a:lnTo>
                <a:lnTo>
                  <a:pt x="260217" y="2015651"/>
                </a:lnTo>
                <a:lnTo>
                  <a:pt x="216477" y="2000454"/>
                </a:lnTo>
                <a:lnTo>
                  <a:pt x="175547" y="1979911"/>
                </a:lnTo>
                <a:lnTo>
                  <a:pt x="137852" y="1954444"/>
                </a:lnTo>
                <a:lnTo>
                  <a:pt x="103812" y="1924478"/>
                </a:lnTo>
                <a:lnTo>
                  <a:pt x="73851" y="1890435"/>
                </a:lnTo>
                <a:lnTo>
                  <a:pt x="48391" y="1852737"/>
                </a:lnTo>
                <a:lnTo>
                  <a:pt x="27853" y="1811807"/>
                </a:lnTo>
                <a:lnTo>
                  <a:pt x="12660" y="1768069"/>
                </a:lnTo>
                <a:lnTo>
                  <a:pt x="3235" y="1721946"/>
                </a:lnTo>
                <a:lnTo>
                  <a:pt x="0" y="1673859"/>
                </a:lnTo>
                <a:lnTo>
                  <a:pt x="0" y="354456"/>
                </a:lnTo>
                <a:close/>
              </a:path>
            </a:pathLst>
          </a:custGeom>
          <a:ln w="19050">
            <a:solidFill>
              <a:srgbClr val="2845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9691369" y="1952244"/>
            <a:ext cx="1983105" cy="3419475"/>
            <a:chOff x="9691369" y="1952244"/>
            <a:chExt cx="1983105" cy="3419475"/>
          </a:xfrm>
        </p:grpSpPr>
        <p:sp>
          <p:nvSpPr>
            <p:cNvPr id="10" name="object 10"/>
            <p:cNvSpPr/>
            <p:nvPr/>
          </p:nvSpPr>
          <p:spPr>
            <a:xfrm>
              <a:off x="9700894" y="1961769"/>
              <a:ext cx="1964055" cy="3400425"/>
            </a:xfrm>
            <a:custGeom>
              <a:avLst/>
              <a:gdLst/>
              <a:ahLst/>
              <a:cxnLst/>
              <a:rect l="l" t="t" r="r" b="b"/>
              <a:pathLst>
                <a:path w="1964054" h="3400425">
                  <a:moveTo>
                    <a:pt x="1820672" y="0"/>
                  </a:moveTo>
                  <a:lnTo>
                    <a:pt x="143001" y="0"/>
                  </a:lnTo>
                  <a:lnTo>
                    <a:pt x="97796" y="7288"/>
                  </a:lnTo>
                  <a:lnTo>
                    <a:pt x="58539" y="27586"/>
                  </a:lnTo>
                  <a:lnTo>
                    <a:pt x="27586" y="58539"/>
                  </a:lnTo>
                  <a:lnTo>
                    <a:pt x="7288" y="97796"/>
                  </a:lnTo>
                  <a:lnTo>
                    <a:pt x="0" y="143001"/>
                  </a:lnTo>
                  <a:lnTo>
                    <a:pt x="0" y="3256914"/>
                  </a:lnTo>
                  <a:lnTo>
                    <a:pt x="7288" y="3302120"/>
                  </a:lnTo>
                  <a:lnTo>
                    <a:pt x="27586" y="3341377"/>
                  </a:lnTo>
                  <a:lnTo>
                    <a:pt x="58539" y="3372330"/>
                  </a:lnTo>
                  <a:lnTo>
                    <a:pt x="97796" y="3392628"/>
                  </a:lnTo>
                  <a:lnTo>
                    <a:pt x="143001" y="3399916"/>
                  </a:lnTo>
                  <a:lnTo>
                    <a:pt x="1820672" y="3399916"/>
                  </a:lnTo>
                  <a:lnTo>
                    <a:pt x="1865815" y="3392628"/>
                  </a:lnTo>
                  <a:lnTo>
                    <a:pt x="1905034" y="3372330"/>
                  </a:lnTo>
                  <a:lnTo>
                    <a:pt x="1935968" y="3341377"/>
                  </a:lnTo>
                  <a:lnTo>
                    <a:pt x="1956259" y="3302120"/>
                  </a:lnTo>
                  <a:lnTo>
                    <a:pt x="1963547" y="3256914"/>
                  </a:lnTo>
                  <a:lnTo>
                    <a:pt x="1963547" y="143001"/>
                  </a:lnTo>
                  <a:lnTo>
                    <a:pt x="1956259" y="97796"/>
                  </a:lnTo>
                  <a:lnTo>
                    <a:pt x="1935968" y="58539"/>
                  </a:lnTo>
                  <a:lnTo>
                    <a:pt x="1905034" y="27586"/>
                  </a:lnTo>
                  <a:lnTo>
                    <a:pt x="1865815" y="7288"/>
                  </a:lnTo>
                  <a:lnTo>
                    <a:pt x="18206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700894" y="1961769"/>
              <a:ext cx="1964055" cy="3400425"/>
            </a:xfrm>
            <a:custGeom>
              <a:avLst/>
              <a:gdLst/>
              <a:ahLst/>
              <a:cxnLst/>
              <a:rect l="l" t="t" r="r" b="b"/>
              <a:pathLst>
                <a:path w="1964054" h="3400425">
                  <a:moveTo>
                    <a:pt x="0" y="143001"/>
                  </a:moveTo>
                  <a:lnTo>
                    <a:pt x="7288" y="97796"/>
                  </a:lnTo>
                  <a:lnTo>
                    <a:pt x="27586" y="58539"/>
                  </a:lnTo>
                  <a:lnTo>
                    <a:pt x="58539" y="27586"/>
                  </a:lnTo>
                  <a:lnTo>
                    <a:pt x="97796" y="7288"/>
                  </a:lnTo>
                  <a:lnTo>
                    <a:pt x="143001" y="0"/>
                  </a:lnTo>
                  <a:lnTo>
                    <a:pt x="1820672" y="0"/>
                  </a:lnTo>
                  <a:lnTo>
                    <a:pt x="1865815" y="7288"/>
                  </a:lnTo>
                  <a:lnTo>
                    <a:pt x="1905034" y="27586"/>
                  </a:lnTo>
                  <a:lnTo>
                    <a:pt x="1935968" y="58539"/>
                  </a:lnTo>
                  <a:lnTo>
                    <a:pt x="1956259" y="97796"/>
                  </a:lnTo>
                  <a:lnTo>
                    <a:pt x="1963547" y="143001"/>
                  </a:lnTo>
                  <a:lnTo>
                    <a:pt x="1963547" y="3256914"/>
                  </a:lnTo>
                  <a:lnTo>
                    <a:pt x="1956259" y="3302120"/>
                  </a:lnTo>
                  <a:lnTo>
                    <a:pt x="1935968" y="3341377"/>
                  </a:lnTo>
                  <a:lnTo>
                    <a:pt x="1905034" y="3372330"/>
                  </a:lnTo>
                  <a:lnTo>
                    <a:pt x="1865815" y="3392628"/>
                  </a:lnTo>
                  <a:lnTo>
                    <a:pt x="1820672" y="3399916"/>
                  </a:lnTo>
                  <a:lnTo>
                    <a:pt x="143001" y="3399916"/>
                  </a:lnTo>
                  <a:lnTo>
                    <a:pt x="97796" y="3392628"/>
                  </a:lnTo>
                  <a:lnTo>
                    <a:pt x="58539" y="3372330"/>
                  </a:lnTo>
                  <a:lnTo>
                    <a:pt x="27586" y="3341377"/>
                  </a:lnTo>
                  <a:lnTo>
                    <a:pt x="7288" y="3302120"/>
                  </a:lnTo>
                  <a:lnTo>
                    <a:pt x="0" y="3256914"/>
                  </a:lnTo>
                  <a:lnTo>
                    <a:pt x="0" y="143001"/>
                  </a:lnTo>
                  <a:close/>
                </a:path>
              </a:pathLst>
            </a:custGeom>
            <a:ln w="19050">
              <a:solidFill>
                <a:srgbClr val="2845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89794" y="2085086"/>
              <a:ext cx="1809242" cy="316166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47147" y="2132965"/>
              <a:ext cx="1533525" cy="46672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9838562" y="4433849"/>
              <a:ext cx="1696720" cy="575945"/>
            </a:xfrm>
            <a:custGeom>
              <a:avLst/>
              <a:gdLst/>
              <a:ahLst/>
              <a:cxnLst/>
              <a:rect l="l" t="t" r="r" b="b"/>
              <a:pathLst>
                <a:path w="1696720" h="575945">
                  <a:moveTo>
                    <a:pt x="1696211" y="0"/>
                  </a:moveTo>
                  <a:lnTo>
                    <a:pt x="0" y="0"/>
                  </a:lnTo>
                  <a:lnTo>
                    <a:pt x="0" y="575538"/>
                  </a:lnTo>
                  <a:lnTo>
                    <a:pt x="1696211" y="575538"/>
                  </a:lnTo>
                  <a:lnTo>
                    <a:pt x="16962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864089" y="4797958"/>
              <a:ext cx="1515363" cy="35024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847759" y="6126163"/>
            <a:ext cx="197485" cy="262255"/>
          </a:xfrm>
          <a:custGeom>
            <a:avLst/>
            <a:gdLst/>
            <a:ahLst/>
            <a:cxnLst/>
            <a:rect l="l" t="t" r="r" b="b"/>
            <a:pathLst>
              <a:path w="197484" h="262254">
                <a:moveTo>
                  <a:pt x="98627" y="0"/>
                </a:moveTo>
                <a:lnTo>
                  <a:pt x="95996" y="1083"/>
                </a:lnTo>
                <a:lnTo>
                  <a:pt x="72114" y="11252"/>
                </a:lnTo>
                <a:lnTo>
                  <a:pt x="25793" y="31713"/>
                </a:lnTo>
                <a:lnTo>
                  <a:pt x="4410" y="41364"/>
                </a:lnTo>
                <a:lnTo>
                  <a:pt x="0" y="43299"/>
                </a:lnTo>
                <a:lnTo>
                  <a:pt x="3980" y="89853"/>
                </a:lnTo>
                <a:lnTo>
                  <a:pt x="7121" y="131583"/>
                </a:lnTo>
                <a:lnTo>
                  <a:pt x="10025" y="175665"/>
                </a:lnTo>
                <a:lnTo>
                  <a:pt x="12653" y="221695"/>
                </a:lnTo>
                <a:lnTo>
                  <a:pt x="12844" y="225874"/>
                </a:lnTo>
                <a:lnTo>
                  <a:pt x="53763" y="243350"/>
                </a:lnTo>
                <a:lnTo>
                  <a:pt x="96115" y="260820"/>
                </a:lnTo>
                <a:lnTo>
                  <a:pt x="98668" y="261826"/>
                </a:lnTo>
                <a:lnTo>
                  <a:pt x="122378" y="252180"/>
                </a:lnTo>
                <a:lnTo>
                  <a:pt x="134324" y="247196"/>
                </a:lnTo>
                <a:lnTo>
                  <a:pt x="98668" y="247196"/>
                </a:lnTo>
                <a:lnTo>
                  <a:pt x="60220" y="231364"/>
                </a:lnTo>
                <a:lnTo>
                  <a:pt x="26039" y="216779"/>
                </a:lnTo>
                <a:lnTo>
                  <a:pt x="25050" y="197469"/>
                </a:lnTo>
                <a:lnTo>
                  <a:pt x="23749" y="175540"/>
                </a:lnTo>
                <a:lnTo>
                  <a:pt x="22771" y="159921"/>
                </a:lnTo>
                <a:lnTo>
                  <a:pt x="21551" y="141633"/>
                </a:lnTo>
                <a:lnTo>
                  <a:pt x="44186" y="141633"/>
                </a:lnTo>
                <a:lnTo>
                  <a:pt x="48831" y="128688"/>
                </a:lnTo>
                <a:lnTo>
                  <a:pt x="53420" y="115801"/>
                </a:lnTo>
                <a:lnTo>
                  <a:pt x="58018" y="102798"/>
                </a:lnTo>
                <a:lnTo>
                  <a:pt x="62565" y="89853"/>
                </a:lnTo>
                <a:lnTo>
                  <a:pt x="98782" y="89853"/>
                </a:lnTo>
                <a:lnTo>
                  <a:pt x="98782" y="83430"/>
                </a:lnTo>
                <a:lnTo>
                  <a:pt x="41014" y="83430"/>
                </a:lnTo>
                <a:lnTo>
                  <a:pt x="40480" y="60442"/>
                </a:lnTo>
                <a:lnTo>
                  <a:pt x="39930" y="40203"/>
                </a:lnTo>
                <a:lnTo>
                  <a:pt x="53899" y="34012"/>
                </a:lnTo>
                <a:lnTo>
                  <a:pt x="98782" y="34012"/>
                </a:lnTo>
                <a:lnTo>
                  <a:pt x="98782" y="14666"/>
                </a:lnTo>
                <a:lnTo>
                  <a:pt x="132884" y="14666"/>
                </a:lnTo>
                <a:lnTo>
                  <a:pt x="101299" y="1083"/>
                </a:lnTo>
                <a:lnTo>
                  <a:pt x="98627" y="0"/>
                </a:lnTo>
                <a:close/>
              </a:path>
              <a:path w="197484" h="262254">
                <a:moveTo>
                  <a:pt x="134767" y="60442"/>
                </a:moveTo>
                <a:lnTo>
                  <a:pt x="133437" y="103089"/>
                </a:lnTo>
                <a:lnTo>
                  <a:pt x="132368" y="141669"/>
                </a:lnTo>
                <a:lnTo>
                  <a:pt x="98705" y="141747"/>
                </a:lnTo>
                <a:lnTo>
                  <a:pt x="98705" y="247196"/>
                </a:lnTo>
                <a:lnTo>
                  <a:pt x="134324" y="247196"/>
                </a:lnTo>
                <a:lnTo>
                  <a:pt x="184411" y="225874"/>
                </a:lnTo>
                <a:lnTo>
                  <a:pt x="187265" y="175540"/>
                </a:lnTo>
                <a:lnTo>
                  <a:pt x="189488" y="141633"/>
                </a:lnTo>
                <a:lnTo>
                  <a:pt x="149081" y="141633"/>
                </a:lnTo>
                <a:lnTo>
                  <a:pt x="149801" y="115801"/>
                </a:lnTo>
                <a:lnTo>
                  <a:pt x="150249" y="101056"/>
                </a:lnTo>
                <a:lnTo>
                  <a:pt x="150918" y="80753"/>
                </a:lnTo>
                <a:lnTo>
                  <a:pt x="151485" y="64548"/>
                </a:lnTo>
                <a:lnTo>
                  <a:pt x="134767" y="60442"/>
                </a:lnTo>
                <a:close/>
              </a:path>
              <a:path w="197484" h="262254">
                <a:moveTo>
                  <a:pt x="98782" y="89853"/>
                </a:moveTo>
                <a:lnTo>
                  <a:pt x="62565" y="89853"/>
                </a:lnTo>
                <a:lnTo>
                  <a:pt x="62599" y="95746"/>
                </a:lnTo>
                <a:lnTo>
                  <a:pt x="62720" y="141633"/>
                </a:lnTo>
                <a:lnTo>
                  <a:pt x="98782" y="141633"/>
                </a:lnTo>
                <a:lnTo>
                  <a:pt x="98782" y="89853"/>
                </a:lnTo>
                <a:close/>
              </a:path>
              <a:path w="197484" h="262254">
                <a:moveTo>
                  <a:pt x="132884" y="14666"/>
                </a:moveTo>
                <a:lnTo>
                  <a:pt x="98782" y="14666"/>
                </a:lnTo>
                <a:lnTo>
                  <a:pt x="120659" y="24010"/>
                </a:lnTo>
                <a:lnTo>
                  <a:pt x="138251" y="31713"/>
                </a:lnTo>
                <a:lnTo>
                  <a:pt x="182899" y="51661"/>
                </a:lnTo>
                <a:lnTo>
                  <a:pt x="181000" y="73515"/>
                </a:lnTo>
                <a:lnTo>
                  <a:pt x="179186" y="95746"/>
                </a:lnTo>
                <a:lnTo>
                  <a:pt x="177460" y="118399"/>
                </a:lnTo>
                <a:lnTo>
                  <a:pt x="175822" y="141515"/>
                </a:lnTo>
                <a:lnTo>
                  <a:pt x="149081" y="141633"/>
                </a:lnTo>
                <a:lnTo>
                  <a:pt x="189488" y="141633"/>
                </a:lnTo>
                <a:lnTo>
                  <a:pt x="190157" y="131424"/>
                </a:lnTo>
                <a:lnTo>
                  <a:pt x="193339" y="89035"/>
                </a:lnTo>
                <a:lnTo>
                  <a:pt x="196832" y="48060"/>
                </a:lnTo>
                <a:lnTo>
                  <a:pt x="197296" y="43299"/>
                </a:lnTo>
                <a:lnTo>
                  <a:pt x="192886" y="41364"/>
                </a:lnTo>
                <a:lnTo>
                  <a:pt x="171384" y="31676"/>
                </a:lnTo>
                <a:lnTo>
                  <a:pt x="132884" y="14666"/>
                </a:lnTo>
                <a:close/>
              </a:path>
              <a:path w="197484" h="262254">
                <a:moveTo>
                  <a:pt x="98782" y="34012"/>
                </a:moveTo>
                <a:lnTo>
                  <a:pt x="53899" y="34012"/>
                </a:lnTo>
                <a:lnTo>
                  <a:pt x="41014" y="83430"/>
                </a:lnTo>
                <a:lnTo>
                  <a:pt x="98782" y="83430"/>
                </a:lnTo>
                <a:lnTo>
                  <a:pt x="98782" y="34012"/>
                </a:lnTo>
                <a:close/>
              </a:path>
            </a:pathLst>
          </a:custGeom>
          <a:solidFill>
            <a:srgbClr val="2743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127648" y="6340388"/>
            <a:ext cx="654050" cy="24130"/>
          </a:xfrm>
          <a:custGeom>
            <a:avLst/>
            <a:gdLst/>
            <a:ahLst/>
            <a:cxnLst/>
            <a:rect l="l" t="t" r="r" b="b"/>
            <a:pathLst>
              <a:path w="654050" h="24129">
                <a:moveTo>
                  <a:pt x="647213" y="0"/>
                </a:moveTo>
                <a:lnTo>
                  <a:pt x="0" y="0"/>
                </a:lnTo>
                <a:lnTo>
                  <a:pt x="0" y="23952"/>
                </a:lnTo>
                <a:lnTo>
                  <a:pt x="653521" y="23952"/>
                </a:lnTo>
                <a:lnTo>
                  <a:pt x="647213" y="0"/>
                </a:lnTo>
                <a:close/>
              </a:path>
            </a:pathLst>
          </a:custGeom>
          <a:solidFill>
            <a:srgbClr val="2743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113543" y="6340388"/>
            <a:ext cx="655320" cy="24130"/>
          </a:xfrm>
          <a:custGeom>
            <a:avLst/>
            <a:gdLst/>
            <a:ahLst/>
            <a:cxnLst/>
            <a:rect l="l" t="t" r="r" b="b"/>
            <a:pathLst>
              <a:path w="655320" h="24129">
                <a:moveTo>
                  <a:pt x="655223" y="0"/>
                </a:moveTo>
                <a:lnTo>
                  <a:pt x="4100" y="0"/>
                </a:lnTo>
                <a:lnTo>
                  <a:pt x="0" y="23952"/>
                </a:lnTo>
                <a:lnTo>
                  <a:pt x="655224" y="23952"/>
                </a:lnTo>
                <a:lnTo>
                  <a:pt x="655223" y="0"/>
                </a:lnTo>
                <a:close/>
              </a:path>
            </a:pathLst>
          </a:custGeom>
          <a:solidFill>
            <a:srgbClr val="27439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53532" y="6458224"/>
            <a:ext cx="1589112" cy="13478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0068" y="6475361"/>
            <a:ext cx="2331236" cy="10665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1682094" y="457898"/>
            <a:ext cx="11747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0" dirty="0">
                <a:solidFill>
                  <a:srgbClr val="223B78"/>
                </a:solidFill>
                <a:latin typeface="Calibri"/>
                <a:cs typeface="Calibri"/>
              </a:rPr>
              <a:t>8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64490" y="120649"/>
            <a:ext cx="3702050" cy="707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680"/>
              </a:lnSpc>
              <a:spcBef>
                <a:spcPts val="105"/>
              </a:spcBef>
            </a:pPr>
            <a:r>
              <a:rPr dirty="0"/>
              <a:t>Приказ</a:t>
            </a:r>
            <a:r>
              <a:rPr spc="-85" dirty="0"/>
              <a:t> </a:t>
            </a:r>
            <a:r>
              <a:rPr spc="5" dirty="0"/>
              <a:t>№</a:t>
            </a:r>
            <a:r>
              <a:rPr dirty="0"/>
              <a:t> </a:t>
            </a:r>
            <a:r>
              <a:rPr spc="-15" dirty="0"/>
              <a:t>858</a:t>
            </a:r>
            <a:r>
              <a:rPr spc="25" dirty="0"/>
              <a:t> </a:t>
            </a:r>
            <a:r>
              <a:rPr spc="-10" dirty="0"/>
              <a:t>от</a:t>
            </a:r>
            <a:r>
              <a:rPr spc="-70" dirty="0"/>
              <a:t> </a:t>
            </a:r>
            <a:r>
              <a:rPr spc="-10" dirty="0"/>
              <a:t>21.09.2022</a:t>
            </a:r>
          </a:p>
          <a:p>
            <a:pPr marL="12700">
              <a:lnSpc>
                <a:spcPts val="2680"/>
              </a:lnSpc>
            </a:pPr>
            <a:r>
              <a:rPr spc="-5" dirty="0"/>
              <a:t>Приложение</a:t>
            </a:r>
            <a:r>
              <a:rPr spc="-45" dirty="0"/>
              <a:t> </a:t>
            </a:r>
            <a:r>
              <a:rPr dirty="0"/>
              <a:t>№</a:t>
            </a:r>
            <a:r>
              <a:rPr spc="-65" dirty="0"/>
              <a:t> </a:t>
            </a:r>
            <a:r>
              <a:rPr dirty="0"/>
              <a:t>2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64490" y="750506"/>
            <a:ext cx="108337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28458D"/>
                </a:solidFill>
                <a:latin typeface="Calibri"/>
                <a:cs typeface="Calibri"/>
              </a:rPr>
              <a:t>Предельные</a:t>
            </a:r>
            <a:r>
              <a:rPr sz="2400" b="1" spc="-3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28458D"/>
                </a:solidFill>
                <a:latin typeface="Calibri"/>
                <a:cs typeface="Calibri"/>
              </a:rPr>
              <a:t>сроки</a:t>
            </a:r>
            <a:r>
              <a:rPr sz="2400" b="1" spc="7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28458D"/>
                </a:solidFill>
                <a:latin typeface="Calibri"/>
                <a:cs typeface="Calibri"/>
              </a:rPr>
              <a:t>использования</a:t>
            </a:r>
            <a:r>
              <a:rPr sz="2400" b="1" spc="6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28458D"/>
                </a:solidFill>
                <a:latin typeface="Calibri"/>
                <a:cs typeface="Calibri"/>
              </a:rPr>
              <a:t>учебников</a:t>
            </a:r>
            <a:r>
              <a:rPr sz="2400" b="1" spc="-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8458D"/>
                </a:solidFill>
                <a:latin typeface="Calibri"/>
                <a:cs typeface="Calibri"/>
              </a:rPr>
              <a:t>зависят</a:t>
            </a:r>
            <a:r>
              <a:rPr sz="2400" b="1" spc="2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28458D"/>
                </a:solidFill>
                <a:latin typeface="Calibri"/>
                <a:cs typeface="Calibri"/>
              </a:rPr>
              <a:t>от</a:t>
            </a:r>
            <a:r>
              <a:rPr sz="2400" b="1" spc="-5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28458D"/>
                </a:solidFill>
                <a:latin typeface="Calibri"/>
                <a:cs typeface="Calibri"/>
              </a:rPr>
              <a:t>года</a:t>
            </a:r>
            <a:r>
              <a:rPr sz="2400" b="1" spc="-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8458D"/>
                </a:solidFill>
                <a:latin typeface="Calibri"/>
                <a:cs typeface="Calibri"/>
              </a:rPr>
              <a:t>изучения</a:t>
            </a:r>
            <a:r>
              <a:rPr sz="2400" b="1" spc="-10" dirty="0">
                <a:solidFill>
                  <a:srgbClr val="28458D"/>
                </a:solidFill>
                <a:latin typeface="Calibri"/>
                <a:cs typeface="Calibri"/>
              </a:rPr>
              <a:t> предмета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96531" y="1438719"/>
            <a:ext cx="10953750" cy="4631055"/>
            <a:chOff x="496531" y="1438719"/>
            <a:chExt cx="10953750" cy="4631055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6531" y="1521802"/>
              <a:ext cx="10721848" cy="437197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24238" y="1521802"/>
              <a:ext cx="1568830" cy="437197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9524238" y="1449832"/>
              <a:ext cx="1915160" cy="4608830"/>
            </a:xfrm>
            <a:custGeom>
              <a:avLst/>
              <a:gdLst/>
              <a:ahLst/>
              <a:cxnLst/>
              <a:rect l="l" t="t" r="r" b="b"/>
              <a:pathLst>
                <a:path w="1915159" h="4608830">
                  <a:moveTo>
                    <a:pt x="0" y="319150"/>
                  </a:moveTo>
                  <a:lnTo>
                    <a:pt x="3460" y="271986"/>
                  </a:lnTo>
                  <a:lnTo>
                    <a:pt x="13511" y="226970"/>
                  </a:lnTo>
                  <a:lnTo>
                    <a:pt x="29660" y="184599"/>
                  </a:lnTo>
                  <a:lnTo>
                    <a:pt x="51413" y="145363"/>
                  </a:lnTo>
                  <a:lnTo>
                    <a:pt x="78277" y="109758"/>
                  </a:lnTo>
                  <a:lnTo>
                    <a:pt x="109758" y="78277"/>
                  </a:lnTo>
                  <a:lnTo>
                    <a:pt x="145363" y="51413"/>
                  </a:lnTo>
                  <a:lnTo>
                    <a:pt x="184599" y="29660"/>
                  </a:lnTo>
                  <a:lnTo>
                    <a:pt x="226970" y="13511"/>
                  </a:lnTo>
                  <a:lnTo>
                    <a:pt x="271986" y="3460"/>
                  </a:lnTo>
                  <a:lnTo>
                    <a:pt x="319150" y="0"/>
                  </a:lnTo>
                  <a:lnTo>
                    <a:pt x="1595754" y="0"/>
                  </a:lnTo>
                  <a:lnTo>
                    <a:pt x="1642919" y="3460"/>
                  </a:lnTo>
                  <a:lnTo>
                    <a:pt x="1687935" y="13511"/>
                  </a:lnTo>
                  <a:lnTo>
                    <a:pt x="1730306" y="29660"/>
                  </a:lnTo>
                  <a:lnTo>
                    <a:pt x="1769542" y="51413"/>
                  </a:lnTo>
                  <a:lnTo>
                    <a:pt x="1805147" y="78277"/>
                  </a:lnTo>
                  <a:lnTo>
                    <a:pt x="1836628" y="109758"/>
                  </a:lnTo>
                  <a:lnTo>
                    <a:pt x="1863492" y="145363"/>
                  </a:lnTo>
                  <a:lnTo>
                    <a:pt x="1885245" y="184599"/>
                  </a:lnTo>
                  <a:lnTo>
                    <a:pt x="1901394" y="226970"/>
                  </a:lnTo>
                  <a:lnTo>
                    <a:pt x="1911445" y="271986"/>
                  </a:lnTo>
                  <a:lnTo>
                    <a:pt x="1914905" y="319150"/>
                  </a:lnTo>
                  <a:lnTo>
                    <a:pt x="1914905" y="4289323"/>
                  </a:lnTo>
                  <a:lnTo>
                    <a:pt x="1911445" y="4336485"/>
                  </a:lnTo>
                  <a:lnTo>
                    <a:pt x="1901394" y="4381498"/>
                  </a:lnTo>
                  <a:lnTo>
                    <a:pt x="1885245" y="4423869"/>
                  </a:lnTo>
                  <a:lnTo>
                    <a:pt x="1863492" y="4463104"/>
                  </a:lnTo>
                  <a:lnTo>
                    <a:pt x="1836628" y="4498710"/>
                  </a:lnTo>
                  <a:lnTo>
                    <a:pt x="1805147" y="4530192"/>
                  </a:lnTo>
                  <a:lnTo>
                    <a:pt x="1769542" y="4557057"/>
                  </a:lnTo>
                  <a:lnTo>
                    <a:pt x="1730306" y="4578811"/>
                  </a:lnTo>
                  <a:lnTo>
                    <a:pt x="1687935" y="4594961"/>
                  </a:lnTo>
                  <a:lnTo>
                    <a:pt x="1642919" y="4605014"/>
                  </a:lnTo>
                  <a:lnTo>
                    <a:pt x="1595754" y="4608474"/>
                  </a:lnTo>
                  <a:lnTo>
                    <a:pt x="319150" y="4608474"/>
                  </a:lnTo>
                  <a:lnTo>
                    <a:pt x="271986" y="4605014"/>
                  </a:lnTo>
                  <a:lnTo>
                    <a:pt x="226970" y="4594961"/>
                  </a:lnTo>
                  <a:lnTo>
                    <a:pt x="184599" y="4578811"/>
                  </a:lnTo>
                  <a:lnTo>
                    <a:pt x="145363" y="4557057"/>
                  </a:lnTo>
                  <a:lnTo>
                    <a:pt x="109758" y="4530192"/>
                  </a:lnTo>
                  <a:lnTo>
                    <a:pt x="78277" y="4498710"/>
                  </a:lnTo>
                  <a:lnTo>
                    <a:pt x="51413" y="4463104"/>
                  </a:lnTo>
                  <a:lnTo>
                    <a:pt x="29660" y="4423869"/>
                  </a:lnTo>
                  <a:lnTo>
                    <a:pt x="13511" y="4381498"/>
                  </a:lnTo>
                  <a:lnTo>
                    <a:pt x="3460" y="4336485"/>
                  </a:lnTo>
                  <a:lnTo>
                    <a:pt x="0" y="4289323"/>
                  </a:lnTo>
                  <a:lnTo>
                    <a:pt x="0" y="319150"/>
                  </a:lnTo>
                  <a:close/>
                </a:path>
              </a:pathLst>
            </a:custGeom>
            <a:ln w="222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пу.pdf - Adobe Acrobat Pro DC (32-bit)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1" t="22433" r="6986"/>
          <a:stretch/>
        </p:blipFill>
        <p:spPr>
          <a:xfrm>
            <a:off x="228600" y="762000"/>
            <a:ext cx="10954871" cy="515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7943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фпу.pdf - Adobe Acrobat Pro DC (32-bit)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" t="13737" r="5442" b="-337"/>
          <a:stretch/>
        </p:blipFill>
        <p:spPr>
          <a:xfrm>
            <a:off x="546846" y="995081"/>
            <a:ext cx="11062447" cy="575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3609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фпу.pdf - Adobe Acrobat Pro DC (32-bit)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9" t="12187" r="7574" b="10165"/>
          <a:stretch/>
        </p:blipFill>
        <p:spPr>
          <a:xfrm>
            <a:off x="555812" y="914400"/>
            <a:ext cx="10712823" cy="5163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885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82094" y="457898"/>
            <a:ext cx="11747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0" dirty="0">
                <a:solidFill>
                  <a:srgbClr val="223B78"/>
                </a:solidFill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137618"/>
              <a:ext cx="6515792" cy="461772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28929" y="141287"/>
            <a:ext cx="4775835" cy="70612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 marR="5080">
              <a:lnSpc>
                <a:spcPts val="2480"/>
              </a:lnSpc>
              <a:spcBef>
                <a:spcPts val="515"/>
              </a:spcBef>
            </a:pPr>
            <a:r>
              <a:rPr spc="-5" dirty="0"/>
              <a:t>Федеральный</a:t>
            </a:r>
            <a:r>
              <a:rPr spc="-75" dirty="0"/>
              <a:t> </a:t>
            </a:r>
            <a:r>
              <a:rPr spc="-10" dirty="0"/>
              <a:t>перечень</a:t>
            </a:r>
            <a:r>
              <a:rPr spc="65" dirty="0"/>
              <a:t> </a:t>
            </a:r>
            <a:r>
              <a:rPr spc="-15" dirty="0"/>
              <a:t>учебников. </a:t>
            </a:r>
            <a:r>
              <a:rPr spc="-530" dirty="0"/>
              <a:t> </a:t>
            </a:r>
            <a:r>
              <a:rPr dirty="0"/>
              <a:t>Приказ</a:t>
            </a:r>
            <a:r>
              <a:rPr spc="-60" dirty="0"/>
              <a:t> </a:t>
            </a:r>
            <a:r>
              <a:rPr dirty="0"/>
              <a:t>№</a:t>
            </a:r>
            <a:r>
              <a:rPr spc="10" dirty="0"/>
              <a:t> </a:t>
            </a:r>
            <a:r>
              <a:rPr spc="-15" dirty="0"/>
              <a:t>858</a:t>
            </a:r>
            <a:r>
              <a:rPr spc="35" dirty="0"/>
              <a:t> </a:t>
            </a:r>
            <a:r>
              <a:rPr spc="-10" dirty="0"/>
              <a:t>от</a:t>
            </a:r>
            <a:r>
              <a:rPr spc="-60" dirty="0"/>
              <a:t> </a:t>
            </a:r>
            <a:r>
              <a:rPr spc="-10" dirty="0"/>
              <a:t>21.09.2022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866890" y="1209675"/>
            <a:ext cx="5032375" cy="226885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7945">
              <a:lnSpc>
                <a:spcPct val="100000"/>
              </a:lnSpc>
              <a:spcBef>
                <a:spcPts val="125"/>
              </a:spcBef>
            </a:pP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Федеральный</a:t>
            </a:r>
            <a:r>
              <a:rPr sz="1400" b="1" spc="-6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перечень</a:t>
            </a:r>
            <a:r>
              <a:rPr sz="1400" b="1" spc="-12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solidFill>
                  <a:srgbClr val="28458D"/>
                </a:solidFill>
                <a:latin typeface="Calibri"/>
                <a:cs typeface="Calibri"/>
              </a:rPr>
              <a:t>учебников</a:t>
            </a:r>
            <a:r>
              <a:rPr sz="1400" b="1" spc="-12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solidFill>
                  <a:srgbClr val="28458D"/>
                </a:solidFill>
                <a:latin typeface="Calibri"/>
                <a:cs typeface="Calibri"/>
              </a:rPr>
              <a:t>содержит</a:t>
            </a:r>
            <a:r>
              <a:rPr sz="1400" b="1" spc="-12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3</a:t>
            </a:r>
            <a:r>
              <a:rPr sz="1400" b="1" spc="-3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solidFill>
                  <a:srgbClr val="28458D"/>
                </a:solidFill>
                <a:latin typeface="Calibri"/>
                <a:cs typeface="Calibri"/>
              </a:rPr>
              <a:t>приложения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 dirty="0">
              <a:latin typeface="Calibri"/>
              <a:cs typeface="Calibri"/>
            </a:endParaRPr>
          </a:p>
          <a:p>
            <a:pPr marL="12700" marR="267970">
              <a:lnSpc>
                <a:spcPct val="102800"/>
              </a:lnSpc>
            </a:pPr>
            <a:r>
              <a:rPr sz="1400" b="1" spc="5" dirty="0">
                <a:solidFill>
                  <a:srgbClr val="28458D"/>
                </a:solidFill>
                <a:latin typeface="Calibri"/>
                <a:cs typeface="Calibri"/>
              </a:rPr>
              <a:t>Учебники,</a:t>
            </a:r>
            <a:r>
              <a:rPr sz="1400" b="1" spc="-8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solidFill>
                  <a:srgbClr val="28458D"/>
                </a:solidFill>
                <a:latin typeface="Calibri"/>
                <a:cs typeface="Calibri"/>
              </a:rPr>
              <a:t>входящие</a:t>
            </a:r>
            <a:r>
              <a:rPr sz="1400" b="1" spc="-6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solidFill>
                  <a:srgbClr val="28458D"/>
                </a:solidFill>
                <a:latin typeface="Calibri"/>
                <a:cs typeface="Calibri"/>
              </a:rPr>
              <a:t>по</a:t>
            </a:r>
            <a:r>
              <a:rPr sz="1400" b="1" spc="-11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состоянию</a:t>
            </a:r>
            <a:r>
              <a:rPr sz="1400" b="1" spc="-12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на</a:t>
            </a:r>
            <a:r>
              <a:rPr sz="1400" b="1" spc="-5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20" dirty="0">
                <a:solidFill>
                  <a:srgbClr val="28458D"/>
                </a:solidFill>
                <a:latin typeface="Calibri"/>
                <a:cs typeface="Calibri"/>
              </a:rPr>
              <a:t>31</a:t>
            </a:r>
            <a:r>
              <a:rPr sz="1400" b="1" spc="-7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декабря</a:t>
            </a:r>
            <a:r>
              <a:rPr sz="1400" b="1" spc="-5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25" dirty="0">
                <a:solidFill>
                  <a:srgbClr val="28458D"/>
                </a:solidFill>
                <a:latin typeface="Calibri"/>
                <a:cs typeface="Calibri"/>
              </a:rPr>
              <a:t>2022</a:t>
            </a:r>
            <a:r>
              <a:rPr sz="1400" b="1" spc="-7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solidFill>
                  <a:srgbClr val="28458D"/>
                </a:solidFill>
                <a:latin typeface="Calibri"/>
                <a:cs typeface="Calibri"/>
              </a:rPr>
              <a:t>года</a:t>
            </a:r>
            <a:r>
              <a:rPr sz="1400" b="1" spc="-12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в </a:t>
            </a:r>
            <a:r>
              <a:rPr sz="1400" b="1" spc="-30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20" dirty="0">
                <a:solidFill>
                  <a:srgbClr val="28458D"/>
                </a:solidFill>
                <a:latin typeface="Calibri"/>
                <a:cs typeface="Calibri"/>
              </a:rPr>
              <a:t>ф</a:t>
            </a:r>
            <a:r>
              <a:rPr sz="1400" b="1" spc="35" dirty="0">
                <a:solidFill>
                  <a:srgbClr val="28458D"/>
                </a:solidFill>
                <a:latin typeface="Calibri"/>
                <a:cs typeface="Calibri"/>
              </a:rPr>
              <a:t>е</a:t>
            </a:r>
            <a:r>
              <a:rPr sz="1400" b="1" spc="5" dirty="0">
                <a:solidFill>
                  <a:srgbClr val="28458D"/>
                </a:solidFill>
                <a:latin typeface="Calibri"/>
                <a:cs typeface="Calibri"/>
              </a:rPr>
              <a:t>д</a:t>
            </a:r>
            <a:r>
              <a:rPr sz="1400" b="1" spc="35" dirty="0">
                <a:solidFill>
                  <a:srgbClr val="28458D"/>
                </a:solidFill>
                <a:latin typeface="Calibri"/>
                <a:cs typeface="Calibri"/>
              </a:rPr>
              <a:t>е</a:t>
            </a:r>
            <a:r>
              <a:rPr sz="1400" b="1" spc="-10" dirty="0">
                <a:solidFill>
                  <a:srgbClr val="28458D"/>
                </a:solidFill>
                <a:latin typeface="Calibri"/>
                <a:cs typeface="Calibri"/>
              </a:rPr>
              <a:t>р</a:t>
            </a:r>
            <a:r>
              <a:rPr sz="1400" b="1" spc="-20" dirty="0">
                <a:solidFill>
                  <a:srgbClr val="28458D"/>
                </a:solidFill>
                <a:latin typeface="Calibri"/>
                <a:cs typeface="Calibri"/>
              </a:rPr>
              <a:t>а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л</a:t>
            </a:r>
            <a:r>
              <a:rPr sz="1400" b="1" spc="-25" dirty="0">
                <a:solidFill>
                  <a:srgbClr val="28458D"/>
                </a:solidFill>
                <a:latin typeface="Calibri"/>
                <a:cs typeface="Calibri"/>
              </a:rPr>
              <a:t>ь</a:t>
            </a:r>
            <a:r>
              <a:rPr sz="1400" b="1" spc="-15" dirty="0">
                <a:solidFill>
                  <a:srgbClr val="28458D"/>
                </a:solidFill>
                <a:latin typeface="Calibri"/>
                <a:cs typeface="Calibri"/>
              </a:rPr>
              <a:t>н</a:t>
            </a:r>
            <a:r>
              <a:rPr sz="1400" b="1" spc="45" dirty="0">
                <a:solidFill>
                  <a:srgbClr val="28458D"/>
                </a:solidFill>
                <a:latin typeface="Calibri"/>
                <a:cs typeface="Calibri"/>
              </a:rPr>
              <a:t>ы</a:t>
            </a:r>
            <a:r>
              <a:rPr sz="1400" b="1" spc="15" dirty="0">
                <a:solidFill>
                  <a:srgbClr val="28458D"/>
                </a:solidFill>
                <a:latin typeface="Calibri"/>
                <a:cs typeface="Calibri"/>
              </a:rPr>
              <a:t>й</a:t>
            </a:r>
            <a:r>
              <a:rPr sz="1400" b="1" spc="-6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п</a:t>
            </a:r>
            <a:r>
              <a:rPr sz="1400" b="1" spc="35" dirty="0">
                <a:solidFill>
                  <a:srgbClr val="28458D"/>
                </a:solidFill>
                <a:latin typeface="Calibri"/>
                <a:cs typeface="Calibri"/>
              </a:rPr>
              <a:t>е</a:t>
            </a:r>
            <a:r>
              <a:rPr sz="1400" b="1" spc="-10" dirty="0">
                <a:solidFill>
                  <a:srgbClr val="28458D"/>
                </a:solidFill>
                <a:latin typeface="Calibri"/>
                <a:cs typeface="Calibri"/>
              </a:rPr>
              <a:t>р</a:t>
            </a:r>
            <a:r>
              <a:rPr sz="1400" b="1" spc="35" dirty="0">
                <a:solidFill>
                  <a:srgbClr val="28458D"/>
                </a:solidFill>
                <a:latin typeface="Calibri"/>
                <a:cs typeface="Calibri"/>
              </a:rPr>
              <a:t>е</a:t>
            </a:r>
            <a:r>
              <a:rPr sz="1400" b="1" spc="-15" dirty="0">
                <a:solidFill>
                  <a:srgbClr val="28458D"/>
                </a:solidFill>
                <a:latin typeface="Calibri"/>
                <a:cs typeface="Calibri"/>
              </a:rPr>
              <a:t>ч</a:t>
            </a:r>
            <a:r>
              <a:rPr sz="1400" b="1" spc="-35" dirty="0">
                <a:solidFill>
                  <a:srgbClr val="28458D"/>
                </a:solidFill>
                <a:latin typeface="Calibri"/>
                <a:cs typeface="Calibri"/>
              </a:rPr>
              <a:t>е</a:t>
            </a:r>
            <a:r>
              <a:rPr sz="1400" b="1" spc="-15" dirty="0">
                <a:solidFill>
                  <a:srgbClr val="28458D"/>
                </a:solidFill>
                <a:latin typeface="Calibri"/>
                <a:cs typeface="Calibri"/>
              </a:rPr>
              <a:t>н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ь</a:t>
            </a:r>
            <a:r>
              <a:rPr sz="1400" b="1" spc="-12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у</a:t>
            </a:r>
            <a:r>
              <a:rPr sz="1400" b="1" spc="-15" dirty="0">
                <a:solidFill>
                  <a:srgbClr val="28458D"/>
                </a:solidFill>
                <a:latin typeface="Calibri"/>
                <a:cs typeface="Calibri"/>
              </a:rPr>
              <a:t>ч</a:t>
            </a:r>
            <a:r>
              <a:rPr sz="1400" b="1" spc="35" dirty="0">
                <a:solidFill>
                  <a:srgbClr val="28458D"/>
                </a:solidFill>
                <a:latin typeface="Calibri"/>
                <a:cs typeface="Calibri"/>
              </a:rPr>
              <a:t>е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б</a:t>
            </a:r>
            <a:r>
              <a:rPr sz="1400" b="1" spc="-15" dirty="0">
                <a:solidFill>
                  <a:srgbClr val="28458D"/>
                </a:solidFill>
                <a:latin typeface="Calibri"/>
                <a:cs typeface="Calibri"/>
              </a:rPr>
              <a:t>н</a:t>
            </a:r>
            <a:r>
              <a:rPr sz="1400" b="1" spc="40" dirty="0">
                <a:solidFill>
                  <a:srgbClr val="28458D"/>
                </a:solidFill>
                <a:latin typeface="Calibri"/>
                <a:cs typeface="Calibri"/>
              </a:rPr>
              <a:t>и</a:t>
            </a:r>
            <a:r>
              <a:rPr sz="1400" b="1" spc="-25" dirty="0">
                <a:solidFill>
                  <a:srgbClr val="28458D"/>
                </a:solidFill>
                <a:latin typeface="Calibri"/>
                <a:cs typeface="Calibri"/>
              </a:rPr>
              <a:t>к</a:t>
            </a:r>
            <a:r>
              <a:rPr sz="1400" b="1" spc="-10" dirty="0">
                <a:solidFill>
                  <a:srgbClr val="28458D"/>
                </a:solidFill>
                <a:latin typeface="Calibri"/>
                <a:cs typeface="Calibri"/>
              </a:rPr>
              <a:t>о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в</a:t>
            </a:r>
            <a:r>
              <a:rPr sz="1400" b="1" spc="-12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solidFill>
                  <a:srgbClr val="28458D"/>
                </a:solidFill>
                <a:latin typeface="Calibri"/>
                <a:cs typeface="Calibri"/>
              </a:rPr>
              <a:t>д</a:t>
            </a:r>
            <a:r>
              <a:rPr sz="1400" b="1" spc="-10" dirty="0">
                <a:solidFill>
                  <a:srgbClr val="28458D"/>
                </a:solidFill>
                <a:latin typeface="Calibri"/>
                <a:cs typeface="Calibri"/>
              </a:rPr>
              <a:t>о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п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ус</a:t>
            </a:r>
            <a:r>
              <a:rPr sz="1400" b="1" spc="-20" dirty="0">
                <a:solidFill>
                  <a:srgbClr val="28458D"/>
                </a:solidFill>
                <a:latin typeface="Calibri"/>
                <a:cs typeface="Calibri"/>
              </a:rPr>
              <a:t>ка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ю</a:t>
            </a:r>
            <a:r>
              <a:rPr sz="1400" b="1" spc="-25" dirty="0">
                <a:solidFill>
                  <a:srgbClr val="28458D"/>
                </a:solidFill>
                <a:latin typeface="Calibri"/>
                <a:cs typeface="Calibri"/>
              </a:rPr>
              <a:t>т</a:t>
            </a:r>
            <a:r>
              <a:rPr sz="1400" b="1" spc="5" dirty="0">
                <a:solidFill>
                  <a:srgbClr val="28458D"/>
                </a:solidFill>
                <a:latin typeface="Calibri"/>
                <a:cs typeface="Calibri"/>
              </a:rPr>
              <a:t>с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я</a:t>
            </a:r>
            <a:r>
              <a:rPr sz="1400" b="1" spc="-12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к</a:t>
            </a:r>
            <a:endParaRPr sz="1400" dirty="0">
              <a:latin typeface="Calibri"/>
              <a:cs typeface="Calibri"/>
            </a:endParaRPr>
          </a:p>
          <a:p>
            <a:pPr marL="12700">
              <a:lnSpc>
                <a:spcPts val="1655"/>
              </a:lnSpc>
            </a:pP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использованию</a:t>
            </a:r>
            <a:r>
              <a:rPr sz="1400" b="1" spc="-114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на</a:t>
            </a:r>
            <a:r>
              <a:rPr sz="1400" b="1" spc="-4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срок</a:t>
            </a:r>
            <a:r>
              <a:rPr sz="1400" b="1" spc="4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действия</a:t>
            </a:r>
            <a:r>
              <a:rPr sz="1400" b="1" spc="-12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экспертных</a:t>
            </a:r>
            <a:r>
              <a:rPr sz="1400" b="1" spc="-6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заключений</a:t>
            </a:r>
            <a:r>
              <a:rPr sz="1400" b="1" spc="-5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8458D"/>
                </a:solidFill>
                <a:latin typeface="Calibri"/>
                <a:cs typeface="Calibri"/>
              </a:rPr>
              <a:t>(пять</a:t>
            </a:r>
            <a:endParaRPr sz="1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лет)*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 dirty="0">
              <a:latin typeface="Calibri"/>
              <a:cs typeface="Calibri"/>
            </a:endParaRPr>
          </a:p>
          <a:p>
            <a:pPr marR="11430" algn="r">
              <a:lnSpc>
                <a:spcPct val="100000"/>
              </a:lnSpc>
              <a:spcBef>
                <a:spcPts val="950"/>
              </a:spcBef>
            </a:pPr>
            <a:r>
              <a:rPr sz="950" spc="10" dirty="0">
                <a:latin typeface="Calibri"/>
                <a:cs typeface="Calibri"/>
              </a:rPr>
              <a:t>*Федеральный</a:t>
            </a:r>
            <a:r>
              <a:rPr sz="950" spc="150" dirty="0">
                <a:latin typeface="Calibri"/>
                <a:cs typeface="Calibri"/>
              </a:rPr>
              <a:t> </a:t>
            </a:r>
            <a:r>
              <a:rPr sz="950" spc="30" dirty="0">
                <a:latin typeface="Calibri"/>
                <a:cs typeface="Calibri"/>
              </a:rPr>
              <a:t>закон </a:t>
            </a:r>
            <a:r>
              <a:rPr sz="950" spc="20" dirty="0">
                <a:latin typeface="Calibri"/>
                <a:cs typeface="Calibri"/>
              </a:rPr>
              <a:t>«О</a:t>
            </a:r>
            <a:r>
              <a:rPr sz="950" spc="-45" dirty="0">
                <a:latin typeface="Calibri"/>
                <a:cs typeface="Calibri"/>
              </a:rPr>
              <a:t> </a:t>
            </a:r>
            <a:r>
              <a:rPr sz="950" spc="5" dirty="0">
                <a:latin typeface="Calibri"/>
                <a:cs typeface="Calibri"/>
              </a:rPr>
              <a:t>внесении</a:t>
            </a:r>
            <a:r>
              <a:rPr sz="950" spc="155" dirty="0">
                <a:latin typeface="Calibri"/>
                <a:cs typeface="Calibri"/>
              </a:rPr>
              <a:t> </a:t>
            </a:r>
            <a:r>
              <a:rPr sz="950" spc="10" dirty="0">
                <a:latin typeface="Calibri"/>
                <a:cs typeface="Calibri"/>
              </a:rPr>
              <a:t>изменений</a:t>
            </a:r>
            <a:r>
              <a:rPr sz="950" spc="150" dirty="0">
                <a:latin typeface="Calibri"/>
                <a:cs typeface="Calibri"/>
              </a:rPr>
              <a:t> </a:t>
            </a:r>
            <a:r>
              <a:rPr sz="950" spc="10" dirty="0">
                <a:latin typeface="Calibri"/>
                <a:cs typeface="Calibri"/>
              </a:rPr>
              <a:t>в</a:t>
            </a:r>
            <a:r>
              <a:rPr sz="950" spc="65" dirty="0">
                <a:latin typeface="Calibri"/>
                <a:cs typeface="Calibri"/>
              </a:rPr>
              <a:t> </a:t>
            </a:r>
            <a:r>
              <a:rPr sz="950" spc="10" dirty="0">
                <a:latin typeface="Calibri"/>
                <a:cs typeface="Calibri"/>
              </a:rPr>
              <a:t>Федеральный</a:t>
            </a:r>
            <a:r>
              <a:rPr sz="950" spc="75" dirty="0">
                <a:latin typeface="Calibri"/>
                <a:cs typeface="Calibri"/>
              </a:rPr>
              <a:t> </a:t>
            </a:r>
            <a:r>
              <a:rPr sz="950" spc="30" dirty="0">
                <a:latin typeface="Calibri"/>
                <a:cs typeface="Calibri"/>
              </a:rPr>
              <a:t>закон</a:t>
            </a:r>
            <a:r>
              <a:rPr sz="950" spc="10" dirty="0">
                <a:latin typeface="Calibri"/>
                <a:cs typeface="Calibri"/>
              </a:rPr>
              <a:t> </a:t>
            </a:r>
            <a:r>
              <a:rPr sz="950" spc="25" dirty="0">
                <a:latin typeface="Calibri"/>
                <a:cs typeface="Calibri"/>
              </a:rPr>
              <a:t>«Об</a:t>
            </a:r>
            <a:endParaRPr sz="950" dirty="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65"/>
              </a:spcBef>
            </a:pPr>
            <a:r>
              <a:rPr sz="950" spc="15" dirty="0">
                <a:latin typeface="Calibri"/>
                <a:cs typeface="Calibri"/>
              </a:rPr>
              <a:t>о</a:t>
            </a:r>
            <a:r>
              <a:rPr sz="950" spc="10" dirty="0">
                <a:latin typeface="Calibri"/>
                <a:cs typeface="Calibri"/>
              </a:rPr>
              <a:t>б</a:t>
            </a:r>
            <a:r>
              <a:rPr sz="950" spc="20" dirty="0">
                <a:latin typeface="Calibri"/>
                <a:cs typeface="Calibri"/>
              </a:rPr>
              <a:t>р</a:t>
            </a:r>
            <a:r>
              <a:rPr sz="950" spc="65" dirty="0">
                <a:latin typeface="Calibri"/>
                <a:cs typeface="Calibri"/>
              </a:rPr>
              <a:t>а</a:t>
            </a:r>
            <a:r>
              <a:rPr sz="950" spc="45" dirty="0">
                <a:latin typeface="Calibri"/>
                <a:cs typeface="Calibri"/>
              </a:rPr>
              <a:t>з</a:t>
            </a:r>
            <a:r>
              <a:rPr sz="950" spc="15" dirty="0">
                <a:latin typeface="Calibri"/>
                <a:cs typeface="Calibri"/>
              </a:rPr>
              <a:t>о</a:t>
            </a:r>
            <a:r>
              <a:rPr sz="950" spc="-10" dirty="0">
                <a:latin typeface="Calibri"/>
                <a:cs typeface="Calibri"/>
              </a:rPr>
              <a:t>в</a:t>
            </a:r>
            <a:r>
              <a:rPr sz="950" spc="65" dirty="0">
                <a:latin typeface="Calibri"/>
                <a:cs typeface="Calibri"/>
              </a:rPr>
              <a:t>а</a:t>
            </a:r>
            <a:r>
              <a:rPr sz="950" spc="10" dirty="0">
                <a:latin typeface="Calibri"/>
                <a:cs typeface="Calibri"/>
              </a:rPr>
              <a:t>нии</a:t>
            </a:r>
            <a:r>
              <a:rPr sz="950" spc="-75" dirty="0">
                <a:latin typeface="Calibri"/>
                <a:cs typeface="Calibri"/>
              </a:rPr>
              <a:t> </a:t>
            </a:r>
            <a:r>
              <a:rPr sz="950" spc="10" dirty="0">
                <a:latin typeface="Calibri"/>
                <a:cs typeface="Calibri"/>
              </a:rPr>
              <a:t>в</a:t>
            </a:r>
            <a:r>
              <a:rPr sz="950" spc="65" dirty="0">
                <a:latin typeface="Calibri"/>
                <a:cs typeface="Calibri"/>
              </a:rPr>
              <a:t> </a:t>
            </a:r>
            <a:r>
              <a:rPr sz="950" spc="25" dirty="0">
                <a:latin typeface="Calibri"/>
                <a:cs typeface="Calibri"/>
              </a:rPr>
              <a:t>Р</a:t>
            </a:r>
            <a:r>
              <a:rPr sz="950" spc="15" dirty="0">
                <a:latin typeface="Calibri"/>
                <a:cs typeface="Calibri"/>
              </a:rPr>
              <a:t>о</a:t>
            </a:r>
            <a:r>
              <a:rPr sz="950" spc="45" dirty="0">
                <a:latin typeface="Calibri"/>
                <a:cs typeface="Calibri"/>
              </a:rPr>
              <a:t>сс</a:t>
            </a:r>
            <a:r>
              <a:rPr sz="950" spc="5" dirty="0">
                <a:latin typeface="Calibri"/>
                <a:cs typeface="Calibri"/>
              </a:rPr>
              <a:t>ий</a:t>
            </a:r>
            <a:r>
              <a:rPr sz="950" spc="45" dirty="0">
                <a:latin typeface="Calibri"/>
                <a:cs typeface="Calibri"/>
              </a:rPr>
              <a:t>с</a:t>
            </a:r>
            <a:r>
              <a:rPr sz="950" spc="5" dirty="0">
                <a:latin typeface="Calibri"/>
                <a:cs typeface="Calibri"/>
              </a:rPr>
              <a:t>к</a:t>
            </a:r>
            <a:r>
              <a:rPr sz="950" spc="15" dirty="0">
                <a:latin typeface="Calibri"/>
                <a:cs typeface="Calibri"/>
              </a:rPr>
              <a:t>о</a:t>
            </a:r>
            <a:r>
              <a:rPr sz="950" spc="10" dirty="0">
                <a:latin typeface="Calibri"/>
                <a:cs typeface="Calibri"/>
              </a:rPr>
              <a:t>й</a:t>
            </a:r>
            <a:r>
              <a:rPr sz="950" spc="-70" dirty="0">
                <a:latin typeface="Calibri"/>
                <a:cs typeface="Calibri"/>
              </a:rPr>
              <a:t> </a:t>
            </a:r>
            <a:r>
              <a:rPr sz="950" spc="5" dirty="0">
                <a:latin typeface="Calibri"/>
                <a:cs typeface="Calibri"/>
              </a:rPr>
              <a:t>Ф</a:t>
            </a:r>
            <a:r>
              <a:rPr sz="950" spc="-30" dirty="0">
                <a:latin typeface="Calibri"/>
                <a:cs typeface="Calibri"/>
              </a:rPr>
              <a:t>е</a:t>
            </a:r>
            <a:r>
              <a:rPr sz="950" spc="-10" dirty="0">
                <a:latin typeface="Calibri"/>
                <a:cs typeface="Calibri"/>
              </a:rPr>
              <a:t>д</a:t>
            </a:r>
            <a:r>
              <a:rPr sz="950" spc="-30" dirty="0">
                <a:latin typeface="Calibri"/>
                <a:cs typeface="Calibri"/>
              </a:rPr>
              <a:t>е</a:t>
            </a:r>
            <a:r>
              <a:rPr sz="950" spc="20" dirty="0">
                <a:latin typeface="Calibri"/>
                <a:cs typeface="Calibri"/>
              </a:rPr>
              <a:t>р</a:t>
            </a:r>
            <a:r>
              <a:rPr sz="950" spc="65" dirty="0">
                <a:latin typeface="Calibri"/>
                <a:cs typeface="Calibri"/>
              </a:rPr>
              <a:t>а</a:t>
            </a:r>
            <a:r>
              <a:rPr sz="950" spc="5" dirty="0">
                <a:latin typeface="Calibri"/>
                <a:cs typeface="Calibri"/>
              </a:rPr>
              <a:t>ции</a:t>
            </a:r>
            <a:r>
              <a:rPr sz="950" spc="10" dirty="0">
                <a:latin typeface="Calibri"/>
                <a:cs typeface="Calibri"/>
              </a:rPr>
              <a:t>»</a:t>
            </a:r>
            <a:r>
              <a:rPr sz="950" dirty="0">
                <a:latin typeface="Calibri"/>
                <a:cs typeface="Calibri"/>
              </a:rPr>
              <a:t> </a:t>
            </a:r>
            <a:r>
              <a:rPr sz="950" spc="-35" dirty="0">
                <a:latin typeface="Calibri"/>
                <a:cs typeface="Calibri"/>
              </a:rPr>
              <a:t> </a:t>
            </a:r>
            <a:r>
              <a:rPr sz="950" spc="15" dirty="0">
                <a:latin typeface="Calibri"/>
                <a:cs typeface="Calibri"/>
              </a:rPr>
              <a:t>о</a:t>
            </a:r>
            <a:r>
              <a:rPr sz="950" spc="10" dirty="0">
                <a:latin typeface="Calibri"/>
                <a:cs typeface="Calibri"/>
              </a:rPr>
              <a:t>т</a:t>
            </a:r>
            <a:r>
              <a:rPr sz="950" spc="40" dirty="0">
                <a:latin typeface="Calibri"/>
                <a:cs typeface="Calibri"/>
              </a:rPr>
              <a:t> </a:t>
            </a:r>
            <a:r>
              <a:rPr sz="950" spc="35" dirty="0">
                <a:latin typeface="Calibri"/>
                <a:cs typeface="Calibri"/>
              </a:rPr>
              <a:t>24</a:t>
            </a:r>
            <a:r>
              <a:rPr sz="950" spc="-20" dirty="0">
                <a:latin typeface="Calibri"/>
                <a:cs typeface="Calibri"/>
              </a:rPr>
              <a:t>.</a:t>
            </a:r>
            <a:r>
              <a:rPr sz="950" spc="35" dirty="0">
                <a:latin typeface="Calibri"/>
                <a:cs typeface="Calibri"/>
              </a:rPr>
              <a:t>09</a:t>
            </a:r>
            <a:r>
              <a:rPr sz="950" spc="-20" dirty="0">
                <a:latin typeface="Calibri"/>
                <a:cs typeface="Calibri"/>
              </a:rPr>
              <a:t>.</a:t>
            </a:r>
            <a:r>
              <a:rPr sz="950" spc="35" dirty="0">
                <a:latin typeface="Calibri"/>
                <a:cs typeface="Calibri"/>
              </a:rPr>
              <a:t>202</a:t>
            </a:r>
            <a:r>
              <a:rPr sz="950" spc="10" dirty="0">
                <a:latin typeface="Calibri"/>
                <a:cs typeface="Calibri"/>
              </a:rPr>
              <a:t>2</a:t>
            </a:r>
            <a:r>
              <a:rPr sz="950" spc="-40" dirty="0">
                <a:latin typeface="Calibri"/>
                <a:cs typeface="Calibri"/>
              </a:rPr>
              <a:t> </a:t>
            </a:r>
            <a:r>
              <a:rPr sz="950" spc="25" dirty="0">
                <a:latin typeface="Calibri"/>
                <a:cs typeface="Calibri"/>
              </a:rPr>
              <a:t>№</a:t>
            </a:r>
            <a:r>
              <a:rPr sz="950" spc="55" dirty="0">
                <a:latin typeface="Calibri"/>
                <a:cs typeface="Calibri"/>
              </a:rPr>
              <a:t> </a:t>
            </a:r>
            <a:r>
              <a:rPr sz="950" spc="35" dirty="0">
                <a:latin typeface="Calibri"/>
                <a:cs typeface="Calibri"/>
              </a:rPr>
              <a:t>37</a:t>
            </a:r>
            <a:r>
              <a:rPr sz="950" spc="55" dirty="0">
                <a:latin typeface="Calibri"/>
                <a:cs typeface="Calibri"/>
              </a:rPr>
              <a:t>1</a:t>
            </a:r>
            <a:r>
              <a:rPr sz="950" spc="5" dirty="0">
                <a:latin typeface="Calibri"/>
                <a:cs typeface="Calibri"/>
              </a:rPr>
              <a:t>-ФЗ</a:t>
            </a:r>
            <a:endParaRPr sz="95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47597"/>
            <a:ext cx="10763250" cy="6010910"/>
            <a:chOff x="0" y="847597"/>
            <a:chExt cx="10763250" cy="60109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428998"/>
              <a:ext cx="2423921" cy="3429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47777" y="853947"/>
              <a:ext cx="10509250" cy="3044825"/>
            </a:xfrm>
            <a:custGeom>
              <a:avLst/>
              <a:gdLst/>
              <a:ahLst/>
              <a:cxnLst/>
              <a:rect l="l" t="t" r="r" b="b"/>
              <a:pathLst>
                <a:path w="10509250" h="3044825">
                  <a:moveTo>
                    <a:pt x="0" y="507491"/>
                  </a:moveTo>
                  <a:lnTo>
                    <a:pt x="2323" y="458615"/>
                  </a:lnTo>
                  <a:lnTo>
                    <a:pt x="9150" y="411054"/>
                  </a:lnTo>
                  <a:lnTo>
                    <a:pt x="20269" y="365020"/>
                  </a:lnTo>
                  <a:lnTo>
                    <a:pt x="35467" y="320726"/>
                  </a:lnTo>
                  <a:lnTo>
                    <a:pt x="54532" y="278384"/>
                  </a:lnTo>
                  <a:lnTo>
                    <a:pt x="77250" y="238208"/>
                  </a:lnTo>
                  <a:lnTo>
                    <a:pt x="103409" y="200410"/>
                  </a:lnTo>
                  <a:lnTo>
                    <a:pt x="132796" y="165203"/>
                  </a:lnTo>
                  <a:lnTo>
                    <a:pt x="165199" y="132799"/>
                  </a:lnTo>
                  <a:lnTo>
                    <a:pt x="200405" y="103410"/>
                  </a:lnTo>
                  <a:lnTo>
                    <a:pt x="238201" y="77251"/>
                  </a:lnTo>
                  <a:lnTo>
                    <a:pt x="278375" y="54532"/>
                  </a:lnTo>
                  <a:lnTo>
                    <a:pt x="320714" y="35467"/>
                  </a:lnTo>
                  <a:lnTo>
                    <a:pt x="365005" y="20269"/>
                  </a:lnTo>
                  <a:lnTo>
                    <a:pt x="411036" y="9150"/>
                  </a:lnTo>
                  <a:lnTo>
                    <a:pt x="458594" y="2323"/>
                  </a:lnTo>
                  <a:lnTo>
                    <a:pt x="507466" y="0"/>
                  </a:lnTo>
                  <a:lnTo>
                    <a:pt x="10001377" y="0"/>
                  </a:lnTo>
                  <a:lnTo>
                    <a:pt x="10050253" y="2323"/>
                  </a:lnTo>
                  <a:lnTo>
                    <a:pt x="10097814" y="9150"/>
                  </a:lnTo>
                  <a:lnTo>
                    <a:pt x="10143848" y="20269"/>
                  </a:lnTo>
                  <a:lnTo>
                    <a:pt x="10188142" y="35467"/>
                  </a:lnTo>
                  <a:lnTo>
                    <a:pt x="10230484" y="54532"/>
                  </a:lnTo>
                  <a:lnTo>
                    <a:pt x="10270660" y="77251"/>
                  </a:lnTo>
                  <a:lnTo>
                    <a:pt x="10308458" y="103410"/>
                  </a:lnTo>
                  <a:lnTo>
                    <a:pt x="10343665" y="132799"/>
                  </a:lnTo>
                  <a:lnTo>
                    <a:pt x="10376069" y="165203"/>
                  </a:lnTo>
                  <a:lnTo>
                    <a:pt x="10405458" y="200410"/>
                  </a:lnTo>
                  <a:lnTo>
                    <a:pt x="10431617" y="238208"/>
                  </a:lnTo>
                  <a:lnTo>
                    <a:pt x="10454336" y="278384"/>
                  </a:lnTo>
                  <a:lnTo>
                    <a:pt x="10473401" y="320726"/>
                  </a:lnTo>
                  <a:lnTo>
                    <a:pt x="10488599" y="365020"/>
                  </a:lnTo>
                  <a:lnTo>
                    <a:pt x="10499718" y="411054"/>
                  </a:lnTo>
                  <a:lnTo>
                    <a:pt x="10506545" y="458615"/>
                  </a:lnTo>
                  <a:lnTo>
                    <a:pt x="10508869" y="507491"/>
                  </a:lnTo>
                  <a:lnTo>
                    <a:pt x="10508869" y="2537205"/>
                  </a:lnTo>
                  <a:lnTo>
                    <a:pt x="10506545" y="2586082"/>
                  </a:lnTo>
                  <a:lnTo>
                    <a:pt x="10499718" y="2633643"/>
                  </a:lnTo>
                  <a:lnTo>
                    <a:pt x="10488599" y="2679677"/>
                  </a:lnTo>
                  <a:lnTo>
                    <a:pt x="10473401" y="2723971"/>
                  </a:lnTo>
                  <a:lnTo>
                    <a:pt x="10454336" y="2766313"/>
                  </a:lnTo>
                  <a:lnTo>
                    <a:pt x="10431617" y="2806489"/>
                  </a:lnTo>
                  <a:lnTo>
                    <a:pt x="10405458" y="2844287"/>
                  </a:lnTo>
                  <a:lnTo>
                    <a:pt x="10376069" y="2879494"/>
                  </a:lnTo>
                  <a:lnTo>
                    <a:pt x="10343665" y="2911898"/>
                  </a:lnTo>
                  <a:lnTo>
                    <a:pt x="10308458" y="2941287"/>
                  </a:lnTo>
                  <a:lnTo>
                    <a:pt x="10270660" y="2967446"/>
                  </a:lnTo>
                  <a:lnTo>
                    <a:pt x="10230484" y="2990165"/>
                  </a:lnTo>
                  <a:lnTo>
                    <a:pt x="10188142" y="3009230"/>
                  </a:lnTo>
                  <a:lnTo>
                    <a:pt x="10143848" y="3024428"/>
                  </a:lnTo>
                  <a:lnTo>
                    <a:pt x="10097814" y="3035547"/>
                  </a:lnTo>
                  <a:lnTo>
                    <a:pt x="10050253" y="3042374"/>
                  </a:lnTo>
                  <a:lnTo>
                    <a:pt x="10001377" y="3044697"/>
                  </a:lnTo>
                  <a:lnTo>
                    <a:pt x="507466" y="3044697"/>
                  </a:lnTo>
                  <a:lnTo>
                    <a:pt x="458594" y="3042374"/>
                  </a:lnTo>
                  <a:lnTo>
                    <a:pt x="411036" y="3035547"/>
                  </a:lnTo>
                  <a:lnTo>
                    <a:pt x="365005" y="3024428"/>
                  </a:lnTo>
                  <a:lnTo>
                    <a:pt x="320714" y="3009230"/>
                  </a:lnTo>
                  <a:lnTo>
                    <a:pt x="278375" y="2990165"/>
                  </a:lnTo>
                  <a:lnTo>
                    <a:pt x="238201" y="2967446"/>
                  </a:lnTo>
                  <a:lnTo>
                    <a:pt x="200405" y="2941287"/>
                  </a:lnTo>
                  <a:lnTo>
                    <a:pt x="165199" y="2911898"/>
                  </a:lnTo>
                  <a:lnTo>
                    <a:pt x="132796" y="2879494"/>
                  </a:lnTo>
                  <a:lnTo>
                    <a:pt x="103409" y="2844287"/>
                  </a:lnTo>
                  <a:lnTo>
                    <a:pt x="77250" y="2806489"/>
                  </a:lnTo>
                  <a:lnTo>
                    <a:pt x="54532" y="2766313"/>
                  </a:lnTo>
                  <a:lnTo>
                    <a:pt x="35467" y="2723971"/>
                  </a:lnTo>
                  <a:lnTo>
                    <a:pt x="20269" y="2679677"/>
                  </a:lnTo>
                  <a:lnTo>
                    <a:pt x="9150" y="2633643"/>
                  </a:lnTo>
                  <a:lnTo>
                    <a:pt x="2323" y="2586082"/>
                  </a:lnTo>
                  <a:lnTo>
                    <a:pt x="0" y="2537205"/>
                  </a:lnTo>
                  <a:lnTo>
                    <a:pt x="0" y="507491"/>
                  </a:lnTo>
                  <a:close/>
                </a:path>
              </a:pathLst>
            </a:custGeom>
            <a:ln w="12700">
              <a:solidFill>
                <a:srgbClr val="1F37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1682094" y="457898"/>
            <a:ext cx="11747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0" dirty="0">
                <a:solidFill>
                  <a:srgbClr val="223B78"/>
                </a:solidFill>
                <a:latin typeface="Calibri"/>
                <a:cs typeface="Calibri"/>
              </a:rPr>
              <a:t>9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27037" y="164782"/>
            <a:ext cx="74974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ФГОС</a:t>
            </a:r>
            <a:r>
              <a:rPr spc="-20" dirty="0"/>
              <a:t> </a:t>
            </a:r>
            <a:r>
              <a:rPr dirty="0"/>
              <a:t>-</a:t>
            </a:r>
            <a:r>
              <a:rPr spc="-10" dirty="0"/>
              <a:t> </a:t>
            </a:r>
            <a:r>
              <a:rPr spc="-15" dirty="0"/>
              <a:t>2009,</a:t>
            </a:r>
            <a:r>
              <a:rPr spc="25" dirty="0"/>
              <a:t> </a:t>
            </a:r>
            <a:r>
              <a:rPr spc="-15" dirty="0"/>
              <a:t>ФГОС</a:t>
            </a:r>
            <a:r>
              <a:rPr spc="-5" dirty="0"/>
              <a:t> </a:t>
            </a:r>
            <a:r>
              <a:rPr spc="-15" dirty="0"/>
              <a:t>-2010.</a:t>
            </a:r>
            <a:r>
              <a:rPr spc="5" dirty="0"/>
              <a:t> Какие</a:t>
            </a:r>
            <a:r>
              <a:rPr spc="-35" dirty="0"/>
              <a:t> </a:t>
            </a:r>
            <a:r>
              <a:rPr spc="-5" dirty="0"/>
              <a:t>учебники</a:t>
            </a:r>
            <a:r>
              <a:rPr spc="-15" dirty="0"/>
              <a:t> </a:t>
            </a:r>
            <a:r>
              <a:rPr spc="-10" dirty="0"/>
              <a:t>использовать?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97522" y="1049972"/>
            <a:ext cx="8511540" cy="2589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solidFill>
                  <a:srgbClr val="28458D"/>
                </a:solidFill>
                <a:latin typeface="Calibri"/>
                <a:cs typeface="Calibri"/>
              </a:rPr>
              <a:t>Обучение</a:t>
            </a:r>
            <a:r>
              <a:rPr sz="2400" spc="5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28458D"/>
                </a:solidFill>
                <a:latin typeface="Calibri"/>
                <a:cs typeface="Calibri"/>
              </a:rPr>
              <a:t>по</a:t>
            </a:r>
            <a:r>
              <a:rPr sz="2400" spc="-10" dirty="0">
                <a:solidFill>
                  <a:srgbClr val="28458D"/>
                </a:solidFill>
                <a:latin typeface="Calibri"/>
                <a:cs typeface="Calibri"/>
              </a:rPr>
              <a:t> ООП </a:t>
            </a:r>
            <a:r>
              <a:rPr sz="2400" dirty="0">
                <a:solidFill>
                  <a:srgbClr val="28458D"/>
                </a:solidFill>
                <a:latin typeface="Calibri"/>
                <a:cs typeface="Calibri"/>
              </a:rPr>
              <a:t>в</a:t>
            </a:r>
            <a:r>
              <a:rPr sz="2400" spc="4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28458D"/>
                </a:solidFill>
                <a:latin typeface="Calibri"/>
                <a:cs typeface="Calibri"/>
              </a:rPr>
              <a:t>соответствии</a:t>
            </a:r>
            <a:r>
              <a:rPr sz="2400" spc="-4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8458D"/>
                </a:solidFill>
                <a:latin typeface="Calibri"/>
                <a:cs typeface="Calibri"/>
              </a:rPr>
              <a:t>с</a:t>
            </a:r>
            <a:r>
              <a:rPr sz="2400" spc="1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28458D"/>
                </a:solidFill>
                <a:latin typeface="Calibri"/>
                <a:cs typeface="Calibri"/>
              </a:rPr>
              <a:t>ФГОС</a:t>
            </a:r>
            <a:r>
              <a:rPr sz="2400" spc="-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8458D"/>
                </a:solidFill>
                <a:latin typeface="Calibri"/>
                <a:cs typeface="Calibri"/>
              </a:rPr>
              <a:t>-</a:t>
            </a:r>
            <a:r>
              <a:rPr sz="2400" spc="-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28458D"/>
                </a:solidFill>
                <a:latin typeface="Calibri"/>
                <a:cs typeface="Calibri"/>
              </a:rPr>
              <a:t>2009,</a:t>
            </a:r>
            <a:r>
              <a:rPr sz="2400" spc="5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28458D"/>
                </a:solidFill>
                <a:latin typeface="Calibri"/>
                <a:cs typeface="Calibri"/>
              </a:rPr>
              <a:t>ФГОС</a:t>
            </a:r>
            <a:r>
              <a:rPr sz="2400" spc="6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28458D"/>
                </a:solidFill>
                <a:latin typeface="Calibri"/>
                <a:cs typeface="Calibri"/>
              </a:rPr>
              <a:t>-2010</a:t>
            </a:r>
            <a:endParaRPr sz="2400">
              <a:latin typeface="Calibri"/>
              <a:cs typeface="Calibri"/>
            </a:endParaRPr>
          </a:p>
          <a:p>
            <a:pPr marL="12700" marR="1691639">
              <a:lnSpc>
                <a:spcPct val="100800"/>
              </a:lnSpc>
              <a:spcBef>
                <a:spcPts val="35"/>
              </a:spcBef>
            </a:pPr>
            <a:r>
              <a:rPr sz="1800" i="1" spc="-15" dirty="0">
                <a:solidFill>
                  <a:srgbClr val="28458D"/>
                </a:solidFill>
                <a:latin typeface="Calibri"/>
                <a:cs typeface="Calibri"/>
              </a:rPr>
              <a:t>приказы </a:t>
            </a:r>
            <a:r>
              <a:rPr sz="1800" i="1" spc="-5" dirty="0">
                <a:solidFill>
                  <a:srgbClr val="28458D"/>
                </a:solidFill>
                <a:latin typeface="Calibri"/>
                <a:cs typeface="Calibri"/>
              </a:rPr>
              <a:t>Министерства </a:t>
            </a:r>
            <a:r>
              <a:rPr sz="1800" i="1" spc="-15" dirty="0">
                <a:solidFill>
                  <a:srgbClr val="28458D"/>
                </a:solidFill>
                <a:latin typeface="Calibri"/>
                <a:cs typeface="Calibri"/>
              </a:rPr>
              <a:t>образования </a:t>
            </a:r>
            <a:r>
              <a:rPr sz="1800" i="1" dirty="0">
                <a:solidFill>
                  <a:srgbClr val="28458D"/>
                </a:solidFill>
                <a:latin typeface="Calibri"/>
                <a:cs typeface="Calibri"/>
              </a:rPr>
              <a:t>и </a:t>
            </a:r>
            <a:r>
              <a:rPr sz="1800" i="1" spc="-5" dirty="0">
                <a:solidFill>
                  <a:srgbClr val="28458D"/>
                </a:solidFill>
                <a:latin typeface="Calibri"/>
                <a:cs typeface="Calibri"/>
              </a:rPr>
              <a:t>науки </a:t>
            </a:r>
            <a:r>
              <a:rPr sz="1800" i="1" spc="-20" dirty="0">
                <a:solidFill>
                  <a:srgbClr val="28458D"/>
                </a:solidFill>
                <a:latin typeface="Calibri"/>
                <a:cs typeface="Calibri"/>
              </a:rPr>
              <a:t>Российской</a:t>
            </a:r>
            <a:r>
              <a:rPr sz="1800" i="1" spc="-15" dirty="0">
                <a:solidFill>
                  <a:srgbClr val="28458D"/>
                </a:solidFill>
                <a:latin typeface="Calibri"/>
                <a:cs typeface="Calibri"/>
              </a:rPr>
              <a:t> Федерации </a:t>
            </a:r>
            <a:r>
              <a:rPr sz="1800" i="1" spc="-39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spc="-15" dirty="0">
                <a:solidFill>
                  <a:srgbClr val="28458D"/>
                </a:solidFill>
                <a:latin typeface="Calibri"/>
                <a:cs typeface="Calibri"/>
              </a:rPr>
              <a:t>от</a:t>
            </a:r>
            <a:r>
              <a:rPr sz="1800" i="1" spc="3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28458D"/>
                </a:solidFill>
                <a:latin typeface="Calibri"/>
                <a:cs typeface="Calibri"/>
              </a:rPr>
              <a:t>6</a:t>
            </a:r>
            <a:r>
              <a:rPr sz="1800" i="1" spc="-5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spc="-15" dirty="0">
                <a:solidFill>
                  <a:srgbClr val="28458D"/>
                </a:solidFill>
                <a:latin typeface="Calibri"/>
                <a:cs typeface="Calibri"/>
              </a:rPr>
              <a:t>октября</a:t>
            </a:r>
            <a:r>
              <a:rPr sz="1800" i="1" spc="8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28458D"/>
                </a:solidFill>
                <a:latin typeface="Calibri"/>
                <a:cs typeface="Calibri"/>
              </a:rPr>
              <a:t>2009</a:t>
            </a:r>
            <a:r>
              <a:rPr sz="1800" i="1" spc="2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28458D"/>
                </a:solidFill>
                <a:latin typeface="Calibri"/>
                <a:cs typeface="Calibri"/>
              </a:rPr>
              <a:t>г.</a:t>
            </a:r>
            <a:r>
              <a:rPr sz="1800" i="1" spc="3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28458D"/>
                </a:solidFill>
                <a:latin typeface="Calibri"/>
                <a:cs typeface="Calibri"/>
              </a:rPr>
              <a:t>№</a:t>
            </a:r>
            <a:r>
              <a:rPr sz="1800" i="1" spc="-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spc="-15" dirty="0">
                <a:solidFill>
                  <a:srgbClr val="28458D"/>
                </a:solidFill>
                <a:latin typeface="Calibri"/>
                <a:cs typeface="Calibri"/>
              </a:rPr>
              <a:t>373,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00"/>
              </a:lnSpc>
            </a:pPr>
            <a:r>
              <a:rPr sz="1800" i="1" spc="-15" dirty="0">
                <a:solidFill>
                  <a:srgbClr val="28458D"/>
                </a:solidFill>
                <a:latin typeface="Calibri"/>
                <a:cs typeface="Calibri"/>
              </a:rPr>
              <a:t>от</a:t>
            </a:r>
            <a:r>
              <a:rPr sz="1800" i="1" spc="3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28458D"/>
                </a:solidFill>
                <a:latin typeface="Calibri"/>
                <a:cs typeface="Calibri"/>
              </a:rPr>
              <a:t>17</a:t>
            </a:r>
            <a:r>
              <a:rPr sz="1800" i="1" spc="2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spc="-15" dirty="0">
                <a:solidFill>
                  <a:srgbClr val="28458D"/>
                </a:solidFill>
                <a:latin typeface="Calibri"/>
                <a:cs typeface="Calibri"/>
              </a:rPr>
              <a:t>декабря</a:t>
            </a:r>
            <a:r>
              <a:rPr sz="1800" i="1" spc="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28458D"/>
                </a:solidFill>
                <a:latin typeface="Calibri"/>
                <a:cs typeface="Calibri"/>
              </a:rPr>
              <a:t>2010</a:t>
            </a:r>
            <a:r>
              <a:rPr sz="1800" i="1" spc="2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28458D"/>
                </a:solidFill>
                <a:latin typeface="Calibri"/>
                <a:cs typeface="Calibri"/>
              </a:rPr>
              <a:t>г.</a:t>
            </a:r>
            <a:r>
              <a:rPr sz="1800" i="1" spc="-4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28458D"/>
                </a:solidFill>
                <a:latin typeface="Calibri"/>
                <a:cs typeface="Calibri"/>
              </a:rPr>
              <a:t>№</a:t>
            </a:r>
            <a:r>
              <a:rPr sz="1800" i="1" spc="2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spc="-15" dirty="0">
                <a:solidFill>
                  <a:srgbClr val="28458D"/>
                </a:solidFill>
                <a:latin typeface="Calibri"/>
                <a:cs typeface="Calibri"/>
              </a:rPr>
              <a:t>1897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15" dirty="0">
                <a:solidFill>
                  <a:srgbClr val="28458D"/>
                </a:solidFill>
                <a:latin typeface="Calibri"/>
                <a:cs typeface="Calibri"/>
              </a:rPr>
              <a:t>Д</a:t>
            </a:r>
            <a:r>
              <a:rPr sz="1800" b="1" spc="25" dirty="0">
                <a:solidFill>
                  <a:srgbClr val="28458D"/>
                </a:solidFill>
                <a:latin typeface="Calibri"/>
                <a:cs typeface="Calibri"/>
              </a:rPr>
              <a:t>л</a:t>
            </a:r>
            <a:r>
              <a:rPr sz="1800" b="1" dirty="0">
                <a:solidFill>
                  <a:srgbClr val="28458D"/>
                </a:solidFill>
                <a:latin typeface="Calibri"/>
                <a:cs typeface="Calibri"/>
              </a:rPr>
              <a:t>я</a:t>
            </a:r>
            <a:r>
              <a:rPr sz="1800" b="1" spc="-3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28458D"/>
                </a:solidFill>
                <a:latin typeface="Calibri"/>
                <a:cs typeface="Calibri"/>
              </a:rPr>
              <a:t>«</a:t>
            </a:r>
            <a:r>
              <a:rPr sz="1800" b="1" spc="-5" dirty="0">
                <a:solidFill>
                  <a:srgbClr val="28458D"/>
                </a:solidFill>
                <a:latin typeface="Calibri"/>
                <a:cs typeface="Calibri"/>
              </a:rPr>
              <a:t>д</a:t>
            </a:r>
            <a:r>
              <a:rPr sz="1800" b="1" dirty="0">
                <a:solidFill>
                  <a:srgbClr val="28458D"/>
                </a:solidFill>
                <a:latin typeface="Calibri"/>
                <a:cs typeface="Calibri"/>
              </a:rPr>
              <a:t>о</a:t>
            </a:r>
            <a:r>
              <a:rPr sz="1800" b="1" spc="-30" dirty="0">
                <a:solidFill>
                  <a:srgbClr val="28458D"/>
                </a:solidFill>
                <a:latin typeface="Calibri"/>
                <a:cs typeface="Calibri"/>
              </a:rPr>
              <a:t>у</a:t>
            </a:r>
            <a:r>
              <a:rPr sz="1800" b="1" spc="15" dirty="0">
                <a:solidFill>
                  <a:srgbClr val="28458D"/>
                </a:solidFill>
                <a:latin typeface="Calibri"/>
                <a:cs typeface="Calibri"/>
              </a:rPr>
              <a:t>ч</a:t>
            </a:r>
            <a:r>
              <a:rPr sz="1800" b="1" spc="-30" dirty="0">
                <a:solidFill>
                  <a:srgbClr val="28458D"/>
                </a:solidFill>
                <a:latin typeface="Calibri"/>
                <a:cs typeface="Calibri"/>
              </a:rPr>
              <a:t>и</a:t>
            </a:r>
            <a:r>
              <a:rPr sz="1800" b="1" spc="5" dirty="0">
                <a:solidFill>
                  <a:srgbClr val="28458D"/>
                </a:solidFill>
                <a:latin typeface="Calibri"/>
                <a:cs typeface="Calibri"/>
              </a:rPr>
              <a:t>ва</a:t>
            </a:r>
            <a:r>
              <a:rPr sz="1800" b="1" spc="-10" dirty="0">
                <a:solidFill>
                  <a:srgbClr val="28458D"/>
                </a:solidFill>
                <a:latin typeface="Calibri"/>
                <a:cs typeface="Calibri"/>
              </a:rPr>
              <a:t>н</a:t>
            </a:r>
            <a:r>
              <a:rPr sz="1800" b="1" spc="-30" dirty="0">
                <a:solidFill>
                  <a:srgbClr val="28458D"/>
                </a:solidFill>
                <a:latin typeface="Calibri"/>
                <a:cs typeface="Calibri"/>
              </a:rPr>
              <a:t>и</a:t>
            </a:r>
            <a:r>
              <a:rPr sz="1800" b="1" spc="15" dirty="0">
                <a:solidFill>
                  <a:srgbClr val="28458D"/>
                </a:solidFill>
                <a:latin typeface="Calibri"/>
                <a:cs typeface="Calibri"/>
              </a:rPr>
              <a:t>я</a:t>
            </a:r>
            <a:r>
              <a:rPr sz="1800" b="1" dirty="0">
                <a:solidFill>
                  <a:srgbClr val="28458D"/>
                </a:solidFill>
                <a:latin typeface="Calibri"/>
                <a:cs typeface="Calibri"/>
              </a:rPr>
              <a:t>»</a:t>
            </a:r>
            <a:r>
              <a:rPr sz="1800" b="1" spc="4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b="1" spc="-30" dirty="0">
                <a:solidFill>
                  <a:srgbClr val="28458D"/>
                </a:solidFill>
                <a:latin typeface="Calibri"/>
                <a:cs typeface="Calibri"/>
              </a:rPr>
              <a:t>и</a:t>
            </a:r>
            <a:r>
              <a:rPr sz="1800" b="1" spc="-5" dirty="0">
                <a:solidFill>
                  <a:srgbClr val="28458D"/>
                </a:solidFill>
                <a:latin typeface="Calibri"/>
                <a:cs typeface="Calibri"/>
              </a:rPr>
              <a:t>с</a:t>
            </a:r>
            <a:r>
              <a:rPr sz="1800" b="1" spc="5" dirty="0">
                <a:solidFill>
                  <a:srgbClr val="28458D"/>
                </a:solidFill>
                <a:latin typeface="Calibri"/>
                <a:cs typeface="Calibri"/>
              </a:rPr>
              <a:t>п</a:t>
            </a:r>
            <a:r>
              <a:rPr sz="1800" b="1" dirty="0">
                <a:solidFill>
                  <a:srgbClr val="28458D"/>
                </a:solidFill>
                <a:latin typeface="Calibri"/>
                <a:cs typeface="Calibri"/>
              </a:rPr>
              <a:t>о</a:t>
            </a:r>
            <a:r>
              <a:rPr sz="1800" b="1" spc="30" dirty="0">
                <a:solidFill>
                  <a:srgbClr val="28458D"/>
                </a:solidFill>
                <a:latin typeface="Calibri"/>
                <a:cs typeface="Calibri"/>
              </a:rPr>
              <a:t>л</a:t>
            </a:r>
            <a:r>
              <a:rPr sz="1800" b="1" spc="5" dirty="0">
                <a:solidFill>
                  <a:srgbClr val="28458D"/>
                </a:solidFill>
                <a:latin typeface="Calibri"/>
                <a:cs typeface="Calibri"/>
              </a:rPr>
              <a:t>ь</a:t>
            </a:r>
            <a:r>
              <a:rPr sz="1800" b="1" spc="-20" dirty="0">
                <a:solidFill>
                  <a:srgbClr val="28458D"/>
                </a:solidFill>
                <a:latin typeface="Calibri"/>
                <a:cs typeface="Calibri"/>
              </a:rPr>
              <a:t>з</a:t>
            </a:r>
            <a:r>
              <a:rPr sz="1800" b="1" dirty="0">
                <a:solidFill>
                  <a:srgbClr val="28458D"/>
                </a:solidFill>
                <a:latin typeface="Calibri"/>
                <a:cs typeface="Calibri"/>
              </a:rPr>
              <a:t>о</a:t>
            </a:r>
            <a:r>
              <a:rPr sz="1800" b="1" spc="10" dirty="0">
                <a:solidFill>
                  <a:srgbClr val="28458D"/>
                </a:solidFill>
                <a:latin typeface="Calibri"/>
                <a:cs typeface="Calibri"/>
              </a:rPr>
              <a:t>в</a:t>
            </a:r>
            <a:r>
              <a:rPr sz="1800" b="1" spc="5" dirty="0">
                <a:solidFill>
                  <a:srgbClr val="28458D"/>
                </a:solidFill>
                <a:latin typeface="Calibri"/>
                <a:cs typeface="Calibri"/>
              </a:rPr>
              <a:t>а</a:t>
            </a:r>
            <a:r>
              <a:rPr sz="1800" b="1" spc="-30" dirty="0">
                <a:solidFill>
                  <a:srgbClr val="28458D"/>
                </a:solidFill>
                <a:latin typeface="Calibri"/>
                <a:cs typeface="Calibri"/>
              </a:rPr>
              <a:t>т</a:t>
            </a:r>
            <a:r>
              <a:rPr sz="1800" b="1" dirty="0">
                <a:solidFill>
                  <a:srgbClr val="28458D"/>
                </a:solidFill>
                <a:latin typeface="Calibri"/>
                <a:cs typeface="Calibri"/>
              </a:rPr>
              <a:t>ь</a:t>
            </a:r>
            <a:r>
              <a:rPr sz="1800" b="1" spc="-10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b="1" spc="-30" dirty="0">
                <a:solidFill>
                  <a:srgbClr val="28458D"/>
                </a:solidFill>
                <a:latin typeface="Calibri"/>
                <a:cs typeface="Calibri"/>
              </a:rPr>
              <a:t>у</a:t>
            </a:r>
            <a:r>
              <a:rPr sz="1800" b="1" spc="15" dirty="0">
                <a:solidFill>
                  <a:srgbClr val="28458D"/>
                </a:solidFill>
                <a:latin typeface="Calibri"/>
                <a:cs typeface="Calibri"/>
              </a:rPr>
              <a:t>ч</a:t>
            </a:r>
            <a:r>
              <a:rPr sz="1800" b="1" spc="-10" dirty="0">
                <a:solidFill>
                  <a:srgbClr val="28458D"/>
                </a:solidFill>
                <a:latin typeface="Calibri"/>
                <a:cs typeface="Calibri"/>
              </a:rPr>
              <a:t>е</a:t>
            </a:r>
            <a:r>
              <a:rPr sz="1800" b="1" spc="10" dirty="0">
                <a:solidFill>
                  <a:srgbClr val="28458D"/>
                </a:solidFill>
                <a:latin typeface="Calibri"/>
                <a:cs typeface="Calibri"/>
              </a:rPr>
              <a:t>б</a:t>
            </a:r>
            <a:r>
              <a:rPr sz="1800" b="1" spc="-10" dirty="0">
                <a:solidFill>
                  <a:srgbClr val="28458D"/>
                </a:solidFill>
                <a:latin typeface="Calibri"/>
                <a:cs typeface="Calibri"/>
              </a:rPr>
              <a:t>н</a:t>
            </a:r>
            <a:r>
              <a:rPr sz="1800" b="1" spc="-30" dirty="0">
                <a:solidFill>
                  <a:srgbClr val="28458D"/>
                </a:solidFill>
                <a:latin typeface="Calibri"/>
                <a:cs typeface="Calibri"/>
              </a:rPr>
              <a:t>и</a:t>
            </a:r>
            <a:r>
              <a:rPr sz="1800" b="1" spc="5" dirty="0">
                <a:solidFill>
                  <a:srgbClr val="28458D"/>
                </a:solidFill>
                <a:latin typeface="Calibri"/>
                <a:cs typeface="Calibri"/>
              </a:rPr>
              <a:t>к</a:t>
            </a:r>
            <a:r>
              <a:rPr sz="1800" b="1" dirty="0">
                <a:solidFill>
                  <a:srgbClr val="28458D"/>
                </a:solidFill>
                <a:latin typeface="Calibri"/>
                <a:cs typeface="Calibri"/>
              </a:rPr>
              <a:t>и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800" b="1" spc="-15" dirty="0">
                <a:solidFill>
                  <a:srgbClr val="28458D"/>
                </a:solidFill>
                <a:latin typeface="Calibri"/>
                <a:cs typeface="Calibri"/>
              </a:rPr>
              <a:t>из</a:t>
            </a:r>
            <a:r>
              <a:rPr sz="1800" b="1" spc="2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8458D"/>
                </a:solidFill>
                <a:latin typeface="Calibri"/>
                <a:cs typeface="Calibri"/>
              </a:rPr>
              <a:t>приложения</a:t>
            </a:r>
            <a:r>
              <a:rPr sz="1800" b="1" spc="-10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458D"/>
                </a:solidFill>
                <a:latin typeface="Calibri"/>
                <a:cs typeface="Calibri"/>
              </a:rPr>
              <a:t>2</a:t>
            </a:r>
            <a:r>
              <a:rPr sz="1800" b="1" spc="7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458D"/>
                </a:solidFill>
                <a:latin typeface="Calibri"/>
                <a:cs typeface="Calibri"/>
              </a:rPr>
              <a:t>(приказ</a:t>
            </a:r>
            <a:r>
              <a:rPr sz="1800" b="1" spc="-1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458D"/>
                </a:solidFill>
                <a:latin typeface="Calibri"/>
                <a:cs typeface="Calibri"/>
              </a:rPr>
              <a:t>№</a:t>
            </a:r>
            <a:r>
              <a:rPr sz="1800" b="1" spc="3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458D"/>
                </a:solidFill>
                <a:latin typeface="Calibri"/>
                <a:cs typeface="Calibri"/>
              </a:rPr>
              <a:t>858</a:t>
            </a:r>
            <a:r>
              <a:rPr sz="1800" b="1" spc="3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458D"/>
                </a:solidFill>
                <a:latin typeface="Calibri"/>
                <a:cs typeface="Calibri"/>
              </a:rPr>
              <a:t>от</a:t>
            </a:r>
            <a:r>
              <a:rPr sz="1800" b="1" spc="-5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28458D"/>
                </a:solidFill>
                <a:latin typeface="Calibri"/>
                <a:cs typeface="Calibri"/>
              </a:rPr>
              <a:t>21.09.2022</a:t>
            </a:r>
            <a:r>
              <a:rPr sz="1800" b="1" spc="20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458D"/>
                </a:solidFill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ts val="2100"/>
              </a:lnSpc>
              <a:spcBef>
                <a:spcPts val="140"/>
              </a:spcBef>
            </a:pPr>
            <a:r>
              <a:rPr sz="1800" dirty="0">
                <a:solidFill>
                  <a:srgbClr val="28458D"/>
                </a:solidFill>
                <a:latin typeface="Calibri"/>
                <a:cs typeface="Calibri"/>
              </a:rPr>
              <a:t>с </a:t>
            </a:r>
            <a:r>
              <a:rPr sz="1800" spc="-5" dirty="0">
                <a:solidFill>
                  <a:srgbClr val="28458D"/>
                </a:solidFill>
                <a:latin typeface="Calibri"/>
                <a:cs typeface="Calibri"/>
              </a:rPr>
              <a:t>предельными </a:t>
            </a:r>
            <a:r>
              <a:rPr sz="1800" dirty="0">
                <a:solidFill>
                  <a:srgbClr val="28458D"/>
                </a:solidFill>
                <a:latin typeface="Calibri"/>
                <a:cs typeface="Calibri"/>
              </a:rPr>
              <a:t>сроками </a:t>
            </a:r>
            <a:r>
              <a:rPr sz="1800" spc="5" dirty="0">
                <a:solidFill>
                  <a:srgbClr val="28458D"/>
                </a:solidFill>
                <a:latin typeface="Calibri"/>
                <a:cs typeface="Calibri"/>
              </a:rPr>
              <a:t>использования </a:t>
            </a:r>
            <a:r>
              <a:rPr sz="1800" spc="-20" dirty="0">
                <a:solidFill>
                  <a:srgbClr val="28458D"/>
                </a:solidFill>
                <a:latin typeface="Calibri"/>
                <a:cs typeface="Calibri"/>
              </a:rPr>
              <a:t>до </a:t>
            </a:r>
            <a:r>
              <a:rPr sz="1800" spc="-15" dirty="0">
                <a:solidFill>
                  <a:srgbClr val="28458D"/>
                </a:solidFill>
                <a:latin typeface="Calibri"/>
                <a:cs typeface="Calibri"/>
              </a:rPr>
              <a:t>31.08.2025 </a:t>
            </a:r>
            <a:r>
              <a:rPr sz="1800" dirty="0">
                <a:solidFill>
                  <a:srgbClr val="28458D"/>
                </a:solidFill>
                <a:latin typeface="Calibri"/>
                <a:cs typeface="Calibri"/>
              </a:rPr>
              <a:t>и позднее, </a:t>
            </a:r>
            <a:r>
              <a:rPr sz="1800" spc="-30" dirty="0">
                <a:solidFill>
                  <a:srgbClr val="28458D"/>
                </a:solidFill>
                <a:latin typeface="Calibri"/>
                <a:cs typeface="Calibri"/>
              </a:rPr>
              <a:t>т.е. </a:t>
            </a:r>
            <a:r>
              <a:rPr sz="1800" spc="-20" dirty="0">
                <a:solidFill>
                  <a:srgbClr val="28458D"/>
                </a:solidFill>
                <a:latin typeface="Calibri"/>
                <a:cs typeface="Calibri"/>
              </a:rPr>
              <a:t>для </a:t>
            </a:r>
            <a:r>
              <a:rPr sz="1800" spc="5" dirty="0">
                <a:solidFill>
                  <a:srgbClr val="28458D"/>
                </a:solidFill>
                <a:latin typeface="Calibri"/>
                <a:cs typeface="Calibri"/>
              </a:rPr>
              <a:t>обеспечения </a:t>
            </a:r>
            <a:r>
              <a:rPr sz="1800" spc="-39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28458D"/>
                </a:solidFill>
                <a:latin typeface="Calibri"/>
                <a:cs typeface="Calibri"/>
              </a:rPr>
              <a:t>возможности</a:t>
            </a:r>
            <a:r>
              <a:rPr sz="1800" spc="-11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8458D"/>
                </a:solidFill>
                <a:latin typeface="Calibri"/>
                <a:cs typeface="Calibri"/>
              </a:rPr>
              <a:t>«доучивания»</a:t>
            </a:r>
            <a:r>
              <a:rPr sz="1800" spc="-6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spc="15" dirty="0">
                <a:solidFill>
                  <a:srgbClr val="28458D"/>
                </a:solidFill>
                <a:latin typeface="Calibri"/>
                <a:cs typeface="Calibri"/>
              </a:rPr>
              <a:t>по</a:t>
            </a:r>
            <a:r>
              <a:rPr sz="1800" spc="-1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8458D"/>
                </a:solidFill>
                <a:latin typeface="Calibri"/>
                <a:cs typeface="Calibri"/>
              </a:rPr>
              <a:t>предметам</a:t>
            </a:r>
            <a:r>
              <a:rPr sz="1800" spc="-13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8458D"/>
                </a:solidFill>
                <a:latin typeface="Calibri"/>
                <a:cs typeface="Calibri"/>
              </a:rPr>
              <a:t>в </a:t>
            </a:r>
            <a:r>
              <a:rPr sz="1800" spc="-10" dirty="0">
                <a:solidFill>
                  <a:srgbClr val="28458D"/>
                </a:solidFill>
                <a:latin typeface="Calibri"/>
                <a:cs typeface="Calibri"/>
              </a:rPr>
              <a:t>3-4</a:t>
            </a:r>
            <a:r>
              <a:rPr sz="1800" spc="10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8458D"/>
                </a:solidFill>
                <a:latin typeface="Calibri"/>
                <a:cs typeface="Calibri"/>
              </a:rPr>
              <a:t>и</a:t>
            </a:r>
            <a:r>
              <a:rPr sz="1800" spc="-3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28458D"/>
                </a:solidFill>
                <a:latin typeface="Calibri"/>
                <a:cs typeface="Calibri"/>
              </a:rPr>
              <a:t>7-9</a:t>
            </a:r>
            <a:r>
              <a:rPr sz="1800" spc="2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8458D"/>
                </a:solidFill>
                <a:latin typeface="Calibri"/>
                <a:cs typeface="Calibri"/>
              </a:rPr>
              <a:t>классах*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6707" y="4539297"/>
            <a:ext cx="10173335" cy="5772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60325" marR="5080" indent="-47625">
              <a:lnSpc>
                <a:spcPct val="100800"/>
              </a:lnSpc>
              <a:spcBef>
                <a:spcPts val="85"/>
              </a:spcBef>
            </a:pPr>
            <a:r>
              <a:rPr sz="1800" i="1" spc="-5" dirty="0">
                <a:solidFill>
                  <a:srgbClr val="28458D"/>
                </a:solidFill>
                <a:latin typeface="Calibri"/>
                <a:cs typeface="Calibri"/>
              </a:rPr>
              <a:t>*использовать</a:t>
            </a:r>
            <a:r>
              <a:rPr sz="1800" i="1" spc="1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28458D"/>
                </a:solidFill>
                <a:latin typeface="Calibri"/>
                <a:cs typeface="Calibri"/>
              </a:rPr>
              <a:t>учебники</a:t>
            </a:r>
            <a:r>
              <a:rPr sz="1800" i="1" spc="9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spc="-15" dirty="0">
                <a:solidFill>
                  <a:srgbClr val="28458D"/>
                </a:solidFill>
                <a:latin typeface="Calibri"/>
                <a:cs typeface="Calibri"/>
              </a:rPr>
              <a:t>из</a:t>
            </a:r>
            <a:r>
              <a:rPr sz="1800" i="1" spc="3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spc="-15" dirty="0">
                <a:solidFill>
                  <a:srgbClr val="28458D"/>
                </a:solidFill>
                <a:latin typeface="Calibri"/>
                <a:cs typeface="Calibri"/>
              </a:rPr>
              <a:t>Приложения</a:t>
            </a:r>
            <a:r>
              <a:rPr sz="1800" i="1" spc="1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28458D"/>
                </a:solidFill>
                <a:latin typeface="Calibri"/>
                <a:cs typeface="Calibri"/>
              </a:rPr>
              <a:t>№ 1</a:t>
            </a:r>
            <a:r>
              <a:rPr sz="1800" i="1" spc="3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spc="15" dirty="0">
                <a:solidFill>
                  <a:srgbClr val="28458D"/>
                </a:solidFill>
                <a:latin typeface="Calibri"/>
                <a:cs typeface="Calibri"/>
              </a:rPr>
              <a:t>по</a:t>
            </a:r>
            <a:r>
              <a:rPr sz="1800" i="1" spc="-5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28458D"/>
                </a:solidFill>
                <a:latin typeface="Calibri"/>
                <a:cs typeface="Calibri"/>
              </a:rPr>
              <a:t>предметам,</a:t>
            </a:r>
            <a:r>
              <a:rPr sz="1800" i="1" spc="12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28458D"/>
                </a:solidFill>
                <a:latin typeface="Calibri"/>
                <a:cs typeface="Calibri"/>
              </a:rPr>
              <a:t>изучение</a:t>
            </a:r>
            <a:r>
              <a:rPr sz="1800" i="1" spc="8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28458D"/>
                </a:solidFill>
                <a:latin typeface="Calibri"/>
                <a:cs typeface="Calibri"/>
              </a:rPr>
              <a:t>которых</a:t>
            </a:r>
            <a:r>
              <a:rPr sz="1800" i="1" spc="9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28458D"/>
                </a:solidFill>
                <a:latin typeface="Calibri"/>
                <a:cs typeface="Calibri"/>
              </a:rPr>
              <a:t>начинается</a:t>
            </a:r>
            <a:r>
              <a:rPr sz="1800" i="1" spc="9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28458D"/>
                </a:solidFill>
                <a:latin typeface="Calibri"/>
                <a:cs typeface="Calibri"/>
              </a:rPr>
              <a:t>7</a:t>
            </a:r>
            <a:r>
              <a:rPr sz="1800" i="1" spc="-114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28458D"/>
                </a:solidFill>
                <a:latin typeface="Calibri"/>
                <a:cs typeface="Calibri"/>
              </a:rPr>
              <a:t>классах </a:t>
            </a:r>
            <a:r>
              <a:rPr sz="1800" i="1" spc="-39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spc="-15" dirty="0">
                <a:solidFill>
                  <a:srgbClr val="28458D"/>
                </a:solidFill>
                <a:latin typeface="Calibri"/>
                <a:cs typeface="Calibri"/>
              </a:rPr>
              <a:t>или</a:t>
            </a:r>
            <a:r>
              <a:rPr sz="1800" i="1" spc="9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28458D"/>
                </a:solidFill>
                <a:latin typeface="Calibri"/>
                <a:cs typeface="Calibri"/>
              </a:rPr>
              <a:t>учебные</a:t>
            </a:r>
            <a:r>
              <a:rPr sz="1800" i="1" spc="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28458D"/>
                </a:solidFill>
                <a:latin typeface="Calibri"/>
                <a:cs typeface="Calibri"/>
              </a:rPr>
              <a:t>пособия,</a:t>
            </a:r>
            <a:r>
              <a:rPr sz="1800" i="1" spc="3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28458D"/>
                </a:solidFill>
                <a:latin typeface="Calibri"/>
                <a:cs typeface="Calibri"/>
              </a:rPr>
              <a:t>переработанные</a:t>
            </a:r>
            <a:r>
              <a:rPr sz="1800" i="1" spc="8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28458D"/>
                </a:solidFill>
                <a:latin typeface="Calibri"/>
                <a:cs typeface="Calibri"/>
              </a:rPr>
              <a:t>под</a:t>
            </a:r>
            <a:r>
              <a:rPr sz="1800" i="1" spc="-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28458D"/>
                </a:solidFill>
                <a:latin typeface="Calibri"/>
                <a:cs typeface="Calibri"/>
              </a:rPr>
              <a:t>обновлённые</a:t>
            </a:r>
            <a:r>
              <a:rPr sz="1800" i="1" spc="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800" i="1" spc="-20" dirty="0">
                <a:solidFill>
                  <a:srgbClr val="28458D"/>
                </a:solidFill>
                <a:latin typeface="Calibri"/>
                <a:cs typeface="Calibri"/>
              </a:rPr>
              <a:t>ФГОС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428998"/>
            <a:ext cx="2423921" cy="3429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586844" y="457898"/>
            <a:ext cx="21653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35" dirty="0">
                <a:solidFill>
                  <a:srgbClr val="223B78"/>
                </a:solidFill>
                <a:latin typeface="Calibri"/>
                <a:cs typeface="Calibri"/>
              </a:rPr>
              <a:t>10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36562" y="208661"/>
            <a:ext cx="5791835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ФГОС-</a:t>
            </a:r>
            <a:r>
              <a:rPr spc="-20" dirty="0"/>
              <a:t> </a:t>
            </a:r>
            <a:r>
              <a:rPr spc="-15" dirty="0"/>
              <a:t>2021.</a:t>
            </a:r>
            <a:r>
              <a:rPr dirty="0"/>
              <a:t> Какие</a:t>
            </a:r>
            <a:r>
              <a:rPr spc="-40" dirty="0"/>
              <a:t> </a:t>
            </a:r>
            <a:r>
              <a:rPr spc="-5" dirty="0"/>
              <a:t>учебники</a:t>
            </a:r>
            <a:r>
              <a:rPr spc="-25" dirty="0"/>
              <a:t> </a:t>
            </a:r>
            <a:r>
              <a:rPr spc="-10" dirty="0"/>
              <a:t>использовать?</a:t>
            </a:r>
          </a:p>
        </p:txBody>
      </p:sp>
      <p:sp>
        <p:nvSpPr>
          <p:cNvPr id="5" name="object 5"/>
          <p:cNvSpPr/>
          <p:nvPr/>
        </p:nvSpPr>
        <p:spPr>
          <a:xfrm>
            <a:off x="397763" y="1176400"/>
            <a:ext cx="11090910" cy="1532890"/>
          </a:xfrm>
          <a:custGeom>
            <a:avLst/>
            <a:gdLst/>
            <a:ahLst/>
            <a:cxnLst/>
            <a:rect l="l" t="t" r="r" b="b"/>
            <a:pathLst>
              <a:path w="11090910" h="1532889">
                <a:moveTo>
                  <a:pt x="0" y="255397"/>
                </a:moveTo>
                <a:lnTo>
                  <a:pt x="4114" y="209477"/>
                </a:lnTo>
                <a:lnTo>
                  <a:pt x="15978" y="166262"/>
                </a:lnTo>
                <a:lnTo>
                  <a:pt x="34870" y="126473"/>
                </a:lnTo>
                <a:lnTo>
                  <a:pt x="60068" y="90829"/>
                </a:lnTo>
                <a:lnTo>
                  <a:pt x="90850" y="60051"/>
                </a:lnTo>
                <a:lnTo>
                  <a:pt x="126495" y="34859"/>
                </a:lnTo>
                <a:lnTo>
                  <a:pt x="166282" y="15973"/>
                </a:lnTo>
                <a:lnTo>
                  <a:pt x="209490" y="4113"/>
                </a:lnTo>
                <a:lnTo>
                  <a:pt x="255397" y="0"/>
                </a:lnTo>
                <a:lnTo>
                  <a:pt x="10835005" y="0"/>
                </a:lnTo>
                <a:lnTo>
                  <a:pt x="10880924" y="4113"/>
                </a:lnTo>
                <a:lnTo>
                  <a:pt x="10924139" y="15973"/>
                </a:lnTo>
                <a:lnTo>
                  <a:pt x="10963928" y="34859"/>
                </a:lnTo>
                <a:lnTo>
                  <a:pt x="10999572" y="60051"/>
                </a:lnTo>
                <a:lnTo>
                  <a:pt x="11030350" y="90829"/>
                </a:lnTo>
                <a:lnTo>
                  <a:pt x="11055542" y="126473"/>
                </a:lnTo>
                <a:lnTo>
                  <a:pt x="11074428" y="166262"/>
                </a:lnTo>
                <a:lnTo>
                  <a:pt x="11086288" y="209477"/>
                </a:lnTo>
                <a:lnTo>
                  <a:pt x="11090402" y="255397"/>
                </a:lnTo>
                <a:lnTo>
                  <a:pt x="11090402" y="1276985"/>
                </a:lnTo>
                <a:lnTo>
                  <a:pt x="11086288" y="1322871"/>
                </a:lnTo>
                <a:lnTo>
                  <a:pt x="11074428" y="1366068"/>
                </a:lnTo>
                <a:lnTo>
                  <a:pt x="11055542" y="1405852"/>
                </a:lnTo>
                <a:lnTo>
                  <a:pt x="11030350" y="1441500"/>
                </a:lnTo>
                <a:lnTo>
                  <a:pt x="10999572" y="1472288"/>
                </a:lnTo>
                <a:lnTo>
                  <a:pt x="10963928" y="1497494"/>
                </a:lnTo>
                <a:lnTo>
                  <a:pt x="10924139" y="1516394"/>
                </a:lnTo>
                <a:lnTo>
                  <a:pt x="10880924" y="1528264"/>
                </a:lnTo>
                <a:lnTo>
                  <a:pt x="10835005" y="1532382"/>
                </a:lnTo>
                <a:lnTo>
                  <a:pt x="255397" y="1532382"/>
                </a:lnTo>
                <a:lnTo>
                  <a:pt x="209490" y="1528264"/>
                </a:lnTo>
                <a:lnTo>
                  <a:pt x="166282" y="1516394"/>
                </a:lnTo>
                <a:lnTo>
                  <a:pt x="126495" y="1497494"/>
                </a:lnTo>
                <a:lnTo>
                  <a:pt x="90850" y="1472288"/>
                </a:lnTo>
                <a:lnTo>
                  <a:pt x="60068" y="1441500"/>
                </a:lnTo>
                <a:lnTo>
                  <a:pt x="34870" y="1405852"/>
                </a:lnTo>
                <a:lnTo>
                  <a:pt x="15978" y="1366068"/>
                </a:lnTo>
                <a:lnTo>
                  <a:pt x="4114" y="1322871"/>
                </a:lnTo>
                <a:lnTo>
                  <a:pt x="0" y="1276985"/>
                </a:lnTo>
                <a:lnTo>
                  <a:pt x="0" y="255397"/>
                </a:lnTo>
                <a:close/>
              </a:path>
            </a:pathLst>
          </a:custGeom>
          <a:ln w="12700">
            <a:solidFill>
              <a:srgbClr val="1F37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51815" y="1266824"/>
            <a:ext cx="8328025" cy="1134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61895">
              <a:lnSpc>
                <a:spcPct val="100000"/>
              </a:lnSpc>
              <a:spcBef>
                <a:spcPts val="105"/>
              </a:spcBef>
            </a:pPr>
            <a:r>
              <a:rPr sz="2400" spc="-15" dirty="0">
                <a:solidFill>
                  <a:srgbClr val="28458D"/>
                </a:solidFill>
                <a:latin typeface="Calibri"/>
                <a:cs typeface="Calibri"/>
              </a:rPr>
              <a:t>Обучение</a:t>
            </a:r>
            <a:r>
              <a:rPr sz="2400" spc="5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28458D"/>
                </a:solidFill>
                <a:latin typeface="Calibri"/>
                <a:cs typeface="Calibri"/>
              </a:rPr>
              <a:t>по</a:t>
            </a:r>
            <a:r>
              <a:rPr sz="2400" spc="-15" dirty="0">
                <a:solidFill>
                  <a:srgbClr val="28458D"/>
                </a:solidFill>
                <a:latin typeface="Calibri"/>
                <a:cs typeface="Calibri"/>
              </a:rPr>
              <a:t> ООП </a:t>
            </a:r>
            <a:r>
              <a:rPr sz="2400" dirty="0">
                <a:solidFill>
                  <a:srgbClr val="28458D"/>
                </a:solidFill>
                <a:latin typeface="Calibri"/>
                <a:cs typeface="Calibri"/>
              </a:rPr>
              <a:t>в</a:t>
            </a:r>
            <a:r>
              <a:rPr sz="2400" spc="2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28458D"/>
                </a:solidFill>
                <a:latin typeface="Calibri"/>
                <a:cs typeface="Calibri"/>
              </a:rPr>
              <a:t>соответствии</a:t>
            </a:r>
            <a:r>
              <a:rPr sz="2400" spc="-4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28458D"/>
                </a:solidFill>
                <a:latin typeface="Calibri"/>
                <a:cs typeface="Calibri"/>
              </a:rPr>
              <a:t>ФГОС</a:t>
            </a:r>
            <a:r>
              <a:rPr sz="2400" spc="10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28458D"/>
                </a:solidFill>
                <a:latin typeface="Calibri"/>
                <a:cs typeface="Calibri"/>
              </a:rPr>
              <a:t>-2021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1435"/>
              </a:lnSpc>
              <a:spcBef>
                <a:spcPts val="1545"/>
              </a:spcBef>
            </a:pPr>
            <a:r>
              <a:rPr sz="1200" i="1" spc="-30" dirty="0">
                <a:solidFill>
                  <a:srgbClr val="28458D"/>
                </a:solidFill>
                <a:latin typeface="Calibri"/>
                <a:cs typeface="Calibri"/>
              </a:rPr>
              <a:t>п</a:t>
            </a:r>
            <a:r>
              <a:rPr sz="1200" i="1" spc="-20" dirty="0">
                <a:solidFill>
                  <a:srgbClr val="28458D"/>
                </a:solidFill>
                <a:latin typeface="Calibri"/>
                <a:cs typeface="Calibri"/>
              </a:rPr>
              <a:t>ри</a:t>
            </a:r>
            <a:r>
              <a:rPr sz="1200" i="1" spc="-35" dirty="0">
                <a:solidFill>
                  <a:srgbClr val="28458D"/>
                </a:solidFill>
                <a:latin typeface="Calibri"/>
                <a:cs typeface="Calibri"/>
              </a:rPr>
              <a:t>к</a:t>
            </a:r>
            <a:r>
              <a:rPr sz="1200" i="1" spc="-20" dirty="0">
                <a:solidFill>
                  <a:srgbClr val="28458D"/>
                </a:solidFill>
                <a:latin typeface="Calibri"/>
                <a:cs typeface="Calibri"/>
              </a:rPr>
              <a:t>а</a:t>
            </a:r>
            <a:r>
              <a:rPr sz="1200" i="1" spc="15" dirty="0">
                <a:solidFill>
                  <a:srgbClr val="28458D"/>
                </a:solidFill>
                <a:latin typeface="Calibri"/>
                <a:cs typeface="Calibri"/>
              </a:rPr>
              <a:t>з</a:t>
            </a:r>
            <a:r>
              <a:rPr sz="1200" i="1" dirty="0">
                <a:solidFill>
                  <a:srgbClr val="28458D"/>
                </a:solidFill>
                <a:latin typeface="Calibri"/>
                <a:cs typeface="Calibri"/>
              </a:rPr>
              <a:t>ы</a:t>
            </a:r>
            <a:r>
              <a:rPr sz="1200" i="1" spc="4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i="1" spc="20" dirty="0">
                <a:solidFill>
                  <a:srgbClr val="28458D"/>
                </a:solidFill>
                <a:latin typeface="Calibri"/>
                <a:cs typeface="Calibri"/>
              </a:rPr>
              <a:t>М</a:t>
            </a:r>
            <a:r>
              <a:rPr sz="1200" i="1" spc="-20" dirty="0">
                <a:solidFill>
                  <a:srgbClr val="28458D"/>
                </a:solidFill>
                <a:latin typeface="Calibri"/>
                <a:cs typeface="Calibri"/>
              </a:rPr>
              <a:t>и</a:t>
            </a:r>
            <a:r>
              <a:rPr sz="1200" i="1" spc="-35" dirty="0">
                <a:solidFill>
                  <a:srgbClr val="28458D"/>
                </a:solidFill>
                <a:latin typeface="Calibri"/>
                <a:cs typeface="Calibri"/>
              </a:rPr>
              <a:t>н</a:t>
            </a:r>
            <a:r>
              <a:rPr sz="1200" i="1" spc="-20" dirty="0">
                <a:solidFill>
                  <a:srgbClr val="28458D"/>
                </a:solidFill>
                <a:latin typeface="Calibri"/>
                <a:cs typeface="Calibri"/>
              </a:rPr>
              <a:t>и</a:t>
            </a:r>
            <a:r>
              <a:rPr sz="1200" i="1" spc="20" dirty="0">
                <a:solidFill>
                  <a:srgbClr val="28458D"/>
                </a:solidFill>
                <a:latin typeface="Calibri"/>
                <a:cs typeface="Calibri"/>
              </a:rPr>
              <a:t>сте</a:t>
            </a:r>
            <a:r>
              <a:rPr sz="1200" i="1" spc="-20" dirty="0">
                <a:solidFill>
                  <a:srgbClr val="28458D"/>
                </a:solidFill>
                <a:latin typeface="Calibri"/>
                <a:cs typeface="Calibri"/>
              </a:rPr>
              <a:t>р</a:t>
            </a:r>
            <a:r>
              <a:rPr sz="1200" i="1" spc="20" dirty="0">
                <a:solidFill>
                  <a:srgbClr val="28458D"/>
                </a:solidFill>
                <a:latin typeface="Calibri"/>
                <a:cs typeface="Calibri"/>
              </a:rPr>
              <a:t>ств</a:t>
            </a:r>
            <a:r>
              <a:rPr sz="1200" i="1" dirty="0">
                <a:solidFill>
                  <a:srgbClr val="28458D"/>
                </a:solidFill>
                <a:latin typeface="Calibri"/>
                <a:cs typeface="Calibri"/>
              </a:rPr>
              <a:t>а</a:t>
            </a:r>
            <a:r>
              <a:rPr sz="1200" i="1" spc="-6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i="1" spc="-30" dirty="0">
                <a:solidFill>
                  <a:srgbClr val="28458D"/>
                </a:solidFill>
                <a:latin typeface="Calibri"/>
                <a:cs typeface="Calibri"/>
              </a:rPr>
              <a:t>п</a:t>
            </a:r>
            <a:r>
              <a:rPr sz="1200" i="1" spc="-20" dirty="0">
                <a:solidFill>
                  <a:srgbClr val="28458D"/>
                </a:solidFill>
                <a:latin typeface="Calibri"/>
                <a:cs typeface="Calibri"/>
              </a:rPr>
              <a:t>ро</a:t>
            </a:r>
            <a:r>
              <a:rPr sz="1200" i="1" spc="20" dirty="0">
                <a:solidFill>
                  <a:srgbClr val="28458D"/>
                </a:solidFill>
                <a:latin typeface="Calibri"/>
                <a:cs typeface="Calibri"/>
              </a:rPr>
              <a:t>све</a:t>
            </a:r>
            <a:r>
              <a:rPr sz="1200" i="1" spc="15" dirty="0">
                <a:solidFill>
                  <a:srgbClr val="28458D"/>
                </a:solidFill>
                <a:latin typeface="Calibri"/>
                <a:cs typeface="Calibri"/>
              </a:rPr>
              <a:t>щ</a:t>
            </a:r>
            <a:r>
              <a:rPr sz="1200" i="1" spc="20" dirty="0">
                <a:solidFill>
                  <a:srgbClr val="28458D"/>
                </a:solidFill>
                <a:latin typeface="Calibri"/>
                <a:cs typeface="Calibri"/>
              </a:rPr>
              <a:t>е</a:t>
            </a:r>
            <a:r>
              <a:rPr sz="1200" i="1" spc="-35" dirty="0">
                <a:solidFill>
                  <a:srgbClr val="28458D"/>
                </a:solidFill>
                <a:latin typeface="Calibri"/>
                <a:cs typeface="Calibri"/>
              </a:rPr>
              <a:t>н</a:t>
            </a:r>
            <a:r>
              <a:rPr sz="1200" i="1" spc="-20" dirty="0">
                <a:solidFill>
                  <a:srgbClr val="28458D"/>
                </a:solidFill>
                <a:latin typeface="Calibri"/>
                <a:cs typeface="Calibri"/>
              </a:rPr>
              <a:t>и</a:t>
            </a:r>
            <a:r>
              <a:rPr sz="1200" i="1" dirty="0">
                <a:solidFill>
                  <a:srgbClr val="28458D"/>
                </a:solidFill>
                <a:latin typeface="Calibri"/>
                <a:cs typeface="Calibri"/>
              </a:rPr>
              <a:t>я</a:t>
            </a:r>
            <a:r>
              <a:rPr sz="1200" i="1" spc="-2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i="1" spc="-25" dirty="0">
                <a:solidFill>
                  <a:srgbClr val="28458D"/>
                </a:solidFill>
                <a:latin typeface="Calibri"/>
                <a:cs typeface="Calibri"/>
              </a:rPr>
              <a:t>Р</a:t>
            </a:r>
            <a:r>
              <a:rPr sz="1200" i="1" dirty="0">
                <a:solidFill>
                  <a:srgbClr val="28458D"/>
                </a:solidFill>
                <a:latin typeface="Calibri"/>
                <a:cs typeface="Calibri"/>
              </a:rPr>
              <a:t>Ф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i="1" spc="-10" dirty="0">
                <a:solidFill>
                  <a:srgbClr val="28458D"/>
                </a:solidFill>
                <a:latin typeface="Calibri"/>
                <a:cs typeface="Calibri"/>
              </a:rPr>
              <a:t>от</a:t>
            </a:r>
            <a:r>
              <a:rPr sz="1200" i="1" spc="-3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i="1" spc="-5" dirty="0">
                <a:solidFill>
                  <a:srgbClr val="28458D"/>
                </a:solidFill>
                <a:latin typeface="Calibri"/>
                <a:cs typeface="Calibri"/>
              </a:rPr>
              <a:t>31</a:t>
            </a:r>
            <a:r>
              <a:rPr sz="1200" i="1" spc="1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i="1" spc="-5" dirty="0">
                <a:solidFill>
                  <a:srgbClr val="28458D"/>
                </a:solidFill>
                <a:latin typeface="Calibri"/>
                <a:cs typeface="Calibri"/>
              </a:rPr>
              <a:t>мая</a:t>
            </a:r>
            <a:r>
              <a:rPr sz="1200" i="1" spc="5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i="1" spc="-10" dirty="0">
                <a:solidFill>
                  <a:srgbClr val="28458D"/>
                </a:solidFill>
                <a:latin typeface="Calibri"/>
                <a:cs typeface="Calibri"/>
              </a:rPr>
              <a:t>2021</a:t>
            </a:r>
            <a:r>
              <a:rPr sz="1200" i="1" spc="15" dirty="0">
                <a:solidFill>
                  <a:srgbClr val="28458D"/>
                </a:solidFill>
                <a:latin typeface="Calibri"/>
                <a:cs typeface="Calibri"/>
              </a:rPr>
              <a:t> г.</a:t>
            </a:r>
            <a:r>
              <a:rPr sz="1200" i="1" spc="-5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28458D"/>
                </a:solidFill>
                <a:latin typeface="Calibri"/>
                <a:cs typeface="Calibri"/>
              </a:rPr>
              <a:t>№</a:t>
            </a:r>
            <a:r>
              <a:rPr sz="1200" i="1" spc="1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i="1" spc="-10" dirty="0">
                <a:solidFill>
                  <a:srgbClr val="28458D"/>
                </a:solidFill>
                <a:latin typeface="Calibri"/>
                <a:cs typeface="Calibri"/>
              </a:rPr>
              <a:t>286</a:t>
            </a:r>
            <a:r>
              <a:rPr sz="1200" i="1" spc="1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28458D"/>
                </a:solidFill>
                <a:latin typeface="Calibri"/>
                <a:cs typeface="Calibri"/>
              </a:rPr>
              <a:t>(с</a:t>
            </a:r>
            <a:r>
              <a:rPr sz="1200" i="1" spc="5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28458D"/>
                </a:solidFill>
                <a:latin typeface="Calibri"/>
                <a:cs typeface="Calibri"/>
              </a:rPr>
              <a:t>внесёнными</a:t>
            </a:r>
            <a:r>
              <a:rPr sz="1200" i="1" spc="-5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i="1" spc="-5" dirty="0">
                <a:solidFill>
                  <a:srgbClr val="28458D"/>
                </a:solidFill>
                <a:latin typeface="Calibri"/>
                <a:cs typeface="Calibri"/>
              </a:rPr>
              <a:t>изменениями)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ts val="1435"/>
              </a:lnSpc>
            </a:pPr>
            <a:r>
              <a:rPr sz="1200" i="1" spc="-10" dirty="0">
                <a:solidFill>
                  <a:srgbClr val="28458D"/>
                </a:solidFill>
                <a:latin typeface="Calibri"/>
                <a:cs typeface="Calibri"/>
              </a:rPr>
              <a:t>от</a:t>
            </a:r>
            <a:r>
              <a:rPr sz="1200" i="1" spc="-3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i="1" spc="-5" dirty="0">
                <a:solidFill>
                  <a:srgbClr val="28458D"/>
                </a:solidFill>
                <a:latin typeface="Calibri"/>
                <a:cs typeface="Calibri"/>
              </a:rPr>
              <a:t>31</a:t>
            </a:r>
            <a:r>
              <a:rPr sz="1200" i="1" spc="1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i="1" spc="-5" dirty="0">
                <a:solidFill>
                  <a:srgbClr val="28458D"/>
                </a:solidFill>
                <a:latin typeface="Calibri"/>
                <a:cs typeface="Calibri"/>
              </a:rPr>
              <a:t>мая</a:t>
            </a:r>
            <a:r>
              <a:rPr sz="1200" i="1" spc="5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i="1" spc="-10" dirty="0">
                <a:solidFill>
                  <a:srgbClr val="28458D"/>
                </a:solidFill>
                <a:latin typeface="Calibri"/>
                <a:cs typeface="Calibri"/>
              </a:rPr>
              <a:t>2021</a:t>
            </a:r>
            <a:r>
              <a:rPr sz="1200" i="1" spc="15" dirty="0">
                <a:solidFill>
                  <a:srgbClr val="28458D"/>
                </a:solidFill>
                <a:latin typeface="Calibri"/>
                <a:cs typeface="Calibri"/>
              </a:rPr>
              <a:t> г.</a:t>
            </a:r>
            <a:r>
              <a:rPr sz="1200" i="1" spc="-5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28458D"/>
                </a:solidFill>
                <a:latin typeface="Calibri"/>
                <a:cs typeface="Calibri"/>
              </a:rPr>
              <a:t>№</a:t>
            </a:r>
            <a:r>
              <a:rPr sz="1200" i="1" spc="1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i="1" spc="-10" dirty="0">
                <a:solidFill>
                  <a:srgbClr val="28458D"/>
                </a:solidFill>
                <a:latin typeface="Calibri"/>
                <a:cs typeface="Calibri"/>
              </a:rPr>
              <a:t>287</a:t>
            </a:r>
            <a:r>
              <a:rPr sz="1200" i="1" spc="2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28458D"/>
                </a:solidFill>
                <a:latin typeface="Calibri"/>
                <a:cs typeface="Calibri"/>
              </a:rPr>
              <a:t>(с</a:t>
            </a:r>
            <a:r>
              <a:rPr sz="1200" i="1" spc="5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28458D"/>
                </a:solidFill>
                <a:latin typeface="Calibri"/>
                <a:cs typeface="Calibri"/>
              </a:rPr>
              <a:t>внесёнными</a:t>
            </a:r>
            <a:r>
              <a:rPr sz="1200" i="1" spc="-6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28458D"/>
                </a:solidFill>
                <a:latin typeface="Calibri"/>
                <a:cs typeface="Calibri"/>
              </a:rPr>
              <a:t>изменениями),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02780" y="3838638"/>
            <a:ext cx="2999740" cy="51371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5080">
              <a:lnSpc>
                <a:spcPct val="104900"/>
              </a:lnSpc>
              <a:spcBef>
                <a:spcPts val="35"/>
              </a:spcBef>
            </a:pPr>
            <a:r>
              <a:rPr sz="1550" b="1" dirty="0">
                <a:solidFill>
                  <a:srgbClr val="28458D"/>
                </a:solidFill>
                <a:latin typeface="Calibri"/>
                <a:cs typeface="Calibri"/>
              </a:rPr>
              <a:t>Использовать</a:t>
            </a:r>
            <a:r>
              <a:rPr sz="1550" b="1" spc="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28458D"/>
                </a:solidFill>
                <a:latin typeface="Calibri"/>
                <a:cs typeface="Calibri"/>
              </a:rPr>
              <a:t>учебное</a:t>
            </a:r>
            <a:r>
              <a:rPr sz="1550" b="1" spc="5" dirty="0">
                <a:solidFill>
                  <a:srgbClr val="28458D"/>
                </a:solidFill>
                <a:latin typeface="Calibri"/>
                <a:cs typeface="Calibri"/>
              </a:rPr>
              <a:t> пособие, </a:t>
            </a:r>
            <a:r>
              <a:rPr sz="1550" b="1" spc="1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550" b="1" spc="-5" dirty="0">
                <a:solidFill>
                  <a:srgbClr val="28458D"/>
                </a:solidFill>
                <a:latin typeface="Calibri"/>
                <a:cs typeface="Calibri"/>
              </a:rPr>
              <a:t>переработанное</a:t>
            </a:r>
            <a:r>
              <a:rPr sz="1550" b="1" spc="33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550" b="1" spc="-25" dirty="0">
                <a:solidFill>
                  <a:srgbClr val="28458D"/>
                </a:solidFill>
                <a:latin typeface="Calibri"/>
                <a:cs typeface="Calibri"/>
              </a:rPr>
              <a:t>под</a:t>
            </a:r>
            <a:r>
              <a:rPr sz="1550" b="1" spc="14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550" b="1" spc="-15" dirty="0">
                <a:solidFill>
                  <a:srgbClr val="28458D"/>
                </a:solidFill>
                <a:latin typeface="Calibri"/>
                <a:cs typeface="Calibri"/>
              </a:rPr>
              <a:t>ФГОС</a:t>
            </a:r>
            <a:r>
              <a:rPr sz="1550" b="1" spc="10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550" b="1" spc="10" dirty="0">
                <a:solidFill>
                  <a:srgbClr val="28458D"/>
                </a:solidFill>
                <a:latin typeface="Calibri"/>
                <a:cs typeface="Calibri"/>
              </a:rPr>
              <a:t>–</a:t>
            </a:r>
            <a:r>
              <a:rPr sz="1550" b="1" spc="5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550" b="1" spc="35" dirty="0">
                <a:solidFill>
                  <a:srgbClr val="28458D"/>
                </a:solidFill>
                <a:latin typeface="Calibri"/>
                <a:cs typeface="Calibri"/>
              </a:rPr>
              <a:t>2021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42516" y="3672522"/>
            <a:ext cx="2611755" cy="7524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b="1" dirty="0">
                <a:solidFill>
                  <a:srgbClr val="28458D"/>
                </a:solidFill>
                <a:latin typeface="Calibri"/>
                <a:cs typeface="Calibri"/>
              </a:rPr>
              <a:t>Переход</a:t>
            </a:r>
            <a:r>
              <a:rPr sz="1550" b="1" spc="11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550" b="1" spc="-10" dirty="0">
                <a:solidFill>
                  <a:srgbClr val="28458D"/>
                </a:solidFill>
                <a:latin typeface="Calibri"/>
                <a:cs typeface="Calibri"/>
              </a:rPr>
              <a:t>на</a:t>
            </a:r>
            <a:r>
              <a:rPr sz="1550" b="1" spc="6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550" b="1" spc="15" dirty="0">
                <a:solidFill>
                  <a:srgbClr val="28458D"/>
                </a:solidFill>
                <a:latin typeface="Calibri"/>
                <a:cs typeface="Calibri"/>
              </a:rPr>
              <a:t>линию</a:t>
            </a:r>
            <a:r>
              <a:rPr sz="1550" b="1" spc="3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550" b="1" spc="15" dirty="0">
                <a:solidFill>
                  <a:srgbClr val="28458D"/>
                </a:solidFill>
                <a:latin typeface="Calibri"/>
                <a:cs typeface="Calibri"/>
              </a:rPr>
              <a:t>УМК</a:t>
            </a: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50" b="1" spc="20" dirty="0">
                <a:solidFill>
                  <a:srgbClr val="28458D"/>
                </a:solidFill>
                <a:latin typeface="Calibri"/>
                <a:cs typeface="Calibri"/>
              </a:rPr>
              <a:t>из</a:t>
            </a:r>
            <a:r>
              <a:rPr sz="1550" b="1" spc="38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550" b="1" spc="5" dirty="0">
                <a:solidFill>
                  <a:srgbClr val="28458D"/>
                </a:solidFill>
                <a:latin typeface="Calibri"/>
                <a:cs typeface="Calibri"/>
              </a:rPr>
              <a:t>приложения</a:t>
            </a:r>
            <a:r>
              <a:rPr sz="1550" b="1" spc="13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550" b="1" spc="10" dirty="0">
                <a:solidFill>
                  <a:srgbClr val="28458D"/>
                </a:solidFill>
                <a:latin typeface="Calibri"/>
                <a:cs typeface="Calibri"/>
              </a:rPr>
              <a:t>1</a:t>
            </a: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550" b="1" dirty="0">
                <a:solidFill>
                  <a:srgbClr val="28458D"/>
                </a:solidFill>
                <a:latin typeface="Calibri"/>
                <a:cs typeface="Calibri"/>
              </a:rPr>
              <a:t>(приказ</a:t>
            </a:r>
            <a:r>
              <a:rPr sz="1550" b="1" spc="10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550" b="1" spc="25" dirty="0">
                <a:solidFill>
                  <a:srgbClr val="28458D"/>
                </a:solidFill>
                <a:latin typeface="Calibri"/>
                <a:cs typeface="Calibri"/>
              </a:rPr>
              <a:t>№ 858</a:t>
            </a:r>
            <a:r>
              <a:rPr sz="1550" b="1" spc="4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550" b="1" spc="-5" dirty="0">
                <a:solidFill>
                  <a:srgbClr val="28458D"/>
                </a:solidFill>
                <a:latin typeface="Calibri"/>
                <a:cs typeface="Calibri"/>
              </a:rPr>
              <a:t>от</a:t>
            </a:r>
            <a:r>
              <a:rPr sz="1550" b="1" spc="2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550" b="1" spc="30" dirty="0">
                <a:solidFill>
                  <a:srgbClr val="28458D"/>
                </a:solidFill>
                <a:latin typeface="Calibri"/>
                <a:cs typeface="Calibri"/>
              </a:rPr>
              <a:t>21.09.2022)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147186" y="2924936"/>
            <a:ext cx="719455" cy="719455"/>
          </a:xfrm>
          <a:custGeom>
            <a:avLst/>
            <a:gdLst/>
            <a:ahLst/>
            <a:cxnLst/>
            <a:rect l="l" t="t" r="r" b="b"/>
            <a:pathLst>
              <a:path w="719454" h="719454">
                <a:moveTo>
                  <a:pt x="359537" y="719201"/>
                </a:moveTo>
                <a:lnTo>
                  <a:pt x="310763" y="715917"/>
                </a:lnTo>
                <a:lnTo>
                  <a:pt x="263980" y="706352"/>
                </a:lnTo>
                <a:lnTo>
                  <a:pt x="219616" y="690935"/>
                </a:lnTo>
                <a:lnTo>
                  <a:pt x="178101" y="670094"/>
                </a:lnTo>
                <a:lnTo>
                  <a:pt x="139862" y="644257"/>
                </a:lnTo>
                <a:lnTo>
                  <a:pt x="105330" y="613854"/>
                </a:lnTo>
                <a:lnTo>
                  <a:pt x="74934" y="579313"/>
                </a:lnTo>
                <a:lnTo>
                  <a:pt x="49101" y="541062"/>
                </a:lnTo>
                <a:lnTo>
                  <a:pt x="28263" y="499530"/>
                </a:lnTo>
                <a:lnTo>
                  <a:pt x="12847" y="455146"/>
                </a:lnTo>
                <a:lnTo>
                  <a:pt x="3283" y="408339"/>
                </a:lnTo>
                <a:lnTo>
                  <a:pt x="0" y="359537"/>
                </a:lnTo>
                <a:lnTo>
                  <a:pt x="3283" y="310763"/>
                </a:lnTo>
                <a:lnTo>
                  <a:pt x="12847" y="263980"/>
                </a:lnTo>
                <a:lnTo>
                  <a:pt x="28263" y="219616"/>
                </a:lnTo>
                <a:lnTo>
                  <a:pt x="49101" y="178101"/>
                </a:lnTo>
                <a:lnTo>
                  <a:pt x="74934" y="139862"/>
                </a:lnTo>
                <a:lnTo>
                  <a:pt x="105330" y="105330"/>
                </a:lnTo>
                <a:lnTo>
                  <a:pt x="139862" y="74934"/>
                </a:lnTo>
                <a:lnTo>
                  <a:pt x="178101" y="49101"/>
                </a:lnTo>
                <a:lnTo>
                  <a:pt x="219616" y="28263"/>
                </a:lnTo>
                <a:lnTo>
                  <a:pt x="263980" y="12847"/>
                </a:lnTo>
                <a:lnTo>
                  <a:pt x="310763" y="3283"/>
                </a:lnTo>
                <a:lnTo>
                  <a:pt x="359537" y="0"/>
                </a:lnTo>
                <a:lnTo>
                  <a:pt x="408336" y="3283"/>
                </a:lnTo>
                <a:lnTo>
                  <a:pt x="455137" y="12847"/>
                </a:lnTo>
                <a:lnTo>
                  <a:pt x="499510" y="28263"/>
                </a:lnTo>
                <a:lnTo>
                  <a:pt x="541029" y="49101"/>
                </a:lnTo>
                <a:lnTo>
                  <a:pt x="579265" y="74934"/>
                </a:lnTo>
                <a:lnTo>
                  <a:pt x="613791" y="105330"/>
                </a:lnTo>
                <a:lnTo>
                  <a:pt x="644178" y="139862"/>
                </a:lnTo>
                <a:lnTo>
                  <a:pt x="670000" y="178101"/>
                </a:lnTo>
                <a:lnTo>
                  <a:pt x="690828" y="219616"/>
                </a:lnTo>
                <a:lnTo>
                  <a:pt x="706235" y="263980"/>
                </a:lnTo>
                <a:lnTo>
                  <a:pt x="715793" y="310763"/>
                </a:lnTo>
                <a:lnTo>
                  <a:pt x="719074" y="359537"/>
                </a:lnTo>
                <a:lnTo>
                  <a:pt x="715793" y="408339"/>
                </a:lnTo>
                <a:lnTo>
                  <a:pt x="706235" y="455146"/>
                </a:lnTo>
                <a:lnTo>
                  <a:pt x="690828" y="499530"/>
                </a:lnTo>
                <a:lnTo>
                  <a:pt x="670000" y="541062"/>
                </a:lnTo>
                <a:lnTo>
                  <a:pt x="644178" y="579313"/>
                </a:lnTo>
                <a:lnTo>
                  <a:pt x="613790" y="613854"/>
                </a:lnTo>
                <a:lnTo>
                  <a:pt x="579265" y="644257"/>
                </a:lnTo>
                <a:lnTo>
                  <a:pt x="541029" y="670094"/>
                </a:lnTo>
                <a:lnTo>
                  <a:pt x="499510" y="690935"/>
                </a:lnTo>
                <a:lnTo>
                  <a:pt x="455137" y="706352"/>
                </a:lnTo>
                <a:lnTo>
                  <a:pt x="408336" y="715917"/>
                </a:lnTo>
                <a:lnTo>
                  <a:pt x="359537" y="719201"/>
                </a:lnTo>
                <a:close/>
              </a:path>
            </a:pathLst>
          </a:custGeom>
          <a:ln w="19050">
            <a:solidFill>
              <a:srgbClr val="2239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411854" y="3072511"/>
            <a:ext cx="180340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dirty="0">
                <a:solidFill>
                  <a:srgbClr val="28458D"/>
                </a:solidFill>
                <a:latin typeface="Calibri"/>
                <a:cs typeface="Calibri"/>
              </a:rPr>
              <a:t>1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849361" y="2961258"/>
            <a:ext cx="719455" cy="719455"/>
          </a:xfrm>
          <a:custGeom>
            <a:avLst/>
            <a:gdLst/>
            <a:ahLst/>
            <a:cxnLst/>
            <a:rect l="l" t="t" r="r" b="b"/>
            <a:pathLst>
              <a:path w="719454" h="719454">
                <a:moveTo>
                  <a:pt x="359537" y="719201"/>
                </a:moveTo>
                <a:lnTo>
                  <a:pt x="310763" y="715917"/>
                </a:lnTo>
                <a:lnTo>
                  <a:pt x="263980" y="706353"/>
                </a:lnTo>
                <a:lnTo>
                  <a:pt x="219616" y="690937"/>
                </a:lnTo>
                <a:lnTo>
                  <a:pt x="178101" y="670099"/>
                </a:lnTo>
                <a:lnTo>
                  <a:pt x="139862" y="644266"/>
                </a:lnTo>
                <a:lnTo>
                  <a:pt x="105330" y="613870"/>
                </a:lnTo>
                <a:lnTo>
                  <a:pt x="74934" y="579338"/>
                </a:lnTo>
                <a:lnTo>
                  <a:pt x="49101" y="541099"/>
                </a:lnTo>
                <a:lnTo>
                  <a:pt x="28263" y="499584"/>
                </a:lnTo>
                <a:lnTo>
                  <a:pt x="12847" y="455220"/>
                </a:lnTo>
                <a:lnTo>
                  <a:pt x="3283" y="408437"/>
                </a:lnTo>
                <a:lnTo>
                  <a:pt x="0" y="359663"/>
                </a:lnTo>
                <a:lnTo>
                  <a:pt x="3283" y="310861"/>
                </a:lnTo>
                <a:lnTo>
                  <a:pt x="12847" y="264054"/>
                </a:lnTo>
                <a:lnTo>
                  <a:pt x="28263" y="219670"/>
                </a:lnTo>
                <a:lnTo>
                  <a:pt x="49101" y="178138"/>
                </a:lnTo>
                <a:lnTo>
                  <a:pt x="74934" y="139887"/>
                </a:lnTo>
                <a:lnTo>
                  <a:pt x="105330" y="105346"/>
                </a:lnTo>
                <a:lnTo>
                  <a:pt x="139862" y="74943"/>
                </a:lnTo>
                <a:lnTo>
                  <a:pt x="178101" y="49106"/>
                </a:lnTo>
                <a:lnTo>
                  <a:pt x="219616" y="28265"/>
                </a:lnTo>
                <a:lnTo>
                  <a:pt x="263980" y="12848"/>
                </a:lnTo>
                <a:lnTo>
                  <a:pt x="310763" y="3283"/>
                </a:lnTo>
                <a:lnTo>
                  <a:pt x="359537" y="0"/>
                </a:lnTo>
                <a:lnTo>
                  <a:pt x="408339" y="3283"/>
                </a:lnTo>
                <a:lnTo>
                  <a:pt x="455146" y="12848"/>
                </a:lnTo>
                <a:lnTo>
                  <a:pt x="499530" y="28265"/>
                </a:lnTo>
                <a:lnTo>
                  <a:pt x="541062" y="49106"/>
                </a:lnTo>
                <a:lnTo>
                  <a:pt x="579313" y="74943"/>
                </a:lnTo>
                <a:lnTo>
                  <a:pt x="613854" y="105346"/>
                </a:lnTo>
                <a:lnTo>
                  <a:pt x="644257" y="139887"/>
                </a:lnTo>
                <a:lnTo>
                  <a:pt x="670094" y="178138"/>
                </a:lnTo>
                <a:lnTo>
                  <a:pt x="690935" y="219670"/>
                </a:lnTo>
                <a:lnTo>
                  <a:pt x="706352" y="264054"/>
                </a:lnTo>
                <a:lnTo>
                  <a:pt x="715917" y="310861"/>
                </a:lnTo>
                <a:lnTo>
                  <a:pt x="719201" y="359663"/>
                </a:lnTo>
                <a:lnTo>
                  <a:pt x="715917" y="408437"/>
                </a:lnTo>
                <a:lnTo>
                  <a:pt x="706352" y="455220"/>
                </a:lnTo>
                <a:lnTo>
                  <a:pt x="690935" y="499584"/>
                </a:lnTo>
                <a:lnTo>
                  <a:pt x="670094" y="541099"/>
                </a:lnTo>
                <a:lnTo>
                  <a:pt x="644257" y="579338"/>
                </a:lnTo>
                <a:lnTo>
                  <a:pt x="613854" y="613870"/>
                </a:lnTo>
                <a:lnTo>
                  <a:pt x="579313" y="644266"/>
                </a:lnTo>
                <a:lnTo>
                  <a:pt x="541062" y="670099"/>
                </a:lnTo>
                <a:lnTo>
                  <a:pt x="499530" y="690937"/>
                </a:lnTo>
                <a:lnTo>
                  <a:pt x="455146" y="706353"/>
                </a:lnTo>
                <a:lnTo>
                  <a:pt x="408339" y="715917"/>
                </a:lnTo>
                <a:lnTo>
                  <a:pt x="359537" y="719201"/>
                </a:lnTo>
                <a:close/>
              </a:path>
            </a:pathLst>
          </a:custGeom>
          <a:ln w="19050">
            <a:solidFill>
              <a:srgbClr val="2239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117840" y="3109023"/>
            <a:ext cx="1803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28458D"/>
                </a:solidFill>
                <a:latin typeface="Calibri"/>
                <a:cs typeface="Calibri"/>
              </a:rPr>
              <a:t>2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33525"/>
            <a:ext cx="4295775" cy="5324475"/>
            <a:chOff x="0" y="1533525"/>
            <a:chExt cx="4295775" cy="53244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428998"/>
              <a:ext cx="2423921" cy="3429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38300" y="1533525"/>
              <a:ext cx="2657475" cy="343852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97811" y="1695195"/>
              <a:ext cx="2280031" cy="305828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1586844" y="457898"/>
            <a:ext cx="21653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35" dirty="0">
                <a:solidFill>
                  <a:srgbClr val="223B78"/>
                </a:solidFill>
                <a:latin typeface="Calibri"/>
                <a:cs typeface="Calibri"/>
              </a:rPr>
              <a:t>11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66419" y="248602"/>
            <a:ext cx="91776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Внешнее</a:t>
            </a:r>
            <a:r>
              <a:rPr spc="114" dirty="0"/>
              <a:t> </a:t>
            </a:r>
            <a:r>
              <a:rPr spc="-5" dirty="0"/>
              <a:t>оформление</a:t>
            </a:r>
            <a:r>
              <a:rPr spc="35" dirty="0"/>
              <a:t> </a:t>
            </a:r>
            <a:r>
              <a:rPr spc="-15" dirty="0"/>
              <a:t>учебников</a:t>
            </a:r>
            <a:r>
              <a:rPr spc="65" dirty="0"/>
              <a:t> </a:t>
            </a:r>
            <a:r>
              <a:rPr dirty="0"/>
              <a:t>и </a:t>
            </a:r>
            <a:r>
              <a:rPr spc="-5" dirty="0"/>
              <a:t>учебных</a:t>
            </a:r>
            <a:r>
              <a:rPr dirty="0"/>
              <a:t> </a:t>
            </a:r>
            <a:r>
              <a:rPr spc="-10" dirty="0"/>
              <a:t>пособий</a:t>
            </a:r>
            <a:r>
              <a:rPr dirty="0"/>
              <a:t> </a:t>
            </a:r>
            <a:r>
              <a:rPr spc="-35" dirty="0"/>
              <a:t>под</a:t>
            </a:r>
            <a:r>
              <a:rPr spc="70" dirty="0"/>
              <a:t> </a:t>
            </a:r>
            <a:r>
              <a:rPr spc="-15" dirty="0"/>
              <a:t>ФГОС-2021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89267" y="5048884"/>
            <a:ext cx="6062345" cy="119951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Новый</a:t>
            </a:r>
            <a:r>
              <a:rPr sz="1400" b="1" spc="-7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8458D"/>
                </a:solidFill>
                <a:latin typeface="Calibri"/>
                <a:cs typeface="Calibri"/>
              </a:rPr>
              <a:t>знак</a:t>
            </a:r>
            <a:r>
              <a:rPr sz="1400" b="1" spc="-6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ФГОС</a:t>
            </a:r>
            <a:r>
              <a:rPr sz="1400" b="1" spc="-1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размещается</a:t>
            </a:r>
            <a:r>
              <a:rPr sz="1400" b="1" dirty="0">
                <a:solidFill>
                  <a:srgbClr val="003399"/>
                </a:solidFill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298450" indent="-286385">
              <a:lnSpc>
                <a:spcPct val="100000"/>
              </a:lnSpc>
              <a:spcBef>
                <a:spcPts val="650"/>
              </a:spcBef>
              <a:buFont typeface="Courier New"/>
              <a:buChar char="o"/>
              <a:tabLst>
                <a:tab pos="298450" algn="l"/>
                <a:tab pos="299085" algn="l"/>
              </a:tabLst>
            </a:pP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на</a:t>
            </a:r>
            <a:r>
              <a:rPr sz="1400" b="1" spc="-4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всех</a:t>
            </a:r>
            <a:r>
              <a:rPr sz="1400" b="1" spc="-7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solidFill>
                  <a:srgbClr val="28458D"/>
                </a:solidFill>
                <a:latin typeface="Calibri"/>
                <a:cs typeface="Calibri"/>
              </a:rPr>
              <a:t>учебниках</a:t>
            </a:r>
            <a:r>
              <a:rPr sz="1400" b="1" spc="24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5 –</a:t>
            </a:r>
            <a:r>
              <a:rPr sz="1400" b="1" spc="-5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9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классов,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соответствующих</a:t>
            </a:r>
            <a:r>
              <a:rPr sz="1400" spc="-105" dirty="0">
                <a:latin typeface="Calibri"/>
                <a:cs typeface="Calibri"/>
              </a:rPr>
              <a:t> </a:t>
            </a:r>
            <a:r>
              <a:rPr sz="1400" spc="5" dirty="0">
                <a:latin typeface="Calibri"/>
                <a:cs typeface="Calibri"/>
              </a:rPr>
              <a:t>обновлённым</a:t>
            </a:r>
            <a:r>
              <a:rPr sz="1400" spc="-8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ФГОС</a:t>
            </a:r>
            <a:endParaRPr sz="1400">
              <a:latin typeface="Calibri"/>
              <a:cs typeface="Calibri"/>
            </a:endParaRPr>
          </a:p>
          <a:p>
            <a:pPr marL="298450" indent="-286385">
              <a:lnSpc>
                <a:spcPct val="100000"/>
              </a:lnSpc>
              <a:spcBef>
                <a:spcPts val="570"/>
              </a:spcBef>
              <a:buFont typeface="Courier New"/>
              <a:buChar char="o"/>
              <a:tabLst>
                <a:tab pos="298450" algn="l"/>
                <a:tab pos="299085" algn="l"/>
              </a:tabLst>
            </a:pP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на</a:t>
            </a:r>
            <a:r>
              <a:rPr sz="1400" b="1" spc="-5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всех</a:t>
            </a:r>
            <a:r>
              <a:rPr sz="1400" b="1" spc="-7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учебных</a:t>
            </a:r>
            <a:r>
              <a:rPr sz="1400" b="1" spc="-7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пособиях</a:t>
            </a:r>
            <a:r>
              <a:rPr sz="1400" b="1" spc="-7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к</a:t>
            </a:r>
            <a:r>
              <a:rPr sz="1400" b="1" spc="-5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переработанным</a:t>
            </a:r>
            <a:r>
              <a:rPr sz="1400" b="1" spc="-2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solidFill>
                  <a:srgbClr val="28458D"/>
                </a:solidFill>
                <a:latin typeface="Calibri"/>
                <a:cs typeface="Calibri"/>
              </a:rPr>
              <a:t>учебникам</a:t>
            </a:r>
            <a:r>
              <a:rPr sz="1400" b="1" spc="-6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для</a:t>
            </a:r>
            <a:r>
              <a:rPr sz="1400" b="1" spc="-13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5</a:t>
            </a:r>
            <a:r>
              <a:rPr sz="1400" b="1" spc="2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solidFill>
                  <a:srgbClr val="28458D"/>
                </a:solidFill>
                <a:latin typeface="Calibri"/>
                <a:cs typeface="Calibri"/>
              </a:rPr>
              <a:t>-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9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классов</a:t>
            </a:r>
            <a:endParaRPr sz="1400">
              <a:latin typeface="Calibri"/>
              <a:cs typeface="Calibri"/>
            </a:endParaRPr>
          </a:p>
          <a:p>
            <a:pPr marL="298450" indent="-286385">
              <a:lnSpc>
                <a:spcPct val="100000"/>
              </a:lnSpc>
              <a:spcBef>
                <a:spcPts val="650"/>
              </a:spcBef>
              <a:buFont typeface="Courier New"/>
              <a:buChar char="o"/>
              <a:tabLst>
                <a:tab pos="298450" algn="l"/>
                <a:tab pos="299085" algn="l"/>
              </a:tabLst>
            </a:pPr>
            <a:r>
              <a:rPr sz="1400" b="1" spc="-15" dirty="0">
                <a:solidFill>
                  <a:srgbClr val="28458D"/>
                </a:solidFill>
                <a:latin typeface="Calibri"/>
                <a:cs typeface="Calibri"/>
              </a:rPr>
              <a:t>н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а</a:t>
            </a:r>
            <a:r>
              <a:rPr sz="1400" b="1" spc="-5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solidFill>
                  <a:srgbClr val="28458D"/>
                </a:solidFill>
                <a:latin typeface="Calibri"/>
                <a:cs typeface="Calibri"/>
              </a:rPr>
              <a:t>с</a:t>
            </a:r>
            <a:r>
              <a:rPr sz="1400" b="1" spc="40" dirty="0">
                <a:solidFill>
                  <a:srgbClr val="28458D"/>
                </a:solidFill>
                <a:latin typeface="Calibri"/>
                <a:cs typeface="Calibri"/>
              </a:rPr>
              <a:t>е</a:t>
            </a:r>
            <a:r>
              <a:rPr sz="1400" b="1" spc="-10" dirty="0">
                <a:solidFill>
                  <a:srgbClr val="28458D"/>
                </a:solidFill>
                <a:latin typeface="Calibri"/>
                <a:cs typeface="Calibri"/>
              </a:rPr>
              <a:t>р</a:t>
            </a:r>
            <a:r>
              <a:rPr sz="1400" b="1" spc="40" dirty="0">
                <a:solidFill>
                  <a:srgbClr val="28458D"/>
                </a:solidFill>
                <a:latin typeface="Calibri"/>
                <a:cs typeface="Calibri"/>
              </a:rPr>
              <a:t>ий</a:t>
            </a:r>
            <a:r>
              <a:rPr sz="1400" b="1" spc="-15" dirty="0">
                <a:solidFill>
                  <a:srgbClr val="28458D"/>
                </a:solidFill>
                <a:latin typeface="Calibri"/>
                <a:cs typeface="Calibri"/>
              </a:rPr>
              <a:t>н</a:t>
            </a:r>
            <a:r>
              <a:rPr sz="1400" b="1" spc="45" dirty="0">
                <a:solidFill>
                  <a:srgbClr val="28458D"/>
                </a:solidFill>
                <a:latin typeface="Calibri"/>
                <a:cs typeface="Calibri"/>
              </a:rPr>
              <a:t>ы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х</a:t>
            </a:r>
            <a:r>
              <a:rPr sz="1400" b="1" spc="-7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п</a:t>
            </a:r>
            <a:r>
              <a:rPr sz="1400" b="1" spc="-10" dirty="0">
                <a:solidFill>
                  <a:srgbClr val="28458D"/>
                </a:solidFill>
                <a:latin typeface="Calibri"/>
                <a:cs typeface="Calibri"/>
              </a:rPr>
              <a:t>о</a:t>
            </a:r>
            <a:r>
              <a:rPr sz="1400" b="1" spc="5" dirty="0">
                <a:solidFill>
                  <a:srgbClr val="28458D"/>
                </a:solidFill>
                <a:latin typeface="Calibri"/>
                <a:cs typeface="Calibri"/>
              </a:rPr>
              <a:t>с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об</a:t>
            </a:r>
            <a:r>
              <a:rPr sz="1400" b="1" spc="40" dirty="0">
                <a:solidFill>
                  <a:srgbClr val="28458D"/>
                </a:solidFill>
                <a:latin typeface="Calibri"/>
                <a:cs typeface="Calibri"/>
              </a:rPr>
              <a:t>и</a:t>
            </a:r>
            <a:r>
              <a:rPr sz="1400" b="1" spc="-30" dirty="0">
                <a:solidFill>
                  <a:srgbClr val="28458D"/>
                </a:solidFill>
                <a:latin typeface="Calibri"/>
                <a:cs typeface="Calibri"/>
              </a:rPr>
              <a:t>я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х</a:t>
            </a:r>
            <a:r>
              <a:rPr sz="1400" b="1" spc="-7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п</a:t>
            </a:r>
            <a:r>
              <a:rPr sz="1400" b="1" spc="-10" dirty="0">
                <a:solidFill>
                  <a:srgbClr val="28458D"/>
                </a:solidFill>
                <a:latin typeface="Calibri"/>
                <a:cs typeface="Calibri"/>
              </a:rPr>
              <a:t>о</a:t>
            </a:r>
            <a:r>
              <a:rPr sz="1400" b="1" spc="15" dirty="0">
                <a:solidFill>
                  <a:srgbClr val="28458D"/>
                </a:solidFill>
                <a:latin typeface="Calibri"/>
                <a:cs typeface="Calibri"/>
              </a:rPr>
              <a:t>д</a:t>
            </a:r>
            <a:r>
              <a:rPr sz="1400" b="1" spc="-10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28458D"/>
                </a:solidFill>
                <a:latin typeface="Calibri"/>
                <a:cs typeface="Calibri"/>
              </a:rPr>
              <a:t>т</a:t>
            </a:r>
            <a:r>
              <a:rPr sz="1400" b="1" spc="35" dirty="0">
                <a:solidFill>
                  <a:srgbClr val="28458D"/>
                </a:solidFill>
                <a:latin typeface="Calibri"/>
                <a:cs typeface="Calibri"/>
              </a:rPr>
              <a:t>е</a:t>
            </a:r>
            <a:r>
              <a:rPr sz="1400" b="1" spc="45" dirty="0">
                <a:solidFill>
                  <a:srgbClr val="28458D"/>
                </a:solidFill>
                <a:latin typeface="Calibri"/>
                <a:cs typeface="Calibri"/>
              </a:rPr>
              <a:t>м</a:t>
            </a:r>
            <a:r>
              <a:rPr sz="1400" b="1" spc="-20" dirty="0">
                <a:solidFill>
                  <a:srgbClr val="28458D"/>
                </a:solidFill>
                <a:latin typeface="Calibri"/>
                <a:cs typeface="Calibri"/>
              </a:rPr>
              <a:t>а</a:t>
            </a:r>
            <a:r>
              <a:rPr sz="1400" b="1" spc="-25" dirty="0">
                <a:solidFill>
                  <a:srgbClr val="28458D"/>
                </a:solidFill>
                <a:latin typeface="Calibri"/>
                <a:cs typeface="Calibri"/>
              </a:rPr>
              <a:t>т</a:t>
            </a:r>
            <a:r>
              <a:rPr sz="1400" b="1" spc="40" dirty="0">
                <a:solidFill>
                  <a:srgbClr val="28458D"/>
                </a:solidFill>
                <a:latin typeface="Calibri"/>
                <a:cs typeface="Calibri"/>
              </a:rPr>
              <a:t>и</a:t>
            </a:r>
            <a:r>
              <a:rPr sz="1400" b="1" spc="-25" dirty="0">
                <a:solidFill>
                  <a:srgbClr val="28458D"/>
                </a:solidFill>
                <a:latin typeface="Calibri"/>
                <a:cs typeface="Calibri"/>
              </a:rPr>
              <a:t>к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у</a:t>
            </a:r>
            <a:r>
              <a:rPr sz="1400" b="1" spc="-6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30" dirty="0">
                <a:solidFill>
                  <a:srgbClr val="28458D"/>
                </a:solidFill>
                <a:latin typeface="Calibri"/>
                <a:cs typeface="Calibri"/>
              </a:rPr>
              <a:t>Ф</a:t>
            </a:r>
            <a:r>
              <a:rPr sz="1400" b="1" spc="-85" dirty="0">
                <a:solidFill>
                  <a:srgbClr val="28458D"/>
                </a:solidFill>
                <a:latin typeface="Calibri"/>
                <a:cs typeface="Calibri"/>
              </a:rPr>
              <a:t>Г</a:t>
            </a:r>
            <a:r>
              <a:rPr sz="1400" b="1" spc="20" dirty="0">
                <a:solidFill>
                  <a:srgbClr val="28458D"/>
                </a:solidFill>
                <a:latin typeface="Calibri"/>
                <a:cs typeface="Calibri"/>
              </a:rPr>
              <a:t>О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С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91960" y="1555114"/>
            <a:ext cx="1979930" cy="2132330"/>
            <a:chOff x="391960" y="1555114"/>
            <a:chExt cx="1979930" cy="2132330"/>
          </a:xfrm>
        </p:grpSpPr>
        <p:sp>
          <p:nvSpPr>
            <p:cNvPr id="10" name="object 10"/>
            <p:cNvSpPr/>
            <p:nvPr/>
          </p:nvSpPr>
          <p:spPr>
            <a:xfrm>
              <a:off x="398310" y="1561464"/>
              <a:ext cx="1275715" cy="2119630"/>
            </a:xfrm>
            <a:custGeom>
              <a:avLst/>
              <a:gdLst/>
              <a:ahLst/>
              <a:cxnLst/>
              <a:rect l="l" t="t" r="r" b="b"/>
              <a:pathLst>
                <a:path w="1275714" h="2119629">
                  <a:moveTo>
                    <a:pt x="0" y="173736"/>
                  </a:moveTo>
                  <a:lnTo>
                    <a:pt x="6205" y="127573"/>
                  </a:lnTo>
                  <a:lnTo>
                    <a:pt x="23717" y="86077"/>
                  </a:lnTo>
                  <a:lnTo>
                    <a:pt x="50880" y="50911"/>
                  </a:lnTo>
                  <a:lnTo>
                    <a:pt x="86040" y="23734"/>
                  </a:lnTo>
                  <a:lnTo>
                    <a:pt x="127539" y="6210"/>
                  </a:lnTo>
                  <a:lnTo>
                    <a:pt x="173723" y="0"/>
                  </a:lnTo>
                  <a:lnTo>
                    <a:pt x="608012" y="0"/>
                  </a:lnTo>
                  <a:lnTo>
                    <a:pt x="868591" y="0"/>
                  </a:lnTo>
                  <a:lnTo>
                    <a:pt x="914758" y="6210"/>
                  </a:lnTo>
                  <a:lnTo>
                    <a:pt x="956248" y="23734"/>
                  </a:lnTo>
                  <a:lnTo>
                    <a:pt x="991395" y="50911"/>
                  </a:lnTo>
                  <a:lnTo>
                    <a:pt x="1018546" y="86077"/>
                  </a:lnTo>
                  <a:lnTo>
                    <a:pt x="1036049" y="127573"/>
                  </a:lnTo>
                  <a:lnTo>
                    <a:pt x="1042250" y="173736"/>
                  </a:lnTo>
                  <a:lnTo>
                    <a:pt x="1042250" y="353313"/>
                  </a:lnTo>
                  <a:lnTo>
                    <a:pt x="1275168" y="423163"/>
                  </a:lnTo>
                  <a:lnTo>
                    <a:pt x="1042250" y="883031"/>
                  </a:lnTo>
                  <a:lnTo>
                    <a:pt x="1042250" y="1945639"/>
                  </a:lnTo>
                  <a:lnTo>
                    <a:pt x="1036049" y="1991802"/>
                  </a:lnTo>
                  <a:lnTo>
                    <a:pt x="1018546" y="2033298"/>
                  </a:lnTo>
                  <a:lnTo>
                    <a:pt x="991395" y="2068464"/>
                  </a:lnTo>
                  <a:lnTo>
                    <a:pt x="956248" y="2095641"/>
                  </a:lnTo>
                  <a:lnTo>
                    <a:pt x="914758" y="2113165"/>
                  </a:lnTo>
                  <a:lnTo>
                    <a:pt x="868578" y="2119376"/>
                  </a:lnTo>
                  <a:lnTo>
                    <a:pt x="608012" y="2119376"/>
                  </a:lnTo>
                  <a:lnTo>
                    <a:pt x="173723" y="2119376"/>
                  </a:lnTo>
                  <a:lnTo>
                    <a:pt x="127539" y="2113165"/>
                  </a:lnTo>
                  <a:lnTo>
                    <a:pt x="86040" y="2095641"/>
                  </a:lnTo>
                  <a:lnTo>
                    <a:pt x="50880" y="2068464"/>
                  </a:lnTo>
                  <a:lnTo>
                    <a:pt x="23717" y="2033298"/>
                  </a:lnTo>
                  <a:lnTo>
                    <a:pt x="6205" y="1991802"/>
                  </a:lnTo>
                  <a:lnTo>
                    <a:pt x="0" y="1945639"/>
                  </a:lnTo>
                  <a:lnTo>
                    <a:pt x="0" y="883031"/>
                  </a:lnTo>
                  <a:lnTo>
                    <a:pt x="0" y="353313"/>
                  </a:lnTo>
                  <a:lnTo>
                    <a:pt x="0" y="173736"/>
                  </a:lnTo>
                  <a:close/>
                </a:path>
              </a:pathLst>
            </a:custGeom>
            <a:ln w="12700">
              <a:solidFill>
                <a:srgbClr val="223B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7200" y="1657349"/>
              <a:ext cx="800100" cy="199072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7332" y="1695195"/>
              <a:ext cx="665365" cy="185902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690878" y="1665858"/>
              <a:ext cx="662305" cy="658495"/>
            </a:xfrm>
            <a:custGeom>
              <a:avLst/>
              <a:gdLst/>
              <a:ahLst/>
              <a:cxnLst/>
              <a:rect l="l" t="t" r="r" b="b"/>
              <a:pathLst>
                <a:path w="662305" h="658494">
                  <a:moveTo>
                    <a:pt x="0" y="328929"/>
                  </a:moveTo>
                  <a:lnTo>
                    <a:pt x="3589" y="280335"/>
                  </a:lnTo>
                  <a:lnTo>
                    <a:pt x="14015" y="233950"/>
                  </a:lnTo>
                  <a:lnTo>
                    <a:pt x="30765" y="190284"/>
                  </a:lnTo>
                  <a:lnTo>
                    <a:pt x="53328" y="149847"/>
                  </a:lnTo>
                  <a:lnTo>
                    <a:pt x="81190" y="113149"/>
                  </a:lnTo>
                  <a:lnTo>
                    <a:pt x="113839" y="80698"/>
                  </a:lnTo>
                  <a:lnTo>
                    <a:pt x="150763" y="53006"/>
                  </a:lnTo>
                  <a:lnTo>
                    <a:pt x="191450" y="30580"/>
                  </a:lnTo>
                  <a:lnTo>
                    <a:pt x="235387" y="13930"/>
                  </a:lnTo>
                  <a:lnTo>
                    <a:pt x="282062" y="3567"/>
                  </a:lnTo>
                  <a:lnTo>
                    <a:pt x="330962" y="0"/>
                  </a:lnTo>
                  <a:lnTo>
                    <a:pt x="379858" y="3567"/>
                  </a:lnTo>
                  <a:lnTo>
                    <a:pt x="426525" y="13930"/>
                  </a:lnTo>
                  <a:lnTo>
                    <a:pt x="470450" y="30580"/>
                  </a:lnTo>
                  <a:lnTo>
                    <a:pt x="511121" y="53006"/>
                  </a:lnTo>
                  <a:lnTo>
                    <a:pt x="548029" y="80698"/>
                  </a:lnTo>
                  <a:lnTo>
                    <a:pt x="580661" y="113149"/>
                  </a:lnTo>
                  <a:lnTo>
                    <a:pt x="608506" y="149847"/>
                  </a:lnTo>
                  <a:lnTo>
                    <a:pt x="631054" y="190284"/>
                  </a:lnTo>
                  <a:lnTo>
                    <a:pt x="647792" y="233950"/>
                  </a:lnTo>
                  <a:lnTo>
                    <a:pt x="658210" y="280335"/>
                  </a:lnTo>
                  <a:lnTo>
                    <a:pt x="661797" y="328929"/>
                  </a:lnTo>
                  <a:lnTo>
                    <a:pt x="658210" y="377556"/>
                  </a:lnTo>
                  <a:lnTo>
                    <a:pt x="647792" y="423967"/>
                  </a:lnTo>
                  <a:lnTo>
                    <a:pt x="631054" y="467653"/>
                  </a:lnTo>
                  <a:lnTo>
                    <a:pt x="608506" y="508106"/>
                  </a:lnTo>
                  <a:lnTo>
                    <a:pt x="580661" y="544817"/>
                  </a:lnTo>
                  <a:lnTo>
                    <a:pt x="548029" y="577276"/>
                  </a:lnTo>
                  <a:lnTo>
                    <a:pt x="511121" y="604974"/>
                  </a:lnTo>
                  <a:lnTo>
                    <a:pt x="470450" y="627404"/>
                  </a:lnTo>
                  <a:lnTo>
                    <a:pt x="426525" y="644055"/>
                  </a:lnTo>
                  <a:lnTo>
                    <a:pt x="379858" y="654419"/>
                  </a:lnTo>
                  <a:lnTo>
                    <a:pt x="330962" y="657987"/>
                  </a:lnTo>
                  <a:lnTo>
                    <a:pt x="282062" y="654419"/>
                  </a:lnTo>
                  <a:lnTo>
                    <a:pt x="235387" y="644055"/>
                  </a:lnTo>
                  <a:lnTo>
                    <a:pt x="191450" y="627404"/>
                  </a:lnTo>
                  <a:lnTo>
                    <a:pt x="150763" y="604974"/>
                  </a:lnTo>
                  <a:lnTo>
                    <a:pt x="113839" y="577276"/>
                  </a:lnTo>
                  <a:lnTo>
                    <a:pt x="81190" y="544817"/>
                  </a:lnTo>
                  <a:lnTo>
                    <a:pt x="53328" y="508106"/>
                  </a:lnTo>
                  <a:lnTo>
                    <a:pt x="30765" y="467653"/>
                  </a:lnTo>
                  <a:lnTo>
                    <a:pt x="14015" y="423967"/>
                  </a:lnTo>
                  <a:lnTo>
                    <a:pt x="3589" y="377556"/>
                  </a:lnTo>
                  <a:lnTo>
                    <a:pt x="0" y="328929"/>
                  </a:lnTo>
                  <a:close/>
                </a:path>
              </a:pathLst>
            </a:custGeom>
            <a:ln w="38100">
              <a:solidFill>
                <a:srgbClr val="223B78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411073" y="1004950"/>
            <a:ext cx="4102735" cy="435609"/>
            <a:chOff x="411073" y="1004950"/>
            <a:chExt cx="4102735" cy="435609"/>
          </a:xfrm>
        </p:grpSpPr>
        <p:sp>
          <p:nvSpPr>
            <p:cNvPr id="15" name="object 15"/>
            <p:cNvSpPr/>
            <p:nvPr/>
          </p:nvSpPr>
          <p:spPr>
            <a:xfrm>
              <a:off x="420598" y="1014475"/>
              <a:ext cx="4083685" cy="416559"/>
            </a:xfrm>
            <a:custGeom>
              <a:avLst/>
              <a:gdLst/>
              <a:ahLst/>
              <a:cxnLst/>
              <a:rect l="l" t="t" r="r" b="b"/>
              <a:pathLst>
                <a:path w="4083685" h="416559">
                  <a:moveTo>
                    <a:pt x="3875049" y="0"/>
                  </a:moveTo>
                  <a:lnTo>
                    <a:pt x="208051" y="0"/>
                  </a:lnTo>
                  <a:lnTo>
                    <a:pt x="160345" y="5491"/>
                  </a:lnTo>
                  <a:lnTo>
                    <a:pt x="116553" y="21136"/>
                  </a:lnTo>
                  <a:lnTo>
                    <a:pt x="77923" y="45686"/>
                  </a:lnTo>
                  <a:lnTo>
                    <a:pt x="45704" y="77897"/>
                  </a:lnTo>
                  <a:lnTo>
                    <a:pt x="21145" y="116521"/>
                  </a:lnTo>
                  <a:lnTo>
                    <a:pt x="5494" y="160313"/>
                  </a:lnTo>
                  <a:lnTo>
                    <a:pt x="0" y="208025"/>
                  </a:lnTo>
                  <a:lnTo>
                    <a:pt x="5494" y="255738"/>
                  </a:lnTo>
                  <a:lnTo>
                    <a:pt x="21145" y="299530"/>
                  </a:lnTo>
                  <a:lnTo>
                    <a:pt x="45704" y="338154"/>
                  </a:lnTo>
                  <a:lnTo>
                    <a:pt x="77923" y="370365"/>
                  </a:lnTo>
                  <a:lnTo>
                    <a:pt x="116553" y="394915"/>
                  </a:lnTo>
                  <a:lnTo>
                    <a:pt x="160345" y="410560"/>
                  </a:lnTo>
                  <a:lnTo>
                    <a:pt x="208051" y="416051"/>
                  </a:lnTo>
                  <a:lnTo>
                    <a:pt x="3875049" y="416051"/>
                  </a:lnTo>
                  <a:lnTo>
                    <a:pt x="3922769" y="410560"/>
                  </a:lnTo>
                  <a:lnTo>
                    <a:pt x="3966579" y="394915"/>
                  </a:lnTo>
                  <a:lnTo>
                    <a:pt x="4005228" y="370365"/>
                  </a:lnTo>
                  <a:lnTo>
                    <a:pt x="4037465" y="338154"/>
                  </a:lnTo>
                  <a:lnTo>
                    <a:pt x="4062041" y="299530"/>
                  </a:lnTo>
                  <a:lnTo>
                    <a:pt x="4077703" y="255738"/>
                  </a:lnTo>
                  <a:lnTo>
                    <a:pt x="4083202" y="208025"/>
                  </a:lnTo>
                  <a:lnTo>
                    <a:pt x="4077703" y="160313"/>
                  </a:lnTo>
                  <a:lnTo>
                    <a:pt x="4062041" y="116521"/>
                  </a:lnTo>
                  <a:lnTo>
                    <a:pt x="4037465" y="77897"/>
                  </a:lnTo>
                  <a:lnTo>
                    <a:pt x="4005228" y="45686"/>
                  </a:lnTo>
                  <a:lnTo>
                    <a:pt x="3966579" y="21136"/>
                  </a:lnTo>
                  <a:lnTo>
                    <a:pt x="3922769" y="5491"/>
                  </a:lnTo>
                  <a:lnTo>
                    <a:pt x="3875049" y="0"/>
                  </a:lnTo>
                  <a:close/>
                </a:path>
              </a:pathLst>
            </a:custGeom>
            <a:solidFill>
              <a:srgbClr val="2845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20598" y="1014475"/>
              <a:ext cx="4083685" cy="416559"/>
            </a:xfrm>
            <a:custGeom>
              <a:avLst/>
              <a:gdLst/>
              <a:ahLst/>
              <a:cxnLst/>
              <a:rect l="l" t="t" r="r" b="b"/>
              <a:pathLst>
                <a:path w="4083685" h="416559">
                  <a:moveTo>
                    <a:pt x="0" y="208025"/>
                  </a:moveTo>
                  <a:lnTo>
                    <a:pt x="5494" y="160313"/>
                  </a:lnTo>
                  <a:lnTo>
                    <a:pt x="21145" y="116521"/>
                  </a:lnTo>
                  <a:lnTo>
                    <a:pt x="45704" y="77897"/>
                  </a:lnTo>
                  <a:lnTo>
                    <a:pt x="77923" y="45686"/>
                  </a:lnTo>
                  <a:lnTo>
                    <a:pt x="116553" y="21136"/>
                  </a:lnTo>
                  <a:lnTo>
                    <a:pt x="160345" y="5491"/>
                  </a:lnTo>
                  <a:lnTo>
                    <a:pt x="208051" y="0"/>
                  </a:lnTo>
                  <a:lnTo>
                    <a:pt x="3875049" y="0"/>
                  </a:lnTo>
                  <a:lnTo>
                    <a:pt x="3922769" y="5491"/>
                  </a:lnTo>
                  <a:lnTo>
                    <a:pt x="3966579" y="21136"/>
                  </a:lnTo>
                  <a:lnTo>
                    <a:pt x="4005228" y="45686"/>
                  </a:lnTo>
                  <a:lnTo>
                    <a:pt x="4037465" y="77897"/>
                  </a:lnTo>
                  <a:lnTo>
                    <a:pt x="4062041" y="116521"/>
                  </a:lnTo>
                  <a:lnTo>
                    <a:pt x="4077703" y="160313"/>
                  </a:lnTo>
                  <a:lnTo>
                    <a:pt x="4083202" y="208025"/>
                  </a:lnTo>
                  <a:lnTo>
                    <a:pt x="4077703" y="255738"/>
                  </a:lnTo>
                  <a:lnTo>
                    <a:pt x="4062041" y="299530"/>
                  </a:lnTo>
                  <a:lnTo>
                    <a:pt x="4037465" y="338154"/>
                  </a:lnTo>
                  <a:lnTo>
                    <a:pt x="4005228" y="370365"/>
                  </a:lnTo>
                  <a:lnTo>
                    <a:pt x="3966579" y="394915"/>
                  </a:lnTo>
                  <a:lnTo>
                    <a:pt x="3922769" y="410560"/>
                  </a:lnTo>
                  <a:lnTo>
                    <a:pt x="3875049" y="416051"/>
                  </a:lnTo>
                  <a:lnTo>
                    <a:pt x="208051" y="416051"/>
                  </a:lnTo>
                  <a:lnTo>
                    <a:pt x="160345" y="410560"/>
                  </a:lnTo>
                  <a:lnTo>
                    <a:pt x="116553" y="394915"/>
                  </a:lnTo>
                  <a:lnTo>
                    <a:pt x="77923" y="370365"/>
                  </a:lnTo>
                  <a:lnTo>
                    <a:pt x="45704" y="338154"/>
                  </a:lnTo>
                  <a:lnTo>
                    <a:pt x="21145" y="299530"/>
                  </a:lnTo>
                  <a:lnTo>
                    <a:pt x="5494" y="255738"/>
                  </a:lnTo>
                  <a:lnTo>
                    <a:pt x="0" y="208025"/>
                  </a:lnTo>
                  <a:close/>
                </a:path>
              </a:pathLst>
            </a:custGeom>
            <a:ln w="19050">
              <a:solidFill>
                <a:srgbClr val="223B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015364" y="1057592"/>
            <a:ext cx="267081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Первая</a:t>
            </a:r>
            <a:r>
              <a:rPr sz="18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страница</a:t>
            </a:r>
            <a:r>
              <a:rPr sz="180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FFFFFF"/>
                </a:solidFill>
                <a:latin typeface="Calibri"/>
                <a:cs typeface="Calibri"/>
              </a:rPr>
              <a:t>обложки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8015351" y="1048385"/>
            <a:ext cx="4167504" cy="435609"/>
            <a:chOff x="8015351" y="1048385"/>
            <a:chExt cx="4167504" cy="435609"/>
          </a:xfrm>
        </p:grpSpPr>
        <p:sp>
          <p:nvSpPr>
            <p:cNvPr id="19" name="object 19"/>
            <p:cNvSpPr/>
            <p:nvPr/>
          </p:nvSpPr>
          <p:spPr>
            <a:xfrm>
              <a:off x="8024876" y="1057910"/>
              <a:ext cx="4148454" cy="416559"/>
            </a:xfrm>
            <a:custGeom>
              <a:avLst/>
              <a:gdLst/>
              <a:ahLst/>
              <a:cxnLst/>
              <a:rect l="l" t="t" r="r" b="b"/>
              <a:pathLst>
                <a:path w="4148454" h="416559">
                  <a:moveTo>
                    <a:pt x="3939921" y="0"/>
                  </a:moveTo>
                  <a:lnTo>
                    <a:pt x="208025" y="0"/>
                  </a:lnTo>
                  <a:lnTo>
                    <a:pt x="160353" y="5491"/>
                  </a:lnTo>
                  <a:lnTo>
                    <a:pt x="116577" y="21136"/>
                  </a:lnTo>
                  <a:lnTo>
                    <a:pt x="77950" y="45686"/>
                  </a:lnTo>
                  <a:lnTo>
                    <a:pt x="45726" y="77897"/>
                  </a:lnTo>
                  <a:lnTo>
                    <a:pt x="21158" y="116521"/>
                  </a:lnTo>
                  <a:lnTo>
                    <a:pt x="5498" y="160313"/>
                  </a:lnTo>
                  <a:lnTo>
                    <a:pt x="0" y="208025"/>
                  </a:lnTo>
                  <a:lnTo>
                    <a:pt x="5498" y="255738"/>
                  </a:lnTo>
                  <a:lnTo>
                    <a:pt x="21158" y="299530"/>
                  </a:lnTo>
                  <a:lnTo>
                    <a:pt x="45726" y="338154"/>
                  </a:lnTo>
                  <a:lnTo>
                    <a:pt x="77950" y="370365"/>
                  </a:lnTo>
                  <a:lnTo>
                    <a:pt x="116577" y="394915"/>
                  </a:lnTo>
                  <a:lnTo>
                    <a:pt x="160353" y="410560"/>
                  </a:lnTo>
                  <a:lnTo>
                    <a:pt x="208025" y="416051"/>
                  </a:lnTo>
                  <a:lnTo>
                    <a:pt x="3939921" y="416051"/>
                  </a:lnTo>
                  <a:lnTo>
                    <a:pt x="3987593" y="410560"/>
                  </a:lnTo>
                  <a:lnTo>
                    <a:pt x="4031369" y="394915"/>
                  </a:lnTo>
                  <a:lnTo>
                    <a:pt x="4069996" y="370365"/>
                  </a:lnTo>
                  <a:lnTo>
                    <a:pt x="4102220" y="338154"/>
                  </a:lnTo>
                  <a:lnTo>
                    <a:pt x="4126788" y="299530"/>
                  </a:lnTo>
                  <a:lnTo>
                    <a:pt x="4142448" y="255738"/>
                  </a:lnTo>
                  <a:lnTo>
                    <a:pt x="4147947" y="208025"/>
                  </a:lnTo>
                  <a:lnTo>
                    <a:pt x="4142448" y="160313"/>
                  </a:lnTo>
                  <a:lnTo>
                    <a:pt x="4126788" y="116521"/>
                  </a:lnTo>
                  <a:lnTo>
                    <a:pt x="4102220" y="77897"/>
                  </a:lnTo>
                  <a:lnTo>
                    <a:pt x="4069996" y="45686"/>
                  </a:lnTo>
                  <a:lnTo>
                    <a:pt x="4031369" y="21136"/>
                  </a:lnTo>
                  <a:lnTo>
                    <a:pt x="3987593" y="5491"/>
                  </a:lnTo>
                  <a:lnTo>
                    <a:pt x="3939921" y="0"/>
                  </a:lnTo>
                  <a:close/>
                </a:path>
              </a:pathLst>
            </a:custGeom>
            <a:solidFill>
              <a:srgbClr val="2845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024876" y="1057910"/>
              <a:ext cx="4148454" cy="416559"/>
            </a:xfrm>
            <a:custGeom>
              <a:avLst/>
              <a:gdLst/>
              <a:ahLst/>
              <a:cxnLst/>
              <a:rect l="l" t="t" r="r" b="b"/>
              <a:pathLst>
                <a:path w="4148454" h="416559">
                  <a:moveTo>
                    <a:pt x="0" y="208025"/>
                  </a:moveTo>
                  <a:lnTo>
                    <a:pt x="5498" y="160313"/>
                  </a:lnTo>
                  <a:lnTo>
                    <a:pt x="21158" y="116521"/>
                  </a:lnTo>
                  <a:lnTo>
                    <a:pt x="45726" y="77897"/>
                  </a:lnTo>
                  <a:lnTo>
                    <a:pt x="77950" y="45686"/>
                  </a:lnTo>
                  <a:lnTo>
                    <a:pt x="116577" y="21136"/>
                  </a:lnTo>
                  <a:lnTo>
                    <a:pt x="160353" y="5491"/>
                  </a:lnTo>
                  <a:lnTo>
                    <a:pt x="208025" y="0"/>
                  </a:lnTo>
                  <a:lnTo>
                    <a:pt x="3939921" y="0"/>
                  </a:lnTo>
                  <a:lnTo>
                    <a:pt x="3987593" y="5491"/>
                  </a:lnTo>
                  <a:lnTo>
                    <a:pt x="4031369" y="21136"/>
                  </a:lnTo>
                  <a:lnTo>
                    <a:pt x="4069996" y="45686"/>
                  </a:lnTo>
                  <a:lnTo>
                    <a:pt x="4102220" y="77897"/>
                  </a:lnTo>
                  <a:lnTo>
                    <a:pt x="4126788" y="116521"/>
                  </a:lnTo>
                  <a:lnTo>
                    <a:pt x="4142448" y="160313"/>
                  </a:lnTo>
                  <a:lnTo>
                    <a:pt x="4147947" y="208025"/>
                  </a:lnTo>
                  <a:lnTo>
                    <a:pt x="4142448" y="255738"/>
                  </a:lnTo>
                  <a:lnTo>
                    <a:pt x="4126788" y="299530"/>
                  </a:lnTo>
                  <a:lnTo>
                    <a:pt x="4102220" y="338154"/>
                  </a:lnTo>
                  <a:lnTo>
                    <a:pt x="4069996" y="370365"/>
                  </a:lnTo>
                  <a:lnTo>
                    <a:pt x="4031369" y="394915"/>
                  </a:lnTo>
                  <a:lnTo>
                    <a:pt x="3987593" y="410560"/>
                  </a:lnTo>
                  <a:lnTo>
                    <a:pt x="3939921" y="416051"/>
                  </a:lnTo>
                  <a:lnTo>
                    <a:pt x="208025" y="416051"/>
                  </a:lnTo>
                  <a:lnTo>
                    <a:pt x="160353" y="410560"/>
                  </a:lnTo>
                  <a:lnTo>
                    <a:pt x="116577" y="394915"/>
                  </a:lnTo>
                  <a:lnTo>
                    <a:pt x="77950" y="370365"/>
                  </a:lnTo>
                  <a:lnTo>
                    <a:pt x="45726" y="338154"/>
                  </a:lnTo>
                  <a:lnTo>
                    <a:pt x="21158" y="299530"/>
                  </a:lnTo>
                  <a:lnTo>
                    <a:pt x="5498" y="255738"/>
                  </a:lnTo>
                  <a:lnTo>
                    <a:pt x="0" y="208025"/>
                  </a:lnTo>
                  <a:close/>
                </a:path>
              </a:pathLst>
            </a:custGeom>
            <a:ln w="19050">
              <a:solidFill>
                <a:srgbClr val="223B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8728964" y="1086167"/>
            <a:ext cx="295021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Четвертая</a:t>
            </a:r>
            <a:r>
              <a:rPr sz="18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страница</a:t>
            </a:r>
            <a:r>
              <a:rPr sz="1800" b="1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FFFFFF"/>
                </a:solidFill>
                <a:latin typeface="Calibri"/>
                <a:cs typeface="Calibri"/>
              </a:rPr>
              <a:t>обложки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7322946" y="1533525"/>
            <a:ext cx="4040504" cy="3409950"/>
            <a:chOff x="7322946" y="1533525"/>
            <a:chExt cx="4040504" cy="3409950"/>
          </a:xfrm>
        </p:grpSpPr>
        <p:sp>
          <p:nvSpPr>
            <p:cNvPr id="23" name="object 23"/>
            <p:cNvSpPr/>
            <p:nvPr/>
          </p:nvSpPr>
          <p:spPr>
            <a:xfrm>
              <a:off x="7329296" y="1700784"/>
              <a:ext cx="1492250" cy="1907539"/>
            </a:xfrm>
            <a:custGeom>
              <a:avLst/>
              <a:gdLst/>
              <a:ahLst/>
              <a:cxnLst/>
              <a:rect l="l" t="t" r="r" b="b"/>
              <a:pathLst>
                <a:path w="1492250" h="1907539">
                  <a:moveTo>
                    <a:pt x="0" y="190500"/>
                  </a:moveTo>
                  <a:lnTo>
                    <a:pt x="5027" y="146837"/>
                  </a:lnTo>
                  <a:lnTo>
                    <a:pt x="19349" y="106746"/>
                  </a:lnTo>
                  <a:lnTo>
                    <a:pt x="41827" y="71374"/>
                  </a:lnTo>
                  <a:lnTo>
                    <a:pt x="71321" y="41867"/>
                  </a:lnTo>
                  <a:lnTo>
                    <a:pt x="106691" y="19372"/>
                  </a:lnTo>
                  <a:lnTo>
                    <a:pt x="146797" y="5034"/>
                  </a:lnTo>
                  <a:lnTo>
                    <a:pt x="190500" y="0"/>
                  </a:lnTo>
                  <a:lnTo>
                    <a:pt x="666750" y="0"/>
                  </a:lnTo>
                  <a:lnTo>
                    <a:pt x="952500" y="0"/>
                  </a:lnTo>
                  <a:lnTo>
                    <a:pt x="996162" y="5034"/>
                  </a:lnTo>
                  <a:lnTo>
                    <a:pt x="1036253" y="19372"/>
                  </a:lnTo>
                  <a:lnTo>
                    <a:pt x="1071625" y="41867"/>
                  </a:lnTo>
                  <a:lnTo>
                    <a:pt x="1101132" y="71374"/>
                  </a:lnTo>
                  <a:lnTo>
                    <a:pt x="1123627" y="106746"/>
                  </a:lnTo>
                  <a:lnTo>
                    <a:pt x="1137965" y="146837"/>
                  </a:lnTo>
                  <a:lnTo>
                    <a:pt x="1143000" y="190500"/>
                  </a:lnTo>
                  <a:lnTo>
                    <a:pt x="1143000" y="317880"/>
                  </a:lnTo>
                  <a:lnTo>
                    <a:pt x="1491996" y="342391"/>
                  </a:lnTo>
                  <a:lnTo>
                    <a:pt x="1143000" y="794638"/>
                  </a:lnTo>
                  <a:lnTo>
                    <a:pt x="1143000" y="1716658"/>
                  </a:lnTo>
                  <a:lnTo>
                    <a:pt x="1137965" y="1760361"/>
                  </a:lnTo>
                  <a:lnTo>
                    <a:pt x="1123627" y="1800467"/>
                  </a:lnTo>
                  <a:lnTo>
                    <a:pt x="1101132" y="1835837"/>
                  </a:lnTo>
                  <a:lnTo>
                    <a:pt x="1071625" y="1865331"/>
                  </a:lnTo>
                  <a:lnTo>
                    <a:pt x="1036253" y="1887809"/>
                  </a:lnTo>
                  <a:lnTo>
                    <a:pt x="996162" y="1902131"/>
                  </a:lnTo>
                  <a:lnTo>
                    <a:pt x="952500" y="1907158"/>
                  </a:lnTo>
                  <a:lnTo>
                    <a:pt x="666750" y="1907158"/>
                  </a:lnTo>
                  <a:lnTo>
                    <a:pt x="190500" y="1907158"/>
                  </a:lnTo>
                  <a:lnTo>
                    <a:pt x="146797" y="1902131"/>
                  </a:lnTo>
                  <a:lnTo>
                    <a:pt x="106691" y="1887809"/>
                  </a:lnTo>
                  <a:lnTo>
                    <a:pt x="71321" y="1865331"/>
                  </a:lnTo>
                  <a:lnTo>
                    <a:pt x="41827" y="1835837"/>
                  </a:lnTo>
                  <a:lnTo>
                    <a:pt x="19349" y="1800467"/>
                  </a:lnTo>
                  <a:lnTo>
                    <a:pt x="5027" y="1760361"/>
                  </a:lnTo>
                  <a:lnTo>
                    <a:pt x="0" y="1716658"/>
                  </a:lnTo>
                  <a:lnTo>
                    <a:pt x="0" y="794638"/>
                  </a:lnTo>
                  <a:lnTo>
                    <a:pt x="0" y="317880"/>
                  </a:lnTo>
                  <a:lnTo>
                    <a:pt x="0" y="190500"/>
                  </a:lnTo>
                  <a:close/>
                </a:path>
              </a:pathLst>
            </a:custGeom>
            <a:ln w="12700">
              <a:solidFill>
                <a:srgbClr val="223B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94003" y="2040746"/>
              <a:ext cx="930718" cy="58891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696324" y="1533525"/>
              <a:ext cx="2667000" cy="340995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859138" y="1695313"/>
              <a:ext cx="2278938" cy="3034801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8919844" y="1755902"/>
              <a:ext cx="607060" cy="596265"/>
            </a:xfrm>
            <a:custGeom>
              <a:avLst/>
              <a:gdLst/>
              <a:ahLst/>
              <a:cxnLst/>
              <a:rect l="l" t="t" r="r" b="b"/>
              <a:pathLst>
                <a:path w="607059" h="596264">
                  <a:moveTo>
                    <a:pt x="0" y="298069"/>
                  </a:moveTo>
                  <a:lnTo>
                    <a:pt x="3972" y="249727"/>
                  </a:lnTo>
                  <a:lnTo>
                    <a:pt x="15473" y="203866"/>
                  </a:lnTo>
                  <a:lnTo>
                    <a:pt x="33878" y="161101"/>
                  </a:lnTo>
                  <a:lnTo>
                    <a:pt x="58562" y="122044"/>
                  </a:lnTo>
                  <a:lnTo>
                    <a:pt x="88900" y="87312"/>
                  </a:lnTo>
                  <a:lnTo>
                    <a:pt x="124266" y="57517"/>
                  </a:lnTo>
                  <a:lnTo>
                    <a:pt x="164038" y="33275"/>
                  </a:lnTo>
                  <a:lnTo>
                    <a:pt x="207589" y="15198"/>
                  </a:lnTo>
                  <a:lnTo>
                    <a:pt x="254294" y="3901"/>
                  </a:lnTo>
                  <a:lnTo>
                    <a:pt x="303529" y="0"/>
                  </a:lnTo>
                  <a:lnTo>
                    <a:pt x="352765" y="3901"/>
                  </a:lnTo>
                  <a:lnTo>
                    <a:pt x="399470" y="15198"/>
                  </a:lnTo>
                  <a:lnTo>
                    <a:pt x="443021" y="33275"/>
                  </a:lnTo>
                  <a:lnTo>
                    <a:pt x="482793" y="57517"/>
                  </a:lnTo>
                  <a:lnTo>
                    <a:pt x="518160" y="87312"/>
                  </a:lnTo>
                  <a:lnTo>
                    <a:pt x="548497" y="122044"/>
                  </a:lnTo>
                  <a:lnTo>
                    <a:pt x="573181" y="161101"/>
                  </a:lnTo>
                  <a:lnTo>
                    <a:pt x="591586" y="203866"/>
                  </a:lnTo>
                  <a:lnTo>
                    <a:pt x="603087" y="249727"/>
                  </a:lnTo>
                  <a:lnTo>
                    <a:pt x="607059" y="298069"/>
                  </a:lnTo>
                  <a:lnTo>
                    <a:pt x="603087" y="346445"/>
                  </a:lnTo>
                  <a:lnTo>
                    <a:pt x="591586" y="392333"/>
                  </a:lnTo>
                  <a:lnTo>
                    <a:pt x="573181" y="435120"/>
                  </a:lnTo>
                  <a:lnTo>
                    <a:pt x="548497" y="474192"/>
                  </a:lnTo>
                  <a:lnTo>
                    <a:pt x="518159" y="508936"/>
                  </a:lnTo>
                  <a:lnTo>
                    <a:pt x="482793" y="538739"/>
                  </a:lnTo>
                  <a:lnTo>
                    <a:pt x="443021" y="562986"/>
                  </a:lnTo>
                  <a:lnTo>
                    <a:pt x="399470" y="581065"/>
                  </a:lnTo>
                  <a:lnTo>
                    <a:pt x="352765" y="592362"/>
                  </a:lnTo>
                  <a:lnTo>
                    <a:pt x="303529" y="596264"/>
                  </a:lnTo>
                  <a:lnTo>
                    <a:pt x="254294" y="592362"/>
                  </a:lnTo>
                  <a:lnTo>
                    <a:pt x="207589" y="581065"/>
                  </a:lnTo>
                  <a:lnTo>
                    <a:pt x="164038" y="562986"/>
                  </a:lnTo>
                  <a:lnTo>
                    <a:pt x="124266" y="538739"/>
                  </a:lnTo>
                  <a:lnTo>
                    <a:pt x="88899" y="508936"/>
                  </a:lnTo>
                  <a:lnTo>
                    <a:pt x="58562" y="474192"/>
                  </a:lnTo>
                  <a:lnTo>
                    <a:pt x="33878" y="435120"/>
                  </a:lnTo>
                  <a:lnTo>
                    <a:pt x="15473" y="392333"/>
                  </a:lnTo>
                  <a:lnTo>
                    <a:pt x="3972" y="346445"/>
                  </a:lnTo>
                  <a:lnTo>
                    <a:pt x="0" y="298069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4687951" y="1021461"/>
            <a:ext cx="3213100" cy="407670"/>
            <a:chOff x="4687951" y="1021461"/>
            <a:chExt cx="3213100" cy="407670"/>
          </a:xfrm>
        </p:grpSpPr>
        <p:sp>
          <p:nvSpPr>
            <p:cNvPr id="29" name="object 29"/>
            <p:cNvSpPr/>
            <p:nvPr/>
          </p:nvSpPr>
          <p:spPr>
            <a:xfrm>
              <a:off x="4697476" y="1030986"/>
              <a:ext cx="3194050" cy="388620"/>
            </a:xfrm>
            <a:custGeom>
              <a:avLst/>
              <a:gdLst/>
              <a:ahLst/>
              <a:cxnLst/>
              <a:rect l="l" t="t" r="r" b="b"/>
              <a:pathLst>
                <a:path w="3194050" h="388619">
                  <a:moveTo>
                    <a:pt x="2999358" y="0"/>
                  </a:moveTo>
                  <a:lnTo>
                    <a:pt x="194183" y="0"/>
                  </a:lnTo>
                  <a:lnTo>
                    <a:pt x="149636" y="5131"/>
                  </a:lnTo>
                  <a:lnTo>
                    <a:pt x="108755" y="19746"/>
                  </a:lnTo>
                  <a:lnTo>
                    <a:pt x="72701" y="42677"/>
                  </a:lnTo>
                  <a:lnTo>
                    <a:pt x="42637" y="72755"/>
                  </a:lnTo>
                  <a:lnTo>
                    <a:pt x="19724" y="108810"/>
                  </a:lnTo>
                  <a:lnTo>
                    <a:pt x="5124" y="149676"/>
                  </a:lnTo>
                  <a:lnTo>
                    <a:pt x="0" y="194183"/>
                  </a:lnTo>
                  <a:lnTo>
                    <a:pt x="5124" y="238736"/>
                  </a:lnTo>
                  <a:lnTo>
                    <a:pt x="19724" y="279635"/>
                  </a:lnTo>
                  <a:lnTo>
                    <a:pt x="42637" y="315714"/>
                  </a:lnTo>
                  <a:lnTo>
                    <a:pt x="72701" y="345805"/>
                  </a:lnTo>
                  <a:lnTo>
                    <a:pt x="108755" y="368743"/>
                  </a:lnTo>
                  <a:lnTo>
                    <a:pt x="149636" y="383361"/>
                  </a:lnTo>
                  <a:lnTo>
                    <a:pt x="194183" y="388492"/>
                  </a:lnTo>
                  <a:lnTo>
                    <a:pt x="2999358" y="388492"/>
                  </a:lnTo>
                  <a:lnTo>
                    <a:pt x="3043865" y="383361"/>
                  </a:lnTo>
                  <a:lnTo>
                    <a:pt x="3084731" y="368743"/>
                  </a:lnTo>
                  <a:lnTo>
                    <a:pt x="3120786" y="345805"/>
                  </a:lnTo>
                  <a:lnTo>
                    <a:pt x="3150864" y="315714"/>
                  </a:lnTo>
                  <a:lnTo>
                    <a:pt x="3173795" y="279635"/>
                  </a:lnTo>
                  <a:lnTo>
                    <a:pt x="3188410" y="238736"/>
                  </a:lnTo>
                  <a:lnTo>
                    <a:pt x="3193542" y="194183"/>
                  </a:lnTo>
                  <a:lnTo>
                    <a:pt x="3188410" y="149676"/>
                  </a:lnTo>
                  <a:lnTo>
                    <a:pt x="3173795" y="108810"/>
                  </a:lnTo>
                  <a:lnTo>
                    <a:pt x="3150864" y="72755"/>
                  </a:lnTo>
                  <a:lnTo>
                    <a:pt x="3120786" y="42677"/>
                  </a:lnTo>
                  <a:lnTo>
                    <a:pt x="3084731" y="19746"/>
                  </a:lnTo>
                  <a:lnTo>
                    <a:pt x="3043865" y="5131"/>
                  </a:lnTo>
                  <a:lnTo>
                    <a:pt x="2999358" y="0"/>
                  </a:lnTo>
                  <a:close/>
                </a:path>
              </a:pathLst>
            </a:custGeom>
            <a:solidFill>
              <a:srgbClr val="2845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697476" y="1030986"/>
              <a:ext cx="3194050" cy="388620"/>
            </a:xfrm>
            <a:custGeom>
              <a:avLst/>
              <a:gdLst/>
              <a:ahLst/>
              <a:cxnLst/>
              <a:rect l="l" t="t" r="r" b="b"/>
              <a:pathLst>
                <a:path w="3194050" h="388619">
                  <a:moveTo>
                    <a:pt x="0" y="194183"/>
                  </a:moveTo>
                  <a:lnTo>
                    <a:pt x="5124" y="149676"/>
                  </a:lnTo>
                  <a:lnTo>
                    <a:pt x="19724" y="108810"/>
                  </a:lnTo>
                  <a:lnTo>
                    <a:pt x="42637" y="72755"/>
                  </a:lnTo>
                  <a:lnTo>
                    <a:pt x="72701" y="42677"/>
                  </a:lnTo>
                  <a:lnTo>
                    <a:pt x="108755" y="19746"/>
                  </a:lnTo>
                  <a:lnTo>
                    <a:pt x="149636" y="5131"/>
                  </a:lnTo>
                  <a:lnTo>
                    <a:pt x="194183" y="0"/>
                  </a:lnTo>
                  <a:lnTo>
                    <a:pt x="2999358" y="0"/>
                  </a:lnTo>
                  <a:lnTo>
                    <a:pt x="3043865" y="5131"/>
                  </a:lnTo>
                  <a:lnTo>
                    <a:pt x="3084731" y="19746"/>
                  </a:lnTo>
                  <a:lnTo>
                    <a:pt x="3120786" y="42677"/>
                  </a:lnTo>
                  <a:lnTo>
                    <a:pt x="3150864" y="72755"/>
                  </a:lnTo>
                  <a:lnTo>
                    <a:pt x="3173795" y="108810"/>
                  </a:lnTo>
                  <a:lnTo>
                    <a:pt x="3188410" y="149676"/>
                  </a:lnTo>
                  <a:lnTo>
                    <a:pt x="3193542" y="194183"/>
                  </a:lnTo>
                  <a:lnTo>
                    <a:pt x="3188410" y="238736"/>
                  </a:lnTo>
                  <a:lnTo>
                    <a:pt x="3173795" y="279635"/>
                  </a:lnTo>
                  <a:lnTo>
                    <a:pt x="3150864" y="315714"/>
                  </a:lnTo>
                  <a:lnTo>
                    <a:pt x="3120786" y="345805"/>
                  </a:lnTo>
                  <a:lnTo>
                    <a:pt x="3084731" y="368743"/>
                  </a:lnTo>
                  <a:lnTo>
                    <a:pt x="3043865" y="383361"/>
                  </a:lnTo>
                  <a:lnTo>
                    <a:pt x="2999358" y="388492"/>
                  </a:lnTo>
                  <a:lnTo>
                    <a:pt x="194183" y="388492"/>
                  </a:lnTo>
                  <a:lnTo>
                    <a:pt x="149636" y="383361"/>
                  </a:lnTo>
                  <a:lnTo>
                    <a:pt x="108755" y="368743"/>
                  </a:lnTo>
                  <a:lnTo>
                    <a:pt x="72701" y="345805"/>
                  </a:lnTo>
                  <a:lnTo>
                    <a:pt x="42637" y="315714"/>
                  </a:lnTo>
                  <a:lnTo>
                    <a:pt x="19724" y="279635"/>
                  </a:lnTo>
                  <a:lnTo>
                    <a:pt x="5124" y="238736"/>
                  </a:lnTo>
                  <a:lnTo>
                    <a:pt x="0" y="194183"/>
                  </a:lnTo>
                  <a:close/>
                </a:path>
              </a:pathLst>
            </a:custGeom>
            <a:ln w="19050">
              <a:solidFill>
                <a:srgbClr val="223B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5698490" y="1052512"/>
            <a:ext cx="18770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3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b="1" spc="1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ш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ок</a:t>
            </a:r>
            <a:r>
              <a:rPr sz="1800" b="1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b="1" spc="2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b="1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b="1" spc="2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5106923" y="1428750"/>
            <a:ext cx="1732280" cy="3581400"/>
            <a:chOff x="5106923" y="1428750"/>
            <a:chExt cx="1732280" cy="3581400"/>
          </a:xfrm>
        </p:grpSpPr>
        <p:sp>
          <p:nvSpPr>
            <p:cNvPr id="33" name="object 33"/>
            <p:cNvSpPr/>
            <p:nvPr/>
          </p:nvSpPr>
          <p:spPr>
            <a:xfrm>
              <a:off x="5113273" y="1665859"/>
              <a:ext cx="1275715" cy="1907539"/>
            </a:xfrm>
            <a:custGeom>
              <a:avLst/>
              <a:gdLst/>
              <a:ahLst/>
              <a:cxnLst/>
              <a:rect l="l" t="t" r="r" b="b"/>
              <a:pathLst>
                <a:path w="1275714" h="1907539">
                  <a:moveTo>
                    <a:pt x="0" y="173736"/>
                  </a:moveTo>
                  <a:lnTo>
                    <a:pt x="6210" y="127529"/>
                  </a:lnTo>
                  <a:lnTo>
                    <a:pt x="23734" y="86021"/>
                  </a:lnTo>
                  <a:lnTo>
                    <a:pt x="50911" y="50863"/>
                  </a:lnTo>
                  <a:lnTo>
                    <a:pt x="86077" y="23706"/>
                  </a:lnTo>
                  <a:lnTo>
                    <a:pt x="127573" y="6201"/>
                  </a:lnTo>
                  <a:lnTo>
                    <a:pt x="173736" y="0"/>
                  </a:lnTo>
                  <a:lnTo>
                    <a:pt x="608076" y="0"/>
                  </a:lnTo>
                  <a:lnTo>
                    <a:pt x="868679" y="0"/>
                  </a:lnTo>
                  <a:lnTo>
                    <a:pt x="914833" y="6201"/>
                  </a:lnTo>
                  <a:lnTo>
                    <a:pt x="956305" y="23706"/>
                  </a:lnTo>
                  <a:lnTo>
                    <a:pt x="991441" y="50863"/>
                  </a:lnTo>
                  <a:lnTo>
                    <a:pt x="1018587" y="86021"/>
                  </a:lnTo>
                  <a:lnTo>
                    <a:pt x="1036087" y="127529"/>
                  </a:lnTo>
                  <a:lnTo>
                    <a:pt x="1042288" y="173736"/>
                  </a:lnTo>
                  <a:lnTo>
                    <a:pt x="1042288" y="317880"/>
                  </a:lnTo>
                  <a:lnTo>
                    <a:pt x="1275206" y="380745"/>
                  </a:lnTo>
                  <a:lnTo>
                    <a:pt x="1042288" y="794638"/>
                  </a:lnTo>
                  <a:lnTo>
                    <a:pt x="1042288" y="1733423"/>
                  </a:lnTo>
                  <a:lnTo>
                    <a:pt x="1036087" y="1779629"/>
                  </a:lnTo>
                  <a:lnTo>
                    <a:pt x="1018587" y="1821137"/>
                  </a:lnTo>
                  <a:lnTo>
                    <a:pt x="991441" y="1856295"/>
                  </a:lnTo>
                  <a:lnTo>
                    <a:pt x="956305" y="1883452"/>
                  </a:lnTo>
                  <a:lnTo>
                    <a:pt x="914833" y="1900957"/>
                  </a:lnTo>
                  <a:lnTo>
                    <a:pt x="868679" y="1907158"/>
                  </a:lnTo>
                  <a:lnTo>
                    <a:pt x="608076" y="1907158"/>
                  </a:lnTo>
                  <a:lnTo>
                    <a:pt x="173736" y="1907158"/>
                  </a:lnTo>
                  <a:lnTo>
                    <a:pt x="127573" y="1900957"/>
                  </a:lnTo>
                  <a:lnTo>
                    <a:pt x="86077" y="1883452"/>
                  </a:lnTo>
                  <a:lnTo>
                    <a:pt x="50911" y="1856295"/>
                  </a:lnTo>
                  <a:lnTo>
                    <a:pt x="23734" y="1821137"/>
                  </a:lnTo>
                  <a:lnTo>
                    <a:pt x="6210" y="1779629"/>
                  </a:lnTo>
                  <a:lnTo>
                    <a:pt x="0" y="1733423"/>
                  </a:lnTo>
                  <a:lnTo>
                    <a:pt x="0" y="794638"/>
                  </a:lnTo>
                  <a:lnTo>
                    <a:pt x="0" y="317880"/>
                  </a:lnTo>
                  <a:lnTo>
                    <a:pt x="0" y="173736"/>
                  </a:lnTo>
                  <a:close/>
                </a:path>
              </a:pathLst>
            </a:custGeom>
            <a:ln w="12700">
              <a:solidFill>
                <a:srgbClr val="223B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381751" y="1713776"/>
              <a:ext cx="523773" cy="102967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238874" y="1428750"/>
              <a:ext cx="600075" cy="35814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05625" y="1588726"/>
              <a:ext cx="201964" cy="320196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86844" y="457898"/>
            <a:ext cx="21653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35" dirty="0">
                <a:solidFill>
                  <a:srgbClr val="223B78"/>
                </a:solidFill>
                <a:latin typeface="Calibri"/>
                <a:cs typeface="Calibri"/>
              </a:rPr>
              <a:t>13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0" dirty="0"/>
              <a:t>УМК</a:t>
            </a:r>
            <a:r>
              <a:rPr spc="-15" dirty="0"/>
              <a:t> </a:t>
            </a:r>
            <a:r>
              <a:rPr dirty="0"/>
              <a:t>«Химия.</a:t>
            </a:r>
            <a:r>
              <a:rPr spc="-55" dirty="0"/>
              <a:t> </a:t>
            </a:r>
            <a:r>
              <a:rPr spc="5" dirty="0"/>
              <a:t>Базовый</a:t>
            </a:r>
            <a:r>
              <a:rPr spc="-80" dirty="0"/>
              <a:t> </a:t>
            </a:r>
            <a:r>
              <a:rPr spc="-10" dirty="0"/>
              <a:t>уровень»</a:t>
            </a:r>
            <a:r>
              <a:rPr spc="35" dirty="0"/>
              <a:t> </a:t>
            </a:r>
            <a:r>
              <a:rPr spc="15" dirty="0"/>
              <a:t>8-9</a:t>
            </a:r>
            <a:r>
              <a:rPr spc="-30" dirty="0"/>
              <a:t> </a:t>
            </a:r>
            <a:r>
              <a:rPr spc="10" dirty="0"/>
              <a:t>кл.:</a:t>
            </a:r>
            <a:r>
              <a:rPr spc="-75" dirty="0"/>
              <a:t> </a:t>
            </a:r>
            <a:r>
              <a:rPr spc="-25" dirty="0"/>
              <a:t>Габриелян</a:t>
            </a:r>
            <a:r>
              <a:rPr spc="25" dirty="0"/>
              <a:t> </a:t>
            </a:r>
            <a:r>
              <a:rPr dirty="0"/>
              <a:t>О.С.,</a:t>
            </a:r>
            <a:r>
              <a:rPr spc="-30" dirty="0"/>
              <a:t> </a:t>
            </a:r>
            <a:r>
              <a:rPr spc="-15" dirty="0"/>
              <a:t>Остроумов</a:t>
            </a:r>
            <a:r>
              <a:rPr spc="-10" dirty="0"/>
              <a:t> </a:t>
            </a:r>
            <a:r>
              <a:rPr spc="-15" dirty="0"/>
              <a:t>И.Г.,</a:t>
            </a:r>
            <a:r>
              <a:rPr spc="-110" dirty="0"/>
              <a:t> </a:t>
            </a:r>
            <a:r>
              <a:rPr spc="-10" dirty="0"/>
              <a:t>Сладков </a:t>
            </a:r>
            <a:r>
              <a:rPr spc="20" dirty="0"/>
              <a:t>С.А.</a:t>
            </a:r>
          </a:p>
        </p:txBody>
      </p:sp>
      <p:sp>
        <p:nvSpPr>
          <p:cNvPr id="5" name="object 5"/>
          <p:cNvSpPr/>
          <p:nvPr/>
        </p:nvSpPr>
        <p:spPr>
          <a:xfrm>
            <a:off x="819150" y="4754879"/>
            <a:ext cx="8934450" cy="1588135"/>
          </a:xfrm>
          <a:custGeom>
            <a:avLst/>
            <a:gdLst/>
            <a:ahLst/>
            <a:cxnLst/>
            <a:rect l="l" t="t" r="r" b="b"/>
            <a:pathLst>
              <a:path w="8934450" h="1588135">
                <a:moveTo>
                  <a:pt x="0" y="277368"/>
                </a:moveTo>
                <a:lnTo>
                  <a:pt x="4470" y="227517"/>
                </a:lnTo>
                <a:lnTo>
                  <a:pt x="17359" y="180595"/>
                </a:lnTo>
                <a:lnTo>
                  <a:pt x="37884" y="137385"/>
                </a:lnTo>
                <a:lnTo>
                  <a:pt x="65260" y="98673"/>
                </a:lnTo>
                <a:lnTo>
                  <a:pt x="98705" y="65241"/>
                </a:lnTo>
                <a:lnTo>
                  <a:pt x="137434" y="37874"/>
                </a:lnTo>
                <a:lnTo>
                  <a:pt x="180665" y="17355"/>
                </a:lnTo>
                <a:lnTo>
                  <a:pt x="227612" y="4469"/>
                </a:lnTo>
                <a:lnTo>
                  <a:pt x="277494" y="0"/>
                </a:lnTo>
                <a:lnTo>
                  <a:pt x="8656955" y="0"/>
                </a:lnTo>
                <a:lnTo>
                  <a:pt x="8706843" y="4469"/>
                </a:lnTo>
                <a:lnTo>
                  <a:pt x="8753795" y="17355"/>
                </a:lnTo>
                <a:lnTo>
                  <a:pt x="8797026" y="37874"/>
                </a:lnTo>
                <a:lnTo>
                  <a:pt x="8835754" y="65241"/>
                </a:lnTo>
                <a:lnTo>
                  <a:pt x="8869197" y="98673"/>
                </a:lnTo>
                <a:lnTo>
                  <a:pt x="8896571" y="137385"/>
                </a:lnTo>
                <a:lnTo>
                  <a:pt x="8917092" y="180595"/>
                </a:lnTo>
                <a:lnTo>
                  <a:pt x="8929980" y="227517"/>
                </a:lnTo>
                <a:lnTo>
                  <a:pt x="8934450" y="277368"/>
                </a:lnTo>
                <a:lnTo>
                  <a:pt x="8934450" y="1310373"/>
                </a:lnTo>
                <a:lnTo>
                  <a:pt x="8929980" y="1360251"/>
                </a:lnTo>
                <a:lnTo>
                  <a:pt x="8917092" y="1407196"/>
                </a:lnTo>
                <a:lnTo>
                  <a:pt x="8896571" y="1450424"/>
                </a:lnTo>
                <a:lnTo>
                  <a:pt x="8869197" y="1489152"/>
                </a:lnTo>
                <a:lnTo>
                  <a:pt x="8835754" y="1522595"/>
                </a:lnTo>
                <a:lnTo>
                  <a:pt x="8797026" y="1549971"/>
                </a:lnTo>
                <a:lnTo>
                  <a:pt x="8753795" y="1570495"/>
                </a:lnTo>
                <a:lnTo>
                  <a:pt x="8706843" y="1583385"/>
                </a:lnTo>
                <a:lnTo>
                  <a:pt x="8656955" y="1587855"/>
                </a:lnTo>
                <a:lnTo>
                  <a:pt x="277494" y="1587855"/>
                </a:lnTo>
                <a:lnTo>
                  <a:pt x="227612" y="1583385"/>
                </a:lnTo>
                <a:lnTo>
                  <a:pt x="180665" y="1570495"/>
                </a:lnTo>
                <a:lnTo>
                  <a:pt x="137434" y="1549971"/>
                </a:lnTo>
                <a:lnTo>
                  <a:pt x="98705" y="1522595"/>
                </a:lnTo>
                <a:lnTo>
                  <a:pt x="65260" y="1489152"/>
                </a:lnTo>
                <a:lnTo>
                  <a:pt x="37884" y="1450424"/>
                </a:lnTo>
                <a:lnTo>
                  <a:pt x="17359" y="1407196"/>
                </a:lnTo>
                <a:lnTo>
                  <a:pt x="4470" y="1360251"/>
                </a:lnTo>
                <a:lnTo>
                  <a:pt x="0" y="1310373"/>
                </a:lnTo>
                <a:lnTo>
                  <a:pt x="0" y="277368"/>
                </a:lnTo>
                <a:close/>
              </a:path>
            </a:pathLst>
          </a:custGeom>
          <a:ln w="19050">
            <a:solidFill>
              <a:srgbClr val="2845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9435961"/>
              </p:ext>
            </p:extLst>
          </p:nvPr>
        </p:nvGraphicFramePr>
        <p:xfrm>
          <a:off x="1438275" y="4771886"/>
          <a:ext cx="7696200" cy="181106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67525"/>
                <a:gridCol w="535698"/>
                <a:gridCol w="960107"/>
                <a:gridCol w="361244"/>
                <a:gridCol w="523366"/>
                <a:gridCol w="1248260"/>
              </a:tblGrid>
              <a:tr h="773477">
                <a:tc>
                  <a:txBody>
                    <a:bodyPr/>
                    <a:lstStyle/>
                    <a:p>
                      <a:pPr marL="45720" marR="7656830" algn="ctr">
                        <a:lnSpc>
                          <a:spcPts val="919"/>
                        </a:lnSpc>
                      </a:pPr>
                      <a:r>
                        <a:rPr sz="950" b="1" u="heavy" spc="5" dirty="0">
                          <a:solidFill>
                            <a:srgbClr val="28458D"/>
                          </a:solidFill>
                          <a:uFill>
                            <a:solidFill>
                              <a:srgbClr val="223B78"/>
                            </a:solidFill>
                          </a:uFill>
                          <a:latin typeface="Calibri"/>
                          <a:cs typeface="Calibri"/>
                        </a:rPr>
                        <a:t>	</a:t>
                      </a:r>
                      <a:endParaRPr sz="95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338455">
                        <a:lnSpc>
                          <a:spcPct val="100000"/>
                        </a:lnSpc>
                      </a:pPr>
                      <a:r>
                        <a:rPr sz="950" b="1" spc="1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Номер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R="280035" algn="r">
                        <a:lnSpc>
                          <a:spcPct val="100000"/>
                        </a:lnSpc>
                      </a:pPr>
                      <a:r>
                        <a:rPr sz="950" b="1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Наименование</a:t>
                      </a:r>
                      <a:r>
                        <a:rPr sz="950" b="1" spc="10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b="1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учебника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187325" algn="ctr">
                        <a:lnSpc>
                          <a:spcPct val="100000"/>
                        </a:lnSpc>
                      </a:pPr>
                      <a:r>
                        <a:rPr sz="950" b="1" spc="-1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Классы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119380">
                        <a:lnSpc>
                          <a:spcPct val="100000"/>
                        </a:lnSpc>
                      </a:pPr>
                      <a:r>
                        <a:rPr sz="950" b="1" spc="1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Номер</a:t>
                      </a:r>
                      <a:r>
                        <a:rPr sz="950" b="1" spc="6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b="1" spc="1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издания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sz="950" b="1" spc="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Авторы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364359">
                <a:tc>
                  <a:txBody>
                    <a:bodyPr/>
                    <a:lstStyle/>
                    <a:p>
                      <a:pPr marL="41275" marR="765683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950" spc="3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590-</a:t>
                      </a:r>
                      <a:endParaRPr sz="950">
                        <a:latin typeface="Calibri"/>
                        <a:cs typeface="Calibri"/>
                      </a:endParaRPr>
                    </a:p>
                    <a:p>
                      <a:pPr marL="41910" marR="7656830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950" spc="4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591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B w="19050">
                      <a:solidFill>
                        <a:srgbClr val="223B7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950" spc="1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1.1.2.9.2.2.1</a:t>
                      </a:r>
                      <a:r>
                        <a:rPr sz="950" spc="9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-</a:t>
                      </a:r>
                      <a:endParaRPr sz="950">
                        <a:latin typeface="Calibri"/>
                        <a:cs typeface="Calibri"/>
                      </a:endParaRPr>
                    </a:p>
                    <a:p>
                      <a:pPr marL="4254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950" spc="1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1.1.2.9.2.2.5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B w="19050">
                      <a:solidFill>
                        <a:srgbClr val="223B7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2260" algn="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950" spc="1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Химия:</a:t>
                      </a:r>
                      <a:r>
                        <a:rPr sz="950" spc="4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2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базовый</a:t>
                      </a:r>
                      <a:r>
                        <a:rPr sz="95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уровень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T="87630" marB="0">
                    <a:lnB w="19050">
                      <a:solidFill>
                        <a:srgbClr val="223B7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0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950" spc="2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8-9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T="87630" marB="0">
                    <a:lnB w="19050">
                      <a:solidFill>
                        <a:srgbClr val="223B7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 marR="102870" indent="114300">
                        <a:lnSpc>
                          <a:spcPct val="105500"/>
                        </a:lnSpc>
                        <a:spcBef>
                          <a:spcPts val="25"/>
                        </a:spcBef>
                      </a:pPr>
                      <a:r>
                        <a:rPr sz="950" spc="2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5-е </a:t>
                      </a:r>
                      <a:r>
                        <a:rPr sz="950" spc="1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издание, </a:t>
                      </a:r>
                      <a:r>
                        <a:rPr sz="950" spc="2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1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п</a:t>
                      </a:r>
                      <a:r>
                        <a:rPr sz="950" spc="-3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950" spc="1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р</a:t>
                      </a:r>
                      <a:r>
                        <a:rPr sz="950" spc="-3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950" spc="1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р</a:t>
                      </a:r>
                      <a:r>
                        <a:rPr sz="950" spc="5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950" spc="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б</a:t>
                      </a:r>
                      <a:r>
                        <a:rPr sz="950" spc="1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950" spc="-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950" spc="5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95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нн</a:t>
                      </a:r>
                      <a:r>
                        <a:rPr sz="950" spc="1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95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е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B w="19050">
                      <a:solidFill>
                        <a:srgbClr val="223B7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950" spc="1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Габриелян</a:t>
                      </a:r>
                      <a:r>
                        <a:rPr sz="950" spc="1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О.С.,</a:t>
                      </a:r>
                      <a:r>
                        <a:rPr sz="950" spc="7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2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Остроумов</a:t>
                      </a:r>
                      <a:r>
                        <a:rPr sz="950" spc="-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И.Г.,</a:t>
                      </a:r>
                      <a:r>
                        <a:rPr sz="950" spc="7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2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Сладков</a:t>
                      </a:r>
                      <a:r>
                        <a:rPr sz="950" spc="7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-1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С.А.</a:t>
                      </a:r>
                      <a:endParaRPr sz="950" dirty="0">
                        <a:latin typeface="Calibri"/>
                        <a:cs typeface="Calibri"/>
                      </a:endParaRPr>
                    </a:p>
                  </a:txBody>
                  <a:tcPr marL="0" marR="0" marT="87630" marB="0">
                    <a:lnB w="19050">
                      <a:solidFill>
                        <a:srgbClr val="223B78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7" name="object 7"/>
          <p:cNvSpPr/>
          <p:nvPr/>
        </p:nvSpPr>
        <p:spPr>
          <a:xfrm>
            <a:off x="2128011" y="1116075"/>
            <a:ext cx="1685925" cy="243840"/>
          </a:xfrm>
          <a:custGeom>
            <a:avLst/>
            <a:gdLst/>
            <a:ahLst/>
            <a:cxnLst/>
            <a:rect l="l" t="t" r="r" b="b"/>
            <a:pathLst>
              <a:path w="1685925" h="243840">
                <a:moveTo>
                  <a:pt x="0" y="40639"/>
                </a:moveTo>
                <a:lnTo>
                  <a:pt x="3186" y="24806"/>
                </a:lnTo>
                <a:lnTo>
                  <a:pt x="11874" y="11890"/>
                </a:lnTo>
                <a:lnTo>
                  <a:pt x="24753" y="3188"/>
                </a:lnTo>
                <a:lnTo>
                  <a:pt x="40512" y="0"/>
                </a:lnTo>
                <a:lnTo>
                  <a:pt x="1645285" y="0"/>
                </a:lnTo>
                <a:lnTo>
                  <a:pt x="1661064" y="3188"/>
                </a:lnTo>
                <a:lnTo>
                  <a:pt x="1673987" y="11890"/>
                </a:lnTo>
                <a:lnTo>
                  <a:pt x="1682718" y="24806"/>
                </a:lnTo>
                <a:lnTo>
                  <a:pt x="1685925" y="40639"/>
                </a:lnTo>
                <a:lnTo>
                  <a:pt x="1685925" y="202819"/>
                </a:lnTo>
                <a:lnTo>
                  <a:pt x="1682718" y="218652"/>
                </a:lnTo>
                <a:lnTo>
                  <a:pt x="1673987" y="231568"/>
                </a:lnTo>
                <a:lnTo>
                  <a:pt x="1661064" y="240270"/>
                </a:lnTo>
                <a:lnTo>
                  <a:pt x="1645285" y="243459"/>
                </a:lnTo>
                <a:lnTo>
                  <a:pt x="40512" y="243459"/>
                </a:lnTo>
                <a:lnTo>
                  <a:pt x="24753" y="240270"/>
                </a:lnTo>
                <a:lnTo>
                  <a:pt x="11874" y="231568"/>
                </a:lnTo>
                <a:lnTo>
                  <a:pt x="3186" y="218652"/>
                </a:lnTo>
                <a:lnTo>
                  <a:pt x="0" y="202819"/>
                </a:lnTo>
                <a:lnTo>
                  <a:pt x="0" y="40639"/>
                </a:lnTo>
                <a:close/>
              </a:path>
            </a:pathLst>
          </a:custGeom>
          <a:ln w="1905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401951" y="1101090"/>
            <a:ext cx="1126490" cy="2425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spc="25" dirty="0">
                <a:solidFill>
                  <a:srgbClr val="1F3763"/>
                </a:solidFill>
                <a:latin typeface="Calibri"/>
                <a:cs typeface="Calibri"/>
              </a:rPr>
              <a:t>П</a:t>
            </a:r>
            <a:r>
              <a:rPr sz="1400" spc="5" dirty="0">
                <a:solidFill>
                  <a:srgbClr val="1F3763"/>
                </a:solidFill>
                <a:latin typeface="Calibri"/>
                <a:cs typeface="Calibri"/>
              </a:rPr>
              <a:t>р</a:t>
            </a:r>
            <a:r>
              <a:rPr sz="1400" spc="-10" dirty="0">
                <a:solidFill>
                  <a:srgbClr val="1F3763"/>
                </a:solidFill>
                <a:latin typeface="Calibri"/>
                <a:cs typeface="Calibri"/>
              </a:rPr>
              <a:t>и</a:t>
            </a:r>
            <a:r>
              <a:rPr sz="1400" spc="30" dirty="0">
                <a:solidFill>
                  <a:srgbClr val="1F3763"/>
                </a:solidFill>
                <a:latin typeface="Calibri"/>
                <a:cs typeface="Calibri"/>
              </a:rPr>
              <a:t>л</a:t>
            </a:r>
            <a:r>
              <a:rPr sz="1400" spc="5" dirty="0">
                <a:solidFill>
                  <a:srgbClr val="1F3763"/>
                </a:solidFill>
                <a:latin typeface="Calibri"/>
                <a:cs typeface="Calibri"/>
              </a:rPr>
              <a:t>ож</a:t>
            </a:r>
            <a:r>
              <a:rPr sz="1400" spc="-25" dirty="0">
                <a:solidFill>
                  <a:srgbClr val="1F3763"/>
                </a:solidFill>
                <a:latin typeface="Calibri"/>
                <a:cs typeface="Calibri"/>
              </a:rPr>
              <a:t>е</a:t>
            </a:r>
            <a:r>
              <a:rPr sz="1400" spc="-5" dirty="0">
                <a:solidFill>
                  <a:srgbClr val="1F3763"/>
                </a:solidFill>
                <a:latin typeface="Calibri"/>
                <a:cs typeface="Calibri"/>
              </a:rPr>
              <a:t>н</a:t>
            </a:r>
            <a:r>
              <a:rPr sz="1400" spc="-15" dirty="0">
                <a:solidFill>
                  <a:srgbClr val="1F3763"/>
                </a:solidFill>
                <a:latin typeface="Calibri"/>
                <a:cs typeface="Calibri"/>
              </a:rPr>
              <a:t>и</a:t>
            </a:r>
            <a:r>
              <a:rPr sz="1400" spc="10" dirty="0">
                <a:solidFill>
                  <a:srgbClr val="1F3763"/>
                </a:solidFill>
                <a:latin typeface="Calibri"/>
                <a:cs typeface="Calibri"/>
              </a:rPr>
              <a:t>е</a:t>
            </a:r>
            <a:r>
              <a:rPr sz="1400" spc="-125" dirty="0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1F3763"/>
                </a:solidFill>
                <a:latin typeface="Calibri"/>
                <a:cs typeface="Calibri"/>
              </a:rPr>
              <a:t>1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81025" y="1266825"/>
            <a:ext cx="11363325" cy="3600450"/>
            <a:chOff x="581025" y="1266825"/>
            <a:chExt cx="11363325" cy="360045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1025" y="1333500"/>
              <a:ext cx="2190750" cy="28003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4613" y="1493900"/>
              <a:ext cx="1808099" cy="242519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66925" y="2133600"/>
              <a:ext cx="2209800" cy="273367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33422" y="2292985"/>
              <a:ext cx="1824227" cy="235762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33422" y="2292705"/>
              <a:ext cx="1779651" cy="81752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19575" y="1266825"/>
              <a:ext cx="4181475" cy="337185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381500" y="1425829"/>
              <a:ext cx="3800475" cy="299529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443848" y="1654517"/>
              <a:ext cx="3500374" cy="112119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443848" y="2945815"/>
              <a:ext cx="3500374" cy="117736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86844" y="457898"/>
            <a:ext cx="21653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35" dirty="0">
                <a:solidFill>
                  <a:srgbClr val="223B78"/>
                </a:solidFill>
                <a:latin typeface="Calibri"/>
                <a:cs typeface="Calibri"/>
              </a:rPr>
              <a:t>14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00037" y="183768"/>
            <a:ext cx="1988820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5" dirty="0"/>
              <a:t>Химия.</a:t>
            </a:r>
            <a:r>
              <a:rPr spc="-90" dirty="0"/>
              <a:t> </a:t>
            </a:r>
            <a:r>
              <a:rPr dirty="0"/>
              <a:t>7</a:t>
            </a:r>
            <a:r>
              <a:rPr spc="-65" dirty="0"/>
              <a:t> </a:t>
            </a:r>
            <a:r>
              <a:rPr spc="-5" dirty="0"/>
              <a:t>класс</a:t>
            </a:r>
          </a:p>
        </p:txBody>
      </p:sp>
      <p:sp>
        <p:nvSpPr>
          <p:cNvPr id="5" name="object 5"/>
          <p:cNvSpPr/>
          <p:nvPr/>
        </p:nvSpPr>
        <p:spPr>
          <a:xfrm>
            <a:off x="819150" y="4754879"/>
            <a:ext cx="9848850" cy="1588135"/>
          </a:xfrm>
          <a:custGeom>
            <a:avLst/>
            <a:gdLst/>
            <a:ahLst/>
            <a:cxnLst/>
            <a:rect l="l" t="t" r="r" b="b"/>
            <a:pathLst>
              <a:path w="9848850" h="1588135">
                <a:moveTo>
                  <a:pt x="0" y="277368"/>
                </a:moveTo>
                <a:lnTo>
                  <a:pt x="4470" y="227517"/>
                </a:lnTo>
                <a:lnTo>
                  <a:pt x="17359" y="180595"/>
                </a:lnTo>
                <a:lnTo>
                  <a:pt x="37884" y="137385"/>
                </a:lnTo>
                <a:lnTo>
                  <a:pt x="65260" y="98673"/>
                </a:lnTo>
                <a:lnTo>
                  <a:pt x="98705" y="65241"/>
                </a:lnTo>
                <a:lnTo>
                  <a:pt x="137434" y="37874"/>
                </a:lnTo>
                <a:lnTo>
                  <a:pt x="180665" y="17355"/>
                </a:lnTo>
                <a:lnTo>
                  <a:pt x="227612" y="4469"/>
                </a:lnTo>
                <a:lnTo>
                  <a:pt x="277494" y="0"/>
                </a:lnTo>
                <a:lnTo>
                  <a:pt x="9571355" y="0"/>
                </a:lnTo>
                <a:lnTo>
                  <a:pt x="9621243" y="4469"/>
                </a:lnTo>
                <a:lnTo>
                  <a:pt x="9668195" y="17355"/>
                </a:lnTo>
                <a:lnTo>
                  <a:pt x="9711426" y="37874"/>
                </a:lnTo>
                <a:lnTo>
                  <a:pt x="9750154" y="65241"/>
                </a:lnTo>
                <a:lnTo>
                  <a:pt x="9783597" y="98673"/>
                </a:lnTo>
                <a:lnTo>
                  <a:pt x="9810971" y="137385"/>
                </a:lnTo>
                <a:lnTo>
                  <a:pt x="9831492" y="180595"/>
                </a:lnTo>
                <a:lnTo>
                  <a:pt x="9844380" y="227517"/>
                </a:lnTo>
                <a:lnTo>
                  <a:pt x="9848850" y="277368"/>
                </a:lnTo>
                <a:lnTo>
                  <a:pt x="9848850" y="1310373"/>
                </a:lnTo>
                <a:lnTo>
                  <a:pt x="9844380" y="1360251"/>
                </a:lnTo>
                <a:lnTo>
                  <a:pt x="9831492" y="1407196"/>
                </a:lnTo>
                <a:lnTo>
                  <a:pt x="9810971" y="1450424"/>
                </a:lnTo>
                <a:lnTo>
                  <a:pt x="9783597" y="1489152"/>
                </a:lnTo>
                <a:lnTo>
                  <a:pt x="9750154" y="1522595"/>
                </a:lnTo>
                <a:lnTo>
                  <a:pt x="9711426" y="1549971"/>
                </a:lnTo>
                <a:lnTo>
                  <a:pt x="9668195" y="1570495"/>
                </a:lnTo>
                <a:lnTo>
                  <a:pt x="9621243" y="1583385"/>
                </a:lnTo>
                <a:lnTo>
                  <a:pt x="9571355" y="1587855"/>
                </a:lnTo>
                <a:lnTo>
                  <a:pt x="277494" y="1587855"/>
                </a:lnTo>
                <a:lnTo>
                  <a:pt x="227612" y="1583385"/>
                </a:lnTo>
                <a:lnTo>
                  <a:pt x="180665" y="1570495"/>
                </a:lnTo>
                <a:lnTo>
                  <a:pt x="137434" y="1549971"/>
                </a:lnTo>
                <a:lnTo>
                  <a:pt x="98705" y="1522595"/>
                </a:lnTo>
                <a:lnTo>
                  <a:pt x="65260" y="1489152"/>
                </a:lnTo>
                <a:lnTo>
                  <a:pt x="37884" y="1450424"/>
                </a:lnTo>
                <a:lnTo>
                  <a:pt x="17359" y="1407196"/>
                </a:lnTo>
                <a:lnTo>
                  <a:pt x="4470" y="1360251"/>
                </a:lnTo>
                <a:lnTo>
                  <a:pt x="0" y="1310373"/>
                </a:lnTo>
                <a:lnTo>
                  <a:pt x="0" y="277368"/>
                </a:lnTo>
                <a:close/>
              </a:path>
            </a:pathLst>
          </a:custGeom>
          <a:ln w="19050">
            <a:solidFill>
              <a:srgbClr val="2845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834925"/>
              </p:ext>
            </p:extLst>
          </p:nvPr>
        </p:nvGraphicFramePr>
        <p:xfrm>
          <a:off x="914400" y="4813616"/>
          <a:ext cx="8799673" cy="14706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36009"/>
                <a:gridCol w="667590"/>
                <a:gridCol w="1307905"/>
                <a:gridCol w="499612"/>
                <a:gridCol w="1788557"/>
              </a:tblGrid>
              <a:tr h="506499">
                <a:tc>
                  <a:txBody>
                    <a:bodyPr/>
                    <a:lstStyle/>
                    <a:p>
                      <a:pPr marL="201295" marR="8141334">
                        <a:lnSpc>
                          <a:spcPts val="925"/>
                        </a:lnSpc>
                      </a:pPr>
                      <a:r>
                        <a:rPr sz="950" u="heavy" dirty="0">
                          <a:solidFill>
                            <a:srgbClr val="28458D"/>
                          </a:solidFill>
                          <a:uFill>
                            <a:solidFill>
                              <a:srgbClr val="223B78"/>
                            </a:solidFill>
                          </a:u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950" b="1" u="heavy" spc="5" dirty="0">
                          <a:solidFill>
                            <a:srgbClr val="28458D"/>
                          </a:solidFill>
                          <a:uFill>
                            <a:solidFill>
                              <a:srgbClr val="223B78"/>
                            </a:solidFill>
                          </a:uFill>
                          <a:latin typeface="Calibri"/>
                          <a:cs typeface="Calibri"/>
                        </a:rPr>
                        <a:t>	</a:t>
                      </a:r>
                      <a:endParaRPr sz="95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50" dirty="0">
                        <a:latin typeface="Times New Roman"/>
                        <a:cs typeface="Times New Roman"/>
                      </a:endParaRPr>
                    </a:p>
                    <a:p>
                      <a:pPr marL="378460">
                        <a:lnSpc>
                          <a:spcPct val="100000"/>
                        </a:lnSpc>
                      </a:pPr>
                      <a:r>
                        <a:rPr sz="950" b="1" spc="1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Номер</a:t>
                      </a:r>
                      <a:endParaRPr sz="950" dirty="0">
                        <a:latin typeface="Calibri"/>
                        <a:cs typeface="Calibri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50" dirty="0">
                        <a:latin typeface="Times New Roman"/>
                        <a:cs typeface="Times New Roman"/>
                      </a:endParaRPr>
                    </a:p>
                    <a:p>
                      <a:pPr marL="68580" algn="ctr">
                        <a:lnSpc>
                          <a:spcPct val="100000"/>
                        </a:lnSpc>
                      </a:pPr>
                      <a:r>
                        <a:rPr sz="950" b="1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Наименование</a:t>
                      </a:r>
                      <a:r>
                        <a:rPr sz="950" b="1" spc="10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b="1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учебника</a:t>
                      </a:r>
                      <a:endParaRPr sz="950" dirty="0">
                        <a:latin typeface="Calibri"/>
                        <a:cs typeface="Calibri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338455" algn="ctr">
                        <a:lnSpc>
                          <a:spcPct val="100000"/>
                        </a:lnSpc>
                      </a:pPr>
                      <a:r>
                        <a:rPr sz="950" b="1" spc="-1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Классы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51435" algn="ctr">
                        <a:lnSpc>
                          <a:spcPct val="100000"/>
                        </a:lnSpc>
                      </a:pPr>
                      <a:r>
                        <a:rPr sz="950" b="1" spc="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Авторы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T="635" marB="0"/>
                </a:tc>
              </a:tr>
              <a:tr h="326534">
                <a:tc>
                  <a:txBody>
                    <a:bodyPr/>
                    <a:lstStyle/>
                    <a:p>
                      <a:pPr marR="8681720" algn="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endParaRPr sz="950" dirty="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B w="19050">
                      <a:solidFill>
                        <a:srgbClr val="223B7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950" spc="1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2.1.2.4.1.1.1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B w="19050">
                      <a:solidFill>
                        <a:srgbClr val="223B7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950" spc="1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Химия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B w="19050">
                      <a:solidFill>
                        <a:srgbClr val="223B7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210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95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B w="19050">
                      <a:solidFill>
                        <a:srgbClr val="223B7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950" spc="2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Габриелян</a:t>
                      </a:r>
                      <a:r>
                        <a:rPr sz="950" spc="1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О.С.,</a:t>
                      </a:r>
                      <a:r>
                        <a:rPr sz="950" spc="7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2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Остроумов</a:t>
                      </a:r>
                      <a:r>
                        <a:rPr sz="950" spc="-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И.Г.,</a:t>
                      </a:r>
                      <a:r>
                        <a:rPr sz="950" spc="7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2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Сладков</a:t>
                      </a:r>
                      <a:r>
                        <a:rPr sz="950" spc="7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-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С.А.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B w="19050">
                      <a:solidFill>
                        <a:srgbClr val="223B78"/>
                      </a:solidFill>
                      <a:prstDash val="solid"/>
                    </a:lnB>
                  </a:tcPr>
                </a:tc>
              </a:tr>
              <a:tr h="404025">
                <a:tc>
                  <a:txBody>
                    <a:bodyPr/>
                    <a:lstStyle/>
                    <a:p>
                      <a:pPr marR="814133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950" dirty="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T w="19050">
                      <a:solidFill>
                        <a:srgbClr val="223B78"/>
                      </a:solidFill>
                      <a:prstDash val="solid"/>
                    </a:lnT>
                    <a:lnB w="19050">
                      <a:solidFill>
                        <a:srgbClr val="223B7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73660">
                        <a:lnSpc>
                          <a:spcPct val="100000"/>
                        </a:lnSpc>
                      </a:pPr>
                      <a:r>
                        <a:rPr sz="950" spc="1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2.1.2.4.1.2.1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T w="19050">
                      <a:solidFill>
                        <a:srgbClr val="223B78"/>
                      </a:solidFill>
                      <a:prstDash val="solid"/>
                    </a:lnT>
                    <a:lnB w="19050">
                      <a:solidFill>
                        <a:srgbClr val="223B7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74295" algn="ctr">
                        <a:lnSpc>
                          <a:spcPct val="100000"/>
                        </a:lnSpc>
                      </a:pPr>
                      <a:r>
                        <a:rPr sz="950" spc="1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Химия.</a:t>
                      </a:r>
                      <a:r>
                        <a:rPr sz="950" spc="5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-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Введение</a:t>
                      </a:r>
                      <a:r>
                        <a:rPr sz="950" spc="19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1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950" spc="6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предмет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T w="19050">
                      <a:solidFill>
                        <a:srgbClr val="223B78"/>
                      </a:solidFill>
                      <a:prstDash val="solid"/>
                    </a:lnT>
                    <a:lnB w="19050">
                      <a:solidFill>
                        <a:srgbClr val="223B7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332105" algn="ctr">
                        <a:lnSpc>
                          <a:spcPct val="100000"/>
                        </a:lnSpc>
                      </a:pPr>
                      <a:r>
                        <a:rPr sz="95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T w="19050">
                      <a:solidFill>
                        <a:srgbClr val="223B78"/>
                      </a:solidFill>
                      <a:prstDash val="solid"/>
                    </a:lnT>
                    <a:lnB w="19050">
                      <a:solidFill>
                        <a:srgbClr val="223B7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850" dirty="0">
                        <a:latin typeface="Times New Roman"/>
                        <a:cs typeface="Times New Roman"/>
                      </a:endParaRPr>
                    </a:p>
                    <a:p>
                      <a:pPr marL="64769" algn="ctr">
                        <a:lnSpc>
                          <a:spcPct val="100000"/>
                        </a:lnSpc>
                      </a:pPr>
                      <a:r>
                        <a:rPr sz="950" spc="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Ерёмин</a:t>
                      </a:r>
                      <a:r>
                        <a:rPr sz="950" spc="8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В.В.,</a:t>
                      </a:r>
                      <a:r>
                        <a:rPr sz="950" spc="14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1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Дроздов</a:t>
                      </a:r>
                      <a:r>
                        <a:rPr sz="950" spc="6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-1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А.А.,</a:t>
                      </a:r>
                      <a:r>
                        <a:rPr sz="950" spc="2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1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Лунин</a:t>
                      </a:r>
                      <a:r>
                        <a:rPr sz="950" spc="1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В.В.,</a:t>
                      </a:r>
                      <a:r>
                        <a:rPr sz="950" spc="14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2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под</a:t>
                      </a:r>
                      <a:r>
                        <a:rPr sz="950" spc="-1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ред.</a:t>
                      </a:r>
                      <a:r>
                        <a:rPr sz="950" spc="14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15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Лунина</a:t>
                      </a:r>
                      <a:r>
                        <a:rPr sz="950" spc="7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dirty="0">
                          <a:solidFill>
                            <a:srgbClr val="28458D"/>
                          </a:solidFill>
                          <a:latin typeface="Calibri"/>
                          <a:cs typeface="Calibri"/>
                        </a:rPr>
                        <a:t>В.В.</a:t>
                      </a:r>
                      <a:endParaRPr sz="950" dirty="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T w="19050">
                      <a:solidFill>
                        <a:srgbClr val="223B78"/>
                      </a:solidFill>
                      <a:prstDash val="solid"/>
                    </a:lnT>
                    <a:lnB w="19050">
                      <a:solidFill>
                        <a:srgbClr val="223B78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7" name="object 7"/>
          <p:cNvSpPr/>
          <p:nvPr/>
        </p:nvSpPr>
        <p:spPr>
          <a:xfrm>
            <a:off x="2128011" y="1116075"/>
            <a:ext cx="1685925" cy="243840"/>
          </a:xfrm>
          <a:custGeom>
            <a:avLst/>
            <a:gdLst/>
            <a:ahLst/>
            <a:cxnLst/>
            <a:rect l="l" t="t" r="r" b="b"/>
            <a:pathLst>
              <a:path w="1685925" h="243840">
                <a:moveTo>
                  <a:pt x="0" y="40639"/>
                </a:moveTo>
                <a:lnTo>
                  <a:pt x="3186" y="24806"/>
                </a:lnTo>
                <a:lnTo>
                  <a:pt x="11874" y="11890"/>
                </a:lnTo>
                <a:lnTo>
                  <a:pt x="24753" y="3188"/>
                </a:lnTo>
                <a:lnTo>
                  <a:pt x="40512" y="0"/>
                </a:lnTo>
                <a:lnTo>
                  <a:pt x="1645285" y="0"/>
                </a:lnTo>
                <a:lnTo>
                  <a:pt x="1661064" y="3188"/>
                </a:lnTo>
                <a:lnTo>
                  <a:pt x="1673987" y="11890"/>
                </a:lnTo>
                <a:lnTo>
                  <a:pt x="1682718" y="24806"/>
                </a:lnTo>
                <a:lnTo>
                  <a:pt x="1685925" y="40639"/>
                </a:lnTo>
                <a:lnTo>
                  <a:pt x="1685925" y="202819"/>
                </a:lnTo>
                <a:lnTo>
                  <a:pt x="1682718" y="218652"/>
                </a:lnTo>
                <a:lnTo>
                  <a:pt x="1673987" y="231568"/>
                </a:lnTo>
                <a:lnTo>
                  <a:pt x="1661064" y="240270"/>
                </a:lnTo>
                <a:lnTo>
                  <a:pt x="1645285" y="243459"/>
                </a:lnTo>
                <a:lnTo>
                  <a:pt x="40512" y="243459"/>
                </a:lnTo>
                <a:lnTo>
                  <a:pt x="24753" y="240270"/>
                </a:lnTo>
                <a:lnTo>
                  <a:pt x="11874" y="231568"/>
                </a:lnTo>
                <a:lnTo>
                  <a:pt x="3186" y="218652"/>
                </a:lnTo>
                <a:lnTo>
                  <a:pt x="0" y="202819"/>
                </a:lnTo>
                <a:lnTo>
                  <a:pt x="0" y="40639"/>
                </a:lnTo>
                <a:close/>
              </a:path>
            </a:pathLst>
          </a:custGeom>
          <a:ln w="1905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401951" y="1101090"/>
            <a:ext cx="1126490" cy="2425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spc="25" dirty="0">
                <a:solidFill>
                  <a:srgbClr val="1F3763"/>
                </a:solidFill>
                <a:latin typeface="Calibri"/>
                <a:cs typeface="Calibri"/>
              </a:rPr>
              <a:t>П</a:t>
            </a:r>
            <a:r>
              <a:rPr sz="1400" spc="5" dirty="0">
                <a:solidFill>
                  <a:srgbClr val="1F3763"/>
                </a:solidFill>
                <a:latin typeface="Calibri"/>
                <a:cs typeface="Calibri"/>
              </a:rPr>
              <a:t>р</a:t>
            </a:r>
            <a:r>
              <a:rPr sz="1400" spc="-10" dirty="0">
                <a:solidFill>
                  <a:srgbClr val="1F3763"/>
                </a:solidFill>
                <a:latin typeface="Calibri"/>
                <a:cs typeface="Calibri"/>
              </a:rPr>
              <a:t>и</a:t>
            </a:r>
            <a:r>
              <a:rPr sz="1400" spc="30" dirty="0">
                <a:solidFill>
                  <a:srgbClr val="1F3763"/>
                </a:solidFill>
                <a:latin typeface="Calibri"/>
                <a:cs typeface="Calibri"/>
              </a:rPr>
              <a:t>л</a:t>
            </a:r>
            <a:r>
              <a:rPr sz="1400" spc="5" dirty="0">
                <a:solidFill>
                  <a:srgbClr val="1F3763"/>
                </a:solidFill>
                <a:latin typeface="Calibri"/>
                <a:cs typeface="Calibri"/>
              </a:rPr>
              <a:t>ож</a:t>
            </a:r>
            <a:r>
              <a:rPr sz="1400" spc="-25" dirty="0">
                <a:solidFill>
                  <a:srgbClr val="1F3763"/>
                </a:solidFill>
                <a:latin typeface="Calibri"/>
                <a:cs typeface="Calibri"/>
              </a:rPr>
              <a:t>е</a:t>
            </a:r>
            <a:r>
              <a:rPr sz="1400" spc="-5" dirty="0">
                <a:solidFill>
                  <a:srgbClr val="1F3763"/>
                </a:solidFill>
                <a:latin typeface="Calibri"/>
                <a:cs typeface="Calibri"/>
              </a:rPr>
              <a:t>н</a:t>
            </a:r>
            <a:r>
              <a:rPr sz="1400" spc="-15" dirty="0">
                <a:solidFill>
                  <a:srgbClr val="1F3763"/>
                </a:solidFill>
                <a:latin typeface="Calibri"/>
                <a:cs typeface="Calibri"/>
              </a:rPr>
              <a:t>и</a:t>
            </a:r>
            <a:r>
              <a:rPr sz="1400" spc="10" dirty="0">
                <a:solidFill>
                  <a:srgbClr val="1F3763"/>
                </a:solidFill>
                <a:latin typeface="Calibri"/>
                <a:cs typeface="Calibri"/>
              </a:rPr>
              <a:t>е</a:t>
            </a:r>
            <a:r>
              <a:rPr sz="1400" spc="-125" dirty="0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1F3763"/>
                </a:solidFill>
                <a:latin typeface="Calibri"/>
                <a:cs typeface="Calibri"/>
              </a:rPr>
              <a:t>1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71450" y="1743075"/>
            <a:ext cx="8334375" cy="2486025"/>
            <a:chOff x="171450" y="1743075"/>
            <a:chExt cx="8334375" cy="248602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34150" y="1743075"/>
              <a:ext cx="1971675" cy="248602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99504" y="1909698"/>
              <a:ext cx="1589151" cy="210350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1450" y="1752600"/>
              <a:ext cx="1962150" cy="24765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4187" y="1920747"/>
              <a:ext cx="1582166" cy="2092452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2116835" y="1969770"/>
            <a:ext cx="3959860" cy="46228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2800"/>
              </a:lnSpc>
              <a:spcBef>
                <a:spcPts val="75"/>
              </a:spcBef>
              <a:buClr>
                <a:srgbClr val="0073B8"/>
              </a:buClr>
              <a:buSzPct val="64285"/>
              <a:buFont typeface="Franklin Gothic Book"/>
              <a:buChar char="►"/>
              <a:tabLst>
                <a:tab pos="298450" algn="l"/>
                <a:tab pos="299085" algn="l"/>
              </a:tabLst>
            </a:pPr>
            <a:r>
              <a:rPr sz="1400" dirty="0">
                <a:latin typeface="Calibri"/>
                <a:cs typeface="Calibri"/>
              </a:rPr>
              <a:t>Развивает естественно-научную </a:t>
            </a:r>
            <a:r>
              <a:rPr sz="1400" spc="5" dirty="0">
                <a:latin typeface="Calibri"/>
                <a:cs typeface="Calibri"/>
              </a:rPr>
              <a:t>грамотность 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15" dirty="0">
                <a:latin typeface="Calibri"/>
                <a:cs typeface="Calibri"/>
              </a:rPr>
              <a:t>ч</a:t>
            </a:r>
            <a:r>
              <a:rPr sz="1400" spc="-25" dirty="0">
                <a:latin typeface="Calibri"/>
                <a:cs typeface="Calibri"/>
              </a:rPr>
              <a:t>е</a:t>
            </a:r>
            <a:r>
              <a:rPr sz="1400" spc="10" dirty="0">
                <a:latin typeface="Calibri"/>
                <a:cs typeface="Calibri"/>
              </a:rPr>
              <a:t>р</a:t>
            </a:r>
            <a:r>
              <a:rPr sz="1400" spc="-25" dirty="0">
                <a:latin typeface="Calibri"/>
                <a:cs typeface="Calibri"/>
              </a:rPr>
              <a:t>е</a:t>
            </a:r>
            <a:r>
              <a:rPr sz="1400" spc="10" dirty="0">
                <a:latin typeface="Calibri"/>
                <a:cs typeface="Calibri"/>
              </a:rPr>
              <a:t>з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с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spc="10" dirty="0">
                <a:latin typeface="Calibri"/>
                <a:cs typeface="Calibri"/>
              </a:rPr>
              <a:t>с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spc="-25" dirty="0">
                <a:latin typeface="Calibri"/>
                <a:cs typeface="Calibri"/>
              </a:rPr>
              <a:t>е</a:t>
            </a:r>
            <a:r>
              <a:rPr sz="1400" spc="25" dirty="0">
                <a:latin typeface="Calibri"/>
                <a:cs typeface="Calibri"/>
              </a:rPr>
              <a:t>м</a:t>
            </a:r>
            <a:r>
              <a:rPr sz="1400" spc="10" dirty="0">
                <a:latin typeface="Calibri"/>
                <a:cs typeface="Calibri"/>
              </a:rPr>
              <a:t>у</a:t>
            </a:r>
            <a:r>
              <a:rPr sz="1400" spc="15" dirty="0">
                <a:latin typeface="Calibri"/>
                <a:cs typeface="Calibri"/>
              </a:rPr>
              <a:t> п</a:t>
            </a:r>
            <a:r>
              <a:rPr sz="1400" spc="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20" dirty="0">
                <a:latin typeface="Calibri"/>
                <a:cs typeface="Calibri"/>
              </a:rPr>
              <a:t>к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spc="20" dirty="0">
                <a:latin typeface="Calibri"/>
                <a:cs typeface="Calibri"/>
              </a:rPr>
              <a:t>к</a:t>
            </a:r>
            <a:r>
              <a:rPr sz="1400" spc="-15" dirty="0">
                <a:latin typeface="Calibri"/>
                <a:cs typeface="Calibri"/>
              </a:rPr>
              <a:t>о</a:t>
            </a:r>
            <a:r>
              <a:rPr sz="1400" spc="15" dirty="0">
                <a:latin typeface="Calibri"/>
                <a:cs typeface="Calibri"/>
              </a:rPr>
              <a:t>-</a:t>
            </a:r>
            <a:r>
              <a:rPr sz="1400" spc="5" dirty="0">
                <a:latin typeface="Calibri"/>
                <a:cs typeface="Calibri"/>
              </a:rPr>
              <a:t>о</a:t>
            </a:r>
            <a:r>
              <a:rPr sz="1400" spc="10" dirty="0">
                <a:latin typeface="Calibri"/>
                <a:cs typeface="Calibri"/>
              </a:rPr>
              <a:t>р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spc="-25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н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spc="10" dirty="0">
                <a:latin typeface="Calibri"/>
                <a:cs typeface="Calibri"/>
              </a:rPr>
              <a:t>р</a:t>
            </a:r>
            <a:r>
              <a:rPr sz="1400" spc="5" dirty="0">
                <a:latin typeface="Calibri"/>
                <a:cs typeface="Calibri"/>
              </a:rPr>
              <a:t>ов</a:t>
            </a:r>
            <a:r>
              <a:rPr sz="1400" dirty="0">
                <a:latin typeface="Calibri"/>
                <a:cs typeface="Calibri"/>
              </a:rPr>
              <a:t>анн</a:t>
            </a:r>
            <a:r>
              <a:rPr sz="1400" spc="40" dirty="0">
                <a:latin typeface="Calibri"/>
                <a:cs typeface="Calibri"/>
              </a:rPr>
              <a:t>ы</a:t>
            </a:r>
            <a:r>
              <a:rPr sz="1400" spc="10" dirty="0">
                <a:latin typeface="Calibri"/>
                <a:cs typeface="Calibri"/>
              </a:rPr>
              <a:t>х</a:t>
            </a:r>
            <a:r>
              <a:rPr sz="1400" spc="-105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з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40" dirty="0">
                <a:latin typeface="Calibri"/>
                <a:cs typeface="Calibri"/>
              </a:rPr>
              <a:t>д</a:t>
            </a:r>
            <a:r>
              <a:rPr sz="1400" dirty="0">
                <a:latin typeface="Calibri"/>
                <a:cs typeface="Calibri"/>
              </a:rPr>
              <a:t>ан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spc="10" dirty="0">
                <a:latin typeface="Calibri"/>
                <a:cs typeface="Calibri"/>
              </a:rPr>
              <a:t>й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16835" y="2627566"/>
            <a:ext cx="3360420" cy="4629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75"/>
              </a:spcBef>
              <a:buClr>
                <a:srgbClr val="0073B8"/>
              </a:buClr>
              <a:buSzPct val="64285"/>
              <a:buFont typeface="Franklin Gothic Book"/>
              <a:buChar char="►"/>
              <a:tabLst>
                <a:tab pos="298450" algn="l"/>
                <a:tab pos="299085" algn="l"/>
              </a:tabLst>
            </a:pPr>
            <a:r>
              <a:rPr sz="1400" spc="-5" dirty="0">
                <a:latin typeface="Calibri"/>
                <a:cs typeface="Calibri"/>
              </a:rPr>
              <a:t>Ф</a:t>
            </a:r>
            <a:r>
              <a:rPr sz="1400" spc="5" dirty="0">
                <a:latin typeface="Calibri"/>
                <a:cs typeface="Calibri"/>
              </a:rPr>
              <a:t>ор</a:t>
            </a:r>
            <a:r>
              <a:rPr sz="1400" spc="25" dirty="0">
                <a:latin typeface="Calibri"/>
                <a:cs typeface="Calibri"/>
              </a:rPr>
              <a:t>м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spc="5" dirty="0">
                <a:latin typeface="Calibri"/>
                <a:cs typeface="Calibri"/>
              </a:rPr>
              <a:t>р</a:t>
            </a:r>
            <a:r>
              <a:rPr sz="1400" spc="40" dirty="0">
                <a:latin typeface="Calibri"/>
                <a:cs typeface="Calibri"/>
              </a:rPr>
              <a:t>у</a:t>
            </a:r>
            <a:r>
              <a:rPr sz="1400" spc="-25" dirty="0">
                <a:latin typeface="Calibri"/>
                <a:cs typeface="Calibri"/>
              </a:rPr>
              <a:t>е</a:t>
            </a:r>
            <a:r>
              <a:rPr sz="1400" spc="10" dirty="0">
                <a:latin typeface="Calibri"/>
                <a:cs typeface="Calibri"/>
              </a:rPr>
              <a:t>т</a:t>
            </a:r>
            <a:r>
              <a:rPr sz="1400" spc="-114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15" dirty="0">
                <a:latin typeface="Calibri"/>
                <a:cs typeface="Calibri"/>
              </a:rPr>
              <a:t>ч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30" dirty="0">
                <a:latin typeface="Calibri"/>
                <a:cs typeface="Calibri"/>
              </a:rPr>
              <a:t>л</a:t>
            </a:r>
            <a:r>
              <a:rPr sz="1400" spc="15" dirty="0">
                <a:latin typeface="Calibri"/>
                <a:cs typeface="Calibri"/>
              </a:rPr>
              <a:t>ь</a:t>
            </a:r>
            <a:r>
              <a:rPr sz="1400" spc="-5" dirty="0">
                <a:latin typeface="Calibri"/>
                <a:cs typeface="Calibri"/>
              </a:rPr>
              <a:t>н</a:t>
            </a:r>
            <a:r>
              <a:rPr sz="1400" spc="40" dirty="0">
                <a:latin typeface="Calibri"/>
                <a:cs typeface="Calibri"/>
              </a:rPr>
              <a:t>ы</a:t>
            </a:r>
            <a:r>
              <a:rPr sz="1400" spc="10" dirty="0">
                <a:latin typeface="Calibri"/>
                <a:cs typeface="Calibri"/>
              </a:rPr>
              <a:t>е</a:t>
            </a:r>
            <a:r>
              <a:rPr sz="1400" spc="-125" dirty="0">
                <a:latin typeface="Calibri"/>
                <a:cs typeface="Calibri"/>
              </a:rPr>
              <a:t> </a:t>
            </a:r>
            <a:r>
              <a:rPr sz="1400" spc="15" dirty="0">
                <a:latin typeface="Calibri"/>
                <a:cs typeface="Calibri"/>
              </a:rPr>
              <a:t>п</a:t>
            </a:r>
            <a:r>
              <a:rPr sz="1400" spc="5" dirty="0">
                <a:latin typeface="Calibri"/>
                <a:cs typeface="Calibri"/>
              </a:rPr>
              <a:t>р</a:t>
            </a:r>
            <a:r>
              <a:rPr sz="1400" spc="-25" dirty="0">
                <a:latin typeface="Calibri"/>
                <a:cs typeface="Calibri"/>
              </a:rPr>
              <a:t>е</a:t>
            </a:r>
            <a:r>
              <a:rPr sz="1400" spc="40" dirty="0">
                <a:latin typeface="Calibri"/>
                <a:cs typeface="Calibri"/>
              </a:rPr>
              <a:t>д</a:t>
            </a:r>
            <a:r>
              <a:rPr sz="1400" spc="10" dirty="0">
                <a:latin typeface="Calibri"/>
                <a:cs typeface="Calibri"/>
              </a:rPr>
              <a:t>с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ав</a:t>
            </a:r>
            <a:r>
              <a:rPr sz="1400" spc="30" dirty="0">
                <a:latin typeface="Calibri"/>
                <a:cs typeface="Calibri"/>
              </a:rPr>
              <a:t>л</a:t>
            </a:r>
            <a:r>
              <a:rPr sz="1400" spc="-25" dirty="0">
                <a:latin typeface="Calibri"/>
                <a:cs typeface="Calibri"/>
              </a:rPr>
              <a:t>е</a:t>
            </a:r>
            <a:r>
              <a:rPr sz="1400" spc="-5" dirty="0">
                <a:latin typeface="Calibri"/>
                <a:cs typeface="Calibri"/>
              </a:rPr>
              <a:t>н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spc="10" dirty="0">
                <a:latin typeface="Calibri"/>
                <a:cs typeface="Calibri"/>
              </a:rPr>
              <a:t>я</a:t>
            </a:r>
            <a:r>
              <a:rPr sz="1400" spc="-90" dirty="0">
                <a:latin typeface="Calibri"/>
                <a:cs typeface="Calibri"/>
              </a:rPr>
              <a:t> </a:t>
            </a:r>
            <a:r>
              <a:rPr sz="1400" spc="5" dirty="0">
                <a:latin typeface="Calibri"/>
                <a:cs typeface="Calibri"/>
              </a:rPr>
              <a:t>о  неорганических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веществах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16835" y="3285807"/>
            <a:ext cx="3641725" cy="45275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1650"/>
              </a:lnSpc>
              <a:spcBef>
                <a:spcPts val="204"/>
              </a:spcBef>
              <a:buClr>
                <a:srgbClr val="0073B8"/>
              </a:buClr>
              <a:buSzPct val="64285"/>
              <a:buFont typeface="Franklin Gothic Book"/>
              <a:buChar char="►"/>
              <a:tabLst>
                <a:tab pos="298450" algn="l"/>
                <a:tab pos="299085" algn="l"/>
              </a:tabLst>
            </a:pPr>
            <a:r>
              <a:rPr sz="1400" spc="2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10" dirty="0">
                <a:latin typeface="Calibri"/>
                <a:cs typeface="Calibri"/>
              </a:rPr>
              <a:t>з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ва</a:t>
            </a:r>
            <a:r>
              <a:rPr sz="1400" spc="-25" dirty="0">
                <a:latin typeface="Calibri"/>
                <a:cs typeface="Calibri"/>
              </a:rPr>
              <a:t>е</a:t>
            </a:r>
            <a:r>
              <a:rPr sz="1400" spc="10" dirty="0">
                <a:latin typeface="Calibri"/>
                <a:cs typeface="Calibri"/>
              </a:rPr>
              <a:t>т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30" dirty="0">
                <a:latin typeface="Calibri"/>
                <a:cs typeface="Calibri"/>
              </a:rPr>
              <a:t>л</a:t>
            </a:r>
            <a:r>
              <a:rPr sz="1400" spc="5" dirty="0">
                <a:latin typeface="Calibri"/>
                <a:cs typeface="Calibri"/>
              </a:rPr>
              <a:t>о</a:t>
            </a:r>
            <a:r>
              <a:rPr sz="1400" spc="35" dirty="0">
                <a:latin typeface="Calibri"/>
                <a:cs typeface="Calibri"/>
              </a:rPr>
              <a:t>г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spc="15" dirty="0">
                <a:latin typeface="Calibri"/>
                <a:cs typeface="Calibri"/>
              </a:rPr>
              <a:t>ч</a:t>
            </a:r>
            <a:r>
              <a:rPr sz="1400" spc="-25" dirty="0">
                <a:latin typeface="Calibri"/>
                <a:cs typeface="Calibri"/>
              </a:rPr>
              <a:t>е</a:t>
            </a:r>
            <a:r>
              <a:rPr sz="1400" spc="10" dirty="0">
                <a:latin typeface="Calibri"/>
                <a:cs typeface="Calibri"/>
              </a:rPr>
              <a:t>с</a:t>
            </a:r>
            <a:r>
              <a:rPr sz="1400" spc="20" dirty="0">
                <a:latin typeface="Calibri"/>
                <a:cs typeface="Calibri"/>
              </a:rPr>
              <a:t>к</a:t>
            </a:r>
            <a:r>
              <a:rPr sz="1400" spc="5" dirty="0">
                <a:latin typeface="Calibri"/>
                <a:cs typeface="Calibri"/>
              </a:rPr>
              <a:t>о</a:t>
            </a:r>
            <a:r>
              <a:rPr sz="1400" spc="10" dirty="0">
                <a:latin typeface="Calibri"/>
                <a:cs typeface="Calibri"/>
              </a:rPr>
              <a:t>е</a:t>
            </a:r>
            <a:r>
              <a:rPr sz="1400" spc="-125" dirty="0">
                <a:latin typeface="Calibri"/>
                <a:cs typeface="Calibri"/>
              </a:rPr>
              <a:t> </a:t>
            </a:r>
            <a:r>
              <a:rPr sz="1400" spc="25" dirty="0">
                <a:latin typeface="Calibri"/>
                <a:cs typeface="Calibri"/>
              </a:rPr>
              <a:t>м</a:t>
            </a:r>
            <a:r>
              <a:rPr sz="1400" spc="40" dirty="0">
                <a:latin typeface="Calibri"/>
                <a:cs typeface="Calibri"/>
              </a:rPr>
              <a:t>ы</a:t>
            </a:r>
            <a:r>
              <a:rPr sz="1400" spc="30" dirty="0">
                <a:latin typeface="Calibri"/>
                <a:cs typeface="Calibri"/>
              </a:rPr>
              <a:t>шл</a:t>
            </a:r>
            <a:r>
              <a:rPr sz="1400" spc="-25" dirty="0">
                <a:latin typeface="Calibri"/>
                <a:cs typeface="Calibri"/>
              </a:rPr>
              <a:t>е</a:t>
            </a:r>
            <a:r>
              <a:rPr sz="1400" spc="-5" dirty="0">
                <a:latin typeface="Calibri"/>
                <a:cs typeface="Calibri"/>
              </a:rPr>
              <a:t>н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spc="10" dirty="0">
                <a:latin typeface="Calibri"/>
                <a:cs typeface="Calibri"/>
              </a:rPr>
              <a:t>е</a:t>
            </a:r>
            <a:r>
              <a:rPr sz="1400" spc="-1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н</a:t>
            </a:r>
            <a:r>
              <a:rPr sz="1400" spc="10" dirty="0">
                <a:latin typeface="Calibri"/>
                <a:cs typeface="Calibri"/>
              </a:rPr>
              <a:t>а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5" dirty="0">
                <a:latin typeface="Calibri"/>
                <a:cs typeface="Calibri"/>
              </a:rPr>
              <a:t>ос</a:t>
            </a:r>
            <a:r>
              <a:rPr sz="1400" spc="-5" dirty="0">
                <a:latin typeface="Calibri"/>
                <a:cs typeface="Calibri"/>
              </a:rPr>
              <a:t>н</a:t>
            </a:r>
            <a:r>
              <a:rPr sz="1400" spc="5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5" dirty="0">
                <a:latin typeface="Calibri"/>
                <a:cs typeface="Calibri"/>
              </a:rPr>
              <a:t>е  </a:t>
            </a:r>
            <a:r>
              <a:rPr sz="1400" dirty="0">
                <a:latin typeface="Calibri"/>
                <a:cs typeface="Calibri"/>
              </a:rPr>
              <a:t>решения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задач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проблемного</a:t>
            </a:r>
            <a:r>
              <a:rPr sz="1400" spc="-13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содержания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618219" y="1880552"/>
            <a:ext cx="3215640" cy="46228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2800"/>
              </a:lnSpc>
              <a:spcBef>
                <a:spcPts val="80"/>
              </a:spcBef>
              <a:buClr>
                <a:srgbClr val="0073B8"/>
              </a:buClr>
              <a:buSzPct val="64285"/>
              <a:buFont typeface="Franklin Gothic Book"/>
              <a:buChar char="►"/>
              <a:tabLst>
                <a:tab pos="297815" algn="l"/>
                <a:tab pos="298450" algn="l"/>
              </a:tabLst>
            </a:pPr>
            <a:r>
              <a:rPr sz="1400" spc="15" dirty="0">
                <a:latin typeface="Calibri"/>
                <a:cs typeface="Calibri"/>
              </a:rPr>
              <a:t>А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spc="5" dirty="0">
                <a:latin typeface="Calibri"/>
                <a:cs typeface="Calibri"/>
              </a:rPr>
              <a:t>ор</a:t>
            </a:r>
            <a:r>
              <a:rPr sz="1400" spc="15" dirty="0">
                <a:latin typeface="Calibri"/>
                <a:cs typeface="Calibri"/>
              </a:rPr>
              <a:t>ы</a:t>
            </a:r>
            <a:r>
              <a:rPr sz="1400" spc="-70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–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15" dirty="0">
                <a:latin typeface="Calibri"/>
                <a:cs typeface="Calibri"/>
              </a:rPr>
              <a:t>п</a:t>
            </a:r>
            <a:r>
              <a:rPr sz="1400" spc="5" dirty="0">
                <a:latin typeface="Calibri"/>
                <a:cs typeface="Calibri"/>
              </a:rPr>
              <a:t>р</a:t>
            </a:r>
            <a:r>
              <a:rPr sz="1400" spc="-30" dirty="0">
                <a:latin typeface="Calibri"/>
                <a:cs typeface="Calibri"/>
              </a:rPr>
              <a:t>е</a:t>
            </a:r>
            <a:r>
              <a:rPr sz="1400" spc="15" dirty="0">
                <a:latin typeface="Calibri"/>
                <a:cs typeface="Calibri"/>
              </a:rPr>
              <a:t>п</a:t>
            </a:r>
            <a:r>
              <a:rPr sz="1400" spc="-70" dirty="0">
                <a:latin typeface="Calibri"/>
                <a:cs typeface="Calibri"/>
              </a:rPr>
              <a:t>о</a:t>
            </a:r>
            <a:r>
              <a:rPr sz="1400" spc="40" dirty="0">
                <a:latin typeface="Calibri"/>
                <a:cs typeface="Calibri"/>
              </a:rPr>
              <a:t>д</a:t>
            </a:r>
            <a:r>
              <a:rPr sz="1400" dirty="0">
                <a:latin typeface="Calibri"/>
                <a:cs typeface="Calibri"/>
              </a:rPr>
              <a:t>ава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spc="-30" dirty="0">
                <a:latin typeface="Calibri"/>
                <a:cs typeface="Calibri"/>
              </a:rPr>
              <a:t>е</a:t>
            </a:r>
            <a:r>
              <a:rPr sz="1400" spc="25" dirty="0">
                <a:latin typeface="Calibri"/>
                <a:cs typeface="Calibri"/>
              </a:rPr>
              <a:t>л</a:t>
            </a:r>
            <a:r>
              <a:rPr sz="1400" spc="10" dirty="0">
                <a:latin typeface="Calibri"/>
                <a:cs typeface="Calibri"/>
              </a:rPr>
              <a:t>и</a:t>
            </a:r>
            <a:r>
              <a:rPr sz="1400" spc="-114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х</a:t>
            </a:r>
            <a:r>
              <a:rPr sz="1400" spc="-15" dirty="0">
                <a:latin typeface="Calibri"/>
                <a:cs typeface="Calibri"/>
              </a:rPr>
              <a:t>и</a:t>
            </a:r>
            <a:r>
              <a:rPr sz="1400" spc="20" dirty="0">
                <a:latin typeface="Calibri"/>
                <a:cs typeface="Calibri"/>
              </a:rPr>
              <a:t>м</a:t>
            </a:r>
            <a:r>
              <a:rPr sz="1400" spc="-15" dirty="0">
                <a:latin typeface="Calibri"/>
                <a:cs typeface="Calibri"/>
              </a:rPr>
              <a:t>и</a:t>
            </a:r>
            <a:r>
              <a:rPr sz="1400" spc="10" dirty="0">
                <a:latin typeface="Calibri"/>
                <a:cs typeface="Calibri"/>
              </a:rPr>
              <a:t>ч</a:t>
            </a:r>
            <a:r>
              <a:rPr sz="1400" spc="-30" dirty="0">
                <a:latin typeface="Calibri"/>
                <a:cs typeface="Calibri"/>
              </a:rPr>
              <a:t>е</a:t>
            </a:r>
            <a:r>
              <a:rPr sz="1400" spc="10" dirty="0">
                <a:latin typeface="Calibri"/>
                <a:cs typeface="Calibri"/>
              </a:rPr>
              <a:t>с</a:t>
            </a:r>
            <a:r>
              <a:rPr sz="1400" spc="15" dirty="0">
                <a:latin typeface="Calibri"/>
                <a:cs typeface="Calibri"/>
              </a:rPr>
              <a:t>к</a:t>
            </a:r>
            <a:r>
              <a:rPr sz="1400" spc="5" dirty="0">
                <a:latin typeface="Calibri"/>
                <a:cs typeface="Calibri"/>
              </a:rPr>
              <a:t>о</a:t>
            </a:r>
            <a:r>
              <a:rPr sz="1400" spc="30" dirty="0">
                <a:latin typeface="Calibri"/>
                <a:cs typeface="Calibri"/>
              </a:rPr>
              <a:t>г</a:t>
            </a:r>
            <a:r>
              <a:rPr sz="1400" spc="5" dirty="0">
                <a:latin typeface="Calibri"/>
                <a:cs typeface="Calibri"/>
              </a:rPr>
              <a:t>о  </a:t>
            </a:r>
            <a:r>
              <a:rPr sz="1400" spc="20" dirty="0">
                <a:latin typeface="Calibri"/>
                <a:cs typeface="Calibri"/>
              </a:rPr>
              <a:t>ф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20" dirty="0">
                <a:latin typeface="Calibri"/>
                <a:cs typeface="Calibri"/>
              </a:rPr>
              <a:t>к</a:t>
            </a:r>
            <a:r>
              <a:rPr sz="1400" spc="-40" dirty="0">
                <a:latin typeface="Calibri"/>
                <a:cs typeface="Calibri"/>
              </a:rPr>
              <a:t>у</a:t>
            </a:r>
            <a:r>
              <a:rPr sz="1400" spc="25" dirty="0">
                <a:latin typeface="Calibri"/>
                <a:cs typeface="Calibri"/>
              </a:rPr>
              <a:t>л</a:t>
            </a:r>
            <a:r>
              <a:rPr sz="1400" spc="-65" dirty="0">
                <a:latin typeface="Calibri"/>
                <a:cs typeface="Calibri"/>
              </a:rPr>
              <a:t>ь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spc="-30" dirty="0">
                <a:latin typeface="Calibri"/>
                <a:cs typeface="Calibri"/>
              </a:rPr>
              <a:t>е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spc="10" dirty="0">
                <a:latin typeface="Calibri"/>
                <a:cs typeface="Calibri"/>
              </a:rPr>
              <a:t>а</a:t>
            </a:r>
            <a:r>
              <a:rPr sz="1400" spc="-9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М</a:t>
            </a:r>
            <a:r>
              <a:rPr sz="1400" spc="-5" dirty="0">
                <a:latin typeface="Calibri"/>
                <a:cs typeface="Calibri"/>
              </a:rPr>
              <a:t>Г</a:t>
            </a:r>
            <a:r>
              <a:rPr sz="1400" spc="10" dirty="0">
                <a:latin typeface="Calibri"/>
                <a:cs typeface="Calibri"/>
              </a:rPr>
              <a:t>У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618219" y="2538666"/>
            <a:ext cx="2901950" cy="4629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75"/>
              </a:spcBef>
              <a:buClr>
                <a:srgbClr val="0073B8"/>
              </a:buClr>
              <a:buSzPct val="64285"/>
              <a:buFont typeface="Franklin Gothic Book"/>
              <a:buChar char="►"/>
              <a:tabLst>
                <a:tab pos="297815" algn="l"/>
                <a:tab pos="298450" algn="l"/>
              </a:tabLst>
            </a:pPr>
            <a:r>
              <a:rPr sz="1400" spc="25" dirty="0">
                <a:latin typeface="Calibri"/>
                <a:cs typeface="Calibri"/>
              </a:rPr>
              <a:t>П</a:t>
            </a:r>
            <a:r>
              <a:rPr sz="1400" spc="5" dirty="0">
                <a:latin typeface="Calibri"/>
                <a:cs typeface="Calibri"/>
              </a:rPr>
              <a:t>о</a:t>
            </a:r>
            <a:r>
              <a:rPr sz="1400" spc="15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10" dirty="0">
                <a:latin typeface="Calibri"/>
                <a:cs typeface="Calibri"/>
              </a:rPr>
              <a:t>з</a:t>
            </a:r>
            <a:r>
              <a:rPr sz="1400" spc="-5" dirty="0">
                <a:latin typeface="Calibri"/>
                <a:cs typeface="Calibri"/>
              </a:rPr>
              <a:t>ан</a:t>
            </a:r>
            <a:r>
              <a:rPr sz="1400" spc="10" dirty="0">
                <a:latin typeface="Calibri"/>
                <a:cs typeface="Calibri"/>
              </a:rPr>
              <a:t>а</a:t>
            </a:r>
            <a:r>
              <a:rPr sz="1400" spc="-1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10" dirty="0">
                <a:latin typeface="Calibri"/>
                <a:cs typeface="Calibri"/>
              </a:rPr>
              <a:t>з</a:t>
            </a:r>
            <a:r>
              <a:rPr sz="1400" spc="-5" dirty="0">
                <a:latin typeface="Calibri"/>
                <a:cs typeface="Calibri"/>
              </a:rPr>
              <a:t>а</a:t>
            </a:r>
            <a:r>
              <a:rPr sz="1400" spc="-15" dirty="0">
                <a:latin typeface="Calibri"/>
                <a:cs typeface="Calibri"/>
              </a:rPr>
              <a:t>и</a:t>
            </a:r>
            <a:r>
              <a:rPr sz="1400" spc="20" dirty="0">
                <a:latin typeface="Calibri"/>
                <a:cs typeface="Calibri"/>
              </a:rPr>
              <a:t>м</a:t>
            </a:r>
            <a:r>
              <a:rPr sz="1400" spc="5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св</a:t>
            </a:r>
            <a:r>
              <a:rPr sz="1400" spc="5" dirty="0">
                <a:latin typeface="Calibri"/>
                <a:cs typeface="Calibri"/>
              </a:rPr>
              <a:t>я</a:t>
            </a:r>
            <a:r>
              <a:rPr sz="1400" dirty="0">
                <a:latin typeface="Calibri"/>
                <a:cs typeface="Calibri"/>
              </a:rPr>
              <a:t>з</a:t>
            </a:r>
            <a:r>
              <a:rPr sz="1400" spc="10" dirty="0">
                <a:latin typeface="Calibri"/>
                <a:cs typeface="Calibri"/>
              </a:rPr>
              <a:t>ь</a:t>
            </a:r>
            <a:r>
              <a:rPr sz="1400" spc="-90" dirty="0">
                <a:latin typeface="Calibri"/>
                <a:cs typeface="Calibri"/>
              </a:rPr>
              <a:t> </a:t>
            </a:r>
            <a:r>
              <a:rPr sz="1400" spc="15" dirty="0">
                <a:latin typeface="Calibri"/>
                <a:cs typeface="Calibri"/>
              </a:rPr>
              <a:t>п</a:t>
            </a:r>
            <a:r>
              <a:rPr sz="1400" spc="5" dirty="0">
                <a:latin typeface="Calibri"/>
                <a:cs typeface="Calibri"/>
              </a:rPr>
              <a:t>р</a:t>
            </a:r>
            <a:r>
              <a:rPr sz="1400" spc="-30" dirty="0">
                <a:latin typeface="Calibri"/>
                <a:cs typeface="Calibri"/>
              </a:rPr>
              <a:t>е</a:t>
            </a:r>
            <a:r>
              <a:rPr sz="1400" spc="40" dirty="0">
                <a:latin typeface="Calibri"/>
                <a:cs typeface="Calibri"/>
              </a:rPr>
              <a:t>д</a:t>
            </a:r>
            <a:r>
              <a:rPr sz="1400" spc="20" dirty="0">
                <a:latin typeface="Calibri"/>
                <a:cs typeface="Calibri"/>
              </a:rPr>
              <a:t>м</a:t>
            </a:r>
            <a:r>
              <a:rPr sz="1400" spc="-30" dirty="0">
                <a:latin typeface="Calibri"/>
                <a:cs typeface="Calibri"/>
              </a:rPr>
              <a:t>е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spc="5" dirty="0">
                <a:latin typeface="Calibri"/>
                <a:cs typeface="Calibri"/>
              </a:rPr>
              <a:t>ов  </a:t>
            </a:r>
            <a:r>
              <a:rPr sz="1400" spc="-30" dirty="0">
                <a:latin typeface="Calibri"/>
                <a:cs typeface="Calibri"/>
              </a:rPr>
              <a:t>е</a:t>
            </a:r>
            <a:r>
              <a:rPr sz="1400" spc="10" dirty="0">
                <a:latin typeface="Calibri"/>
                <a:cs typeface="Calibri"/>
              </a:rPr>
              <a:t>с</a:t>
            </a:r>
            <a:r>
              <a:rPr sz="1400" spc="-25" dirty="0">
                <a:latin typeface="Calibri"/>
                <a:cs typeface="Calibri"/>
              </a:rPr>
              <a:t>т</a:t>
            </a:r>
            <a:r>
              <a:rPr sz="1400" spc="-30" dirty="0">
                <a:latin typeface="Calibri"/>
                <a:cs typeface="Calibri"/>
              </a:rPr>
              <a:t>е</a:t>
            </a:r>
            <a:r>
              <a:rPr sz="1400" spc="10" dirty="0">
                <a:latin typeface="Calibri"/>
                <a:cs typeface="Calibri"/>
              </a:rPr>
              <a:t>с</a:t>
            </a:r>
            <a:r>
              <a:rPr sz="1400" spc="-25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30" dirty="0">
                <a:latin typeface="Calibri"/>
                <a:cs typeface="Calibri"/>
              </a:rPr>
              <a:t>е</a:t>
            </a:r>
            <a:r>
              <a:rPr sz="1400" spc="-5" dirty="0">
                <a:latin typeface="Calibri"/>
                <a:cs typeface="Calibri"/>
              </a:rPr>
              <a:t>нн</a:t>
            </a:r>
            <a:r>
              <a:rPr sz="1400" spc="10" dirty="0">
                <a:latin typeface="Calibri"/>
                <a:cs typeface="Calibri"/>
              </a:rPr>
              <a:t>о</a:t>
            </a:r>
            <a:r>
              <a:rPr sz="1400" spc="15" dirty="0">
                <a:latin typeface="Calibri"/>
                <a:cs typeface="Calibri"/>
              </a:rPr>
              <a:t>-</a:t>
            </a:r>
            <a:r>
              <a:rPr sz="1400" spc="-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35" dirty="0">
                <a:latin typeface="Calibri"/>
                <a:cs typeface="Calibri"/>
              </a:rPr>
              <a:t>у</a:t>
            </a:r>
            <a:r>
              <a:rPr sz="1400" spc="10" dirty="0">
                <a:latin typeface="Calibri"/>
                <a:cs typeface="Calibri"/>
              </a:rPr>
              <a:t>ч</a:t>
            </a:r>
            <a:r>
              <a:rPr sz="1400" spc="-5" dirty="0">
                <a:latin typeface="Calibri"/>
                <a:cs typeface="Calibri"/>
              </a:rPr>
              <a:t>н</a:t>
            </a:r>
            <a:r>
              <a:rPr sz="1400" spc="5" dirty="0">
                <a:latin typeface="Calibri"/>
                <a:cs typeface="Calibri"/>
              </a:rPr>
              <a:t>о</a:t>
            </a:r>
            <a:r>
              <a:rPr sz="1400" spc="30" dirty="0">
                <a:latin typeface="Calibri"/>
                <a:cs typeface="Calibri"/>
              </a:rPr>
              <a:t>г</a:t>
            </a:r>
            <a:r>
              <a:rPr sz="1400" spc="10" dirty="0">
                <a:latin typeface="Calibri"/>
                <a:cs typeface="Calibri"/>
              </a:rPr>
              <a:t>о</a:t>
            </a:r>
            <a:r>
              <a:rPr sz="1400" spc="-85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ци</a:t>
            </a:r>
            <a:r>
              <a:rPr sz="1400" spc="20" dirty="0">
                <a:latin typeface="Calibri"/>
                <a:cs typeface="Calibri"/>
              </a:rPr>
              <a:t>к</a:t>
            </a:r>
            <a:r>
              <a:rPr sz="1400" spc="25" dirty="0">
                <a:latin typeface="Calibri"/>
                <a:cs typeface="Calibri"/>
              </a:rPr>
              <a:t>л</a:t>
            </a:r>
            <a:r>
              <a:rPr sz="1400" spc="10" dirty="0">
                <a:latin typeface="Calibri"/>
                <a:cs typeface="Calibri"/>
              </a:rPr>
              <a:t>а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618219" y="3196907"/>
            <a:ext cx="3303270" cy="45275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1650"/>
              </a:lnSpc>
              <a:spcBef>
                <a:spcPts val="204"/>
              </a:spcBef>
              <a:buClr>
                <a:srgbClr val="0073B8"/>
              </a:buClr>
              <a:buSzPct val="64285"/>
              <a:buFont typeface="Franklin Gothic Book"/>
              <a:buChar char="►"/>
              <a:tabLst>
                <a:tab pos="297815" algn="l"/>
                <a:tab pos="298450" algn="l"/>
              </a:tabLst>
            </a:pPr>
            <a:r>
              <a:rPr sz="1400" spc="-10" dirty="0">
                <a:latin typeface="Calibri"/>
                <a:cs typeface="Calibri"/>
              </a:rPr>
              <a:t>Ф</a:t>
            </a:r>
            <a:r>
              <a:rPr sz="1400" spc="5" dirty="0">
                <a:latin typeface="Calibri"/>
                <a:cs typeface="Calibri"/>
              </a:rPr>
              <a:t>ор</a:t>
            </a:r>
            <a:r>
              <a:rPr sz="1400" spc="20" dirty="0">
                <a:latin typeface="Calibri"/>
                <a:cs typeface="Calibri"/>
              </a:rPr>
              <a:t>м</a:t>
            </a:r>
            <a:r>
              <a:rPr sz="1400" spc="-15" dirty="0">
                <a:latin typeface="Calibri"/>
                <a:cs typeface="Calibri"/>
              </a:rPr>
              <a:t>и</a:t>
            </a:r>
            <a:r>
              <a:rPr sz="1400" spc="5" dirty="0">
                <a:latin typeface="Calibri"/>
                <a:cs typeface="Calibri"/>
              </a:rPr>
              <a:t>р</a:t>
            </a:r>
            <a:r>
              <a:rPr sz="1400" spc="35" dirty="0">
                <a:latin typeface="Calibri"/>
                <a:cs typeface="Calibri"/>
              </a:rPr>
              <a:t>у</a:t>
            </a:r>
            <a:r>
              <a:rPr sz="1400" spc="-30" dirty="0">
                <a:latin typeface="Calibri"/>
                <a:cs typeface="Calibri"/>
              </a:rPr>
              <a:t>е</a:t>
            </a:r>
            <a:r>
              <a:rPr sz="1400" spc="10" dirty="0">
                <a:latin typeface="Calibri"/>
                <a:cs typeface="Calibri"/>
              </a:rPr>
              <a:t>т</a:t>
            </a:r>
            <a:r>
              <a:rPr sz="1400" spc="-120" dirty="0">
                <a:latin typeface="Calibri"/>
                <a:cs typeface="Calibri"/>
              </a:rPr>
              <a:t> </a:t>
            </a:r>
            <a:r>
              <a:rPr sz="1400" spc="15" dirty="0">
                <a:latin typeface="Calibri"/>
                <a:cs typeface="Calibri"/>
              </a:rPr>
              <a:t>п</a:t>
            </a:r>
            <a:r>
              <a:rPr sz="1400" spc="5" dirty="0">
                <a:latin typeface="Calibri"/>
                <a:cs typeface="Calibri"/>
              </a:rPr>
              <a:t>о</a:t>
            </a:r>
            <a:r>
              <a:rPr sz="1400" spc="-10" dirty="0">
                <a:latin typeface="Calibri"/>
                <a:cs typeface="Calibri"/>
              </a:rPr>
              <a:t>н</a:t>
            </a:r>
            <a:r>
              <a:rPr sz="1400" spc="-15" dirty="0">
                <a:latin typeface="Calibri"/>
                <a:cs typeface="Calibri"/>
              </a:rPr>
              <a:t>и</a:t>
            </a:r>
            <a:r>
              <a:rPr sz="1400" spc="20" dirty="0">
                <a:latin typeface="Calibri"/>
                <a:cs typeface="Calibri"/>
              </a:rPr>
              <a:t>м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5" dirty="0">
                <a:latin typeface="Calibri"/>
                <a:cs typeface="Calibri"/>
              </a:rPr>
              <a:t>н</a:t>
            </a:r>
            <a:r>
              <a:rPr sz="1400" spc="-15" dirty="0">
                <a:latin typeface="Calibri"/>
                <a:cs typeface="Calibri"/>
              </a:rPr>
              <a:t>и</a:t>
            </a:r>
            <a:r>
              <a:rPr sz="1400" spc="10" dirty="0">
                <a:latin typeface="Calibri"/>
                <a:cs typeface="Calibri"/>
              </a:rPr>
              <a:t>е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н</a:t>
            </a:r>
            <a:r>
              <a:rPr sz="1400" spc="-30" dirty="0">
                <a:latin typeface="Calibri"/>
                <a:cs typeface="Calibri"/>
              </a:rPr>
              <a:t>е</a:t>
            </a:r>
            <a:r>
              <a:rPr sz="1400" spc="5" dirty="0">
                <a:latin typeface="Calibri"/>
                <a:cs typeface="Calibri"/>
              </a:rPr>
              <a:t>о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spc="-10" dirty="0">
                <a:latin typeface="Calibri"/>
                <a:cs typeface="Calibri"/>
              </a:rPr>
              <a:t>х</a:t>
            </a:r>
            <a:r>
              <a:rPr sz="1400" spc="-70" dirty="0">
                <a:latin typeface="Calibri"/>
                <a:cs typeface="Calibri"/>
              </a:rPr>
              <a:t>о</a:t>
            </a:r>
            <a:r>
              <a:rPr sz="1400" spc="40" dirty="0">
                <a:latin typeface="Calibri"/>
                <a:cs typeface="Calibri"/>
              </a:rPr>
              <a:t>д</a:t>
            </a:r>
            <a:r>
              <a:rPr sz="1400" spc="-15" dirty="0">
                <a:latin typeface="Calibri"/>
                <a:cs typeface="Calibri"/>
              </a:rPr>
              <a:t>и</a:t>
            </a:r>
            <a:r>
              <a:rPr sz="1400" spc="20" dirty="0">
                <a:latin typeface="Calibri"/>
                <a:cs typeface="Calibri"/>
              </a:rPr>
              <a:t>м</a:t>
            </a:r>
            <a:r>
              <a:rPr sz="1400" spc="5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с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spc="5" dirty="0">
                <a:latin typeface="Calibri"/>
                <a:cs typeface="Calibri"/>
              </a:rPr>
              <a:t>и  </a:t>
            </a:r>
            <a:r>
              <a:rPr sz="1400" dirty="0">
                <a:latin typeface="Calibri"/>
                <a:cs typeface="Calibri"/>
              </a:rPr>
              <a:t>изучения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предмета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919604"/>
            <a:ext cx="6019800" cy="4938395"/>
            <a:chOff x="0" y="1919604"/>
            <a:chExt cx="6019800" cy="49383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428998"/>
              <a:ext cx="2423921" cy="3429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68757" y="1929129"/>
              <a:ext cx="5641975" cy="1986280"/>
            </a:xfrm>
            <a:custGeom>
              <a:avLst/>
              <a:gdLst/>
              <a:ahLst/>
              <a:cxnLst/>
              <a:rect l="l" t="t" r="r" b="b"/>
              <a:pathLst>
                <a:path w="5641975" h="1986279">
                  <a:moveTo>
                    <a:pt x="0" y="331089"/>
                  </a:moveTo>
                  <a:lnTo>
                    <a:pt x="3589" y="282157"/>
                  </a:lnTo>
                  <a:lnTo>
                    <a:pt x="14015" y="235457"/>
                  </a:lnTo>
                  <a:lnTo>
                    <a:pt x="30767" y="191499"/>
                  </a:lnTo>
                  <a:lnTo>
                    <a:pt x="53331" y="150796"/>
                  </a:lnTo>
                  <a:lnTo>
                    <a:pt x="81197" y="113860"/>
                  </a:lnTo>
                  <a:lnTo>
                    <a:pt x="113852" y="81202"/>
                  </a:lnTo>
                  <a:lnTo>
                    <a:pt x="150783" y="53334"/>
                  </a:lnTo>
                  <a:lnTo>
                    <a:pt x="191480" y="30768"/>
                  </a:lnTo>
                  <a:lnTo>
                    <a:pt x="235429" y="14015"/>
                  </a:lnTo>
                  <a:lnTo>
                    <a:pt x="282119" y="3589"/>
                  </a:lnTo>
                  <a:lnTo>
                    <a:pt x="331038" y="0"/>
                  </a:lnTo>
                  <a:lnTo>
                    <a:pt x="5310301" y="0"/>
                  </a:lnTo>
                  <a:lnTo>
                    <a:pt x="5359233" y="3589"/>
                  </a:lnTo>
                  <a:lnTo>
                    <a:pt x="5405933" y="14015"/>
                  </a:lnTo>
                  <a:lnTo>
                    <a:pt x="5449891" y="30768"/>
                  </a:lnTo>
                  <a:lnTo>
                    <a:pt x="5490594" y="53334"/>
                  </a:lnTo>
                  <a:lnTo>
                    <a:pt x="5527530" y="81202"/>
                  </a:lnTo>
                  <a:lnTo>
                    <a:pt x="5560188" y="113860"/>
                  </a:lnTo>
                  <a:lnTo>
                    <a:pt x="5588056" y="150796"/>
                  </a:lnTo>
                  <a:lnTo>
                    <a:pt x="5610622" y="191499"/>
                  </a:lnTo>
                  <a:lnTo>
                    <a:pt x="5627374" y="235457"/>
                  </a:lnTo>
                  <a:lnTo>
                    <a:pt x="5637801" y="282157"/>
                  </a:lnTo>
                  <a:lnTo>
                    <a:pt x="5641390" y="331089"/>
                  </a:lnTo>
                  <a:lnTo>
                    <a:pt x="5641390" y="1655191"/>
                  </a:lnTo>
                  <a:lnTo>
                    <a:pt x="5637801" y="1704090"/>
                  </a:lnTo>
                  <a:lnTo>
                    <a:pt x="5627374" y="1750765"/>
                  </a:lnTo>
                  <a:lnTo>
                    <a:pt x="5610622" y="1794702"/>
                  </a:lnTo>
                  <a:lnTo>
                    <a:pt x="5588056" y="1835389"/>
                  </a:lnTo>
                  <a:lnTo>
                    <a:pt x="5560188" y="1872313"/>
                  </a:lnTo>
                  <a:lnTo>
                    <a:pt x="5527530" y="1904962"/>
                  </a:lnTo>
                  <a:lnTo>
                    <a:pt x="5490594" y="1932824"/>
                  </a:lnTo>
                  <a:lnTo>
                    <a:pt x="5449891" y="1955387"/>
                  </a:lnTo>
                  <a:lnTo>
                    <a:pt x="5405933" y="1972137"/>
                  </a:lnTo>
                  <a:lnTo>
                    <a:pt x="5359233" y="1982563"/>
                  </a:lnTo>
                  <a:lnTo>
                    <a:pt x="5310301" y="1986153"/>
                  </a:lnTo>
                  <a:lnTo>
                    <a:pt x="331038" y="1986153"/>
                  </a:lnTo>
                  <a:lnTo>
                    <a:pt x="282119" y="1982563"/>
                  </a:lnTo>
                  <a:lnTo>
                    <a:pt x="235429" y="1972137"/>
                  </a:lnTo>
                  <a:lnTo>
                    <a:pt x="191480" y="1955387"/>
                  </a:lnTo>
                  <a:lnTo>
                    <a:pt x="150783" y="1932824"/>
                  </a:lnTo>
                  <a:lnTo>
                    <a:pt x="113852" y="1904962"/>
                  </a:lnTo>
                  <a:lnTo>
                    <a:pt x="81197" y="1872313"/>
                  </a:lnTo>
                  <a:lnTo>
                    <a:pt x="53331" y="1835389"/>
                  </a:lnTo>
                  <a:lnTo>
                    <a:pt x="30767" y="1794702"/>
                  </a:lnTo>
                  <a:lnTo>
                    <a:pt x="14015" y="1750765"/>
                  </a:lnTo>
                  <a:lnTo>
                    <a:pt x="3589" y="1704090"/>
                  </a:lnTo>
                  <a:lnTo>
                    <a:pt x="0" y="1655191"/>
                  </a:lnTo>
                  <a:lnTo>
                    <a:pt x="0" y="331089"/>
                  </a:lnTo>
                  <a:close/>
                </a:path>
              </a:pathLst>
            </a:custGeom>
            <a:ln w="19050">
              <a:solidFill>
                <a:srgbClr val="2845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1586844" y="457898"/>
            <a:ext cx="21653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35" dirty="0">
                <a:solidFill>
                  <a:srgbClr val="223B78"/>
                </a:solidFill>
                <a:latin typeface="Calibri"/>
                <a:cs typeface="Calibri"/>
              </a:rPr>
              <a:t>15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34327" y="147187"/>
            <a:ext cx="9055100" cy="1015365"/>
          </a:xfrm>
          <a:prstGeom prst="rect">
            <a:avLst/>
          </a:prstGeom>
        </p:spPr>
        <p:txBody>
          <a:bodyPr vert="horz" wrap="square" lIns="0" tIns="130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25"/>
              </a:spcBef>
            </a:pPr>
            <a:r>
              <a:rPr spc="-15" dirty="0"/>
              <a:t>Статус</a:t>
            </a:r>
            <a:r>
              <a:rPr spc="10" dirty="0"/>
              <a:t> </a:t>
            </a:r>
            <a:r>
              <a:rPr spc="-5" dirty="0"/>
              <a:t>учебных</a:t>
            </a:r>
            <a:r>
              <a:rPr spc="-10" dirty="0"/>
              <a:t> пособий</a:t>
            </a:r>
          </a:p>
          <a:p>
            <a:pPr marL="50800" marR="5080" indent="-38100">
              <a:lnSpc>
                <a:spcPct val="102899"/>
              </a:lnSpc>
              <a:spcBef>
                <a:spcPts val="525"/>
              </a:spcBef>
            </a:pPr>
            <a:r>
              <a:rPr sz="1400" spc="-5" dirty="0"/>
              <a:t>Использование</a:t>
            </a:r>
            <a:r>
              <a:rPr sz="1400" spc="-55" dirty="0"/>
              <a:t> </a:t>
            </a:r>
            <a:r>
              <a:rPr sz="1400" spc="10" dirty="0"/>
              <a:t>учебных</a:t>
            </a:r>
            <a:r>
              <a:rPr sz="1400" spc="-60" dirty="0"/>
              <a:t> </a:t>
            </a:r>
            <a:r>
              <a:rPr sz="1400" spc="5" dirty="0"/>
              <a:t>пособий</a:t>
            </a:r>
            <a:r>
              <a:rPr sz="1400" spc="-50" dirty="0"/>
              <a:t> </a:t>
            </a:r>
            <a:r>
              <a:rPr sz="1400" spc="5" dirty="0"/>
              <a:t>закреплено</a:t>
            </a:r>
            <a:r>
              <a:rPr sz="1400" spc="-100" dirty="0"/>
              <a:t> </a:t>
            </a:r>
            <a:r>
              <a:rPr sz="1400" spc="10" dirty="0"/>
              <a:t>Федеральным</a:t>
            </a:r>
            <a:r>
              <a:rPr sz="1400" spc="-120" dirty="0"/>
              <a:t> </a:t>
            </a:r>
            <a:r>
              <a:rPr sz="1400" spc="-10" dirty="0"/>
              <a:t>законом</a:t>
            </a:r>
            <a:r>
              <a:rPr sz="1400" spc="-55" dirty="0"/>
              <a:t> </a:t>
            </a:r>
            <a:r>
              <a:rPr sz="1400" spc="10" dirty="0"/>
              <a:t>«Об</a:t>
            </a:r>
            <a:r>
              <a:rPr sz="1400" spc="-90" dirty="0"/>
              <a:t> </a:t>
            </a:r>
            <a:r>
              <a:rPr sz="1400" spc="-5" dirty="0"/>
              <a:t>образовании</a:t>
            </a:r>
            <a:r>
              <a:rPr sz="1400" spc="-50" dirty="0"/>
              <a:t> </a:t>
            </a:r>
            <a:r>
              <a:rPr sz="1400" spc="10" dirty="0"/>
              <a:t>в</a:t>
            </a:r>
            <a:r>
              <a:rPr sz="1400" spc="45" dirty="0"/>
              <a:t> </a:t>
            </a:r>
            <a:r>
              <a:rPr sz="1400" spc="5" dirty="0"/>
              <a:t>Российской</a:t>
            </a:r>
            <a:r>
              <a:rPr sz="1400" spc="-50" dirty="0"/>
              <a:t> </a:t>
            </a:r>
            <a:r>
              <a:rPr sz="1400" spc="5" dirty="0"/>
              <a:t>Федерации»</a:t>
            </a:r>
            <a:r>
              <a:rPr sz="1400" spc="-105" dirty="0"/>
              <a:t> </a:t>
            </a:r>
            <a:r>
              <a:rPr sz="1400" spc="15" dirty="0"/>
              <a:t>и </a:t>
            </a:r>
            <a:r>
              <a:rPr sz="1400" spc="-300" dirty="0"/>
              <a:t> </a:t>
            </a:r>
            <a:r>
              <a:rPr sz="1400" spc="15" dirty="0"/>
              <a:t>Федеральными</a:t>
            </a:r>
            <a:r>
              <a:rPr sz="1400" spc="-140" dirty="0"/>
              <a:t> </a:t>
            </a:r>
            <a:r>
              <a:rPr sz="1400" spc="-5" dirty="0"/>
              <a:t>государственными</a:t>
            </a:r>
            <a:r>
              <a:rPr sz="1400" spc="-65" dirty="0"/>
              <a:t> </a:t>
            </a:r>
            <a:r>
              <a:rPr sz="1400" spc="-5" dirty="0"/>
              <a:t>образовательными</a:t>
            </a:r>
            <a:r>
              <a:rPr sz="1400" spc="-65" dirty="0"/>
              <a:t> </a:t>
            </a:r>
            <a:r>
              <a:rPr sz="1400" spc="-5" dirty="0"/>
              <a:t>стандартами</a:t>
            </a:r>
            <a:endParaRPr sz="1400"/>
          </a:p>
        </p:txBody>
      </p:sp>
      <p:grpSp>
        <p:nvGrpSpPr>
          <p:cNvPr id="7" name="object 7"/>
          <p:cNvGrpSpPr/>
          <p:nvPr/>
        </p:nvGrpSpPr>
        <p:grpSpPr>
          <a:xfrm>
            <a:off x="359232" y="1318767"/>
            <a:ext cx="5661025" cy="435609"/>
            <a:chOff x="359232" y="1318767"/>
            <a:chExt cx="5661025" cy="435609"/>
          </a:xfrm>
        </p:grpSpPr>
        <p:sp>
          <p:nvSpPr>
            <p:cNvPr id="8" name="object 8"/>
            <p:cNvSpPr/>
            <p:nvPr/>
          </p:nvSpPr>
          <p:spPr>
            <a:xfrm>
              <a:off x="368771" y="1328292"/>
              <a:ext cx="5641975" cy="416559"/>
            </a:xfrm>
            <a:custGeom>
              <a:avLst/>
              <a:gdLst/>
              <a:ahLst/>
              <a:cxnLst/>
              <a:rect l="l" t="t" r="r" b="b"/>
              <a:pathLst>
                <a:path w="5641975" h="416560">
                  <a:moveTo>
                    <a:pt x="5433223" y="0"/>
                  </a:moveTo>
                  <a:lnTo>
                    <a:pt x="208049" y="0"/>
                  </a:lnTo>
                  <a:lnTo>
                    <a:pt x="160342" y="5498"/>
                  </a:lnTo>
                  <a:lnTo>
                    <a:pt x="116548" y="21161"/>
                  </a:lnTo>
                  <a:lnTo>
                    <a:pt x="77916" y="45736"/>
                  </a:lnTo>
                  <a:lnTo>
                    <a:pt x="45695" y="77974"/>
                  </a:lnTo>
                  <a:lnTo>
                    <a:pt x="21133" y="116623"/>
                  </a:lnTo>
                  <a:lnTo>
                    <a:pt x="5480" y="160433"/>
                  </a:lnTo>
                  <a:lnTo>
                    <a:pt x="0" y="208026"/>
                  </a:lnTo>
                  <a:lnTo>
                    <a:pt x="5480" y="255745"/>
                  </a:lnTo>
                  <a:lnTo>
                    <a:pt x="21162" y="299601"/>
                  </a:lnTo>
                  <a:lnTo>
                    <a:pt x="45718" y="338228"/>
                  </a:lnTo>
                  <a:lnTo>
                    <a:pt x="77932" y="370452"/>
                  </a:lnTo>
                  <a:lnTo>
                    <a:pt x="116556" y="395020"/>
                  </a:lnTo>
                  <a:lnTo>
                    <a:pt x="160345" y="410680"/>
                  </a:lnTo>
                  <a:lnTo>
                    <a:pt x="208049" y="416179"/>
                  </a:lnTo>
                  <a:lnTo>
                    <a:pt x="5433223" y="416179"/>
                  </a:lnTo>
                  <a:lnTo>
                    <a:pt x="5480943" y="410680"/>
                  </a:lnTo>
                  <a:lnTo>
                    <a:pt x="5524757" y="395017"/>
                  </a:lnTo>
                  <a:lnTo>
                    <a:pt x="5563411" y="370442"/>
                  </a:lnTo>
                  <a:lnTo>
                    <a:pt x="5595654" y="338204"/>
                  </a:lnTo>
                  <a:lnTo>
                    <a:pt x="5620231" y="299555"/>
                  </a:lnTo>
                  <a:lnTo>
                    <a:pt x="5635877" y="255825"/>
                  </a:lnTo>
                  <a:lnTo>
                    <a:pt x="5641376" y="208153"/>
                  </a:lnTo>
                  <a:lnTo>
                    <a:pt x="5635877" y="160433"/>
                  </a:lnTo>
                  <a:lnTo>
                    <a:pt x="5620214" y="116623"/>
                  </a:lnTo>
                  <a:lnTo>
                    <a:pt x="5595639" y="77974"/>
                  </a:lnTo>
                  <a:lnTo>
                    <a:pt x="5563401" y="45736"/>
                  </a:lnTo>
                  <a:lnTo>
                    <a:pt x="5524752" y="21161"/>
                  </a:lnTo>
                  <a:lnTo>
                    <a:pt x="5480942" y="5498"/>
                  </a:lnTo>
                  <a:lnTo>
                    <a:pt x="5433223" y="0"/>
                  </a:lnTo>
                  <a:close/>
                </a:path>
              </a:pathLst>
            </a:custGeom>
            <a:solidFill>
              <a:srgbClr val="2845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68757" y="1328292"/>
              <a:ext cx="5641975" cy="416559"/>
            </a:xfrm>
            <a:custGeom>
              <a:avLst/>
              <a:gdLst/>
              <a:ahLst/>
              <a:cxnLst/>
              <a:rect l="l" t="t" r="r" b="b"/>
              <a:pathLst>
                <a:path w="5641975" h="416560">
                  <a:moveTo>
                    <a:pt x="0" y="208153"/>
                  </a:moveTo>
                  <a:lnTo>
                    <a:pt x="5495" y="160433"/>
                  </a:lnTo>
                  <a:lnTo>
                    <a:pt x="21148" y="116623"/>
                  </a:lnTo>
                  <a:lnTo>
                    <a:pt x="45709" y="77974"/>
                  </a:lnTo>
                  <a:lnTo>
                    <a:pt x="77931" y="45736"/>
                  </a:lnTo>
                  <a:lnTo>
                    <a:pt x="116563" y="21161"/>
                  </a:lnTo>
                  <a:lnTo>
                    <a:pt x="160357" y="5498"/>
                  </a:lnTo>
                  <a:lnTo>
                    <a:pt x="208064" y="0"/>
                  </a:lnTo>
                  <a:lnTo>
                    <a:pt x="5433237" y="0"/>
                  </a:lnTo>
                  <a:lnTo>
                    <a:pt x="5480957" y="5498"/>
                  </a:lnTo>
                  <a:lnTo>
                    <a:pt x="5524767" y="21161"/>
                  </a:lnTo>
                  <a:lnTo>
                    <a:pt x="5563416" y="45736"/>
                  </a:lnTo>
                  <a:lnTo>
                    <a:pt x="5595654" y="77974"/>
                  </a:lnTo>
                  <a:lnTo>
                    <a:pt x="5620229" y="116623"/>
                  </a:lnTo>
                  <a:lnTo>
                    <a:pt x="5635892" y="160433"/>
                  </a:lnTo>
                  <a:lnTo>
                    <a:pt x="5641390" y="208153"/>
                  </a:lnTo>
                  <a:lnTo>
                    <a:pt x="5635892" y="255825"/>
                  </a:lnTo>
                  <a:lnTo>
                    <a:pt x="5620229" y="299601"/>
                  </a:lnTo>
                  <a:lnTo>
                    <a:pt x="5595654" y="338228"/>
                  </a:lnTo>
                  <a:lnTo>
                    <a:pt x="5563416" y="370452"/>
                  </a:lnTo>
                  <a:lnTo>
                    <a:pt x="5524767" y="395020"/>
                  </a:lnTo>
                  <a:lnTo>
                    <a:pt x="5480957" y="410680"/>
                  </a:lnTo>
                  <a:lnTo>
                    <a:pt x="5433237" y="416179"/>
                  </a:lnTo>
                  <a:lnTo>
                    <a:pt x="208064" y="416179"/>
                  </a:lnTo>
                  <a:lnTo>
                    <a:pt x="160357" y="410680"/>
                  </a:lnTo>
                  <a:lnTo>
                    <a:pt x="116563" y="395017"/>
                  </a:lnTo>
                  <a:lnTo>
                    <a:pt x="77931" y="370442"/>
                  </a:lnTo>
                  <a:lnTo>
                    <a:pt x="45709" y="338204"/>
                  </a:lnTo>
                  <a:lnTo>
                    <a:pt x="21148" y="299555"/>
                  </a:lnTo>
                  <a:lnTo>
                    <a:pt x="5495" y="255745"/>
                  </a:lnTo>
                  <a:lnTo>
                    <a:pt x="0" y="208026"/>
                  </a:lnTo>
                  <a:close/>
                </a:path>
              </a:pathLst>
            </a:custGeom>
            <a:ln w="19049">
              <a:solidFill>
                <a:srgbClr val="223B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44830" y="1933003"/>
            <a:ext cx="4335145" cy="46228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2800"/>
              </a:lnSpc>
              <a:spcBef>
                <a:spcPts val="80"/>
              </a:spcBef>
            </a:pPr>
            <a:r>
              <a:rPr sz="1400" b="1" spc="-15" dirty="0">
                <a:latin typeface="Calibri"/>
                <a:cs typeface="Calibri"/>
              </a:rPr>
              <a:t>Статья</a:t>
            </a:r>
            <a:r>
              <a:rPr sz="1400" b="1" spc="20" dirty="0">
                <a:latin typeface="Calibri"/>
                <a:cs typeface="Calibri"/>
              </a:rPr>
              <a:t> </a:t>
            </a:r>
            <a:r>
              <a:rPr sz="1400" b="1" spc="25" dirty="0">
                <a:latin typeface="Calibri"/>
                <a:cs typeface="Calibri"/>
              </a:rPr>
              <a:t>18.</a:t>
            </a:r>
            <a:r>
              <a:rPr sz="1400" b="1" spc="-95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Печатные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15" dirty="0">
                <a:latin typeface="Calibri"/>
                <a:cs typeface="Calibri"/>
              </a:rPr>
              <a:t>и </a:t>
            </a:r>
            <a:r>
              <a:rPr sz="1400" b="1" dirty="0">
                <a:latin typeface="Calibri"/>
                <a:cs typeface="Calibri"/>
              </a:rPr>
              <a:t>электронные</a:t>
            </a:r>
            <a:r>
              <a:rPr sz="1400" b="1" spc="-6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образовательные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15" dirty="0">
                <a:latin typeface="Calibri"/>
                <a:cs typeface="Calibri"/>
              </a:rPr>
              <a:t>и </a:t>
            </a:r>
            <a:r>
              <a:rPr sz="1400" b="1" spc="-300" dirty="0">
                <a:latin typeface="Calibri"/>
                <a:cs typeface="Calibri"/>
              </a:rPr>
              <a:t> </a:t>
            </a:r>
            <a:r>
              <a:rPr sz="1400" b="1" spc="10" dirty="0">
                <a:latin typeface="Calibri"/>
                <a:cs typeface="Calibri"/>
              </a:rPr>
              <a:t>информационные</a:t>
            </a:r>
            <a:r>
              <a:rPr sz="1400" b="1" spc="-7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ресурсы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44830" y="2581592"/>
            <a:ext cx="492315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sz="1200" b="1" spc="-5" dirty="0">
                <a:latin typeface="Calibri"/>
                <a:cs typeface="Calibri"/>
              </a:rPr>
              <a:t>4. </a:t>
            </a:r>
            <a:r>
              <a:rPr sz="1200" b="1" spc="5" dirty="0">
                <a:latin typeface="Calibri"/>
                <a:cs typeface="Calibri"/>
              </a:rPr>
              <a:t>Организации, осуществляющие </a:t>
            </a:r>
            <a:r>
              <a:rPr sz="1200" b="1" spc="-10" dirty="0">
                <a:latin typeface="Calibri"/>
                <a:cs typeface="Calibri"/>
              </a:rPr>
              <a:t>образовательную </a:t>
            </a:r>
            <a:r>
              <a:rPr sz="1200" b="1" spc="-5" dirty="0">
                <a:latin typeface="Calibri"/>
                <a:cs typeface="Calibri"/>
              </a:rPr>
              <a:t>деятельность </a:t>
            </a:r>
            <a:r>
              <a:rPr sz="1200" spc="-15" dirty="0">
                <a:latin typeface="Calibri"/>
                <a:cs typeface="Calibri"/>
              </a:rPr>
              <a:t>по 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10" dirty="0">
                <a:latin typeface="Calibri"/>
                <a:cs typeface="Calibri"/>
              </a:rPr>
              <a:t>имеющим </a:t>
            </a:r>
            <a:r>
              <a:rPr sz="1200" spc="-5" dirty="0">
                <a:latin typeface="Calibri"/>
                <a:cs typeface="Calibri"/>
              </a:rPr>
              <a:t>государственную аккредитацию образовательным программам 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30" dirty="0">
                <a:latin typeface="Calibri"/>
                <a:cs typeface="Calibri"/>
              </a:rPr>
              <a:t>н</a:t>
            </a:r>
            <a:r>
              <a:rPr sz="1200" spc="20" dirty="0">
                <a:latin typeface="Calibri"/>
                <a:cs typeface="Calibri"/>
              </a:rPr>
              <a:t>а</a:t>
            </a:r>
            <a:r>
              <a:rPr sz="1200" spc="35" dirty="0">
                <a:latin typeface="Calibri"/>
                <a:cs typeface="Calibri"/>
              </a:rPr>
              <a:t>ч</a:t>
            </a:r>
            <a:r>
              <a:rPr sz="1200" spc="20" dirty="0">
                <a:latin typeface="Calibri"/>
                <a:cs typeface="Calibri"/>
              </a:rPr>
              <a:t>а</a:t>
            </a:r>
            <a:r>
              <a:rPr sz="1200" spc="-15" dirty="0">
                <a:latin typeface="Calibri"/>
                <a:cs typeface="Calibri"/>
              </a:rPr>
              <a:t>л</a:t>
            </a:r>
            <a:r>
              <a:rPr sz="1200" spc="35" dirty="0">
                <a:latin typeface="Calibri"/>
                <a:cs typeface="Calibri"/>
              </a:rPr>
              <a:t>ь</a:t>
            </a:r>
            <a:r>
              <a:rPr sz="1200" spc="30" dirty="0">
                <a:latin typeface="Calibri"/>
                <a:cs typeface="Calibri"/>
              </a:rPr>
              <a:t>н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spc="30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80" dirty="0">
                <a:latin typeface="Calibri"/>
                <a:cs typeface="Calibri"/>
              </a:rPr>
              <a:t> 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spc="35" dirty="0">
                <a:latin typeface="Calibri"/>
                <a:cs typeface="Calibri"/>
              </a:rPr>
              <a:t>б</a:t>
            </a:r>
            <a:r>
              <a:rPr sz="1200" dirty="0">
                <a:latin typeface="Calibri"/>
                <a:cs typeface="Calibri"/>
              </a:rPr>
              <a:t>ще</a:t>
            </a:r>
            <a:r>
              <a:rPr sz="1200" spc="35" dirty="0">
                <a:latin typeface="Calibri"/>
                <a:cs typeface="Calibri"/>
              </a:rPr>
              <a:t>г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spc="15" dirty="0">
                <a:latin typeface="Calibri"/>
                <a:cs typeface="Calibri"/>
              </a:rPr>
              <a:t>с</a:t>
            </a:r>
            <a:r>
              <a:rPr sz="1200" spc="30" dirty="0">
                <a:latin typeface="Calibri"/>
                <a:cs typeface="Calibri"/>
              </a:rPr>
              <a:t>н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spc="20" dirty="0">
                <a:latin typeface="Calibri"/>
                <a:cs typeface="Calibri"/>
              </a:rPr>
              <a:t>в</a:t>
            </a:r>
            <a:r>
              <a:rPr sz="1200" spc="30" dirty="0">
                <a:latin typeface="Calibri"/>
                <a:cs typeface="Calibri"/>
              </a:rPr>
              <a:t>н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spc="30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80" dirty="0">
                <a:latin typeface="Calibri"/>
                <a:cs typeface="Calibri"/>
              </a:rPr>
              <a:t> 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spc="35" dirty="0">
                <a:latin typeface="Calibri"/>
                <a:cs typeface="Calibri"/>
              </a:rPr>
              <a:t>б</a:t>
            </a:r>
            <a:r>
              <a:rPr sz="1200" dirty="0">
                <a:latin typeface="Calibri"/>
                <a:cs typeface="Calibri"/>
              </a:rPr>
              <a:t>ще</a:t>
            </a:r>
            <a:r>
              <a:rPr sz="1200" spc="35" dirty="0">
                <a:latin typeface="Calibri"/>
                <a:cs typeface="Calibri"/>
              </a:rPr>
              <a:t>г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15" dirty="0">
                <a:latin typeface="Calibri"/>
                <a:cs typeface="Calibri"/>
              </a:rPr>
              <a:t>с</a:t>
            </a:r>
            <a:r>
              <a:rPr sz="1200" spc="-35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5" dirty="0">
                <a:latin typeface="Calibri"/>
                <a:cs typeface="Calibri"/>
              </a:rPr>
              <a:t>д</a:t>
            </a:r>
            <a:r>
              <a:rPr sz="1200" spc="3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35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80" dirty="0">
                <a:latin typeface="Calibri"/>
                <a:cs typeface="Calibri"/>
              </a:rPr>
              <a:t> 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spc="35" dirty="0">
                <a:latin typeface="Calibri"/>
                <a:cs typeface="Calibri"/>
              </a:rPr>
              <a:t>б</a:t>
            </a:r>
            <a:r>
              <a:rPr sz="1200" dirty="0">
                <a:latin typeface="Calibri"/>
                <a:cs typeface="Calibri"/>
              </a:rPr>
              <a:t>ще</a:t>
            </a:r>
            <a:r>
              <a:rPr sz="1200" spc="35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80" dirty="0">
                <a:latin typeface="Calibri"/>
                <a:cs typeface="Calibri"/>
              </a:rPr>
              <a:t> 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spc="35" dirty="0">
                <a:latin typeface="Calibri"/>
                <a:cs typeface="Calibri"/>
              </a:rPr>
              <a:t>б</a:t>
            </a:r>
            <a:r>
              <a:rPr sz="1200" spc="-35" dirty="0">
                <a:latin typeface="Calibri"/>
                <a:cs typeface="Calibri"/>
              </a:rPr>
              <a:t>р</a:t>
            </a:r>
            <a:r>
              <a:rPr sz="1200" spc="20" dirty="0">
                <a:latin typeface="Calibri"/>
                <a:cs typeface="Calibri"/>
              </a:rPr>
              <a:t>а</a:t>
            </a:r>
            <a:r>
              <a:rPr sz="1200" spc="15" dirty="0">
                <a:latin typeface="Calibri"/>
                <a:cs typeface="Calibri"/>
              </a:rPr>
              <a:t>з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spc="20" dirty="0">
                <a:latin typeface="Calibri"/>
                <a:cs typeface="Calibri"/>
              </a:rPr>
              <a:t>ва</a:t>
            </a:r>
            <a:r>
              <a:rPr sz="1200" spc="30" dirty="0">
                <a:latin typeface="Calibri"/>
                <a:cs typeface="Calibri"/>
              </a:rPr>
              <a:t>н</a:t>
            </a:r>
            <a:r>
              <a:rPr sz="1200" spc="20" dirty="0">
                <a:latin typeface="Calibri"/>
                <a:cs typeface="Calibri"/>
              </a:rPr>
              <a:t>и</a:t>
            </a:r>
            <a:r>
              <a:rPr sz="1200" spc="25" dirty="0">
                <a:latin typeface="Calibri"/>
                <a:cs typeface="Calibri"/>
              </a:rPr>
              <a:t>я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5" dirty="0">
                <a:latin typeface="Calibri"/>
                <a:cs typeface="Calibri"/>
              </a:rPr>
              <a:t>л</a:t>
            </a:r>
            <a:r>
              <a:rPr sz="1200" dirty="0">
                <a:latin typeface="Calibri"/>
                <a:cs typeface="Calibri"/>
              </a:rPr>
              <a:t>я  </a:t>
            </a:r>
            <a:r>
              <a:rPr sz="1200" spc="5" dirty="0">
                <a:latin typeface="Calibri"/>
                <a:cs typeface="Calibri"/>
              </a:rPr>
              <a:t>использования </a:t>
            </a:r>
            <a:r>
              <a:rPr sz="1200" spc="-20" dirty="0">
                <a:latin typeface="Calibri"/>
                <a:cs typeface="Calibri"/>
              </a:rPr>
              <a:t>при </a:t>
            </a:r>
            <a:r>
              <a:rPr sz="1200" spc="5" dirty="0">
                <a:latin typeface="Calibri"/>
                <a:cs typeface="Calibri"/>
              </a:rPr>
              <a:t>реализации указанных </a:t>
            </a:r>
            <a:r>
              <a:rPr sz="1200" spc="-5" dirty="0">
                <a:latin typeface="Calibri"/>
                <a:cs typeface="Calibri"/>
              </a:rPr>
              <a:t>образовательных </a:t>
            </a:r>
            <a:r>
              <a:rPr sz="1200" spc="-10" dirty="0">
                <a:latin typeface="Calibri"/>
                <a:cs typeface="Calibri"/>
              </a:rPr>
              <a:t>программ 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используют:</a:t>
            </a:r>
            <a:endParaRPr sz="1200">
              <a:latin typeface="Calibri"/>
              <a:cs typeface="Calibri"/>
            </a:endParaRPr>
          </a:p>
          <a:p>
            <a:pPr marL="12700" marR="12065">
              <a:lnSpc>
                <a:spcPts val="1430"/>
              </a:lnSpc>
              <a:spcBef>
                <a:spcPts val="45"/>
              </a:spcBef>
            </a:pPr>
            <a:r>
              <a:rPr sz="1200" b="1" spc="-5" dirty="0">
                <a:latin typeface="Calibri"/>
                <a:cs typeface="Calibri"/>
              </a:rPr>
              <a:t>2)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учебные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spc="20" dirty="0">
                <a:latin typeface="Calibri"/>
                <a:cs typeface="Calibri"/>
              </a:rPr>
              <a:t>пособия</a:t>
            </a:r>
            <a:r>
              <a:rPr sz="1200" spc="20" dirty="0">
                <a:latin typeface="Calibri"/>
                <a:cs typeface="Calibri"/>
              </a:rPr>
              <a:t>,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выпущенные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организациями,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входящими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перечень </a:t>
            </a:r>
            <a:r>
              <a:rPr sz="1200" spc="-260" dirty="0">
                <a:latin typeface="Calibri"/>
                <a:cs typeface="Calibri"/>
              </a:rPr>
              <a:t> </a:t>
            </a:r>
            <a:r>
              <a:rPr sz="1200" spc="10" dirty="0">
                <a:latin typeface="Calibri"/>
                <a:cs typeface="Calibri"/>
              </a:rPr>
              <a:t>организаций,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осуществляющих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выпуск</a:t>
            </a:r>
            <a:r>
              <a:rPr sz="1200" spc="-80" dirty="0">
                <a:latin typeface="Calibri"/>
                <a:cs typeface="Calibri"/>
              </a:rPr>
              <a:t> </a:t>
            </a:r>
            <a:r>
              <a:rPr sz="1200" spc="10" dirty="0">
                <a:latin typeface="Calibri"/>
                <a:cs typeface="Calibri"/>
              </a:rPr>
              <a:t>учебных</a:t>
            </a:r>
            <a:r>
              <a:rPr sz="1200" spc="-5" dirty="0">
                <a:latin typeface="Calibri"/>
                <a:cs typeface="Calibri"/>
              </a:rPr>
              <a:t> пособий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…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68757" y="4198746"/>
            <a:ext cx="5641975" cy="1886585"/>
          </a:xfrm>
          <a:custGeom>
            <a:avLst/>
            <a:gdLst/>
            <a:ahLst/>
            <a:cxnLst/>
            <a:rect l="l" t="t" r="r" b="b"/>
            <a:pathLst>
              <a:path w="5641975" h="1886585">
                <a:moveTo>
                  <a:pt x="0" y="314325"/>
                </a:moveTo>
                <a:lnTo>
                  <a:pt x="3408" y="267873"/>
                </a:lnTo>
                <a:lnTo>
                  <a:pt x="13310" y="223539"/>
                </a:lnTo>
                <a:lnTo>
                  <a:pt x="29219" y="181808"/>
                </a:lnTo>
                <a:lnTo>
                  <a:pt x="50648" y="143166"/>
                </a:lnTo>
                <a:lnTo>
                  <a:pt x="77112" y="108099"/>
                </a:lnTo>
                <a:lnTo>
                  <a:pt x="108123" y="77094"/>
                </a:lnTo>
                <a:lnTo>
                  <a:pt x="143196" y="50636"/>
                </a:lnTo>
                <a:lnTo>
                  <a:pt x="181844" y="29212"/>
                </a:lnTo>
                <a:lnTo>
                  <a:pt x="223581" y="13307"/>
                </a:lnTo>
                <a:lnTo>
                  <a:pt x="267920" y="3407"/>
                </a:lnTo>
                <a:lnTo>
                  <a:pt x="314375" y="0"/>
                </a:lnTo>
                <a:lnTo>
                  <a:pt x="5326938" y="0"/>
                </a:lnTo>
                <a:lnTo>
                  <a:pt x="5373393" y="3407"/>
                </a:lnTo>
                <a:lnTo>
                  <a:pt x="5417735" y="13307"/>
                </a:lnTo>
                <a:lnTo>
                  <a:pt x="5459478" y="29212"/>
                </a:lnTo>
                <a:lnTo>
                  <a:pt x="5498135" y="50636"/>
                </a:lnTo>
                <a:lnTo>
                  <a:pt x="5533218" y="77094"/>
                </a:lnTo>
                <a:lnTo>
                  <a:pt x="5564241" y="108099"/>
                </a:lnTo>
                <a:lnTo>
                  <a:pt x="5590715" y="143166"/>
                </a:lnTo>
                <a:lnTo>
                  <a:pt x="5612155" y="181808"/>
                </a:lnTo>
                <a:lnTo>
                  <a:pt x="5628072" y="223539"/>
                </a:lnTo>
                <a:lnTo>
                  <a:pt x="5637980" y="267873"/>
                </a:lnTo>
                <a:lnTo>
                  <a:pt x="5641390" y="314325"/>
                </a:lnTo>
                <a:lnTo>
                  <a:pt x="5641390" y="1571790"/>
                </a:lnTo>
                <a:lnTo>
                  <a:pt x="5637980" y="1618248"/>
                </a:lnTo>
                <a:lnTo>
                  <a:pt x="5628072" y="1662589"/>
                </a:lnTo>
                <a:lnTo>
                  <a:pt x="5612155" y="1704327"/>
                </a:lnTo>
                <a:lnTo>
                  <a:pt x="5590715" y="1742975"/>
                </a:lnTo>
                <a:lnTo>
                  <a:pt x="5564241" y="1778047"/>
                </a:lnTo>
                <a:lnTo>
                  <a:pt x="5533218" y="1809058"/>
                </a:lnTo>
                <a:lnTo>
                  <a:pt x="5498135" y="1835520"/>
                </a:lnTo>
                <a:lnTo>
                  <a:pt x="5459478" y="1856948"/>
                </a:lnTo>
                <a:lnTo>
                  <a:pt x="5417735" y="1872856"/>
                </a:lnTo>
                <a:lnTo>
                  <a:pt x="5373393" y="1882757"/>
                </a:lnTo>
                <a:lnTo>
                  <a:pt x="5326938" y="1886165"/>
                </a:lnTo>
                <a:lnTo>
                  <a:pt x="314375" y="1886165"/>
                </a:lnTo>
                <a:lnTo>
                  <a:pt x="267920" y="1882757"/>
                </a:lnTo>
                <a:lnTo>
                  <a:pt x="223581" y="1872856"/>
                </a:lnTo>
                <a:lnTo>
                  <a:pt x="181844" y="1856948"/>
                </a:lnTo>
                <a:lnTo>
                  <a:pt x="143196" y="1835520"/>
                </a:lnTo>
                <a:lnTo>
                  <a:pt x="108123" y="1809058"/>
                </a:lnTo>
                <a:lnTo>
                  <a:pt x="77112" y="1778047"/>
                </a:lnTo>
                <a:lnTo>
                  <a:pt x="50648" y="1742975"/>
                </a:lnTo>
                <a:lnTo>
                  <a:pt x="29219" y="1704327"/>
                </a:lnTo>
                <a:lnTo>
                  <a:pt x="13310" y="1662589"/>
                </a:lnTo>
                <a:lnTo>
                  <a:pt x="3408" y="1618248"/>
                </a:lnTo>
                <a:lnTo>
                  <a:pt x="0" y="1571790"/>
                </a:lnTo>
                <a:lnTo>
                  <a:pt x="0" y="314325"/>
                </a:lnTo>
                <a:close/>
              </a:path>
            </a:pathLst>
          </a:custGeom>
          <a:ln w="19050">
            <a:solidFill>
              <a:srgbClr val="2845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40067" y="4155757"/>
            <a:ext cx="4708525" cy="46228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2800"/>
              </a:lnSpc>
              <a:spcBef>
                <a:spcPts val="80"/>
              </a:spcBef>
            </a:pPr>
            <a:r>
              <a:rPr sz="1400" b="1" dirty="0">
                <a:latin typeface="Calibri"/>
                <a:cs typeface="Calibri"/>
              </a:rPr>
              <a:t>С</a:t>
            </a:r>
            <a:r>
              <a:rPr sz="1400" b="1" spc="-25" dirty="0">
                <a:latin typeface="Calibri"/>
                <a:cs typeface="Calibri"/>
              </a:rPr>
              <a:t>т</a:t>
            </a:r>
            <a:r>
              <a:rPr sz="1400" b="1" spc="-20" dirty="0">
                <a:latin typeface="Calibri"/>
                <a:cs typeface="Calibri"/>
              </a:rPr>
              <a:t>а</a:t>
            </a:r>
            <a:r>
              <a:rPr sz="1400" b="1" spc="-25" dirty="0">
                <a:latin typeface="Calibri"/>
                <a:cs typeface="Calibri"/>
              </a:rPr>
              <a:t>ть</a:t>
            </a:r>
            <a:r>
              <a:rPr sz="1400" b="1" spc="10" dirty="0">
                <a:latin typeface="Calibri"/>
                <a:cs typeface="Calibri"/>
              </a:rPr>
              <a:t>я</a:t>
            </a:r>
            <a:r>
              <a:rPr sz="1400" b="1" spc="20" dirty="0">
                <a:latin typeface="Calibri"/>
                <a:cs typeface="Calibri"/>
              </a:rPr>
              <a:t> </a:t>
            </a:r>
            <a:r>
              <a:rPr sz="1400" b="1" spc="30" dirty="0">
                <a:latin typeface="Calibri"/>
                <a:cs typeface="Calibri"/>
              </a:rPr>
              <a:t>35</a:t>
            </a:r>
            <a:r>
              <a:rPr sz="1400" b="1" spc="5" dirty="0">
                <a:latin typeface="Calibri"/>
                <a:cs typeface="Calibri"/>
              </a:rPr>
              <a:t>.</a:t>
            </a:r>
            <a:r>
              <a:rPr sz="1400" b="1" spc="-100" dirty="0">
                <a:latin typeface="Calibri"/>
                <a:cs typeface="Calibri"/>
              </a:rPr>
              <a:t> </a:t>
            </a:r>
            <a:r>
              <a:rPr sz="1400" b="1" spc="15" dirty="0">
                <a:latin typeface="Calibri"/>
                <a:cs typeface="Calibri"/>
              </a:rPr>
              <a:t>П</a:t>
            </a:r>
            <a:r>
              <a:rPr sz="1400" b="1" spc="-10" dirty="0">
                <a:latin typeface="Calibri"/>
                <a:cs typeface="Calibri"/>
              </a:rPr>
              <a:t>о</a:t>
            </a:r>
            <a:r>
              <a:rPr sz="1400" b="1" spc="10" dirty="0">
                <a:latin typeface="Calibri"/>
                <a:cs typeface="Calibri"/>
              </a:rPr>
              <a:t>л</a:t>
            </a:r>
            <a:r>
              <a:rPr sz="1400" b="1" spc="-25" dirty="0">
                <a:latin typeface="Calibri"/>
                <a:cs typeface="Calibri"/>
              </a:rPr>
              <a:t>ь</a:t>
            </a:r>
            <a:r>
              <a:rPr sz="1400" b="1" dirty="0">
                <a:latin typeface="Calibri"/>
                <a:cs typeface="Calibri"/>
              </a:rPr>
              <a:t>з</a:t>
            </a:r>
            <a:r>
              <a:rPr sz="1400" b="1" spc="-10" dirty="0">
                <a:latin typeface="Calibri"/>
                <a:cs typeface="Calibri"/>
              </a:rPr>
              <a:t>о</a:t>
            </a:r>
            <a:r>
              <a:rPr sz="1400" b="1" spc="-25" dirty="0">
                <a:latin typeface="Calibri"/>
                <a:cs typeface="Calibri"/>
              </a:rPr>
              <a:t>в</a:t>
            </a:r>
            <a:r>
              <a:rPr sz="1400" b="1" spc="-20" dirty="0">
                <a:latin typeface="Calibri"/>
                <a:cs typeface="Calibri"/>
              </a:rPr>
              <a:t>ан</a:t>
            </a:r>
            <a:r>
              <a:rPr sz="1400" b="1" spc="40" dirty="0">
                <a:latin typeface="Calibri"/>
                <a:cs typeface="Calibri"/>
              </a:rPr>
              <a:t>и</a:t>
            </a:r>
            <a:r>
              <a:rPr sz="1400" b="1" spc="10" dirty="0">
                <a:latin typeface="Calibri"/>
                <a:cs typeface="Calibri"/>
              </a:rPr>
              <a:t>е</a:t>
            </a:r>
            <a:r>
              <a:rPr sz="1400" b="1" spc="-65" dirty="0">
                <a:latin typeface="Calibri"/>
                <a:cs typeface="Calibri"/>
              </a:rPr>
              <a:t> </a:t>
            </a:r>
            <a:r>
              <a:rPr sz="1400" b="1" spc="10" dirty="0">
                <a:latin typeface="Calibri"/>
                <a:cs typeface="Calibri"/>
              </a:rPr>
              <a:t>у</a:t>
            </a:r>
            <a:r>
              <a:rPr sz="1400" b="1" spc="-15" dirty="0">
                <a:latin typeface="Calibri"/>
                <a:cs typeface="Calibri"/>
              </a:rPr>
              <a:t>ч</a:t>
            </a:r>
            <a:r>
              <a:rPr sz="1400" b="1" spc="35" dirty="0">
                <a:latin typeface="Calibri"/>
                <a:cs typeface="Calibri"/>
              </a:rPr>
              <a:t>е</a:t>
            </a:r>
            <a:r>
              <a:rPr sz="1400" b="1" spc="-5" dirty="0">
                <a:latin typeface="Calibri"/>
                <a:cs typeface="Calibri"/>
              </a:rPr>
              <a:t>б</a:t>
            </a:r>
            <a:r>
              <a:rPr sz="1400" b="1" spc="-15" dirty="0">
                <a:latin typeface="Calibri"/>
                <a:cs typeface="Calibri"/>
              </a:rPr>
              <a:t>н</a:t>
            </a:r>
            <a:r>
              <a:rPr sz="1400" b="1" spc="40" dirty="0">
                <a:latin typeface="Calibri"/>
                <a:cs typeface="Calibri"/>
              </a:rPr>
              <a:t>и</a:t>
            </a:r>
            <a:r>
              <a:rPr sz="1400" b="1" spc="-25" dirty="0">
                <a:latin typeface="Calibri"/>
                <a:cs typeface="Calibri"/>
              </a:rPr>
              <a:t>к</a:t>
            </a:r>
            <a:r>
              <a:rPr sz="1400" b="1" spc="-20" dirty="0">
                <a:latin typeface="Calibri"/>
                <a:cs typeface="Calibri"/>
              </a:rPr>
              <a:t>а</a:t>
            </a:r>
            <a:r>
              <a:rPr sz="1400" b="1" spc="45" dirty="0">
                <a:latin typeface="Calibri"/>
                <a:cs typeface="Calibri"/>
              </a:rPr>
              <a:t>м</a:t>
            </a:r>
            <a:r>
              <a:rPr sz="1400" b="1" spc="40" dirty="0">
                <a:latin typeface="Calibri"/>
                <a:cs typeface="Calibri"/>
              </a:rPr>
              <a:t>и</a:t>
            </a:r>
            <a:r>
              <a:rPr sz="1400" b="1" spc="5" dirty="0">
                <a:latin typeface="Calibri"/>
                <a:cs typeface="Calibri"/>
              </a:rPr>
              <a:t>,</a:t>
            </a:r>
            <a:r>
              <a:rPr sz="1400" b="1" spc="-85" dirty="0">
                <a:latin typeface="Calibri"/>
                <a:cs typeface="Calibri"/>
              </a:rPr>
              <a:t> </a:t>
            </a:r>
            <a:r>
              <a:rPr sz="1400" b="1" spc="10" dirty="0">
                <a:latin typeface="Calibri"/>
                <a:cs typeface="Calibri"/>
              </a:rPr>
              <a:t>у</a:t>
            </a:r>
            <a:r>
              <a:rPr sz="1400" b="1" spc="-15" dirty="0">
                <a:latin typeface="Calibri"/>
                <a:cs typeface="Calibri"/>
              </a:rPr>
              <a:t>ч</a:t>
            </a:r>
            <a:r>
              <a:rPr sz="1400" b="1" spc="35" dirty="0">
                <a:latin typeface="Calibri"/>
                <a:cs typeface="Calibri"/>
              </a:rPr>
              <a:t>е</a:t>
            </a:r>
            <a:r>
              <a:rPr sz="1400" b="1" spc="-5" dirty="0">
                <a:latin typeface="Calibri"/>
                <a:cs typeface="Calibri"/>
              </a:rPr>
              <a:t>б</a:t>
            </a:r>
            <a:r>
              <a:rPr sz="1400" b="1" spc="-15" dirty="0">
                <a:latin typeface="Calibri"/>
                <a:cs typeface="Calibri"/>
              </a:rPr>
              <a:t>н</a:t>
            </a:r>
            <a:r>
              <a:rPr sz="1400" b="1" spc="45" dirty="0">
                <a:latin typeface="Calibri"/>
                <a:cs typeface="Calibri"/>
              </a:rPr>
              <a:t>ым</a:t>
            </a:r>
            <a:r>
              <a:rPr sz="1400" b="1" spc="15" dirty="0">
                <a:latin typeface="Calibri"/>
                <a:cs typeface="Calibri"/>
              </a:rPr>
              <a:t>и</a:t>
            </a:r>
            <a:r>
              <a:rPr sz="1400" b="1" spc="-6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п</a:t>
            </a:r>
            <a:r>
              <a:rPr sz="1400" b="1" spc="-10" dirty="0">
                <a:latin typeface="Calibri"/>
                <a:cs typeface="Calibri"/>
              </a:rPr>
              <a:t>о</a:t>
            </a:r>
            <a:r>
              <a:rPr sz="1400" b="1" spc="5" dirty="0">
                <a:latin typeface="Calibri"/>
                <a:cs typeface="Calibri"/>
              </a:rPr>
              <a:t>с</a:t>
            </a:r>
            <a:r>
              <a:rPr sz="1400" b="1" spc="-5" dirty="0">
                <a:latin typeface="Calibri"/>
                <a:cs typeface="Calibri"/>
              </a:rPr>
              <a:t>об</a:t>
            </a:r>
            <a:r>
              <a:rPr sz="1400" b="1" spc="40" dirty="0">
                <a:latin typeface="Calibri"/>
                <a:cs typeface="Calibri"/>
              </a:rPr>
              <a:t>и</a:t>
            </a:r>
            <a:r>
              <a:rPr sz="1400" b="1" spc="-30" dirty="0">
                <a:latin typeface="Calibri"/>
                <a:cs typeface="Calibri"/>
              </a:rPr>
              <a:t>ям</a:t>
            </a:r>
            <a:r>
              <a:rPr sz="1400" b="1" spc="40" dirty="0">
                <a:latin typeface="Calibri"/>
                <a:cs typeface="Calibri"/>
              </a:rPr>
              <a:t>и</a:t>
            </a:r>
            <a:r>
              <a:rPr sz="1400" b="1" spc="5" dirty="0">
                <a:latin typeface="Calibri"/>
                <a:cs typeface="Calibri"/>
              </a:rPr>
              <a:t>,  с</a:t>
            </a:r>
            <a:r>
              <a:rPr sz="1400" b="1" spc="-5" dirty="0">
                <a:latin typeface="Calibri"/>
                <a:cs typeface="Calibri"/>
              </a:rPr>
              <a:t>р</a:t>
            </a:r>
            <a:r>
              <a:rPr sz="1400" b="1" spc="35" dirty="0">
                <a:latin typeface="Calibri"/>
                <a:cs typeface="Calibri"/>
              </a:rPr>
              <a:t>е</a:t>
            </a:r>
            <a:r>
              <a:rPr sz="1400" b="1" spc="5" dirty="0">
                <a:latin typeface="Calibri"/>
                <a:cs typeface="Calibri"/>
              </a:rPr>
              <a:t>дс</a:t>
            </a:r>
            <a:r>
              <a:rPr sz="1400" b="1" spc="-20" dirty="0">
                <a:latin typeface="Calibri"/>
                <a:cs typeface="Calibri"/>
              </a:rPr>
              <a:t>т</a:t>
            </a:r>
            <a:r>
              <a:rPr sz="1400" b="1" spc="-25" dirty="0">
                <a:latin typeface="Calibri"/>
                <a:cs typeface="Calibri"/>
              </a:rPr>
              <a:t>в</a:t>
            </a:r>
            <a:r>
              <a:rPr sz="1400" b="1" spc="-20" dirty="0">
                <a:latin typeface="Calibri"/>
                <a:cs typeface="Calibri"/>
              </a:rPr>
              <a:t>а</a:t>
            </a:r>
            <a:r>
              <a:rPr sz="1400" b="1" spc="45" dirty="0">
                <a:latin typeface="Calibri"/>
                <a:cs typeface="Calibri"/>
              </a:rPr>
              <a:t>м</a:t>
            </a:r>
            <a:r>
              <a:rPr sz="1400" b="1" spc="15" dirty="0">
                <a:latin typeface="Calibri"/>
                <a:cs typeface="Calibri"/>
              </a:rPr>
              <a:t>и</a:t>
            </a:r>
            <a:r>
              <a:rPr sz="1400" b="1" spc="-6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о</a:t>
            </a:r>
            <a:r>
              <a:rPr sz="1400" b="1" spc="-5" dirty="0">
                <a:latin typeface="Calibri"/>
                <a:cs typeface="Calibri"/>
              </a:rPr>
              <a:t>б</a:t>
            </a:r>
            <a:r>
              <a:rPr sz="1400" b="1" spc="10" dirty="0">
                <a:latin typeface="Calibri"/>
                <a:cs typeface="Calibri"/>
              </a:rPr>
              <a:t>у</a:t>
            </a:r>
            <a:r>
              <a:rPr sz="1400" b="1" spc="-15" dirty="0">
                <a:latin typeface="Calibri"/>
                <a:cs typeface="Calibri"/>
              </a:rPr>
              <a:t>ч</a:t>
            </a:r>
            <a:r>
              <a:rPr sz="1400" b="1" spc="35" dirty="0">
                <a:latin typeface="Calibri"/>
                <a:cs typeface="Calibri"/>
              </a:rPr>
              <a:t>е</a:t>
            </a:r>
            <a:r>
              <a:rPr sz="1400" b="1" spc="-15" dirty="0">
                <a:latin typeface="Calibri"/>
                <a:cs typeface="Calibri"/>
              </a:rPr>
              <a:t>н</a:t>
            </a:r>
            <a:r>
              <a:rPr sz="1400" b="1" spc="40" dirty="0">
                <a:latin typeface="Calibri"/>
                <a:cs typeface="Calibri"/>
              </a:rPr>
              <a:t>и</a:t>
            </a:r>
            <a:r>
              <a:rPr sz="1400" b="1" spc="10" dirty="0">
                <a:latin typeface="Calibri"/>
                <a:cs typeface="Calibri"/>
              </a:rPr>
              <a:t>я</a:t>
            </a:r>
            <a:r>
              <a:rPr sz="1400" b="1" spc="-130" dirty="0">
                <a:latin typeface="Calibri"/>
                <a:cs typeface="Calibri"/>
              </a:rPr>
              <a:t> </a:t>
            </a:r>
            <a:r>
              <a:rPr sz="1400" b="1" spc="15" dirty="0">
                <a:latin typeface="Calibri"/>
                <a:cs typeface="Calibri"/>
              </a:rPr>
              <a:t>и</a:t>
            </a:r>
            <a:r>
              <a:rPr sz="1400" b="1" spc="-6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в</a:t>
            </a:r>
            <a:r>
              <a:rPr sz="1400" b="1" spc="-10" dirty="0">
                <a:latin typeface="Calibri"/>
                <a:cs typeface="Calibri"/>
              </a:rPr>
              <a:t>о</a:t>
            </a:r>
            <a:r>
              <a:rPr sz="1400" b="1" spc="5" dirty="0">
                <a:latin typeface="Calibri"/>
                <a:cs typeface="Calibri"/>
              </a:rPr>
              <a:t>с</a:t>
            </a:r>
            <a:r>
              <a:rPr sz="1400" b="1" dirty="0">
                <a:latin typeface="Calibri"/>
                <a:cs typeface="Calibri"/>
              </a:rPr>
              <a:t>п</a:t>
            </a:r>
            <a:r>
              <a:rPr sz="1400" b="1" spc="40" dirty="0">
                <a:latin typeface="Calibri"/>
                <a:cs typeface="Calibri"/>
              </a:rPr>
              <a:t>и</a:t>
            </a:r>
            <a:r>
              <a:rPr sz="1400" b="1" spc="-25" dirty="0">
                <a:latin typeface="Calibri"/>
                <a:cs typeface="Calibri"/>
              </a:rPr>
              <a:t>т</a:t>
            </a:r>
            <a:r>
              <a:rPr sz="1400" b="1" spc="-20" dirty="0">
                <a:latin typeface="Calibri"/>
                <a:cs typeface="Calibri"/>
              </a:rPr>
              <a:t>ан</a:t>
            </a:r>
            <a:r>
              <a:rPr sz="1400" b="1" spc="40" dirty="0">
                <a:latin typeface="Calibri"/>
                <a:cs typeface="Calibri"/>
              </a:rPr>
              <a:t>и</a:t>
            </a:r>
            <a:r>
              <a:rPr sz="1400" b="1" spc="10" dirty="0">
                <a:latin typeface="Calibri"/>
                <a:cs typeface="Calibri"/>
              </a:rPr>
              <a:t>я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0067" y="4804409"/>
            <a:ext cx="515112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99"/>
              </a:lnSpc>
              <a:spcBef>
                <a:spcPts val="95"/>
              </a:spcBef>
            </a:pPr>
            <a:r>
              <a:rPr sz="1200" spc="-5" dirty="0">
                <a:latin typeface="Calibri"/>
                <a:cs typeface="Calibri"/>
              </a:rPr>
              <a:t>2. </a:t>
            </a:r>
            <a:r>
              <a:rPr sz="1200" spc="10" dirty="0">
                <a:latin typeface="Calibri"/>
                <a:cs typeface="Calibri"/>
              </a:rPr>
              <a:t>Обеспечение </a:t>
            </a:r>
            <a:r>
              <a:rPr sz="1200" spc="5" dirty="0">
                <a:latin typeface="Calibri"/>
                <a:cs typeface="Calibri"/>
              </a:rPr>
              <a:t>учебниками </a:t>
            </a:r>
            <a:r>
              <a:rPr sz="1200" dirty="0">
                <a:latin typeface="Calibri"/>
                <a:cs typeface="Calibri"/>
              </a:rPr>
              <a:t>и </a:t>
            </a:r>
            <a:r>
              <a:rPr sz="1200" b="1" dirty="0">
                <a:latin typeface="Calibri"/>
                <a:cs typeface="Calibri"/>
              </a:rPr>
              <a:t>учебными пособиями, а также </a:t>
            </a:r>
            <a:r>
              <a:rPr sz="1200" b="1" spc="20" dirty="0">
                <a:latin typeface="Calibri"/>
                <a:cs typeface="Calibri"/>
              </a:rPr>
              <a:t>учебно- 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методическими материалами, </a:t>
            </a:r>
            <a:r>
              <a:rPr sz="1200" b="1" spc="-5" dirty="0">
                <a:latin typeface="Calibri"/>
                <a:cs typeface="Calibri"/>
              </a:rPr>
              <a:t>средствами </a:t>
            </a:r>
            <a:r>
              <a:rPr sz="1200" b="1" spc="10" dirty="0">
                <a:latin typeface="Calibri"/>
                <a:cs typeface="Calibri"/>
              </a:rPr>
              <a:t>обучения </a:t>
            </a:r>
            <a:r>
              <a:rPr sz="1200" b="1" dirty="0">
                <a:latin typeface="Calibri"/>
                <a:cs typeface="Calibri"/>
              </a:rPr>
              <a:t>и </a:t>
            </a:r>
            <a:r>
              <a:rPr sz="1200" b="1" spc="5" dirty="0">
                <a:latin typeface="Calibri"/>
                <a:cs typeface="Calibri"/>
              </a:rPr>
              <a:t>воспитания 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25" dirty="0">
                <a:latin typeface="Calibri"/>
                <a:cs typeface="Calibri"/>
              </a:rPr>
              <a:t>ор</a:t>
            </a:r>
            <a:r>
              <a:rPr sz="1200" b="1" spc="20" dirty="0">
                <a:latin typeface="Calibri"/>
                <a:cs typeface="Calibri"/>
              </a:rPr>
              <a:t>г</a:t>
            </a:r>
            <a:r>
              <a:rPr sz="1200" b="1" spc="5" dirty="0">
                <a:latin typeface="Calibri"/>
                <a:cs typeface="Calibri"/>
              </a:rPr>
              <a:t>а</a:t>
            </a:r>
            <a:r>
              <a:rPr sz="1200" b="1" spc="15" dirty="0">
                <a:latin typeface="Calibri"/>
                <a:cs typeface="Calibri"/>
              </a:rPr>
              <a:t>н</a:t>
            </a:r>
            <a:r>
              <a:rPr sz="1200" b="1" dirty="0">
                <a:latin typeface="Calibri"/>
                <a:cs typeface="Calibri"/>
              </a:rPr>
              <a:t>и</a:t>
            </a:r>
            <a:r>
              <a:rPr sz="1200" b="1" spc="10" dirty="0">
                <a:latin typeface="Calibri"/>
                <a:cs typeface="Calibri"/>
              </a:rPr>
              <a:t>з</a:t>
            </a:r>
            <a:r>
              <a:rPr sz="1200" b="1" spc="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ций,</a:t>
            </a:r>
            <a:r>
              <a:rPr sz="1200" b="1" spc="-60" dirty="0">
                <a:latin typeface="Calibri"/>
                <a:cs typeface="Calibri"/>
              </a:rPr>
              <a:t> </a:t>
            </a:r>
            <a:r>
              <a:rPr sz="1200" b="1" spc="25" dirty="0">
                <a:latin typeface="Calibri"/>
                <a:cs typeface="Calibri"/>
              </a:rPr>
              <a:t>о</a:t>
            </a:r>
            <a:r>
              <a:rPr sz="1200" b="1" spc="20" dirty="0">
                <a:latin typeface="Calibri"/>
                <a:cs typeface="Calibri"/>
              </a:rPr>
              <a:t>с</a:t>
            </a:r>
            <a:r>
              <a:rPr sz="1200" b="1" spc="25" dirty="0">
                <a:latin typeface="Calibri"/>
                <a:cs typeface="Calibri"/>
              </a:rPr>
              <a:t>ущ</a:t>
            </a:r>
            <a:r>
              <a:rPr sz="1200" b="1" spc="-10" dirty="0">
                <a:latin typeface="Calibri"/>
                <a:cs typeface="Calibri"/>
              </a:rPr>
              <a:t>е</a:t>
            </a:r>
            <a:r>
              <a:rPr sz="1200" b="1" spc="-55" dirty="0">
                <a:latin typeface="Calibri"/>
                <a:cs typeface="Calibri"/>
              </a:rPr>
              <a:t>с</a:t>
            </a:r>
            <a:r>
              <a:rPr sz="1200" b="1" spc="-20" dirty="0">
                <a:latin typeface="Calibri"/>
                <a:cs typeface="Calibri"/>
              </a:rPr>
              <a:t>т</a:t>
            </a:r>
            <a:r>
              <a:rPr sz="1200" b="1" dirty="0">
                <a:latin typeface="Calibri"/>
                <a:cs typeface="Calibri"/>
              </a:rPr>
              <a:t>в</a:t>
            </a:r>
            <a:r>
              <a:rPr sz="1200" b="1" spc="-35" dirty="0">
                <a:latin typeface="Calibri"/>
                <a:cs typeface="Calibri"/>
              </a:rPr>
              <a:t>л</a:t>
            </a:r>
            <a:r>
              <a:rPr sz="1200" b="1" spc="-5" dirty="0">
                <a:latin typeface="Calibri"/>
                <a:cs typeface="Calibri"/>
              </a:rPr>
              <a:t>яю</a:t>
            </a:r>
            <a:r>
              <a:rPr sz="1200" b="1" spc="25" dirty="0">
                <a:latin typeface="Calibri"/>
                <a:cs typeface="Calibri"/>
              </a:rPr>
              <a:t>щ</a:t>
            </a:r>
            <a:r>
              <a:rPr sz="1200" b="1" dirty="0">
                <a:latin typeface="Calibri"/>
                <a:cs typeface="Calibri"/>
              </a:rPr>
              <a:t>их</a:t>
            </a:r>
            <a:r>
              <a:rPr sz="1200" b="1" spc="-75" dirty="0">
                <a:latin typeface="Calibri"/>
                <a:cs typeface="Calibri"/>
              </a:rPr>
              <a:t> </a:t>
            </a:r>
            <a:r>
              <a:rPr sz="1200" b="1" spc="25" dirty="0">
                <a:latin typeface="Calibri"/>
                <a:cs typeface="Calibri"/>
              </a:rPr>
              <a:t>о</a:t>
            </a:r>
            <a:r>
              <a:rPr sz="1200" b="1" spc="30" dirty="0">
                <a:latin typeface="Calibri"/>
                <a:cs typeface="Calibri"/>
              </a:rPr>
              <a:t>б</a:t>
            </a:r>
            <a:r>
              <a:rPr sz="1200" b="1" spc="25" dirty="0">
                <a:latin typeface="Calibri"/>
                <a:cs typeface="Calibri"/>
              </a:rPr>
              <a:t>р</a:t>
            </a:r>
            <a:r>
              <a:rPr sz="1200" b="1" spc="5" dirty="0">
                <a:latin typeface="Calibri"/>
                <a:cs typeface="Calibri"/>
              </a:rPr>
              <a:t>а</a:t>
            </a:r>
            <a:r>
              <a:rPr sz="1200" b="1" spc="10" dirty="0">
                <a:latin typeface="Calibri"/>
                <a:cs typeface="Calibri"/>
              </a:rPr>
              <a:t>з</a:t>
            </a:r>
            <a:r>
              <a:rPr sz="1200" b="1" spc="-50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в</a:t>
            </a:r>
            <a:r>
              <a:rPr sz="1200" b="1" spc="5" dirty="0">
                <a:latin typeface="Calibri"/>
                <a:cs typeface="Calibri"/>
              </a:rPr>
              <a:t>а</a:t>
            </a:r>
            <a:r>
              <a:rPr sz="1200" b="1" spc="-20" dirty="0">
                <a:latin typeface="Calibri"/>
                <a:cs typeface="Calibri"/>
              </a:rPr>
              <a:t>т</a:t>
            </a:r>
            <a:r>
              <a:rPr sz="1200" b="1" spc="-10" dirty="0">
                <a:latin typeface="Calibri"/>
                <a:cs typeface="Calibri"/>
              </a:rPr>
              <a:t>е</a:t>
            </a:r>
            <a:r>
              <a:rPr sz="1200" b="1" spc="-35" dirty="0">
                <a:latin typeface="Calibri"/>
                <a:cs typeface="Calibri"/>
              </a:rPr>
              <a:t>л</a:t>
            </a:r>
            <a:r>
              <a:rPr sz="1200" b="1" dirty="0">
                <a:latin typeface="Calibri"/>
                <a:cs typeface="Calibri"/>
              </a:rPr>
              <a:t>ь</a:t>
            </a:r>
            <a:r>
              <a:rPr sz="1200" b="1" spc="15" dirty="0">
                <a:latin typeface="Calibri"/>
                <a:cs typeface="Calibri"/>
              </a:rPr>
              <a:t>н</a:t>
            </a:r>
            <a:r>
              <a:rPr sz="1200" b="1" spc="-45" dirty="0">
                <a:latin typeface="Calibri"/>
                <a:cs typeface="Calibri"/>
              </a:rPr>
              <a:t>у</a:t>
            </a:r>
            <a:r>
              <a:rPr sz="1200" b="1" dirty="0">
                <a:latin typeface="Calibri"/>
                <a:cs typeface="Calibri"/>
              </a:rPr>
              <a:t>ю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spc="-30" dirty="0">
                <a:latin typeface="Calibri"/>
                <a:cs typeface="Calibri"/>
              </a:rPr>
              <a:t>д</a:t>
            </a:r>
            <a:r>
              <a:rPr sz="1200" b="1" spc="-10" dirty="0">
                <a:latin typeface="Calibri"/>
                <a:cs typeface="Calibri"/>
              </a:rPr>
              <a:t>е</a:t>
            </a:r>
            <a:r>
              <a:rPr sz="1200" b="1" spc="-5" dirty="0">
                <a:latin typeface="Calibri"/>
                <a:cs typeface="Calibri"/>
              </a:rPr>
              <a:t>я</a:t>
            </a:r>
            <a:r>
              <a:rPr sz="1200" b="1" spc="-20" dirty="0">
                <a:latin typeface="Calibri"/>
                <a:cs typeface="Calibri"/>
              </a:rPr>
              <a:t>т</a:t>
            </a:r>
            <a:r>
              <a:rPr sz="1200" b="1" spc="-10" dirty="0">
                <a:latin typeface="Calibri"/>
                <a:cs typeface="Calibri"/>
              </a:rPr>
              <a:t>е</a:t>
            </a:r>
            <a:r>
              <a:rPr sz="1200" b="1" spc="-35" dirty="0">
                <a:latin typeface="Calibri"/>
                <a:cs typeface="Calibri"/>
              </a:rPr>
              <a:t>л</a:t>
            </a:r>
            <a:r>
              <a:rPr sz="1200" b="1" dirty="0">
                <a:latin typeface="Calibri"/>
                <a:cs typeface="Calibri"/>
              </a:rPr>
              <a:t>ь</a:t>
            </a:r>
            <a:r>
              <a:rPr sz="1200" b="1" spc="15" dirty="0">
                <a:latin typeface="Calibri"/>
                <a:cs typeface="Calibri"/>
              </a:rPr>
              <a:t>н</a:t>
            </a:r>
            <a:r>
              <a:rPr sz="1200" b="1" spc="25" dirty="0">
                <a:latin typeface="Calibri"/>
                <a:cs typeface="Calibri"/>
              </a:rPr>
              <a:t>о</a:t>
            </a:r>
            <a:r>
              <a:rPr sz="1200" b="1" spc="20" dirty="0">
                <a:latin typeface="Calibri"/>
                <a:cs typeface="Calibri"/>
              </a:rPr>
              <a:t>с</a:t>
            </a:r>
            <a:r>
              <a:rPr sz="1200" b="1" spc="-20" dirty="0">
                <a:latin typeface="Calibri"/>
                <a:cs typeface="Calibri"/>
              </a:rPr>
              <a:t>т</a:t>
            </a:r>
            <a:r>
              <a:rPr sz="1200" b="1" dirty="0">
                <a:latin typeface="Calibri"/>
                <a:cs typeface="Calibri"/>
              </a:rPr>
              <a:t>ь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spc="-30" dirty="0">
                <a:latin typeface="Calibri"/>
                <a:cs typeface="Calibri"/>
              </a:rPr>
              <a:t>п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85" dirty="0">
                <a:latin typeface="Calibri"/>
                <a:cs typeface="Calibri"/>
              </a:rPr>
              <a:t> 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spc="15" dirty="0">
                <a:latin typeface="Calibri"/>
                <a:cs typeface="Calibri"/>
              </a:rPr>
              <a:t>с</a:t>
            </a:r>
            <a:r>
              <a:rPr sz="1200" spc="30" dirty="0">
                <a:latin typeface="Calibri"/>
                <a:cs typeface="Calibri"/>
              </a:rPr>
              <a:t>н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spc="20" dirty="0">
                <a:latin typeface="Calibri"/>
                <a:cs typeface="Calibri"/>
              </a:rPr>
              <a:t>в</a:t>
            </a:r>
            <a:r>
              <a:rPr sz="1200" spc="30" dirty="0">
                <a:latin typeface="Calibri"/>
                <a:cs typeface="Calibri"/>
              </a:rPr>
              <a:t>н</a:t>
            </a:r>
            <a:r>
              <a:rPr sz="1200" spc="20" dirty="0">
                <a:latin typeface="Calibri"/>
                <a:cs typeface="Calibri"/>
              </a:rPr>
              <a:t>ы</a:t>
            </a:r>
            <a:r>
              <a:rPr sz="1200" dirty="0">
                <a:latin typeface="Calibri"/>
                <a:cs typeface="Calibri"/>
              </a:rPr>
              <a:t>м  образовательным </a:t>
            </a:r>
            <a:r>
              <a:rPr sz="1200" spc="-5" dirty="0">
                <a:latin typeface="Calibri"/>
                <a:cs typeface="Calibri"/>
              </a:rPr>
              <a:t>программам, </a:t>
            </a:r>
            <a:r>
              <a:rPr sz="1200" dirty="0">
                <a:latin typeface="Calibri"/>
                <a:cs typeface="Calibri"/>
              </a:rPr>
              <a:t>в </a:t>
            </a:r>
            <a:r>
              <a:rPr sz="1200" spc="-10" dirty="0">
                <a:latin typeface="Calibri"/>
                <a:cs typeface="Calibri"/>
              </a:rPr>
              <a:t>пределах </a:t>
            </a:r>
            <a:r>
              <a:rPr sz="1200" spc="5" dirty="0">
                <a:latin typeface="Calibri"/>
                <a:cs typeface="Calibri"/>
              </a:rPr>
              <a:t>федеральных </a:t>
            </a:r>
            <a:r>
              <a:rPr sz="1200" dirty="0">
                <a:latin typeface="Calibri"/>
                <a:cs typeface="Calibri"/>
              </a:rPr>
              <a:t>государственных 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образовательных </a:t>
            </a:r>
            <a:r>
              <a:rPr sz="1200" spc="-5" dirty="0">
                <a:latin typeface="Calibri"/>
                <a:cs typeface="Calibri"/>
              </a:rPr>
              <a:t>стандартов </a:t>
            </a:r>
            <a:r>
              <a:rPr sz="1200" dirty="0">
                <a:latin typeface="Calibri"/>
                <a:cs typeface="Calibri"/>
              </a:rPr>
              <a:t>… </a:t>
            </a:r>
            <a:r>
              <a:rPr sz="1200" b="1" dirty="0">
                <a:latin typeface="Calibri"/>
                <a:cs typeface="Calibri"/>
              </a:rPr>
              <a:t>осуществляется </a:t>
            </a:r>
            <a:r>
              <a:rPr sz="1200" b="1" spc="5" dirty="0">
                <a:latin typeface="Calibri"/>
                <a:cs typeface="Calibri"/>
              </a:rPr>
              <a:t>за счет </a:t>
            </a:r>
            <a:r>
              <a:rPr sz="1200" b="1" spc="-5" dirty="0">
                <a:latin typeface="Calibri"/>
                <a:cs typeface="Calibri"/>
              </a:rPr>
              <a:t>бюджетных 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10" dirty="0">
                <a:latin typeface="Calibri"/>
                <a:cs typeface="Calibri"/>
              </a:rPr>
              <a:t>ассигнований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федерального</a:t>
            </a:r>
            <a:r>
              <a:rPr sz="1200" spc="-8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бюджета,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бюджетов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субъектов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Российской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dirty="0">
                <a:latin typeface="Calibri"/>
                <a:cs typeface="Calibri"/>
              </a:rPr>
              <a:t>Федерации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5" dirty="0">
                <a:latin typeface="Calibri"/>
                <a:cs typeface="Calibri"/>
              </a:rPr>
              <a:t>местных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5" dirty="0">
                <a:latin typeface="Calibri"/>
                <a:cs typeface="Calibri"/>
              </a:rPr>
              <a:t>бюджетов.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457822" y="1318767"/>
            <a:ext cx="5206365" cy="435609"/>
            <a:chOff x="6457822" y="1318767"/>
            <a:chExt cx="5206365" cy="435609"/>
          </a:xfrm>
        </p:grpSpPr>
        <p:sp>
          <p:nvSpPr>
            <p:cNvPr id="16" name="object 16"/>
            <p:cNvSpPr/>
            <p:nvPr/>
          </p:nvSpPr>
          <p:spPr>
            <a:xfrm>
              <a:off x="6467362" y="1328292"/>
              <a:ext cx="5187315" cy="416559"/>
            </a:xfrm>
            <a:custGeom>
              <a:avLst/>
              <a:gdLst/>
              <a:ahLst/>
              <a:cxnLst/>
              <a:rect l="l" t="t" r="r" b="b"/>
              <a:pathLst>
                <a:path w="5187315" h="416560">
                  <a:moveTo>
                    <a:pt x="4979020" y="0"/>
                  </a:moveTo>
                  <a:lnTo>
                    <a:pt x="208011" y="0"/>
                  </a:lnTo>
                  <a:lnTo>
                    <a:pt x="160298" y="5498"/>
                  </a:lnTo>
                  <a:lnTo>
                    <a:pt x="116506" y="21161"/>
                  </a:lnTo>
                  <a:lnTo>
                    <a:pt x="77882" y="45736"/>
                  </a:lnTo>
                  <a:lnTo>
                    <a:pt x="45672" y="77974"/>
                  </a:lnTo>
                  <a:lnTo>
                    <a:pt x="21121" y="116623"/>
                  </a:lnTo>
                  <a:lnTo>
                    <a:pt x="5477" y="160433"/>
                  </a:lnTo>
                  <a:lnTo>
                    <a:pt x="0" y="208026"/>
                  </a:lnTo>
                  <a:lnTo>
                    <a:pt x="5477" y="255745"/>
                  </a:lnTo>
                  <a:lnTo>
                    <a:pt x="21150" y="299601"/>
                  </a:lnTo>
                  <a:lnTo>
                    <a:pt x="45695" y="338228"/>
                  </a:lnTo>
                  <a:lnTo>
                    <a:pt x="77898" y="370452"/>
                  </a:lnTo>
                  <a:lnTo>
                    <a:pt x="116515" y="395020"/>
                  </a:lnTo>
                  <a:lnTo>
                    <a:pt x="160301" y="410680"/>
                  </a:lnTo>
                  <a:lnTo>
                    <a:pt x="208011" y="416179"/>
                  </a:lnTo>
                  <a:lnTo>
                    <a:pt x="4979020" y="416179"/>
                  </a:lnTo>
                  <a:lnTo>
                    <a:pt x="5026734" y="410680"/>
                  </a:lnTo>
                  <a:lnTo>
                    <a:pt x="5070529" y="395017"/>
                  </a:lnTo>
                  <a:lnTo>
                    <a:pt x="5109159" y="370442"/>
                  </a:lnTo>
                  <a:lnTo>
                    <a:pt x="5141374" y="338204"/>
                  </a:lnTo>
                  <a:lnTo>
                    <a:pt x="5165926" y="299555"/>
                  </a:lnTo>
                  <a:lnTo>
                    <a:pt x="5181554" y="255825"/>
                  </a:lnTo>
                  <a:lnTo>
                    <a:pt x="5187046" y="208153"/>
                  </a:lnTo>
                  <a:lnTo>
                    <a:pt x="5181554" y="160433"/>
                  </a:lnTo>
                  <a:lnTo>
                    <a:pt x="5165910" y="116623"/>
                  </a:lnTo>
                  <a:lnTo>
                    <a:pt x="5141359" y="77974"/>
                  </a:lnTo>
                  <a:lnTo>
                    <a:pt x="5109149" y="45736"/>
                  </a:lnTo>
                  <a:lnTo>
                    <a:pt x="5070524" y="21161"/>
                  </a:lnTo>
                  <a:lnTo>
                    <a:pt x="5026733" y="5498"/>
                  </a:lnTo>
                  <a:lnTo>
                    <a:pt x="4979020" y="0"/>
                  </a:lnTo>
                  <a:close/>
                </a:path>
              </a:pathLst>
            </a:custGeom>
            <a:solidFill>
              <a:srgbClr val="2845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467347" y="1328292"/>
              <a:ext cx="5187315" cy="416559"/>
            </a:xfrm>
            <a:custGeom>
              <a:avLst/>
              <a:gdLst/>
              <a:ahLst/>
              <a:cxnLst/>
              <a:rect l="l" t="t" r="r" b="b"/>
              <a:pathLst>
                <a:path w="5187315" h="416560">
                  <a:moveTo>
                    <a:pt x="0" y="208153"/>
                  </a:moveTo>
                  <a:lnTo>
                    <a:pt x="5491" y="160433"/>
                  </a:lnTo>
                  <a:lnTo>
                    <a:pt x="21136" y="116623"/>
                  </a:lnTo>
                  <a:lnTo>
                    <a:pt x="45686" y="77974"/>
                  </a:lnTo>
                  <a:lnTo>
                    <a:pt x="77897" y="45736"/>
                  </a:lnTo>
                  <a:lnTo>
                    <a:pt x="116521" y="21161"/>
                  </a:lnTo>
                  <a:lnTo>
                    <a:pt x="160313" y="5498"/>
                  </a:lnTo>
                  <a:lnTo>
                    <a:pt x="208025" y="0"/>
                  </a:lnTo>
                  <a:lnTo>
                    <a:pt x="4979034" y="0"/>
                  </a:lnTo>
                  <a:lnTo>
                    <a:pt x="5026747" y="5498"/>
                  </a:lnTo>
                  <a:lnTo>
                    <a:pt x="5070539" y="21161"/>
                  </a:lnTo>
                  <a:lnTo>
                    <a:pt x="5109163" y="45736"/>
                  </a:lnTo>
                  <a:lnTo>
                    <a:pt x="5141374" y="77974"/>
                  </a:lnTo>
                  <a:lnTo>
                    <a:pt x="5165924" y="116623"/>
                  </a:lnTo>
                  <a:lnTo>
                    <a:pt x="5181569" y="160433"/>
                  </a:lnTo>
                  <a:lnTo>
                    <a:pt x="5187060" y="208153"/>
                  </a:lnTo>
                  <a:lnTo>
                    <a:pt x="5181569" y="255825"/>
                  </a:lnTo>
                  <a:lnTo>
                    <a:pt x="5165924" y="299601"/>
                  </a:lnTo>
                  <a:lnTo>
                    <a:pt x="5141374" y="338228"/>
                  </a:lnTo>
                  <a:lnTo>
                    <a:pt x="5109163" y="370452"/>
                  </a:lnTo>
                  <a:lnTo>
                    <a:pt x="5070539" y="395020"/>
                  </a:lnTo>
                  <a:lnTo>
                    <a:pt x="5026747" y="410680"/>
                  </a:lnTo>
                  <a:lnTo>
                    <a:pt x="4979034" y="416179"/>
                  </a:lnTo>
                  <a:lnTo>
                    <a:pt x="208025" y="416179"/>
                  </a:lnTo>
                  <a:lnTo>
                    <a:pt x="160313" y="410680"/>
                  </a:lnTo>
                  <a:lnTo>
                    <a:pt x="116521" y="395017"/>
                  </a:lnTo>
                  <a:lnTo>
                    <a:pt x="77897" y="370442"/>
                  </a:lnTo>
                  <a:lnTo>
                    <a:pt x="45686" y="338204"/>
                  </a:lnTo>
                  <a:lnTo>
                    <a:pt x="21136" y="299555"/>
                  </a:lnTo>
                  <a:lnTo>
                    <a:pt x="5491" y="255745"/>
                  </a:lnTo>
                  <a:lnTo>
                    <a:pt x="0" y="208026"/>
                  </a:lnTo>
                  <a:close/>
                </a:path>
              </a:pathLst>
            </a:custGeom>
            <a:ln w="19049">
              <a:solidFill>
                <a:srgbClr val="223B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925512" y="1383728"/>
            <a:ext cx="1060640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5876290" algn="l"/>
              </a:tabLst>
            </a:pPr>
            <a:r>
              <a:rPr sz="1400" b="1" spc="25" dirty="0">
                <a:solidFill>
                  <a:srgbClr val="FFFFFF"/>
                </a:solidFill>
                <a:latin typeface="Calibri"/>
                <a:cs typeface="Calibri"/>
              </a:rPr>
              <a:t>№</a:t>
            </a:r>
            <a:r>
              <a:rPr sz="14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25" dirty="0">
                <a:solidFill>
                  <a:srgbClr val="FFFFFF"/>
                </a:solidFill>
                <a:latin typeface="Calibri"/>
                <a:cs typeface="Calibri"/>
              </a:rPr>
              <a:t>273-ФЗ</a:t>
            </a:r>
            <a:r>
              <a:rPr sz="1400" b="1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10" dirty="0">
                <a:solidFill>
                  <a:srgbClr val="FFFFFF"/>
                </a:solidFill>
                <a:latin typeface="Calibri"/>
                <a:cs typeface="Calibri"/>
              </a:rPr>
              <a:t>«Об</a:t>
            </a:r>
            <a:r>
              <a:rPr sz="1400" b="1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образовании</a:t>
            </a:r>
            <a:r>
              <a:rPr sz="14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solidFill>
                  <a:srgbClr val="FFFFFF"/>
                </a:solidFill>
                <a:latin typeface="Calibri"/>
                <a:cs typeface="Calibri"/>
              </a:rPr>
              <a:t>Российской</a:t>
            </a:r>
            <a:r>
              <a:rPr sz="14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Федерации»	</a:t>
            </a:r>
            <a:r>
              <a:rPr sz="1400" b="1" spc="10" dirty="0">
                <a:solidFill>
                  <a:srgbClr val="FFFFFF"/>
                </a:solidFill>
                <a:latin typeface="Calibri"/>
                <a:cs typeface="Calibri"/>
              </a:rPr>
              <a:t>Федеральные</a:t>
            </a:r>
            <a:r>
              <a:rPr sz="14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государственные</a:t>
            </a:r>
            <a:r>
              <a:rPr sz="1400" b="1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образовательные</a:t>
            </a:r>
            <a:r>
              <a:rPr sz="14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стандарты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409054" y="1929129"/>
            <a:ext cx="5245735" cy="1814830"/>
          </a:xfrm>
          <a:custGeom>
            <a:avLst/>
            <a:gdLst/>
            <a:ahLst/>
            <a:cxnLst/>
            <a:rect l="l" t="t" r="r" b="b"/>
            <a:pathLst>
              <a:path w="5245734" h="1814829">
                <a:moveTo>
                  <a:pt x="0" y="302387"/>
                </a:moveTo>
                <a:lnTo>
                  <a:pt x="3961" y="253337"/>
                </a:lnTo>
                <a:lnTo>
                  <a:pt x="15428" y="206808"/>
                </a:lnTo>
                <a:lnTo>
                  <a:pt x="33779" y="163422"/>
                </a:lnTo>
                <a:lnTo>
                  <a:pt x="58387" y="123800"/>
                </a:lnTo>
                <a:lnTo>
                  <a:pt x="88630" y="88566"/>
                </a:lnTo>
                <a:lnTo>
                  <a:pt x="123882" y="58342"/>
                </a:lnTo>
                <a:lnTo>
                  <a:pt x="163521" y="33751"/>
                </a:lnTo>
                <a:lnTo>
                  <a:pt x="206922" y="15415"/>
                </a:lnTo>
                <a:lnTo>
                  <a:pt x="253461" y="3957"/>
                </a:lnTo>
                <a:lnTo>
                  <a:pt x="302514" y="0"/>
                </a:lnTo>
                <a:lnTo>
                  <a:pt x="4942967" y="0"/>
                </a:lnTo>
                <a:lnTo>
                  <a:pt x="4992016" y="3957"/>
                </a:lnTo>
                <a:lnTo>
                  <a:pt x="5038545" y="15415"/>
                </a:lnTo>
                <a:lnTo>
                  <a:pt x="5081931" y="33751"/>
                </a:lnTo>
                <a:lnTo>
                  <a:pt x="5121553" y="58342"/>
                </a:lnTo>
                <a:lnTo>
                  <a:pt x="5156787" y="88566"/>
                </a:lnTo>
                <a:lnTo>
                  <a:pt x="5187011" y="123800"/>
                </a:lnTo>
                <a:lnTo>
                  <a:pt x="5211602" y="163422"/>
                </a:lnTo>
                <a:lnTo>
                  <a:pt x="5229938" y="206808"/>
                </a:lnTo>
                <a:lnTo>
                  <a:pt x="5241396" y="253337"/>
                </a:lnTo>
                <a:lnTo>
                  <a:pt x="5245354" y="302387"/>
                </a:lnTo>
                <a:lnTo>
                  <a:pt x="5245354" y="1512189"/>
                </a:lnTo>
                <a:lnTo>
                  <a:pt x="5241396" y="1561241"/>
                </a:lnTo>
                <a:lnTo>
                  <a:pt x="5229938" y="1607780"/>
                </a:lnTo>
                <a:lnTo>
                  <a:pt x="5211602" y="1651181"/>
                </a:lnTo>
                <a:lnTo>
                  <a:pt x="5187011" y="1690820"/>
                </a:lnTo>
                <a:lnTo>
                  <a:pt x="5156787" y="1726072"/>
                </a:lnTo>
                <a:lnTo>
                  <a:pt x="5121553" y="1756315"/>
                </a:lnTo>
                <a:lnTo>
                  <a:pt x="5081931" y="1780923"/>
                </a:lnTo>
                <a:lnTo>
                  <a:pt x="5038545" y="1799274"/>
                </a:lnTo>
                <a:lnTo>
                  <a:pt x="4992016" y="1810741"/>
                </a:lnTo>
                <a:lnTo>
                  <a:pt x="4942967" y="1814703"/>
                </a:lnTo>
                <a:lnTo>
                  <a:pt x="302514" y="1814703"/>
                </a:lnTo>
                <a:lnTo>
                  <a:pt x="253461" y="1810741"/>
                </a:lnTo>
                <a:lnTo>
                  <a:pt x="206922" y="1799274"/>
                </a:lnTo>
                <a:lnTo>
                  <a:pt x="163521" y="1780923"/>
                </a:lnTo>
                <a:lnTo>
                  <a:pt x="123882" y="1756315"/>
                </a:lnTo>
                <a:lnTo>
                  <a:pt x="88630" y="1726072"/>
                </a:lnTo>
                <a:lnTo>
                  <a:pt x="58387" y="1690820"/>
                </a:lnTo>
                <a:lnTo>
                  <a:pt x="33779" y="1651181"/>
                </a:lnTo>
                <a:lnTo>
                  <a:pt x="15428" y="1607780"/>
                </a:lnTo>
                <a:lnTo>
                  <a:pt x="3961" y="1561241"/>
                </a:lnTo>
                <a:lnTo>
                  <a:pt x="0" y="1512189"/>
                </a:lnTo>
                <a:lnTo>
                  <a:pt x="0" y="302387"/>
                </a:lnTo>
                <a:close/>
              </a:path>
            </a:pathLst>
          </a:custGeom>
          <a:ln w="19050">
            <a:solidFill>
              <a:srgbClr val="2845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555993" y="1993836"/>
            <a:ext cx="4893310" cy="16776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>
              <a:lnSpc>
                <a:spcPct val="100400"/>
              </a:lnSpc>
              <a:spcBef>
                <a:spcPts val="95"/>
              </a:spcBef>
            </a:pPr>
            <a:r>
              <a:rPr sz="1200" b="1" spc="-10" dirty="0">
                <a:latin typeface="Calibri"/>
                <a:cs typeface="Calibri"/>
              </a:rPr>
              <a:t>36</a:t>
            </a:r>
            <a:r>
              <a:rPr sz="1200" b="1" spc="-20" dirty="0">
                <a:latin typeface="Calibri"/>
                <a:cs typeface="Calibri"/>
              </a:rPr>
              <a:t>.</a:t>
            </a:r>
            <a:r>
              <a:rPr sz="1200" b="1" spc="-15" dirty="0">
                <a:latin typeface="Calibri"/>
                <a:cs typeface="Calibri"/>
              </a:rPr>
              <a:t>1</a:t>
            </a:r>
            <a:r>
              <a:rPr sz="1200" spc="60" baseline="24305" dirty="0">
                <a:latin typeface="Calibri"/>
                <a:cs typeface="Calibri"/>
              </a:rPr>
              <a:t>1</a:t>
            </a:r>
            <a:r>
              <a:rPr sz="1200" dirty="0">
                <a:latin typeface="Calibri"/>
                <a:cs typeface="Calibri"/>
              </a:rPr>
              <a:t>.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b="1" spc="10" dirty="0">
                <a:latin typeface="Calibri"/>
                <a:cs typeface="Calibri"/>
              </a:rPr>
              <a:t>О</a:t>
            </a:r>
            <a:r>
              <a:rPr sz="1200" b="1" spc="30" dirty="0">
                <a:latin typeface="Calibri"/>
                <a:cs typeface="Calibri"/>
              </a:rPr>
              <a:t>р</a:t>
            </a:r>
            <a:r>
              <a:rPr sz="1200" b="1" spc="20" dirty="0">
                <a:latin typeface="Calibri"/>
                <a:cs typeface="Calibri"/>
              </a:rPr>
              <a:t>г</a:t>
            </a:r>
            <a:r>
              <a:rPr sz="1200" b="1" spc="5" dirty="0">
                <a:latin typeface="Calibri"/>
                <a:cs typeface="Calibri"/>
              </a:rPr>
              <a:t>а</a:t>
            </a:r>
            <a:r>
              <a:rPr sz="1200" b="1" spc="15" dirty="0">
                <a:latin typeface="Calibri"/>
                <a:cs typeface="Calibri"/>
              </a:rPr>
              <a:t>н</a:t>
            </a:r>
            <a:r>
              <a:rPr sz="1200" b="1" spc="5" dirty="0">
                <a:latin typeface="Calibri"/>
                <a:cs typeface="Calibri"/>
              </a:rPr>
              <a:t>и</a:t>
            </a:r>
            <a:r>
              <a:rPr sz="1200" b="1" spc="10" dirty="0">
                <a:latin typeface="Calibri"/>
                <a:cs typeface="Calibri"/>
              </a:rPr>
              <a:t>з</a:t>
            </a:r>
            <a:r>
              <a:rPr sz="1200" b="1" spc="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ц</a:t>
            </a:r>
            <a:r>
              <a:rPr sz="1200" b="1" spc="5" dirty="0">
                <a:latin typeface="Calibri"/>
                <a:cs typeface="Calibri"/>
              </a:rPr>
              <a:t>и</a:t>
            </a:r>
            <a:r>
              <a:rPr sz="1200" b="1" dirty="0">
                <a:latin typeface="Calibri"/>
                <a:cs typeface="Calibri"/>
              </a:rPr>
              <a:t>я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д</a:t>
            </a:r>
            <a:r>
              <a:rPr sz="1200" b="1" spc="25" dirty="0">
                <a:latin typeface="Calibri"/>
                <a:cs typeface="Calibri"/>
              </a:rPr>
              <a:t>о</a:t>
            </a:r>
            <a:r>
              <a:rPr sz="1200" b="1" spc="-30" dirty="0">
                <a:latin typeface="Calibri"/>
                <a:cs typeface="Calibri"/>
              </a:rPr>
              <a:t>л</a:t>
            </a:r>
            <a:r>
              <a:rPr sz="1200" b="1" spc="15" dirty="0">
                <a:latin typeface="Calibri"/>
                <a:cs typeface="Calibri"/>
              </a:rPr>
              <a:t>жн</a:t>
            </a:r>
            <a:r>
              <a:rPr sz="1200" b="1" dirty="0">
                <a:latin typeface="Calibri"/>
                <a:cs typeface="Calibri"/>
              </a:rPr>
              <a:t>а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30" dirty="0">
                <a:latin typeface="Calibri"/>
                <a:cs typeface="Calibri"/>
              </a:rPr>
              <a:t>пр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spc="-30" dirty="0">
                <a:latin typeface="Calibri"/>
                <a:cs typeface="Calibri"/>
              </a:rPr>
              <a:t>д</a:t>
            </a:r>
            <a:r>
              <a:rPr sz="1200" b="1" spc="25" dirty="0">
                <a:latin typeface="Calibri"/>
                <a:cs typeface="Calibri"/>
              </a:rPr>
              <a:t>о</a:t>
            </a:r>
            <a:r>
              <a:rPr sz="1200" b="1" spc="20" dirty="0">
                <a:latin typeface="Calibri"/>
                <a:cs typeface="Calibri"/>
              </a:rPr>
              <a:t>с</a:t>
            </a:r>
            <a:r>
              <a:rPr sz="1200" b="1" spc="-20" dirty="0">
                <a:latin typeface="Calibri"/>
                <a:cs typeface="Calibri"/>
              </a:rPr>
              <a:t>т</a:t>
            </a:r>
            <a:r>
              <a:rPr sz="1200" b="1" spc="5" dirty="0">
                <a:latin typeface="Calibri"/>
                <a:cs typeface="Calibri"/>
              </a:rPr>
              <a:t>ав</a:t>
            </a:r>
            <a:r>
              <a:rPr sz="1200" b="1" spc="-30" dirty="0">
                <a:latin typeface="Calibri"/>
                <a:cs typeface="Calibri"/>
              </a:rPr>
              <a:t>л</a:t>
            </a:r>
            <a:r>
              <a:rPr sz="1200" b="1" dirty="0">
                <a:latin typeface="Calibri"/>
                <a:cs typeface="Calibri"/>
              </a:rPr>
              <a:t>я</a:t>
            </a:r>
            <a:r>
              <a:rPr sz="1200" b="1" spc="-20" dirty="0">
                <a:latin typeface="Calibri"/>
                <a:cs typeface="Calibri"/>
              </a:rPr>
              <a:t>т</a:t>
            </a:r>
            <a:r>
              <a:rPr sz="1200" b="1" dirty="0">
                <a:latin typeface="Calibri"/>
                <a:cs typeface="Calibri"/>
              </a:rPr>
              <a:t>ь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15" dirty="0">
                <a:latin typeface="Calibri"/>
                <a:cs typeface="Calibri"/>
              </a:rPr>
              <a:t>н</a:t>
            </a:r>
            <a:r>
              <a:rPr sz="1200" b="1" dirty="0">
                <a:latin typeface="Calibri"/>
                <a:cs typeface="Calibri"/>
              </a:rPr>
              <a:t>е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35" dirty="0">
                <a:latin typeface="Calibri"/>
                <a:cs typeface="Calibri"/>
              </a:rPr>
              <a:t>м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spc="15" dirty="0">
                <a:latin typeface="Calibri"/>
                <a:cs typeface="Calibri"/>
              </a:rPr>
              <a:t>н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dirty="0">
                <a:latin typeface="Calibri"/>
                <a:cs typeface="Calibri"/>
              </a:rPr>
              <a:t>е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25" dirty="0">
                <a:latin typeface="Calibri"/>
                <a:cs typeface="Calibri"/>
              </a:rPr>
              <a:t>о</a:t>
            </a:r>
            <a:r>
              <a:rPr sz="1200" b="1" spc="-25" dirty="0">
                <a:latin typeface="Calibri"/>
                <a:cs typeface="Calibri"/>
              </a:rPr>
              <a:t>д</a:t>
            </a:r>
            <a:r>
              <a:rPr sz="1200" b="1" spc="15" dirty="0">
                <a:latin typeface="Calibri"/>
                <a:cs typeface="Calibri"/>
              </a:rPr>
              <a:t>н</a:t>
            </a:r>
            <a:r>
              <a:rPr sz="1200" b="1" spc="25" dirty="0">
                <a:latin typeface="Calibri"/>
                <a:cs typeface="Calibri"/>
              </a:rPr>
              <a:t>о</a:t>
            </a:r>
            <a:r>
              <a:rPr sz="1200" b="1" spc="20" dirty="0">
                <a:latin typeface="Calibri"/>
                <a:cs typeface="Calibri"/>
              </a:rPr>
              <a:t>г</a:t>
            </a:r>
            <a:r>
              <a:rPr sz="1200" b="1" dirty="0">
                <a:latin typeface="Calibri"/>
                <a:cs typeface="Calibri"/>
              </a:rPr>
              <a:t>о</a:t>
            </a:r>
            <a:r>
              <a:rPr sz="1200" b="1" spc="-7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у</a:t>
            </a:r>
            <a:r>
              <a:rPr sz="1200" spc="35" dirty="0">
                <a:latin typeface="Calibri"/>
                <a:cs typeface="Calibri"/>
              </a:rPr>
              <a:t>ч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40" dirty="0">
                <a:latin typeface="Calibri"/>
                <a:cs typeface="Calibri"/>
              </a:rPr>
              <a:t>б</a:t>
            </a:r>
            <a:r>
              <a:rPr sz="1200" spc="30" dirty="0">
                <a:latin typeface="Calibri"/>
                <a:cs typeface="Calibri"/>
              </a:rPr>
              <a:t>н</a:t>
            </a:r>
            <a:r>
              <a:rPr sz="1200" spc="25" dirty="0">
                <a:latin typeface="Calibri"/>
                <a:cs typeface="Calibri"/>
              </a:rPr>
              <a:t>и</a:t>
            </a:r>
            <a:r>
              <a:rPr sz="1200" spc="-3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  </a:t>
            </a:r>
            <a:r>
              <a:rPr sz="1200" spc="10" dirty="0">
                <a:latin typeface="Calibri"/>
                <a:cs typeface="Calibri"/>
              </a:rPr>
              <a:t>(или)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b="1" spc="15" dirty="0">
                <a:latin typeface="Calibri"/>
                <a:cs typeface="Calibri"/>
              </a:rPr>
              <a:t>учебного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10" dirty="0">
                <a:latin typeface="Calibri"/>
                <a:cs typeface="Calibri"/>
              </a:rPr>
              <a:t>пособия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в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печатной</a:t>
            </a:r>
            <a:r>
              <a:rPr sz="1200" b="1" spc="-65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форме,</a:t>
            </a:r>
            <a:r>
              <a:rPr sz="1200" b="1" spc="-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…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на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каждого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обучающегося </a:t>
            </a:r>
            <a:r>
              <a:rPr sz="1200" b="1" spc="-254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по </a:t>
            </a:r>
            <a:r>
              <a:rPr sz="1200" spc="15" dirty="0">
                <a:latin typeface="Calibri"/>
                <a:cs typeface="Calibri"/>
              </a:rPr>
              <a:t>учебным </a:t>
            </a:r>
            <a:r>
              <a:rPr sz="1200" spc="-5" dirty="0">
                <a:latin typeface="Calibri"/>
                <a:cs typeface="Calibri"/>
              </a:rPr>
              <a:t>предметам: русский </a:t>
            </a:r>
            <a:r>
              <a:rPr sz="1200" spc="5" dirty="0">
                <a:latin typeface="Calibri"/>
                <a:cs typeface="Calibri"/>
              </a:rPr>
              <a:t>язык, математика, </a:t>
            </a:r>
            <a:r>
              <a:rPr sz="1200" spc="-5" dirty="0">
                <a:latin typeface="Calibri"/>
                <a:cs typeface="Calibri"/>
              </a:rPr>
              <a:t>окружающий </a:t>
            </a:r>
            <a:r>
              <a:rPr sz="1200" dirty="0">
                <a:latin typeface="Calibri"/>
                <a:cs typeface="Calibri"/>
              </a:rPr>
              <a:t>мир, 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литературное </a:t>
            </a:r>
            <a:r>
              <a:rPr sz="1200" spc="10" dirty="0">
                <a:latin typeface="Calibri"/>
                <a:cs typeface="Calibri"/>
              </a:rPr>
              <a:t>чтение, иностранные языки, </a:t>
            </a:r>
            <a:r>
              <a:rPr sz="1200" dirty="0">
                <a:latin typeface="Calibri"/>
                <a:cs typeface="Calibri"/>
              </a:rPr>
              <a:t>а </a:t>
            </a:r>
            <a:r>
              <a:rPr sz="1200" spc="-5" dirty="0">
                <a:latin typeface="Calibri"/>
                <a:cs typeface="Calibri"/>
              </a:rPr>
              <a:t>также </a:t>
            </a:r>
            <a:r>
              <a:rPr sz="1200" b="1" spc="5" dirty="0">
                <a:latin typeface="Calibri"/>
                <a:cs typeface="Calibri"/>
              </a:rPr>
              <a:t>не </a:t>
            </a:r>
            <a:r>
              <a:rPr sz="1200" b="1" spc="-5" dirty="0">
                <a:latin typeface="Calibri"/>
                <a:cs typeface="Calibri"/>
              </a:rPr>
              <a:t>менее </a:t>
            </a:r>
            <a:r>
              <a:rPr sz="1200" b="1" spc="10" dirty="0">
                <a:latin typeface="Calibri"/>
                <a:cs typeface="Calibri"/>
              </a:rPr>
              <a:t>одного 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spc="10" dirty="0">
                <a:latin typeface="Calibri"/>
                <a:cs typeface="Calibri"/>
              </a:rPr>
              <a:t>учебника </a:t>
            </a:r>
            <a:r>
              <a:rPr sz="1200" dirty="0">
                <a:latin typeface="Calibri"/>
                <a:cs typeface="Calibri"/>
              </a:rPr>
              <a:t>и </a:t>
            </a:r>
            <a:r>
              <a:rPr sz="1200" spc="10" dirty="0">
                <a:latin typeface="Calibri"/>
                <a:cs typeface="Calibri"/>
              </a:rPr>
              <a:t>(или) </a:t>
            </a:r>
            <a:r>
              <a:rPr sz="1200" b="1" spc="15" dirty="0">
                <a:latin typeface="Calibri"/>
                <a:cs typeface="Calibri"/>
              </a:rPr>
              <a:t>учебного </a:t>
            </a:r>
            <a:r>
              <a:rPr sz="1200" b="1" spc="10" dirty="0">
                <a:latin typeface="Calibri"/>
                <a:cs typeface="Calibri"/>
              </a:rPr>
              <a:t>пособия </a:t>
            </a:r>
            <a:r>
              <a:rPr sz="1200" b="1" dirty="0">
                <a:latin typeface="Calibri"/>
                <a:cs typeface="Calibri"/>
              </a:rPr>
              <a:t>в </a:t>
            </a:r>
            <a:r>
              <a:rPr sz="1200" b="1" spc="5" dirty="0">
                <a:latin typeface="Calibri"/>
                <a:cs typeface="Calibri"/>
              </a:rPr>
              <a:t>печатной </a:t>
            </a:r>
            <a:r>
              <a:rPr sz="1200" b="1" dirty="0">
                <a:latin typeface="Calibri"/>
                <a:cs typeface="Calibri"/>
              </a:rPr>
              <a:t>и </a:t>
            </a:r>
            <a:r>
              <a:rPr sz="1200" b="1" spc="-5" dirty="0">
                <a:latin typeface="Calibri"/>
                <a:cs typeface="Calibri"/>
              </a:rPr>
              <a:t>(или) </a:t>
            </a:r>
            <a:r>
              <a:rPr sz="1200" b="1" spc="5" dirty="0">
                <a:latin typeface="Calibri"/>
                <a:cs typeface="Calibri"/>
              </a:rPr>
              <a:t>электронной 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форме</a:t>
            </a:r>
            <a:r>
              <a:rPr sz="1200" spc="5" dirty="0">
                <a:latin typeface="Calibri"/>
                <a:cs typeface="Calibri"/>
              </a:rPr>
              <a:t>, </a:t>
            </a:r>
            <a:r>
              <a:rPr sz="1200" dirty="0">
                <a:latin typeface="Calibri"/>
                <a:cs typeface="Calibri"/>
              </a:rPr>
              <a:t>… </a:t>
            </a:r>
            <a:r>
              <a:rPr sz="1200" b="1" spc="5" dirty="0">
                <a:latin typeface="Calibri"/>
                <a:cs typeface="Calibri"/>
              </a:rPr>
              <a:t>на каждого </a:t>
            </a:r>
            <a:r>
              <a:rPr sz="1200" b="1" spc="10" dirty="0">
                <a:latin typeface="Calibri"/>
                <a:cs typeface="Calibri"/>
              </a:rPr>
              <a:t>обучающегося </a:t>
            </a:r>
            <a:r>
              <a:rPr sz="1200" b="1" spc="15" dirty="0">
                <a:latin typeface="Calibri"/>
                <a:cs typeface="Calibri"/>
              </a:rPr>
              <a:t>по </a:t>
            </a:r>
            <a:r>
              <a:rPr sz="1200" b="1" spc="-5" dirty="0">
                <a:latin typeface="Calibri"/>
                <a:cs typeface="Calibri"/>
              </a:rPr>
              <a:t>иным </a:t>
            </a:r>
            <a:r>
              <a:rPr sz="1200" b="1" spc="5" dirty="0">
                <a:latin typeface="Calibri"/>
                <a:cs typeface="Calibri"/>
              </a:rPr>
              <a:t>учебным </a:t>
            </a:r>
            <a:r>
              <a:rPr sz="1200" b="1" spc="-5" dirty="0">
                <a:latin typeface="Calibri"/>
                <a:cs typeface="Calibri"/>
              </a:rPr>
              <a:t>предметам 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spc="10" dirty="0">
                <a:latin typeface="Calibri"/>
                <a:cs typeface="Calibri"/>
              </a:rPr>
              <a:t>(дисциплинам, </a:t>
            </a:r>
            <a:r>
              <a:rPr sz="1200" spc="-10" dirty="0">
                <a:latin typeface="Calibri"/>
                <a:cs typeface="Calibri"/>
              </a:rPr>
              <a:t>курсам) </a:t>
            </a:r>
            <a:r>
              <a:rPr sz="1200" spc="5" dirty="0">
                <a:latin typeface="Calibri"/>
                <a:cs typeface="Calibri"/>
              </a:rPr>
              <a:t>входящим </a:t>
            </a:r>
            <a:r>
              <a:rPr sz="1200" b="1" dirty="0">
                <a:latin typeface="Calibri"/>
                <a:cs typeface="Calibri"/>
              </a:rPr>
              <a:t>как в </a:t>
            </a:r>
            <a:r>
              <a:rPr sz="1200" b="1" spc="5" dirty="0">
                <a:latin typeface="Calibri"/>
                <a:cs typeface="Calibri"/>
              </a:rPr>
              <a:t>обязательную </a:t>
            </a:r>
            <a:r>
              <a:rPr sz="1200" b="1" dirty="0">
                <a:latin typeface="Calibri"/>
                <a:cs typeface="Calibri"/>
              </a:rPr>
              <a:t>часть </a:t>
            </a:r>
            <a:r>
              <a:rPr sz="1200" b="1" spc="-5" dirty="0">
                <a:latin typeface="Calibri"/>
                <a:cs typeface="Calibri"/>
              </a:rPr>
              <a:t>учебного 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плана </a:t>
            </a:r>
            <a:r>
              <a:rPr sz="1200" b="1" spc="10" dirty="0">
                <a:latin typeface="Calibri"/>
                <a:cs typeface="Calibri"/>
              </a:rPr>
              <a:t>указанной </a:t>
            </a:r>
            <a:r>
              <a:rPr sz="1200" b="1" spc="-5" dirty="0">
                <a:latin typeface="Calibri"/>
                <a:cs typeface="Calibri"/>
              </a:rPr>
              <a:t>программы, так </a:t>
            </a:r>
            <a:r>
              <a:rPr sz="1200" b="1" dirty="0">
                <a:latin typeface="Calibri"/>
                <a:cs typeface="Calibri"/>
              </a:rPr>
              <a:t>и в часть, </a:t>
            </a:r>
            <a:r>
              <a:rPr sz="1200" b="1" spc="5" dirty="0">
                <a:latin typeface="Calibri"/>
                <a:cs typeface="Calibri"/>
              </a:rPr>
              <a:t>формируемую </a:t>
            </a:r>
            <a:r>
              <a:rPr sz="1200" b="1" dirty="0">
                <a:latin typeface="Calibri"/>
                <a:cs typeface="Calibri"/>
              </a:rPr>
              <a:t>участниками </a:t>
            </a:r>
            <a:r>
              <a:rPr sz="1200" b="1" spc="-265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образовательных</a:t>
            </a:r>
            <a:r>
              <a:rPr sz="1200" b="1" spc="-7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отношений</a:t>
            </a:r>
            <a:r>
              <a:rPr sz="120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467347" y="4064253"/>
            <a:ext cx="5253990" cy="2021205"/>
          </a:xfrm>
          <a:custGeom>
            <a:avLst/>
            <a:gdLst/>
            <a:ahLst/>
            <a:cxnLst/>
            <a:rect l="l" t="t" r="r" b="b"/>
            <a:pathLst>
              <a:path w="5253990" h="2021204">
                <a:moveTo>
                  <a:pt x="0" y="336804"/>
                </a:moveTo>
                <a:lnTo>
                  <a:pt x="3073" y="291092"/>
                </a:lnTo>
                <a:lnTo>
                  <a:pt x="12027" y="247253"/>
                </a:lnTo>
                <a:lnTo>
                  <a:pt x="26459" y="205686"/>
                </a:lnTo>
                <a:lnTo>
                  <a:pt x="45969" y="166793"/>
                </a:lnTo>
                <a:lnTo>
                  <a:pt x="70155" y="130974"/>
                </a:lnTo>
                <a:lnTo>
                  <a:pt x="98615" y="98631"/>
                </a:lnTo>
                <a:lnTo>
                  <a:pt x="130949" y="70164"/>
                </a:lnTo>
                <a:lnTo>
                  <a:pt x="166755" y="45974"/>
                </a:lnTo>
                <a:lnTo>
                  <a:pt x="205632" y="26461"/>
                </a:lnTo>
                <a:lnTo>
                  <a:pt x="247179" y="12027"/>
                </a:lnTo>
                <a:lnTo>
                  <a:pt x="290994" y="3073"/>
                </a:lnTo>
                <a:lnTo>
                  <a:pt x="336676" y="0"/>
                </a:lnTo>
                <a:lnTo>
                  <a:pt x="4916805" y="0"/>
                </a:lnTo>
                <a:lnTo>
                  <a:pt x="4962516" y="3073"/>
                </a:lnTo>
                <a:lnTo>
                  <a:pt x="5006355" y="12027"/>
                </a:lnTo>
                <a:lnTo>
                  <a:pt x="5047922" y="26461"/>
                </a:lnTo>
                <a:lnTo>
                  <a:pt x="5086815" y="45974"/>
                </a:lnTo>
                <a:lnTo>
                  <a:pt x="5122634" y="70164"/>
                </a:lnTo>
                <a:lnTo>
                  <a:pt x="5154977" y="98631"/>
                </a:lnTo>
                <a:lnTo>
                  <a:pt x="5183444" y="130974"/>
                </a:lnTo>
                <a:lnTo>
                  <a:pt x="5207634" y="166793"/>
                </a:lnTo>
                <a:lnTo>
                  <a:pt x="5227147" y="205686"/>
                </a:lnTo>
                <a:lnTo>
                  <a:pt x="5241581" y="247253"/>
                </a:lnTo>
                <a:lnTo>
                  <a:pt x="5250535" y="291092"/>
                </a:lnTo>
                <a:lnTo>
                  <a:pt x="5253608" y="336804"/>
                </a:lnTo>
                <a:lnTo>
                  <a:pt x="5253608" y="1683880"/>
                </a:lnTo>
                <a:lnTo>
                  <a:pt x="5250535" y="1729580"/>
                </a:lnTo>
                <a:lnTo>
                  <a:pt x="5241581" y="1773411"/>
                </a:lnTo>
                <a:lnTo>
                  <a:pt x="5227147" y="1814972"/>
                </a:lnTo>
                <a:lnTo>
                  <a:pt x="5207634" y="1853861"/>
                </a:lnTo>
                <a:lnTo>
                  <a:pt x="5183444" y="1889678"/>
                </a:lnTo>
                <a:lnTo>
                  <a:pt x="5154977" y="1922021"/>
                </a:lnTo>
                <a:lnTo>
                  <a:pt x="5122634" y="1950488"/>
                </a:lnTo>
                <a:lnTo>
                  <a:pt x="5086815" y="1974680"/>
                </a:lnTo>
                <a:lnTo>
                  <a:pt x="5047922" y="1994194"/>
                </a:lnTo>
                <a:lnTo>
                  <a:pt x="5006355" y="2008629"/>
                </a:lnTo>
                <a:lnTo>
                  <a:pt x="4962516" y="2017584"/>
                </a:lnTo>
                <a:lnTo>
                  <a:pt x="4916805" y="2020658"/>
                </a:lnTo>
                <a:lnTo>
                  <a:pt x="336676" y="2020658"/>
                </a:lnTo>
                <a:lnTo>
                  <a:pt x="290994" y="2017584"/>
                </a:lnTo>
                <a:lnTo>
                  <a:pt x="247179" y="2008629"/>
                </a:lnTo>
                <a:lnTo>
                  <a:pt x="205632" y="1994194"/>
                </a:lnTo>
                <a:lnTo>
                  <a:pt x="166755" y="1974680"/>
                </a:lnTo>
                <a:lnTo>
                  <a:pt x="130949" y="1950488"/>
                </a:lnTo>
                <a:lnTo>
                  <a:pt x="98615" y="1922021"/>
                </a:lnTo>
                <a:lnTo>
                  <a:pt x="70155" y="1889678"/>
                </a:lnTo>
                <a:lnTo>
                  <a:pt x="45969" y="1853861"/>
                </a:lnTo>
                <a:lnTo>
                  <a:pt x="26459" y="1814972"/>
                </a:lnTo>
                <a:lnTo>
                  <a:pt x="12027" y="1773411"/>
                </a:lnTo>
                <a:lnTo>
                  <a:pt x="3073" y="1729580"/>
                </a:lnTo>
                <a:lnTo>
                  <a:pt x="0" y="1683880"/>
                </a:lnTo>
                <a:lnTo>
                  <a:pt x="0" y="336804"/>
                </a:lnTo>
                <a:close/>
              </a:path>
            </a:pathLst>
          </a:custGeom>
          <a:ln w="19050">
            <a:solidFill>
              <a:srgbClr val="2845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624701" y="4143692"/>
            <a:ext cx="4933315" cy="1859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>
              <a:lnSpc>
                <a:spcPct val="100299"/>
              </a:lnSpc>
              <a:spcBef>
                <a:spcPts val="95"/>
              </a:spcBef>
            </a:pPr>
            <a:r>
              <a:rPr sz="1200" b="1" spc="-5" dirty="0">
                <a:latin typeface="Calibri"/>
                <a:cs typeface="Calibri"/>
              </a:rPr>
              <a:t>37.3</a:t>
            </a:r>
            <a:r>
              <a:rPr sz="1200" spc="-7" baseline="27777" dirty="0">
                <a:latin typeface="Calibri"/>
                <a:cs typeface="Calibri"/>
              </a:rPr>
              <a:t>2</a:t>
            </a:r>
            <a:r>
              <a:rPr sz="1200" b="1" spc="-5" dirty="0">
                <a:latin typeface="Calibri"/>
                <a:cs typeface="Calibri"/>
              </a:rPr>
              <a:t>. </a:t>
            </a:r>
            <a:r>
              <a:rPr sz="1200" b="1" spc="5" dirty="0">
                <a:latin typeface="Calibri"/>
                <a:cs typeface="Calibri"/>
              </a:rPr>
              <a:t>Организация </a:t>
            </a:r>
            <a:r>
              <a:rPr sz="1200" b="1" spc="-5" dirty="0">
                <a:latin typeface="Calibri"/>
                <a:cs typeface="Calibri"/>
              </a:rPr>
              <a:t>должна </a:t>
            </a:r>
            <a:r>
              <a:rPr sz="1200" b="1" dirty="0">
                <a:latin typeface="Calibri"/>
                <a:cs typeface="Calibri"/>
              </a:rPr>
              <a:t>предоставлять </a:t>
            </a:r>
            <a:r>
              <a:rPr sz="1200" b="1" spc="5" dirty="0">
                <a:latin typeface="Calibri"/>
                <a:cs typeface="Calibri"/>
              </a:rPr>
              <a:t>не </a:t>
            </a:r>
            <a:r>
              <a:rPr sz="1200" b="1" spc="-10" dirty="0">
                <a:latin typeface="Calibri"/>
                <a:cs typeface="Calibri"/>
              </a:rPr>
              <a:t>менее </a:t>
            </a:r>
            <a:r>
              <a:rPr sz="1200" b="1" spc="10" dirty="0">
                <a:latin typeface="Calibri"/>
                <a:cs typeface="Calibri"/>
              </a:rPr>
              <a:t>одного </a:t>
            </a:r>
            <a:r>
              <a:rPr sz="1200" spc="-5" dirty="0">
                <a:latin typeface="Calibri"/>
                <a:cs typeface="Calibri"/>
              </a:rPr>
              <a:t>учебника </a:t>
            </a:r>
            <a:r>
              <a:rPr sz="1200" dirty="0">
                <a:latin typeface="Calibri"/>
                <a:cs typeface="Calibri"/>
              </a:rPr>
              <a:t>и </a:t>
            </a:r>
            <a:r>
              <a:rPr sz="1200" spc="5" dirty="0">
                <a:latin typeface="Calibri"/>
                <a:cs typeface="Calibri"/>
              </a:rPr>
              <a:t> (или) </a:t>
            </a:r>
            <a:r>
              <a:rPr sz="1200" b="1" spc="15" dirty="0">
                <a:latin typeface="Calibri"/>
                <a:cs typeface="Calibri"/>
              </a:rPr>
              <a:t>учебного </a:t>
            </a:r>
            <a:r>
              <a:rPr sz="1200" b="1" spc="5" dirty="0">
                <a:latin typeface="Calibri"/>
                <a:cs typeface="Calibri"/>
              </a:rPr>
              <a:t>пособия </a:t>
            </a:r>
            <a:r>
              <a:rPr sz="1200" dirty="0">
                <a:latin typeface="Calibri"/>
                <a:cs typeface="Calibri"/>
              </a:rPr>
              <a:t>в печатной </a:t>
            </a:r>
            <a:r>
              <a:rPr sz="1200" spc="-10" dirty="0">
                <a:latin typeface="Calibri"/>
                <a:cs typeface="Calibri"/>
              </a:rPr>
              <a:t>форме, </a:t>
            </a:r>
            <a:r>
              <a:rPr sz="1200" dirty="0">
                <a:latin typeface="Calibri"/>
                <a:cs typeface="Calibri"/>
              </a:rPr>
              <a:t>… </a:t>
            </a:r>
            <a:r>
              <a:rPr sz="1200" b="1" spc="5" dirty="0">
                <a:latin typeface="Calibri"/>
                <a:cs typeface="Calibri"/>
              </a:rPr>
              <a:t>на каждого </a:t>
            </a:r>
            <a:r>
              <a:rPr sz="1200" b="1" dirty="0">
                <a:latin typeface="Calibri"/>
                <a:cs typeface="Calibri"/>
              </a:rPr>
              <a:t>обучающегося 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по </a:t>
            </a:r>
            <a:r>
              <a:rPr sz="1200" spc="10" dirty="0">
                <a:latin typeface="Calibri"/>
                <a:cs typeface="Calibri"/>
              </a:rPr>
              <a:t>учебным </a:t>
            </a:r>
            <a:r>
              <a:rPr sz="1200" spc="-5" dirty="0">
                <a:latin typeface="Calibri"/>
                <a:cs typeface="Calibri"/>
              </a:rPr>
              <a:t>предметам: </a:t>
            </a:r>
            <a:r>
              <a:rPr sz="1200" spc="-10" dirty="0">
                <a:latin typeface="Calibri"/>
                <a:cs typeface="Calibri"/>
              </a:rPr>
              <a:t>русский </a:t>
            </a:r>
            <a:r>
              <a:rPr sz="1200" spc="5" dirty="0">
                <a:latin typeface="Calibri"/>
                <a:cs typeface="Calibri"/>
              </a:rPr>
              <a:t>язык, </a:t>
            </a:r>
            <a:r>
              <a:rPr sz="1200" dirty="0">
                <a:latin typeface="Calibri"/>
                <a:cs typeface="Calibri"/>
              </a:rPr>
              <a:t>математика, </a:t>
            </a:r>
            <a:r>
              <a:rPr sz="1200" spc="5" dirty="0">
                <a:latin typeface="Calibri"/>
                <a:cs typeface="Calibri"/>
              </a:rPr>
              <a:t>физика, </a:t>
            </a:r>
            <a:r>
              <a:rPr sz="1200" spc="10" dirty="0">
                <a:latin typeface="Calibri"/>
                <a:cs typeface="Calibri"/>
              </a:rPr>
              <a:t>химия, 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5" dirty="0">
                <a:latin typeface="Calibri"/>
                <a:cs typeface="Calibri"/>
              </a:rPr>
              <a:t>биология, </a:t>
            </a:r>
            <a:r>
              <a:rPr sz="1200" spc="-10" dirty="0">
                <a:latin typeface="Calibri"/>
                <a:cs typeface="Calibri"/>
              </a:rPr>
              <a:t>литература, </a:t>
            </a:r>
            <a:r>
              <a:rPr sz="1200" spc="5" dirty="0">
                <a:latin typeface="Calibri"/>
                <a:cs typeface="Calibri"/>
              </a:rPr>
              <a:t>география, </a:t>
            </a:r>
            <a:r>
              <a:rPr sz="1200" spc="-5" dirty="0">
                <a:latin typeface="Calibri"/>
                <a:cs typeface="Calibri"/>
              </a:rPr>
              <a:t>история, </a:t>
            </a:r>
            <a:r>
              <a:rPr sz="1200" spc="5" dirty="0">
                <a:latin typeface="Calibri"/>
                <a:cs typeface="Calibri"/>
              </a:rPr>
              <a:t>обществознание, иностранные </a:t>
            </a:r>
            <a:r>
              <a:rPr sz="1200" spc="-260" dirty="0">
                <a:latin typeface="Calibri"/>
                <a:cs typeface="Calibri"/>
              </a:rPr>
              <a:t> </a:t>
            </a:r>
            <a:r>
              <a:rPr sz="1200" spc="5" dirty="0">
                <a:latin typeface="Calibri"/>
                <a:cs typeface="Calibri"/>
              </a:rPr>
              <a:t>языки,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информатика,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также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не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менее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10" dirty="0">
                <a:latin typeface="Calibri"/>
                <a:cs typeface="Calibri"/>
              </a:rPr>
              <a:t>одного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spc="5" dirty="0">
                <a:latin typeface="Calibri"/>
                <a:cs typeface="Calibri"/>
              </a:rPr>
              <a:t>учебника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10" dirty="0">
                <a:latin typeface="Calibri"/>
                <a:cs typeface="Calibri"/>
              </a:rPr>
              <a:t>(или</a:t>
            </a:r>
            <a:r>
              <a:rPr sz="1200" b="1" spc="10" dirty="0">
                <a:latin typeface="Calibri"/>
                <a:cs typeface="Calibri"/>
              </a:rPr>
              <a:t>)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учебного </a:t>
            </a:r>
            <a:r>
              <a:rPr sz="1200" b="1" spc="-254" dirty="0">
                <a:latin typeface="Calibri"/>
                <a:cs typeface="Calibri"/>
              </a:rPr>
              <a:t> </a:t>
            </a:r>
            <a:r>
              <a:rPr sz="1200" b="1" spc="15" dirty="0">
                <a:latin typeface="Calibri"/>
                <a:cs typeface="Calibri"/>
              </a:rPr>
              <a:t>пособия </a:t>
            </a:r>
            <a:r>
              <a:rPr sz="1200" dirty="0">
                <a:latin typeface="Calibri"/>
                <a:cs typeface="Calibri"/>
              </a:rPr>
              <a:t>в печатной и </a:t>
            </a:r>
            <a:r>
              <a:rPr sz="1200" spc="5" dirty="0">
                <a:latin typeface="Calibri"/>
                <a:cs typeface="Calibri"/>
              </a:rPr>
              <a:t>(или) </a:t>
            </a:r>
            <a:r>
              <a:rPr sz="1200" spc="-15" dirty="0">
                <a:latin typeface="Calibri"/>
                <a:cs typeface="Calibri"/>
              </a:rPr>
              <a:t>электронной </a:t>
            </a:r>
            <a:r>
              <a:rPr sz="1200" spc="-5" dirty="0">
                <a:latin typeface="Calibri"/>
                <a:cs typeface="Calibri"/>
              </a:rPr>
              <a:t>форме, </a:t>
            </a:r>
            <a:r>
              <a:rPr sz="1200" dirty="0">
                <a:latin typeface="Calibri"/>
                <a:cs typeface="Calibri"/>
              </a:rPr>
              <a:t>… </a:t>
            </a:r>
            <a:r>
              <a:rPr sz="1200" b="1" spc="5" dirty="0">
                <a:latin typeface="Calibri"/>
                <a:cs typeface="Calibri"/>
              </a:rPr>
              <a:t>на каждого 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15" dirty="0">
                <a:latin typeface="Calibri"/>
                <a:cs typeface="Calibri"/>
              </a:rPr>
              <a:t>обучающегося по </a:t>
            </a:r>
            <a:r>
              <a:rPr sz="1200" b="1" spc="-5" dirty="0">
                <a:latin typeface="Calibri"/>
                <a:cs typeface="Calibri"/>
              </a:rPr>
              <a:t>иным </a:t>
            </a:r>
            <a:r>
              <a:rPr sz="1200" b="1" spc="5" dirty="0">
                <a:latin typeface="Calibri"/>
                <a:cs typeface="Calibri"/>
              </a:rPr>
              <a:t>учебным </a:t>
            </a:r>
            <a:r>
              <a:rPr sz="1200" b="1" spc="-5" dirty="0">
                <a:latin typeface="Calibri"/>
                <a:cs typeface="Calibri"/>
              </a:rPr>
              <a:t>предметам (дисциплинам, </a:t>
            </a:r>
            <a:r>
              <a:rPr sz="1200" b="1" spc="5" dirty="0">
                <a:latin typeface="Calibri"/>
                <a:cs typeface="Calibri"/>
              </a:rPr>
              <a:t>курсам), 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входящим как в обязательную часть </a:t>
            </a:r>
            <a:r>
              <a:rPr sz="1200" b="1" spc="15" dirty="0">
                <a:latin typeface="Calibri"/>
                <a:cs typeface="Calibri"/>
              </a:rPr>
              <a:t>учебного </a:t>
            </a:r>
            <a:r>
              <a:rPr sz="1200" b="1" dirty="0">
                <a:latin typeface="Calibri"/>
                <a:cs typeface="Calibri"/>
              </a:rPr>
              <a:t>плана </a:t>
            </a:r>
            <a:r>
              <a:rPr sz="1200" spc="-10" dirty="0">
                <a:latin typeface="Calibri"/>
                <a:cs typeface="Calibri"/>
              </a:rPr>
              <a:t>указанной </a:t>
            </a:r>
            <a:r>
              <a:rPr sz="1200" spc="-5" dirty="0">
                <a:latin typeface="Calibri"/>
                <a:cs typeface="Calibri"/>
              </a:rPr>
              <a:t> программы, </a:t>
            </a:r>
            <a:r>
              <a:rPr sz="1200" b="1" spc="-5" dirty="0">
                <a:latin typeface="Calibri"/>
                <a:cs typeface="Calibri"/>
              </a:rPr>
              <a:t>так </a:t>
            </a:r>
            <a:r>
              <a:rPr sz="1200" b="1" dirty="0">
                <a:latin typeface="Calibri"/>
                <a:cs typeface="Calibri"/>
              </a:rPr>
              <a:t>и в часть, </a:t>
            </a:r>
            <a:r>
              <a:rPr sz="1200" b="1" spc="5" dirty="0">
                <a:latin typeface="Calibri"/>
                <a:cs typeface="Calibri"/>
              </a:rPr>
              <a:t>формируемую </a:t>
            </a:r>
            <a:r>
              <a:rPr sz="1200" b="1" dirty="0">
                <a:latin typeface="Calibri"/>
                <a:cs typeface="Calibri"/>
              </a:rPr>
              <a:t>участниками </a:t>
            </a:r>
            <a:r>
              <a:rPr sz="1200" b="1" spc="-10" dirty="0">
                <a:latin typeface="Calibri"/>
                <a:cs typeface="Calibri"/>
              </a:rPr>
              <a:t>образовательных 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отношений</a:t>
            </a:r>
            <a:r>
              <a:rPr sz="1200" spc="5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751066" y="6268402"/>
            <a:ext cx="113664" cy="2755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00" spc="35" dirty="0">
                <a:latin typeface="Calibri"/>
                <a:cs typeface="Calibri"/>
              </a:rPr>
              <a:t>1.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800" spc="40" dirty="0">
                <a:latin typeface="Calibri"/>
                <a:cs typeface="Calibri"/>
              </a:rPr>
              <a:t>2.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093966" y="6268402"/>
            <a:ext cx="2875915" cy="2755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00" spc="20" dirty="0">
                <a:latin typeface="Calibri"/>
                <a:cs typeface="Calibri"/>
              </a:rPr>
              <a:t>Приказ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spc="5" dirty="0">
                <a:latin typeface="Calibri"/>
                <a:cs typeface="Calibri"/>
              </a:rPr>
              <a:t>Министерства</a:t>
            </a:r>
            <a:r>
              <a:rPr sz="800" spc="-5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просвещения</a:t>
            </a:r>
            <a:r>
              <a:rPr sz="800" spc="-50" dirty="0">
                <a:latin typeface="Calibri"/>
                <a:cs typeface="Calibri"/>
              </a:rPr>
              <a:t> </a:t>
            </a:r>
            <a:r>
              <a:rPr sz="800" spc="25" dirty="0">
                <a:latin typeface="Calibri"/>
                <a:cs typeface="Calibri"/>
              </a:rPr>
              <a:t>РФ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spc="15" dirty="0">
                <a:latin typeface="Calibri"/>
                <a:cs typeface="Calibri"/>
              </a:rPr>
              <a:t>от</a:t>
            </a:r>
            <a:r>
              <a:rPr sz="800" spc="-5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18</a:t>
            </a:r>
            <a:r>
              <a:rPr sz="800" dirty="0">
                <a:latin typeface="Calibri"/>
                <a:cs typeface="Calibri"/>
              </a:rPr>
              <a:t> июля</a:t>
            </a:r>
            <a:r>
              <a:rPr sz="800" spc="-4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2022</a:t>
            </a:r>
            <a:r>
              <a:rPr sz="800" dirty="0">
                <a:latin typeface="Calibri"/>
                <a:cs typeface="Calibri"/>
              </a:rPr>
              <a:t> </a:t>
            </a:r>
            <a:r>
              <a:rPr sz="800" spc="10" dirty="0">
                <a:latin typeface="Calibri"/>
                <a:cs typeface="Calibri"/>
              </a:rPr>
              <a:t>г.</a:t>
            </a:r>
            <a:r>
              <a:rPr sz="800" spc="-90" dirty="0">
                <a:latin typeface="Calibri"/>
                <a:cs typeface="Calibri"/>
              </a:rPr>
              <a:t> </a:t>
            </a:r>
            <a:r>
              <a:rPr sz="800" spc="25" dirty="0">
                <a:latin typeface="Calibri"/>
                <a:cs typeface="Calibri"/>
              </a:rPr>
              <a:t>№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spc="40" dirty="0">
                <a:latin typeface="Calibri"/>
                <a:cs typeface="Calibri"/>
              </a:rPr>
              <a:t>569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800" spc="20" dirty="0">
                <a:latin typeface="Calibri"/>
                <a:cs typeface="Calibri"/>
              </a:rPr>
              <a:t>Приказ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spc="5" dirty="0">
                <a:latin typeface="Calibri"/>
                <a:cs typeface="Calibri"/>
              </a:rPr>
              <a:t>Министерства</a:t>
            </a:r>
            <a:r>
              <a:rPr sz="800" spc="-5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просвещения</a:t>
            </a:r>
            <a:r>
              <a:rPr sz="800" spc="-50" dirty="0">
                <a:latin typeface="Calibri"/>
                <a:cs typeface="Calibri"/>
              </a:rPr>
              <a:t> </a:t>
            </a:r>
            <a:r>
              <a:rPr sz="800" spc="25" dirty="0">
                <a:latin typeface="Calibri"/>
                <a:cs typeface="Calibri"/>
              </a:rPr>
              <a:t>РФ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spc="15" dirty="0">
                <a:latin typeface="Calibri"/>
                <a:cs typeface="Calibri"/>
              </a:rPr>
              <a:t>от</a:t>
            </a:r>
            <a:r>
              <a:rPr sz="800" spc="-5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18</a:t>
            </a:r>
            <a:r>
              <a:rPr sz="800" dirty="0">
                <a:latin typeface="Calibri"/>
                <a:cs typeface="Calibri"/>
              </a:rPr>
              <a:t> июля</a:t>
            </a:r>
            <a:r>
              <a:rPr sz="800" spc="-5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2022</a:t>
            </a:r>
            <a:r>
              <a:rPr sz="800" dirty="0">
                <a:latin typeface="Calibri"/>
                <a:cs typeface="Calibri"/>
              </a:rPr>
              <a:t> </a:t>
            </a:r>
            <a:r>
              <a:rPr sz="800" spc="10" dirty="0">
                <a:latin typeface="Calibri"/>
                <a:cs typeface="Calibri"/>
              </a:rPr>
              <a:t>г.</a:t>
            </a:r>
            <a:r>
              <a:rPr sz="800" spc="-95" dirty="0">
                <a:latin typeface="Calibri"/>
                <a:cs typeface="Calibri"/>
              </a:rPr>
              <a:t> </a:t>
            </a:r>
            <a:r>
              <a:rPr sz="800" spc="25" dirty="0">
                <a:latin typeface="Calibri"/>
                <a:cs typeface="Calibri"/>
              </a:rPr>
              <a:t>№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spc="40" dirty="0">
                <a:latin typeface="Calibri"/>
                <a:cs typeface="Calibri"/>
              </a:rPr>
              <a:t>568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09650"/>
            <a:ext cx="3333750" cy="5848350"/>
            <a:chOff x="0" y="1009650"/>
            <a:chExt cx="3333750" cy="58483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428998"/>
              <a:ext cx="2423921" cy="3429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5300" y="1009650"/>
              <a:ext cx="2838450" cy="37623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7225" y="1176273"/>
              <a:ext cx="2455418" cy="33813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2637" y="1201813"/>
              <a:ext cx="174625" cy="45553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1586844" y="457898"/>
            <a:ext cx="21653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35" dirty="0">
                <a:solidFill>
                  <a:srgbClr val="223B78"/>
                </a:solidFill>
                <a:latin typeface="Calibri"/>
                <a:cs typeface="Calibri"/>
              </a:rPr>
              <a:t>16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10527" y="263905"/>
            <a:ext cx="2352040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Учебные</a:t>
            </a:r>
            <a:r>
              <a:rPr spc="-75" dirty="0"/>
              <a:t> </a:t>
            </a:r>
            <a:r>
              <a:rPr spc="-10" dirty="0"/>
              <a:t>пособия</a:t>
            </a:r>
          </a:p>
        </p:txBody>
      </p:sp>
      <p:sp>
        <p:nvSpPr>
          <p:cNvPr id="9" name="object 9"/>
          <p:cNvSpPr/>
          <p:nvPr/>
        </p:nvSpPr>
        <p:spPr>
          <a:xfrm>
            <a:off x="8677020" y="5017134"/>
            <a:ext cx="1645285" cy="650875"/>
          </a:xfrm>
          <a:custGeom>
            <a:avLst/>
            <a:gdLst/>
            <a:ahLst/>
            <a:cxnLst/>
            <a:rect l="l" t="t" r="r" b="b"/>
            <a:pathLst>
              <a:path w="1645284" h="650875">
                <a:moveTo>
                  <a:pt x="0" y="108457"/>
                </a:moveTo>
                <a:lnTo>
                  <a:pt x="8514" y="66222"/>
                </a:lnTo>
                <a:lnTo>
                  <a:pt x="31734" y="31750"/>
                </a:lnTo>
                <a:lnTo>
                  <a:pt x="66168" y="8516"/>
                </a:lnTo>
                <a:lnTo>
                  <a:pt x="108330" y="0"/>
                </a:lnTo>
                <a:lnTo>
                  <a:pt x="1536827" y="0"/>
                </a:lnTo>
                <a:lnTo>
                  <a:pt x="1579062" y="8516"/>
                </a:lnTo>
                <a:lnTo>
                  <a:pt x="1613535" y="31750"/>
                </a:lnTo>
                <a:lnTo>
                  <a:pt x="1636768" y="66222"/>
                </a:lnTo>
                <a:lnTo>
                  <a:pt x="1645284" y="108457"/>
                </a:lnTo>
                <a:lnTo>
                  <a:pt x="1645284" y="542162"/>
                </a:lnTo>
                <a:lnTo>
                  <a:pt x="1636768" y="584360"/>
                </a:lnTo>
                <a:lnTo>
                  <a:pt x="1613534" y="618823"/>
                </a:lnTo>
                <a:lnTo>
                  <a:pt x="1579062" y="642061"/>
                </a:lnTo>
                <a:lnTo>
                  <a:pt x="1536827" y="650582"/>
                </a:lnTo>
                <a:lnTo>
                  <a:pt x="108330" y="650582"/>
                </a:lnTo>
                <a:lnTo>
                  <a:pt x="66168" y="642061"/>
                </a:lnTo>
                <a:lnTo>
                  <a:pt x="31734" y="618823"/>
                </a:lnTo>
                <a:lnTo>
                  <a:pt x="8514" y="584360"/>
                </a:lnTo>
                <a:lnTo>
                  <a:pt x="0" y="542162"/>
                </a:lnTo>
                <a:lnTo>
                  <a:pt x="0" y="108457"/>
                </a:lnTo>
                <a:close/>
              </a:path>
            </a:pathLst>
          </a:custGeom>
          <a:ln w="2222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861043" y="5043487"/>
            <a:ext cx="1281430" cy="57658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219075">
              <a:lnSpc>
                <a:spcPct val="100800"/>
              </a:lnSpc>
              <a:spcBef>
                <a:spcPts val="85"/>
              </a:spcBef>
            </a:pPr>
            <a:r>
              <a:rPr sz="1800" spc="-130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800" spc="2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800" spc="-25" dirty="0">
                <a:solidFill>
                  <a:srgbClr val="001F5F"/>
                </a:solidFill>
                <a:latin typeface="Calibri"/>
                <a:cs typeface="Calibri"/>
              </a:rPr>
              <a:t>ль</a:t>
            </a:r>
            <a:r>
              <a:rPr sz="1800" spc="-15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800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в  ф</a:t>
            </a:r>
            <a:r>
              <a:rPr sz="1800" spc="2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800" spc="25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800" spc="-20" dirty="0">
                <a:solidFill>
                  <a:srgbClr val="001F5F"/>
                </a:solidFill>
                <a:latin typeface="Calibri"/>
                <a:cs typeface="Calibri"/>
              </a:rPr>
              <a:t>м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8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Calibri"/>
                <a:cs typeface="Calibri"/>
              </a:rPr>
              <a:t>Э</a:t>
            </a:r>
            <a:r>
              <a:rPr sz="1800" spc="15" dirty="0">
                <a:solidFill>
                  <a:srgbClr val="001F5F"/>
                </a:solidFill>
                <a:latin typeface="Calibri"/>
                <a:cs typeface="Calibri"/>
              </a:rPr>
              <a:t>Ф</a:t>
            </a:r>
            <a:r>
              <a:rPr sz="1800" spc="20" dirty="0">
                <a:solidFill>
                  <a:srgbClr val="001F5F"/>
                </a:solidFill>
                <a:latin typeface="Calibri"/>
                <a:cs typeface="Calibri"/>
              </a:rPr>
              <a:t>У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П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7067550" y="1171575"/>
            <a:ext cx="4829175" cy="3862070"/>
            <a:chOff x="7067550" y="1171575"/>
            <a:chExt cx="4829175" cy="3862070"/>
          </a:xfrm>
        </p:grpSpPr>
        <p:sp>
          <p:nvSpPr>
            <p:cNvPr id="12" name="object 12"/>
            <p:cNvSpPr/>
            <p:nvPr/>
          </p:nvSpPr>
          <p:spPr>
            <a:xfrm>
              <a:off x="8290179" y="4295774"/>
              <a:ext cx="2402205" cy="737870"/>
            </a:xfrm>
            <a:custGeom>
              <a:avLst/>
              <a:gdLst/>
              <a:ahLst/>
              <a:cxnLst/>
              <a:rect l="l" t="t" r="r" b="b"/>
              <a:pathLst>
                <a:path w="2402204" h="737870">
                  <a:moveTo>
                    <a:pt x="763778" y="721614"/>
                  </a:moveTo>
                  <a:lnTo>
                    <a:pt x="53060" y="35788"/>
                  </a:lnTo>
                  <a:lnTo>
                    <a:pt x="98933" y="46990"/>
                  </a:lnTo>
                  <a:lnTo>
                    <a:pt x="104902" y="48514"/>
                  </a:lnTo>
                  <a:lnTo>
                    <a:pt x="110871" y="44831"/>
                  </a:lnTo>
                  <a:lnTo>
                    <a:pt x="112268" y="38862"/>
                  </a:lnTo>
                  <a:lnTo>
                    <a:pt x="113792" y="32893"/>
                  </a:lnTo>
                  <a:lnTo>
                    <a:pt x="110109" y="26924"/>
                  </a:lnTo>
                  <a:lnTo>
                    <a:pt x="104140" y="25400"/>
                  </a:lnTo>
                  <a:lnTo>
                    <a:pt x="29679" y="7239"/>
                  </a:lnTo>
                  <a:lnTo>
                    <a:pt x="0" y="0"/>
                  </a:lnTo>
                  <a:lnTo>
                    <a:pt x="30734" y="109093"/>
                  </a:lnTo>
                  <a:lnTo>
                    <a:pt x="36957" y="112522"/>
                  </a:lnTo>
                  <a:lnTo>
                    <a:pt x="48768" y="109220"/>
                  </a:lnTo>
                  <a:lnTo>
                    <a:pt x="52197" y="103124"/>
                  </a:lnTo>
                  <a:lnTo>
                    <a:pt x="50546" y="97155"/>
                  </a:lnTo>
                  <a:lnTo>
                    <a:pt x="37706" y="51803"/>
                  </a:lnTo>
                  <a:lnTo>
                    <a:pt x="748284" y="737616"/>
                  </a:lnTo>
                  <a:lnTo>
                    <a:pt x="763778" y="721614"/>
                  </a:lnTo>
                  <a:close/>
                </a:path>
                <a:path w="2402204" h="737870">
                  <a:moveTo>
                    <a:pt x="2401824" y="0"/>
                  </a:moveTo>
                  <a:lnTo>
                    <a:pt x="2291461" y="25908"/>
                  </a:lnTo>
                  <a:lnTo>
                    <a:pt x="2287778" y="32004"/>
                  </a:lnTo>
                  <a:lnTo>
                    <a:pt x="2290572" y="43942"/>
                  </a:lnTo>
                  <a:lnTo>
                    <a:pt x="2296541" y="47625"/>
                  </a:lnTo>
                  <a:lnTo>
                    <a:pt x="2348446" y="35356"/>
                  </a:lnTo>
                  <a:lnTo>
                    <a:pt x="1634236" y="713359"/>
                  </a:lnTo>
                  <a:lnTo>
                    <a:pt x="1649476" y="729361"/>
                  </a:lnTo>
                  <a:lnTo>
                    <a:pt x="2363686" y="51485"/>
                  </a:lnTo>
                  <a:lnTo>
                    <a:pt x="2350516" y="96774"/>
                  </a:lnTo>
                  <a:lnTo>
                    <a:pt x="2348738" y="102616"/>
                  </a:lnTo>
                  <a:lnTo>
                    <a:pt x="2352167" y="108839"/>
                  </a:lnTo>
                  <a:lnTo>
                    <a:pt x="2358009" y="110490"/>
                  </a:lnTo>
                  <a:lnTo>
                    <a:pt x="2363978" y="112268"/>
                  </a:lnTo>
                  <a:lnTo>
                    <a:pt x="2370074" y="108839"/>
                  </a:lnTo>
                  <a:lnTo>
                    <a:pt x="2371953" y="102616"/>
                  </a:lnTo>
                  <a:lnTo>
                    <a:pt x="2399754" y="7112"/>
                  </a:lnTo>
                  <a:lnTo>
                    <a:pt x="2401824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67550" y="1171575"/>
              <a:ext cx="2505075" cy="334327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29475" y="1333500"/>
              <a:ext cx="2121407" cy="296227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16343" y="1337322"/>
              <a:ext cx="174625" cy="45553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544050" y="1171575"/>
              <a:ext cx="2352675" cy="334327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706229" y="1333500"/>
              <a:ext cx="1971421" cy="296227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399520" y="1333525"/>
              <a:ext cx="142443" cy="371576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3390900" y="1057275"/>
            <a:ext cx="2743200" cy="3676650"/>
            <a:chOff x="3390900" y="1057275"/>
            <a:chExt cx="2743200" cy="3676650"/>
          </a:xfrm>
        </p:grpSpPr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90900" y="1057275"/>
              <a:ext cx="2743200" cy="367665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503040" y="1176273"/>
              <a:ext cx="2455417" cy="338137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71112" y="1201813"/>
              <a:ext cx="174625" cy="45553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209800"/>
            <a:ext cx="2838450" cy="4648200"/>
            <a:chOff x="0" y="2209800"/>
            <a:chExt cx="2838450" cy="4648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428998"/>
              <a:ext cx="2423921" cy="3429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8125" y="2209800"/>
              <a:ext cx="2600325" cy="340042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6171" y="2377694"/>
              <a:ext cx="2219452" cy="3014598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1586844" y="457898"/>
            <a:ext cx="21653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35" dirty="0">
                <a:solidFill>
                  <a:srgbClr val="223B78"/>
                </a:solidFill>
                <a:latin typeface="Calibri"/>
                <a:cs typeface="Calibri"/>
              </a:rPr>
              <a:t>17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34327" y="263905"/>
            <a:ext cx="2351405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Учебные</a:t>
            </a:r>
            <a:r>
              <a:rPr spc="-85" dirty="0"/>
              <a:t> </a:t>
            </a:r>
            <a:r>
              <a:rPr spc="-10" dirty="0"/>
              <a:t>пособия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85457" y="750887"/>
            <a:ext cx="10920730" cy="52552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497195">
              <a:lnSpc>
                <a:spcPct val="134600"/>
              </a:lnSpc>
              <a:spcBef>
                <a:spcPts val="95"/>
              </a:spcBef>
            </a:pPr>
            <a:r>
              <a:rPr sz="2000" b="1" spc="-5" dirty="0">
                <a:solidFill>
                  <a:srgbClr val="28458D"/>
                </a:solidFill>
                <a:latin typeface="Calibri"/>
                <a:cs typeface="Calibri"/>
              </a:rPr>
              <a:t>ПРОЕКТ </a:t>
            </a:r>
            <a:r>
              <a:rPr sz="2000" b="1" dirty="0">
                <a:solidFill>
                  <a:srgbClr val="28458D"/>
                </a:solidFill>
                <a:latin typeface="Calibri"/>
                <a:cs typeface="Calibri"/>
              </a:rPr>
              <a:t>«Врачи </a:t>
            </a:r>
            <a:r>
              <a:rPr sz="2000" b="1" spc="5" dirty="0">
                <a:solidFill>
                  <a:srgbClr val="28458D"/>
                </a:solidFill>
                <a:latin typeface="Calibri"/>
                <a:cs typeface="Calibri"/>
              </a:rPr>
              <a:t>будущего» </a:t>
            </a:r>
            <a:r>
              <a:rPr sz="2000" b="1" dirty="0">
                <a:solidFill>
                  <a:srgbClr val="28458D"/>
                </a:solidFill>
                <a:latin typeface="Calibri"/>
                <a:cs typeface="Calibri"/>
              </a:rPr>
              <a:t>Химия. </a:t>
            </a:r>
            <a:r>
              <a:rPr sz="2000" b="1" spc="20" dirty="0">
                <a:solidFill>
                  <a:srgbClr val="28458D"/>
                </a:solidFill>
                <a:latin typeface="Calibri"/>
                <a:cs typeface="Calibri"/>
              </a:rPr>
              <a:t>7, 8, </a:t>
            </a:r>
            <a:r>
              <a:rPr sz="2000" b="1" spc="10" dirty="0">
                <a:solidFill>
                  <a:srgbClr val="28458D"/>
                </a:solidFill>
                <a:latin typeface="Calibri"/>
                <a:cs typeface="Calibri"/>
              </a:rPr>
              <a:t>9 </a:t>
            </a:r>
            <a:r>
              <a:rPr sz="2000" b="1" spc="-10" dirty="0">
                <a:solidFill>
                  <a:srgbClr val="28458D"/>
                </a:solidFill>
                <a:latin typeface="Calibri"/>
                <a:cs typeface="Calibri"/>
              </a:rPr>
              <a:t>классы </a:t>
            </a:r>
            <a:r>
              <a:rPr sz="2000" b="1" spc="-44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2000" b="1" spc="15" dirty="0">
                <a:solidFill>
                  <a:srgbClr val="28458D"/>
                </a:solidFill>
                <a:latin typeface="Calibri"/>
                <a:cs typeface="Calibri"/>
              </a:rPr>
              <a:t>П</a:t>
            </a:r>
            <a:r>
              <a:rPr sz="2000" b="1" spc="-35" dirty="0">
                <a:solidFill>
                  <a:srgbClr val="28458D"/>
                </a:solidFill>
                <a:latin typeface="Calibri"/>
                <a:cs typeface="Calibri"/>
              </a:rPr>
              <a:t>р</a:t>
            </a:r>
            <a:r>
              <a:rPr sz="2000" b="1" spc="40" dirty="0">
                <a:solidFill>
                  <a:srgbClr val="28458D"/>
                </a:solidFill>
                <a:latin typeface="Calibri"/>
                <a:cs typeface="Calibri"/>
              </a:rPr>
              <a:t>о</a:t>
            </a:r>
            <a:r>
              <a:rPr sz="2000" b="1" spc="-5" dirty="0">
                <a:solidFill>
                  <a:srgbClr val="28458D"/>
                </a:solidFill>
                <a:latin typeface="Calibri"/>
                <a:cs typeface="Calibri"/>
              </a:rPr>
              <a:t>ф</a:t>
            </a:r>
            <a:r>
              <a:rPr sz="2000" b="1" spc="15" dirty="0">
                <a:solidFill>
                  <a:srgbClr val="28458D"/>
                </a:solidFill>
                <a:latin typeface="Calibri"/>
                <a:cs typeface="Calibri"/>
              </a:rPr>
              <a:t>и</a:t>
            </a:r>
            <a:r>
              <a:rPr sz="2000" b="1" spc="-10" dirty="0">
                <a:solidFill>
                  <a:srgbClr val="28458D"/>
                </a:solidFill>
                <a:latin typeface="Calibri"/>
                <a:cs typeface="Calibri"/>
              </a:rPr>
              <a:t>л</a:t>
            </a:r>
            <a:r>
              <a:rPr sz="2000" b="1" spc="-20" dirty="0">
                <a:solidFill>
                  <a:srgbClr val="28458D"/>
                </a:solidFill>
                <a:latin typeface="Calibri"/>
                <a:cs typeface="Calibri"/>
              </a:rPr>
              <a:t>ь</a:t>
            </a:r>
            <a:r>
              <a:rPr sz="2000" b="1" spc="30" dirty="0">
                <a:solidFill>
                  <a:srgbClr val="28458D"/>
                </a:solidFill>
                <a:latin typeface="Calibri"/>
                <a:cs typeface="Calibri"/>
              </a:rPr>
              <a:t>н</a:t>
            </a:r>
            <a:r>
              <a:rPr sz="2000" b="1" spc="-20" dirty="0">
                <a:solidFill>
                  <a:srgbClr val="28458D"/>
                </a:solidFill>
                <a:latin typeface="Calibri"/>
                <a:cs typeface="Calibri"/>
              </a:rPr>
              <a:t>а</a:t>
            </a:r>
            <a:r>
              <a:rPr sz="2000" b="1" spc="10" dirty="0">
                <a:solidFill>
                  <a:srgbClr val="28458D"/>
                </a:solidFill>
                <a:latin typeface="Calibri"/>
                <a:cs typeface="Calibri"/>
              </a:rPr>
              <a:t>я</a:t>
            </a:r>
            <a:r>
              <a:rPr sz="2000" b="1" spc="-114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8458D"/>
                </a:solidFill>
                <a:latin typeface="Calibri"/>
                <a:cs typeface="Calibri"/>
              </a:rPr>
              <a:t>п</a:t>
            </a:r>
            <a:r>
              <a:rPr sz="2000" b="1" spc="-30" dirty="0">
                <a:solidFill>
                  <a:srgbClr val="28458D"/>
                </a:solidFill>
                <a:latin typeface="Calibri"/>
                <a:cs typeface="Calibri"/>
              </a:rPr>
              <a:t>о</a:t>
            </a:r>
            <a:r>
              <a:rPr sz="2000" b="1" spc="30" dirty="0">
                <a:solidFill>
                  <a:srgbClr val="28458D"/>
                </a:solidFill>
                <a:latin typeface="Calibri"/>
                <a:cs typeface="Calibri"/>
              </a:rPr>
              <a:t>дг</a:t>
            </a:r>
            <a:r>
              <a:rPr sz="2000" b="1" spc="40" dirty="0">
                <a:solidFill>
                  <a:srgbClr val="28458D"/>
                </a:solidFill>
                <a:latin typeface="Calibri"/>
                <a:cs typeface="Calibri"/>
              </a:rPr>
              <a:t>ото</a:t>
            </a:r>
            <a:r>
              <a:rPr sz="2000" b="1" spc="-20" dirty="0">
                <a:solidFill>
                  <a:srgbClr val="28458D"/>
                </a:solidFill>
                <a:latin typeface="Calibri"/>
                <a:cs typeface="Calibri"/>
              </a:rPr>
              <a:t>вк</a:t>
            </a:r>
            <a:r>
              <a:rPr sz="2000" b="1" spc="10" dirty="0">
                <a:solidFill>
                  <a:srgbClr val="28458D"/>
                </a:solidFill>
                <a:latin typeface="Calibri"/>
                <a:cs typeface="Calibri"/>
              </a:rPr>
              <a:t>а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800">
              <a:latin typeface="Calibri"/>
              <a:cs typeface="Calibri"/>
            </a:endParaRPr>
          </a:p>
          <a:p>
            <a:pPr marL="2863850" marR="398780" indent="-28638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863850" algn="l"/>
                <a:tab pos="2864485" algn="l"/>
              </a:tabLst>
            </a:pPr>
            <a:r>
              <a:rPr sz="2000" spc="-5" dirty="0">
                <a:latin typeface="Calibri"/>
                <a:cs typeface="Calibri"/>
              </a:rPr>
              <a:t>Содержание</a:t>
            </a:r>
            <a:r>
              <a:rPr sz="2000" spc="-105" dirty="0">
                <a:latin typeface="Calibri"/>
                <a:cs typeface="Calibri"/>
              </a:rPr>
              <a:t> </a:t>
            </a:r>
            <a:r>
              <a:rPr sz="2000" spc="10" dirty="0">
                <a:latin typeface="Calibri"/>
                <a:cs typeface="Calibri"/>
              </a:rPr>
              <a:t>и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методический</a:t>
            </a:r>
            <a:r>
              <a:rPr sz="2000" spc="-120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аппарат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пособий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реализуют</a:t>
            </a:r>
            <a:r>
              <a:rPr sz="2000" spc="-1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потребность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20" dirty="0">
                <a:latin typeface="Calibri"/>
                <a:cs typeface="Calibri"/>
              </a:rPr>
              <a:t>школ</a:t>
            </a:r>
            <a:r>
              <a:rPr sz="2000" spc="-135" dirty="0">
                <a:latin typeface="Calibri"/>
                <a:cs typeface="Calibri"/>
              </a:rPr>
              <a:t> </a:t>
            </a:r>
            <a:r>
              <a:rPr sz="2000" spc="10" dirty="0">
                <a:latin typeface="Calibri"/>
                <a:cs typeface="Calibri"/>
              </a:rPr>
              <a:t>в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учебно-методическом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сопровождении</a:t>
            </a:r>
            <a:r>
              <a:rPr sz="2000" spc="-120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организации</a:t>
            </a:r>
            <a:endParaRPr sz="2000">
              <a:latin typeface="Calibri"/>
              <a:cs typeface="Calibri"/>
            </a:endParaRPr>
          </a:p>
          <a:p>
            <a:pPr marL="2863850">
              <a:lnSpc>
                <a:spcPct val="100000"/>
              </a:lnSpc>
              <a:spcBef>
                <a:spcPts val="5"/>
              </a:spcBef>
            </a:pPr>
            <a:r>
              <a:rPr sz="2000" spc="10" dirty="0">
                <a:latin typeface="Calibri"/>
                <a:cs typeface="Calibri"/>
              </a:rPr>
              <a:t>п</a:t>
            </a:r>
            <a:r>
              <a:rPr sz="2000" spc="-10" dirty="0">
                <a:latin typeface="Calibri"/>
                <a:cs typeface="Calibri"/>
              </a:rPr>
              <a:t>р</a:t>
            </a:r>
            <a:r>
              <a:rPr sz="2000" spc="-25" dirty="0">
                <a:latin typeface="Calibri"/>
                <a:cs typeface="Calibri"/>
              </a:rPr>
              <a:t>е</a:t>
            </a:r>
            <a:r>
              <a:rPr sz="2000" spc="10" dirty="0">
                <a:latin typeface="Calibri"/>
                <a:cs typeface="Calibri"/>
              </a:rPr>
              <a:t>д</a:t>
            </a:r>
            <a:r>
              <a:rPr sz="2000" dirty="0">
                <a:latin typeface="Calibri"/>
                <a:cs typeface="Calibri"/>
              </a:rPr>
              <a:t>п</a:t>
            </a:r>
            <a:r>
              <a:rPr sz="2000" spc="-5" dirty="0">
                <a:latin typeface="Calibri"/>
                <a:cs typeface="Calibri"/>
              </a:rPr>
              <a:t>р</a:t>
            </a:r>
            <a:r>
              <a:rPr sz="2000" spc="-10" dirty="0">
                <a:latin typeface="Calibri"/>
                <a:cs typeface="Calibri"/>
              </a:rPr>
              <a:t>о</a:t>
            </a:r>
            <a:r>
              <a:rPr sz="2000" spc="25" dirty="0">
                <a:latin typeface="Calibri"/>
                <a:cs typeface="Calibri"/>
              </a:rPr>
              <a:t>ф</a:t>
            </a:r>
            <a:r>
              <a:rPr sz="2000" spc="35" dirty="0">
                <a:latin typeface="Calibri"/>
                <a:cs typeface="Calibri"/>
              </a:rPr>
              <a:t>и</a:t>
            </a:r>
            <a:r>
              <a:rPr sz="2000" spc="25" dirty="0">
                <a:latin typeface="Calibri"/>
                <a:cs typeface="Calibri"/>
              </a:rPr>
              <a:t>л</a:t>
            </a:r>
            <a:r>
              <a:rPr sz="2000" spc="30" dirty="0">
                <a:latin typeface="Calibri"/>
                <a:cs typeface="Calibri"/>
              </a:rPr>
              <a:t>ь</a:t>
            </a:r>
            <a:r>
              <a:rPr sz="2000" spc="-25" dirty="0">
                <a:latin typeface="Calibri"/>
                <a:cs typeface="Calibri"/>
              </a:rPr>
              <a:t>н</a:t>
            </a:r>
            <a:r>
              <a:rPr sz="2000" spc="-10" dirty="0">
                <a:latin typeface="Calibri"/>
                <a:cs typeface="Calibri"/>
              </a:rPr>
              <a:t>о</a:t>
            </a:r>
            <a:r>
              <a:rPr sz="2000" spc="10" dirty="0">
                <a:latin typeface="Calibri"/>
                <a:cs typeface="Calibri"/>
              </a:rPr>
              <a:t>й</a:t>
            </a:r>
            <a:r>
              <a:rPr sz="2000" spc="-135" dirty="0">
                <a:latin typeface="Calibri"/>
                <a:cs typeface="Calibri"/>
              </a:rPr>
              <a:t> </a:t>
            </a:r>
            <a:r>
              <a:rPr sz="2000" spc="10" dirty="0">
                <a:latin typeface="Calibri"/>
                <a:cs typeface="Calibri"/>
              </a:rPr>
              <a:t>п</a:t>
            </a:r>
            <a:r>
              <a:rPr sz="2000" spc="-85" dirty="0">
                <a:latin typeface="Calibri"/>
                <a:cs typeface="Calibri"/>
              </a:rPr>
              <a:t>о</a:t>
            </a:r>
            <a:r>
              <a:rPr sz="2000" spc="10" dirty="0">
                <a:latin typeface="Calibri"/>
                <a:cs typeface="Calibri"/>
              </a:rPr>
              <a:t>д</a:t>
            </a:r>
            <a:r>
              <a:rPr sz="2000" spc="-25" dirty="0">
                <a:latin typeface="Calibri"/>
                <a:cs typeface="Calibri"/>
              </a:rPr>
              <a:t>г</a:t>
            </a:r>
            <a:r>
              <a:rPr sz="2000" spc="-10" dirty="0">
                <a:latin typeface="Calibri"/>
                <a:cs typeface="Calibri"/>
              </a:rPr>
              <a:t>о</a:t>
            </a:r>
            <a:r>
              <a:rPr sz="2000" spc="-25" dirty="0">
                <a:latin typeface="Calibri"/>
                <a:cs typeface="Calibri"/>
              </a:rPr>
              <a:t>т</a:t>
            </a:r>
            <a:r>
              <a:rPr sz="2000" spc="-10" dirty="0">
                <a:latin typeface="Calibri"/>
                <a:cs typeface="Calibri"/>
              </a:rPr>
              <a:t>о</a:t>
            </a:r>
            <a:r>
              <a:rPr sz="2000" spc="10" dirty="0">
                <a:latin typeface="Calibri"/>
                <a:cs typeface="Calibri"/>
              </a:rPr>
              <a:t>в</a:t>
            </a:r>
            <a:r>
              <a:rPr sz="2000" spc="40" dirty="0">
                <a:latin typeface="Calibri"/>
                <a:cs typeface="Calibri"/>
              </a:rPr>
              <a:t>к</a:t>
            </a:r>
            <a:r>
              <a:rPr sz="2000" spc="10" dirty="0">
                <a:latin typeface="Calibri"/>
                <a:cs typeface="Calibri"/>
              </a:rPr>
              <a:t>и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50">
              <a:latin typeface="Calibri"/>
              <a:cs typeface="Calibri"/>
            </a:endParaRPr>
          </a:p>
          <a:p>
            <a:pPr marL="2863850" indent="-286385">
              <a:lnSpc>
                <a:spcPct val="100000"/>
              </a:lnSpc>
              <a:buFont typeface="Arial"/>
              <a:buChar char="•"/>
              <a:tabLst>
                <a:tab pos="2863850" algn="l"/>
                <a:tab pos="2864485" algn="l"/>
              </a:tabLst>
            </a:pPr>
            <a:r>
              <a:rPr sz="2000" spc="10" dirty="0">
                <a:latin typeface="Calibri"/>
                <a:cs typeface="Calibri"/>
              </a:rPr>
              <a:t>Помимо</a:t>
            </a:r>
            <a:r>
              <a:rPr sz="2000" spc="-9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предметного </a:t>
            </a:r>
            <a:r>
              <a:rPr sz="2000" spc="-5" dirty="0">
                <a:latin typeface="Calibri"/>
                <a:cs typeface="Calibri"/>
              </a:rPr>
              <a:t>содержания,</a:t>
            </a:r>
            <a:r>
              <a:rPr sz="2000" spc="-130" dirty="0">
                <a:latin typeface="Calibri"/>
                <a:cs typeface="Calibri"/>
              </a:rPr>
              <a:t> </a:t>
            </a:r>
            <a:r>
              <a:rPr sz="2000" spc="10" dirty="0">
                <a:latin typeface="Calibri"/>
                <a:cs typeface="Calibri"/>
              </a:rPr>
              <a:t>в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пособиях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заложено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развитие</a:t>
            </a:r>
            <a:endParaRPr sz="2000">
              <a:latin typeface="Calibri"/>
              <a:cs typeface="Calibri"/>
            </a:endParaRPr>
          </a:p>
          <a:p>
            <a:pPr marL="2863850" marR="30607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представлений</a:t>
            </a:r>
            <a:r>
              <a:rPr sz="2000" spc="-120" dirty="0">
                <a:latin typeface="Calibri"/>
                <a:cs typeface="Calibri"/>
              </a:rPr>
              <a:t> </a:t>
            </a:r>
            <a:r>
              <a:rPr sz="2000" spc="10" dirty="0">
                <a:latin typeface="Calibri"/>
                <a:cs typeface="Calibri"/>
              </a:rPr>
              <a:t>о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сферах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профессиональной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деятельности,</a:t>
            </a:r>
            <a:r>
              <a:rPr sz="2000" spc="-1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связанных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10" dirty="0">
                <a:latin typeface="Calibri"/>
                <a:cs typeface="Calibri"/>
              </a:rPr>
              <a:t>с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современным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естествознанием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50">
              <a:latin typeface="Calibri"/>
              <a:cs typeface="Calibri"/>
            </a:endParaRPr>
          </a:p>
          <a:p>
            <a:pPr marL="2863850" marR="187325" indent="-286385">
              <a:lnSpc>
                <a:spcPct val="100000"/>
              </a:lnSpc>
              <a:buFont typeface="Arial"/>
              <a:buChar char="•"/>
              <a:tabLst>
                <a:tab pos="2863850" algn="l"/>
                <a:tab pos="2864485" algn="l"/>
              </a:tabLst>
            </a:pPr>
            <a:r>
              <a:rPr sz="2000" dirty="0">
                <a:latin typeface="Calibri"/>
                <a:cs typeface="Calibri"/>
              </a:rPr>
              <a:t>Необходимыми </a:t>
            </a:r>
            <a:r>
              <a:rPr sz="2000" spc="-5" dirty="0">
                <a:latin typeface="Calibri"/>
                <a:cs typeface="Calibri"/>
              </a:rPr>
              <a:t>элементами </a:t>
            </a:r>
            <a:r>
              <a:rPr sz="2000" dirty="0">
                <a:latin typeface="Calibri"/>
                <a:cs typeface="Calibri"/>
              </a:rPr>
              <a:t>пособий являются </a:t>
            </a:r>
            <a:r>
              <a:rPr sz="2000" spc="10" dirty="0">
                <a:latin typeface="Calibri"/>
                <a:cs typeface="Calibri"/>
              </a:rPr>
              <a:t>практические </a:t>
            </a:r>
            <a:r>
              <a:rPr sz="2000" spc="5" dirty="0">
                <a:latin typeface="Calibri"/>
                <a:cs typeface="Calibri"/>
              </a:rPr>
              <a:t>задания </a:t>
            </a:r>
            <a:r>
              <a:rPr sz="2000" spc="10" dirty="0">
                <a:latin typeface="Calibri"/>
                <a:cs typeface="Calibri"/>
              </a:rPr>
              <a:t>и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10" dirty="0">
                <a:latin typeface="Calibri"/>
                <a:cs typeface="Calibri"/>
              </a:rPr>
              <a:t>задачи, </a:t>
            </a:r>
            <a:r>
              <a:rPr sz="2000" dirty="0">
                <a:latin typeface="Calibri"/>
                <a:cs typeface="Calibri"/>
              </a:rPr>
              <a:t>учебные проекты </a:t>
            </a:r>
            <a:r>
              <a:rPr sz="2000" spc="10" dirty="0">
                <a:latin typeface="Calibri"/>
                <a:cs typeface="Calibri"/>
              </a:rPr>
              <a:t>и </a:t>
            </a:r>
            <a:r>
              <a:rPr sz="2000" dirty="0">
                <a:latin typeface="Calibri"/>
                <a:cs typeface="Calibri"/>
              </a:rPr>
              <a:t>исследование,</a:t>
            </a:r>
            <a:r>
              <a:rPr sz="2000" spc="5" dirty="0">
                <a:latin typeface="Calibri"/>
                <a:cs typeface="Calibri"/>
              </a:rPr>
              <a:t> которые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содействуют 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10" dirty="0">
                <a:latin typeface="Calibri"/>
                <a:cs typeface="Calibri"/>
              </a:rPr>
              <a:t>формированию</a:t>
            </a:r>
            <a:r>
              <a:rPr sz="2000" spc="-19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предметных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результатов,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основных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интеллектуальных</a:t>
            </a:r>
            <a:endParaRPr sz="2000">
              <a:latin typeface="Calibri"/>
              <a:cs typeface="Calibri"/>
            </a:endParaRPr>
          </a:p>
          <a:p>
            <a:pPr marL="2863850" marR="5080">
              <a:lnSpc>
                <a:spcPct val="100000"/>
              </a:lnSpc>
              <a:spcBef>
                <a:spcPts val="10"/>
              </a:spcBef>
            </a:pPr>
            <a:r>
              <a:rPr sz="2000" spc="10" dirty="0">
                <a:latin typeface="Calibri"/>
                <a:cs typeface="Calibri"/>
              </a:rPr>
              <a:t>операций</a:t>
            </a:r>
            <a:r>
              <a:rPr sz="2000" spc="-114" dirty="0">
                <a:latin typeface="Calibri"/>
                <a:cs typeface="Calibri"/>
              </a:rPr>
              <a:t> </a:t>
            </a:r>
            <a:r>
              <a:rPr sz="2000" spc="15" dirty="0">
                <a:latin typeface="Calibri"/>
                <a:cs typeface="Calibri"/>
              </a:rPr>
              <a:t>логики,</a:t>
            </a:r>
            <a:r>
              <a:rPr sz="2000" spc="-120" dirty="0">
                <a:latin typeface="Calibri"/>
                <a:cs typeface="Calibri"/>
              </a:rPr>
              <a:t> </a:t>
            </a:r>
            <a:r>
              <a:rPr sz="2000" spc="10" dirty="0">
                <a:latin typeface="Calibri"/>
                <a:cs typeface="Calibri"/>
              </a:rPr>
              <a:t>функциональной</a:t>
            </a:r>
            <a:r>
              <a:rPr sz="2000" spc="-1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грамотности.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10" dirty="0">
                <a:latin typeface="Calibri"/>
                <a:cs typeface="Calibri"/>
              </a:rPr>
              <a:t>Фактически</a:t>
            </a:r>
            <a:r>
              <a:rPr sz="2000" spc="-1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это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учебник,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задачник</a:t>
            </a:r>
            <a:r>
              <a:rPr sz="2000" spc="-120" dirty="0">
                <a:latin typeface="Calibri"/>
                <a:cs typeface="Calibri"/>
              </a:rPr>
              <a:t> </a:t>
            </a:r>
            <a:r>
              <a:rPr sz="2000" spc="10" dirty="0">
                <a:latin typeface="Calibri"/>
                <a:cs typeface="Calibri"/>
              </a:rPr>
              <a:t>и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10" dirty="0">
                <a:latin typeface="Calibri"/>
                <a:cs typeface="Calibri"/>
              </a:rPr>
              <a:t>практикум</a:t>
            </a:r>
            <a:r>
              <a:rPr sz="2000" spc="-1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вместе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95350"/>
            <a:ext cx="2847975" cy="5962650"/>
            <a:chOff x="0" y="895350"/>
            <a:chExt cx="2847975" cy="59626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428998"/>
              <a:ext cx="2423921" cy="3429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750" y="895350"/>
              <a:ext cx="2181225" cy="271462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3285" y="1054480"/>
              <a:ext cx="1799970" cy="23399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6750" y="3543300"/>
              <a:ext cx="2181225" cy="27241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3285" y="3711625"/>
              <a:ext cx="1799970" cy="23399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3998" y="1054442"/>
              <a:ext cx="124617" cy="30128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36002" y="3711562"/>
              <a:ext cx="124617" cy="31662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1586844" y="457898"/>
            <a:ext cx="21653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35" dirty="0">
                <a:solidFill>
                  <a:srgbClr val="223B78"/>
                </a:solidFill>
                <a:latin typeface="Calibri"/>
                <a:cs typeface="Calibri"/>
              </a:rPr>
              <a:t>18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77532" y="116522"/>
            <a:ext cx="32772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Универсальные</a:t>
            </a:r>
            <a:r>
              <a:rPr spc="-65" dirty="0"/>
              <a:t> </a:t>
            </a:r>
            <a:r>
              <a:rPr spc="-10" dirty="0"/>
              <a:t>пособия</a:t>
            </a:r>
          </a:p>
        </p:txBody>
      </p:sp>
      <p:grpSp>
        <p:nvGrpSpPr>
          <p:cNvPr id="12" name="object 12"/>
          <p:cNvGrpSpPr/>
          <p:nvPr/>
        </p:nvGrpSpPr>
        <p:grpSpPr>
          <a:xfrm>
            <a:off x="2924175" y="962025"/>
            <a:ext cx="4200525" cy="5324475"/>
            <a:chOff x="2924175" y="962025"/>
            <a:chExt cx="4200525" cy="5324475"/>
          </a:xfrm>
        </p:grpSpPr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71800" y="962025"/>
              <a:ext cx="2095500" cy="263842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091561" y="1082675"/>
              <a:ext cx="1799970" cy="233997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24175" y="3562350"/>
              <a:ext cx="2181225" cy="272415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091561" y="3729901"/>
              <a:ext cx="1799970" cy="233997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924425" y="2428875"/>
              <a:ext cx="2200275" cy="268605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084572" y="2588132"/>
              <a:ext cx="1823212" cy="231178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20974" y="1082662"/>
              <a:ext cx="124617" cy="31662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01415" y="3743947"/>
              <a:ext cx="124617" cy="31662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55438" y="2607932"/>
              <a:ext cx="124617" cy="316623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8007984" y="1256982"/>
            <a:ext cx="3507740" cy="402018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41300" marR="27305" indent="-229235">
              <a:lnSpc>
                <a:spcPts val="1950"/>
              </a:lnSpc>
              <a:spcBef>
                <a:spcPts val="340"/>
              </a:spcBef>
              <a:buFont typeface="Wingdings"/>
              <a:buChar char=""/>
              <a:tabLst>
                <a:tab pos="241935" algn="l"/>
              </a:tabLst>
            </a:pPr>
            <a:r>
              <a:rPr sz="1800" i="1" spc="-15" dirty="0">
                <a:latin typeface="Calibri"/>
                <a:cs typeface="Calibri"/>
              </a:rPr>
              <a:t>Универсальные</a:t>
            </a:r>
            <a:r>
              <a:rPr sz="1800" i="1" spc="90" dirty="0">
                <a:latin typeface="Calibri"/>
                <a:cs typeface="Calibri"/>
              </a:rPr>
              <a:t> </a:t>
            </a:r>
            <a:r>
              <a:rPr sz="1800" i="1" spc="15" dirty="0">
                <a:latin typeface="Calibri"/>
                <a:cs typeface="Calibri"/>
              </a:rPr>
              <a:t>по</a:t>
            </a:r>
            <a:r>
              <a:rPr sz="1800" i="1" spc="-60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отношению</a:t>
            </a:r>
            <a:r>
              <a:rPr sz="1800" i="1" spc="1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к </a:t>
            </a:r>
            <a:r>
              <a:rPr sz="1800" i="1" spc="-390" dirty="0">
                <a:latin typeface="Calibri"/>
                <a:cs typeface="Calibri"/>
              </a:rPr>
              <a:t> </a:t>
            </a:r>
            <a:r>
              <a:rPr sz="1800" i="1" spc="15" dirty="0">
                <a:latin typeface="Calibri"/>
                <a:cs typeface="Calibri"/>
              </a:rPr>
              <a:t>УМК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Wingdings"/>
              <a:buChar char=""/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"/>
            </a:pPr>
            <a:endParaRPr sz="1400">
              <a:latin typeface="Calibri"/>
              <a:cs typeface="Calibri"/>
            </a:endParaRPr>
          </a:p>
          <a:p>
            <a:pPr marL="241300" marR="5080" indent="-229235">
              <a:lnSpc>
                <a:spcPts val="1950"/>
              </a:lnSpc>
              <a:buFont typeface="Wingdings"/>
              <a:buChar char=""/>
              <a:tabLst>
                <a:tab pos="241935" algn="l"/>
              </a:tabLst>
            </a:pPr>
            <a:r>
              <a:rPr sz="1800" i="1" spc="-15" dirty="0">
                <a:latin typeface="Calibri"/>
                <a:cs typeface="Calibri"/>
              </a:rPr>
              <a:t>Задачи</a:t>
            </a:r>
            <a:r>
              <a:rPr sz="1800" i="1" spc="80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структурированы</a:t>
            </a:r>
            <a:r>
              <a:rPr sz="1800" i="1" spc="35" dirty="0">
                <a:latin typeface="Calibri"/>
                <a:cs typeface="Calibri"/>
              </a:rPr>
              <a:t> </a:t>
            </a:r>
            <a:r>
              <a:rPr sz="1800" i="1" spc="15" dirty="0">
                <a:latin typeface="Calibri"/>
                <a:cs typeface="Calibri"/>
              </a:rPr>
              <a:t>по </a:t>
            </a:r>
            <a:r>
              <a:rPr sz="1800" i="1" spc="20" dirty="0">
                <a:latin typeface="Calibri"/>
                <a:cs typeface="Calibri"/>
              </a:rPr>
              <a:t> </a:t>
            </a:r>
            <a:r>
              <a:rPr sz="1800" i="1" spc="-20" dirty="0">
                <a:latin typeface="Calibri"/>
                <a:cs typeface="Calibri"/>
              </a:rPr>
              <a:t>темам</a:t>
            </a:r>
            <a:r>
              <a:rPr sz="1800" i="1" spc="85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школьного</a:t>
            </a:r>
            <a:r>
              <a:rPr sz="1800" i="1" spc="-65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курса</a:t>
            </a:r>
            <a:r>
              <a:rPr sz="1800" i="1" spc="30" dirty="0">
                <a:latin typeface="Calibri"/>
                <a:cs typeface="Calibri"/>
              </a:rPr>
              <a:t> </a:t>
            </a:r>
            <a:r>
              <a:rPr sz="1800" i="1" spc="-25" dirty="0">
                <a:latin typeface="Calibri"/>
                <a:cs typeface="Calibri"/>
              </a:rPr>
              <a:t>химии</a:t>
            </a:r>
            <a:r>
              <a:rPr sz="1800" i="1" spc="7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и </a:t>
            </a:r>
            <a:r>
              <a:rPr sz="1800" i="1" spc="-390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позволяют</a:t>
            </a:r>
            <a:r>
              <a:rPr sz="1800" i="1" spc="50" dirty="0">
                <a:latin typeface="Calibri"/>
                <a:cs typeface="Calibri"/>
              </a:rPr>
              <a:t> </a:t>
            </a:r>
            <a:r>
              <a:rPr sz="1800" i="1" spc="-15" dirty="0">
                <a:latin typeface="Calibri"/>
                <a:cs typeface="Calibri"/>
              </a:rPr>
              <a:t>учителю </a:t>
            </a:r>
            <a:r>
              <a:rPr sz="1800" i="1" spc="-10" dirty="0">
                <a:latin typeface="Calibri"/>
                <a:cs typeface="Calibri"/>
              </a:rPr>
              <a:t> </a:t>
            </a:r>
            <a:r>
              <a:rPr sz="1800" i="1" spc="-15" dirty="0">
                <a:latin typeface="Calibri"/>
                <a:cs typeface="Calibri"/>
              </a:rPr>
              <a:t>организовать</a:t>
            </a:r>
            <a:r>
              <a:rPr sz="1800" i="1" spc="-1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фронтальную </a:t>
            </a:r>
            <a:r>
              <a:rPr sz="1800" i="1" dirty="0">
                <a:latin typeface="Calibri"/>
                <a:cs typeface="Calibri"/>
              </a:rPr>
              <a:t>и 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индивидуальную</a:t>
            </a:r>
            <a:r>
              <a:rPr sz="1800" i="1" spc="-45" dirty="0">
                <a:latin typeface="Calibri"/>
                <a:cs typeface="Calibri"/>
              </a:rPr>
              <a:t> </a:t>
            </a:r>
            <a:r>
              <a:rPr sz="1800" i="1" spc="-15" dirty="0">
                <a:latin typeface="Calibri"/>
                <a:cs typeface="Calibri"/>
              </a:rPr>
              <a:t>работу</a:t>
            </a:r>
            <a:r>
              <a:rPr sz="1800" i="1" spc="50" dirty="0">
                <a:latin typeface="Calibri"/>
                <a:cs typeface="Calibri"/>
              </a:rPr>
              <a:t> </a:t>
            </a:r>
            <a:r>
              <a:rPr sz="1800" i="1" spc="15" dirty="0">
                <a:latin typeface="Calibri"/>
                <a:cs typeface="Calibri"/>
              </a:rPr>
              <a:t>по </a:t>
            </a:r>
            <a:r>
              <a:rPr sz="1800" i="1" spc="20" dirty="0">
                <a:latin typeface="Calibri"/>
                <a:cs typeface="Calibri"/>
              </a:rPr>
              <a:t> </a:t>
            </a:r>
            <a:r>
              <a:rPr sz="1800" i="1" spc="-15" dirty="0">
                <a:latin typeface="Calibri"/>
                <a:cs typeface="Calibri"/>
              </a:rPr>
              <a:t>отработке</a:t>
            </a:r>
            <a:r>
              <a:rPr sz="1800" i="1" spc="8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знаний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и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умений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Wingdings"/>
              <a:buChar char=""/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Wingdings"/>
              <a:buChar char=""/>
            </a:pPr>
            <a:endParaRPr sz="1400">
              <a:latin typeface="Calibri"/>
              <a:cs typeface="Calibri"/>
            </a:endParaRPr>
          </a:p>
          <a:p>
            <a:pPr marL="241300" marR="222250" indent="-229235">
              <a:lnSpc>
                <a:spcPts val="1950"/>
              </a:lnSpc>
              <a:buFont typeface="Wingdings"/>
              <a:buChar char=""/>
              <a:tabLst>
                <a:tab pos="241935" algn="l"/>
              </a:tabLst>
            </a:pPr>
            <a:r>
              <a:rPr sz="1800" i="1" spc="-10" dirty="0">
                <a:latin typeface="Calibri"/>
                <a:cs typeface="Calibri"/>
              </a:rPr>
              <a:t>Интересные</a:t>
            </a:r>
            <a:r>
              <a:rPr sz="1800" i="1" spc="6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опыты,</a:t>
            </a:r>
            <a:r>
              <a:rPr sz="1800" i="1" spc="-50" dirty="0">
                <a:latin typeface="Calibri"/>
                <a:cs typeface="Calibri"/>
              </a:rPr>
              <a:t> </a:t>
            </a:r>
            <a:r>
              <a:rPr sz="1800" i="1" spc="-15" dirty="0">
                <a:latin typeface="Calibri"/>
                <a:cs typeface="Calibri"/>
              </a:rPr>
              <a:t>которые </a:t>
            </a:r>
            <a:r>
              <a:rPr sz="1800" i="1" spc="-395" dirty="0">
                <a:latin typeface="Calibri"/>
                <a:cs typeface="Calibri"/>
              </a:rPr>
              <a:t> </a:t>
            </a:r>
            <a:r>
              <a:rPr sz="1800" i="1" spc="-15" dirty="0">
                <a:latin typeface="Calibri"/>
                <a:cs typeface="Calibri"/>
              </a:rPr>
              <a:t>учащийся</a:t>
            </a:r>
            <a:r>
              <a:rPr sz="1800" i="1" spc="80" dirty="0">
                <a:latin typeface="Calibri"/>
                <a:cs typeface="Calibri"/>
              </a:rPr>
              <a:t> </a:t>
            </a:r>
            <a:r>
              <a:rPr sz="1800" i="1" spc="-20" dirty="0">
                <a:latin typeface="Calibri"/>
                <a:cs typeface="Calibri"/>
              </a:rPr>
              <a:t>может</a:t>
            </a:r>
            <a:r>
              <a:rPr sz="1800" i="1" spc="3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выполнить 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дома</a:t>
            </a:r>
            <a:r>
              <a:rPr sz="1800" i="1" spc="10" dirty="0">
                <a:latin typeface="Calibri"/>
                <a:cs typeface="Calibri"/>
              </a:rPr>
              <a:t> </a:t>
            </a:r>
            <a:r>
              <a:rPr sz="1800" i="1" spc="-15" dirty="0">
                <a:latin typeface="Calibri"/>
                <a:cs typeface="Calibri"/>
              </a:rPr>
              <a:t>самостоятельно</a:t>
            </a:r>
            <a:r>
              <a:rPr sz="1800" i="1" spc="80" dirty="0">
                <a:latin typeface="Calibri"/>
                <a:cs typeface="Calibri"/>
              </a:rPr>
              <a:t> </a:t>
            </a:r>
            <a:r>
              <a:rPr sz="1800" i="1" spc="-20" dirty="0">
                <a:latin typeface="Calibri"/>
                <a:cs typeface="Calibri"/>
              </a:rPr>
              <a:t>или</a:t>
            </a:r>
            <a:r>
              <a:rPr sz="1800" i="1" spc="7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в 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spc="-15" dirty="0">
                <a:latin typeface="Calibri"/>
                <a:cs typeface="Calibri"/>
              </a:rPr>
              <a:t>классе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19150"/>
            <a:ext cx="4610100" cy="6038850"/>
            <a:chOff x="0" y="819150"/>
            <a:chExt cx="4610100" cy="60388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428998"/>
              <a:ext cx="2423921" cy="3429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1975" y="828675"/>
              <a:ext cx="2019300" cy="2667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310" y="988313"/>
              <a:ext cx="1635633" cy="228549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95550" y="819150"/>
              <a:ext cx="2114550" cy="26479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57475" y="983614"/>
              <a:ext cx="1739519" cy="226707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3400" y="3457575"/>
              <a:ext cx="2085975" cy="264795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3851" y="3619665"/>
              <a:ext cx="1706499" cy="226707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24125" y="3457575"/>
              <a:ext cx="2057400" cy="26479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86304" y="3619665"/>
              <a:ext cx="1681733" cy="226707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741422" y="983564"/>
              <a:ext cx="120187" cy="28910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00798" y="3619588"/>
              <a:ext cx="120187" cy="27016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741422" y="3619588"/>
              <a:ext cx="120187" cy="27016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9310" y="988390"/>
              <a:ext cx="120187" cy="289102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11586844" y="457898"/>
            <a:ext cx="21653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35" dirty="0">
                <a:solidFill>
                  <a:srgbClr val="223B78"/>
                </a:solidFill>
                <a:latin typeface="Calibri"/>
                <a:cs typeface="Calibri"/>
              </a:rPr>
              <a:t>19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334327" y="263905"/>
            <a:ext cx="8054975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Универсальные</a:t>
            </a:r>
            <a:r>
              <a:rPr spc="-30" dirty="0"/>
              <a:t> </a:t>
            </a:r>
            <a:r>
              <a:rPr spc="-10" dirty="0"/>
              <a:t>пособия.</a:t>
            </a:r>
            <a:r>
              <a:rPr spc="90" dirty="0"/>
              <a:t> </a:t>
            </a:r>
            <a:r>
              <a:rPr spc="-5" dirty="0"/>
              <a:t>Серия</a:t>
            </a:r>
            <a:r>
              <a:rPr spc="-10" dirty="0"/>
              <a:t> «Внеурочная</a:t>
            </a:r>
            <a:r>
              <a:rPr spc="60" dirty="0"/>
              <a:t> </a:t>
            </a:r>
            <a:r>
              <a:rPr spc="-15" dirty="0"/>
              <a:t>деятельность»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5419978" y="2245042"/>
            <a:ext cx="5272405" cy="195008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98450" marR="347345" indent="-286385">
              <a:lnSpc>
                <a:spcPct val="100800"/>
              </a:lnSpc>
              <a:spcBef>
                <a:spcPts val="85"/>
              </a:spcBef>
              <a:buFont typeface="Wingdings"/>
              <a:buChar char=""/>
              <a:tabLst>
                <a:tab pos="299085" algn="l"/>
              </a:tabLst>
            </a:pPr>
            <a:r>
              <a:rPr sz="1800" spc="-30" dirty="0">
                <a:latin typeface="Calibri"/>
                <a:cs typeface="Calibri"/>
              </a:rPr>
              <a:t>Готовое </a:t>
            </a:r>
            <a:r>
              <a:rPr sz="1800" dirty="0">
                <a:latin typeface="Calibri"/>
                <a:cs typeface="Calibri"/>
              </a:rPr>
              <a:t>решение </a:t>
            </a:r>
            <a:r>
              <a:rPr sz="1800" spc="-20" dirty="0">
                <a:latin typeface="Calibri"/>
                <a:cs typeface="Calibri"/>
              </a:rPr>
              <a:t>для </a:t>
            </a:r>
            <a:r>
              <a:rPr sz="1800" spc="5" dirty="0">
                <a:latin typeface="Calibri"/>
                <a:cs typeface="Calibri"/>
              </a:rPr>
              <a:t>организации </a:t>
            </a:r>
            <a:r>
              <a:rPr sz="1800" spc="10" dirty="0">
                <a:latin typeface="Calibri"/>
                <a:cs typeface="Calibri"/>
              </a:rPr>
              <a:t>внеурочной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деятельности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Wingdings"/>
              <a:buChar char=""/>
            </a:pPr>
            <a:endParaRPr sz="1750">
              <a:latin typeface="Calibri"/>
              <a:cs typeface="Calibri"/>
            </a:endParaRPr>
          </a:p>
          <a:p>
            <a:pPr marL="298450" marR="5080" indent="-286385">
              <a:lnSpc>
                <a:spcPct val="100899"/>
              </a:lnSpc>
              <a:buFont typeface="Wingdings"/>
              <a:buChar char=""/>
              <a:tabLst>
                <a:tab pos="299085" algn="l"/>
              </a:tabLst>
            </a:pPr>
            <a:r>
              <a:rPr sz="1800" spc="-5" dirty="0">
                <a:latin typeface="Calibri"/>
                <a:cs typeface="Calibri"/>
              </a:rPr>
              <a:t>Развитие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10" dirty="0">
                <a:latin typeface="Calibri"/>
                <a:cs typeface="Calibri"/>
              </a:rPr>
              <a:t>навыков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проектной</a:t>
            </a:r>
            <a:r>
              <a:rPr sz="1800" spc="-1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исследовательской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деятельности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Wingdings"/>
              <a:buChar char=""/>
            </a:pPr>
            <a:endParaRPr sz="1700">
              <a:latin typeface="Calibri"/>
              <a:cs typeface="Calibri"/>
            </a:endParaRPr>
          </a:p>
          <a:p>
            <a:pPr marL="298450" indent="-286385">
              <a:lnSpc>
                <a:spcPct val="100000"/>
              </a:lnSpc>
              <a:buFont typeface="Wingdings"/>
              <a:buChar char=""/>
              <a:tabLst>
                <a:tab pos="299085" algn="l"/>
              </a:tabLst>
            </a:pPr>
            <a:r>
              <a:rPr sz="1800" spc="15" dirty="0">
                <a:latin typeface="Calibri"/>
                <a:cs typeface="Calibri"/>
              </a:rPr>
              <a:t>Ф</a:t>
            </a:r>
            <a:r>
              <a:rPr sz="1800" spc="20" dirty="0">
                <a:latin typeface="Calibri"/>
                <a:cs typeface="Calibri"/>
              </a:rPr>
              <a:t>о</a:t>
            </a:r>
            <a:r>
              <a:rPr sz="1800" spc="25" dirty="0">
                <a:latin typeface="Calibri"/>
                <a:cs typeface="Calibri"/>
              </a:rPr>
              <a:t>р</a:t>
            </a:r>
            <a:r>
              <a:rPr sz="1800" spc="-20" dirty="0">
                <a:latin typeface="Calibri"/>
                <a:cs typeface="Calibri"/>
              </a:rPr>
              <a:t>м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25" dirty="0">
                <a:latin typeface="Calibri"/>
                <a:cs typeface="Calibri"/>
              </a:rPr>
              <a:t>р</a:t>
            </a:r>
            <a:r>
              <a:rPr sz="1800" spc="20" dirty="0">
                <a:latin typeface="Calibri"/>
                <a:cs typeface="Calibri"/>
              </a:rPr>
              <a:t>о</a:t>
            </a:r>
            <a:r>
              <a:rPr sz="1800" spc="30" dirty="0">
                <a:latin typeface="Calibri"/>
                <a:cs typeface="Calibri"/>
              </a:rPr>
              <a:t>ва</a:t>
            </a:r>
            <a:r>
              <a:rPr sz="1800" spc="5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ие</a:t>
            </a:r>
            <a:r>
              <a:rPr sz="1800" spc="-18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к</a:t>
            </a:r>
            <a:r>
              <a:rPr sz="1800" spc="2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35" dirty="0">
                <a:latin typeface="Calibri"/>
                <a:cs typeface="Calibri"/>
              </a:rPr>
              <a:t>а</a:t>
            </a:r>
            <a:r>
              <a:rPr sz="1800" spc="-25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35" dirty="0">
                <a:latin typeface="Calibri"/>
                <a:cs typeface="Calibri"/>
              </a:rPr>
              <a:t>в</a:t>
            </a:r>
            <a:r>
              <a:rPr sz="1800" spc="5" dirty="0">
                <a:latin typeface="Calibri"/>
                <a:cs typeface="Calibri"/>
              </a:rPr>
              <a:t>н</a:t>
            </a:r>
            <a:r>
              <a:rPr sz="1800" spc="20" dirty="0">
                <a:latin typeface="Calibri"/>
                <a:cs typeface="Calibri"/>
              </a:rPr>
              <a:t>о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м</a:t>
            </a:r>
            <a:r>
              <a:rPr sz="1800" dirty="0">
                <a:latin typeface="Calibri"/>
                <a:cs typeface="Calibri"/>
              </a:rPr>
              <a:t>ы</a:t>
            </a:r>
            <a:r>
              <a:rPr sz="1800" spc="-35" dirty="0">
                <a:latin typeface="Calibri"/>
                <a:cs typeface="Calibri"/>
              </a:rPr>
              <a:t>ш</a:t>
            </a:r>
            <a:r>
              <a:rPr sz="1800" spc="-25" dirty="0">
                <a:latin typeface="Calibri"/>
                <a:cs typeface="Calibri"/>
              </a:rPr>
              <a:t>л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ия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0299" y="6478117"/>
            <a:ext cx="2327576" cy="10895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682476" y="461899"/>
            <a:ext cx="11620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223B78"/>
                </a:solidFill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374380" y="0"/>
            <a:ext cx="3817620" cy="4383405"/>
            <a:chOff x="8374380" y="0"/>
            <a:chExt cx="3817620" cy="438340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74380" y="0"/>
              <a:ext cx="3817620" cy="39624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937498" y="1869185"/>
              <a:ext cx="2527300" cy="2504440"/>
            </a:xfrm>
            <a:custGeom>
              <a:avLst/>
              <a:gdLst/>
              <a:ahLst/>
              <a:cxnLst/>
              <a:rect l="l" t="t" r="r" b="b"/>
              <a:pathLst>
                <a:path w="2527300" h="2504440">
                  <a:moveTo>
                    <a:pt x="2089277" y="0"/>
                  </a:moveTo>
                  <a:lnTo>
                    <a:pt x="437515" y="0"/>
                  </a:lnTo>
                  <a:lnTo>
                    <a:pt x="389856" y="2568"/>
                  </a:lnTo>
                  <a:lnTo>
                    <a:pt x="343681" y="10094"/>
                  </a:lnTo>
                  <a:lnTo>
                    <a:pt x="299256" y="22312"/>
                  </a:lnTo>
                  <a:lnTo>
                    <a:pt x="256849" y="38953"/>
                  </a:lnTo>
                  <a:lnTo>
                    <a:pt x="216727" y="59751"/>
                  </a:lnTo>
                  <a:lnTo>
                    <a:pt x="179158" y="84437"/>
                  </a:lnTo>
                  <a:lnTo>
                    <a:pt x="144408" y="112746"/>
                  </a:lnTo>
                  <a:lnTo>
                    <a:pt x="112746" y="144408"/>
                  </a:lnTo>
                  <a:lnTo>
                    <a:pt x="84437" y="179158"/>
                  </a:lnTo>
                  <a:lnTo>
                    <a:pt x="59751" y="216727"/>
                  </a:lnTo>
                  <a:lnTo>
                    <a:pt x="38953" y="256849"/>
                  </a:lnTo>
                  <a:lnTo>
                    <a:pt x="22312" y="299256"/>
                  </a:lnTo>
                  <a:lnTo>
                    <a:pt x="10094" y="343681"/>
                  </a:lnTo>
                  <a:lnTo>
                    <a:pt x="2568" y="389856"/>
                  </a:lnTo>
                  <a:lnTo>
                    <a:pt x="0" y="437514"/>
                  </a:lnTo>
                  <a:lnTo>
                    <a:pt x="0" y="2066416"/>
                  </a:lnTo>
                  <a:lnTo>
                    <a:pt x="2568" y="2114075"/>
                  </a:lnTo>
                  <a:lnTo>
                    <a:pt x="10094" y="2160250"/>
                  </a:lnTo>
                  <a:lnTo>
                    <a:pt x="22312" y="2204675"/>
                  </a:lnTo>
                  <a:lnTo>
                    <a:pt x="38953" y="2247082"/>
                  </a:lnTo>
                  <a:lnTo>
                    <a:pt x="59751" y="2287204"/>
                  </a:lnTo>
                  <a:lnTo>
                    <a:pt x="84437" y="2324773"/>
                  </a:lnTo>
                  <a:lnTo>
                    <a:pt x="112746" y="2359523"/>
                  </a:lnTo>
                  <a:lnTo>
                    <a:pt x="144408" y="2391185"/>
                  </a:lnTo>
                  <a:lnTo>
                    <a:pt x="179158" y="2419494"/>
                  </a:lnTo>
                  <a:lnTo>
                    <a:pt x="216727" y="2444180"/>
                  </a:lnTo>
                  <a:lnTo>
                    <a:pt x="256849" y="2464978"/>
                  </a:lnTo>
                  <a:lnTo>
                    <a:pt x="299256" y="2481619"/>
                  </a:lnTo>
                  <a:lnTo>
                    <a:pt x="343681" y="2493837"/>
                  </a:lnTo>
                  <a:lnTo>
                    <a:pt x="389856" y="2501363"/>
                  </a:lnTo>
                  <a:lnTo>
                    <a:pt x="437515" y="2503932"/>
                  </a:lnTo>
                  <a:lnTo>
                    <a:pt x="2089277" y="2503932"/>
                  </a:lnTo>
                  <a:lnTo>
                    <a:pt x="2136935" y="2501363"/>
                  </a:lnTo>
                  <a:lnTo>
                    <a:pt x="2183110" y="2493837"/>
                  </a:lnTo>
                  <a:lnTo>
                    <a:pt x="2227535" y="2481619"/>
                  </a:lnTo>
                  <a:lnTo>
                    <a:pt x="2269942" y="2464978"/>
                  </a:lnTo>
                  <a:lnTo>
                    <a:pt x="2310064" y="2444180"/>
                  </a:lnTo>
                  <a:lnTo>
                    <a:pt x="2347633" y="2419494"/>
                  </a:lnTo>
                  <a:lnTo>
                    <a:pt x="2382383" y="2391185"/>
                  </a:lnTo>
                  <a:lnTo>
                    <a:pt x="2414045" y="2359523"/>
                  </a:lnTo>
                  <a:lnTo>
                    <a:pt x="2442354" y="2324773"/>
                  </a:lnTo>
                  <a:lnTo>
                    <a:pt x="2467040" y="2287204"/>
                  </a:lnTo>
                  <a:lnTo>
                    <a:pt x="2487838" y="2247082"/>
                  </a:lnTo>
                  <a:lnTo>
                    <a:pt x="2504479" y="2204675"/>
                  </a:lnTo>
                  <a:lnTo>
                    <a:pt x="2516697" y="2160250"/>
                  </a:lnTo>
                  <a:lnTo>
                    <a:pt x="2524223" y="2114075"/>
                  </a:lnTo>
                  <a:lnTo>
                    <a:pt x="2526792" y="2066416"/>
                  </a:lnTo>
                  <a:lnTo>
                    <a:pt x="2526792" y="437514"/>
                  </a:lnTo>
                  <a:lnTo>
                    <a:pt x="2524223" y="389856"/>
                  </a:lnTo>
                  <a:lnTo>
                    <a:pt x="2516697" y="343681"/>
                  </a:lnTo>
                  <a:lnTo>
                    <a:pt x="2504479" y="299256"/>
                  </a:lnTo>
                  <a:lnTo>
                    <a:pt x="2487838" y="256849"/>
                  </a:lnTo>
                  <a:lnTo>
                    <a:pt x="2467040" y="216727"/>
                  </a:lnTo>
                  <a:lnTo>
                    <a:pt x="2442354" y="179158"/>
                  </a:lnTo>
                  <a:lnTo>
                    <a:pt x="2414045" y="144408"/>
                  </a:lnTo>
                  <a:lnTo>
                    <a:pt x="2382383" y="112746"/>
                  </a:lnTo>
                  <a:lnTo>
                    <a:pt x="2347633" y="84437"/>
                  </a:lnTo>
                  <a:lnTo>
                    <a:pt x="2310064" y="59751"/>
                  </a:lnTo>
                  <a:lnTo>
                    <a:pt x="2269942" y="38953"/>
                  </a:lnTo>
                  <a:lnTo>
                    <a:pt x="2227535" y="22312"/>
                  </a:lnTo>
                  <a:lnTo>
                    <a:pt x="2183110" y="10094"/>
                  </a:lnTo>
                  <a:lnTo>
                    <a:pt x="2136935" y="2568"/>
                  </a:lnTo>
                  <a:lnTo>
                    <a:pt x="20892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937498" y="1869185"/>
              <a:ext cx="2527300" cy="2504440"/>
            </a:xfrm>
            <a:custGeom>
              <a:avLst/>
              <a:gdLst/>
              <a:ahLst/>
              <a:cxnLst/>
              <a:rect l="l" t="t" r="r" b="b"/>
              <a:pathLst>
                <a:path w="2527300" h="2504440">
                  <a:moveTo>
                    <a:pt x="0" y="437514"/>
                  </a:moveTo>
                  <a:lnTo>
                    <a:pt x="2568" y="389856"/>
                  </a:lnTo>
                  <a:lnTo>
                    <a:pt x="10094" y="343681"/>
                  </a:lnTo>
                  <a:lnTo>
                    <a:pt x="22312" y="299256"/>
                  </a:lnTo>
                  <a:lnTo>
                    <a:pt x="38953" y="256849"/>
                  </a:lnTo>
                  <a:lnTo>
                    <a:pt x="59751" y="216727"/>
                  </a:lnTo>
                  <a:lnTo>
                    <a:pt x="84437" y="179158"/>
                  </a:lnTo>
                  <a:lnTo>
                    <a:pt x="112746" y="144408"/>
                  </a:lnTo>
                  <a:lnTo>
                    <a:pt x="144408" y="112746"/>
                  </a:lnTo>
                  <a:lnTo>
                    <a:pt x="179158" y="84437"/>
                  </a:lnTo>
                  <a:lnTo>
                    <a:pt x="216727" y="59751"/>
                  </a:lnTo>
                  <a:lnTo>
                    <a:pt x="256849" y="38953"/>
                  </a:lnTo>
                  <a:lnTo>
                    <a:pt x="299256" y="22312"/>
                  </a:lnTo>
                  <a:lnTo>
                    <a:pt x="343681" y="10094"/>
                  </a:lnTo>
                  <a:lnTo>
                    <a:pt x="389856" y="2568"/>
                  </a:lnTo>
                  <a:lnTo>
                    <a:pt x="437515" y="0"/>
                  </a:lnTo>
                  <a:lnTo>
                    <a:pt x="2089277" y="0"/>
                  </a:lnTo>
                  <a:lnTo>
                    <a:pt x="2136935" y="2568"/>
                  </a:lnTo>
                  <a:lnTo>
                    <a:pt x="2183110" y="10094"/>
                  </a:lnTo>
                  <a:lnTo>
                    <a:pt x="2227535" y="22312"/>
                  </a:lnTo>
                  <a:lnTo>
                    <a:pt x="2269942" y="38953"/>
                  </a:lnTo>
                  <a:lnTo>
                    <a:pt x="2310064" y="59751"/>
                  </a:lnTo>
                  <a:lnTo>
                    <a:pt x="2347633" y="84437"/>
                  </a:lnTo>
                  <a:lnTo>
                    <a:pt x="2382383" y="112746"/>
                  </a:lnTo>
                  <a:lnTo>
                    <a:pt x="2414045" y="144408"/>
                  </a:lnTo>
                  <a:lnTo>
                    <a:pt x="2442354" y="179158"/>
                  </a:lnTo>
                  <a:lnTo>
                    <a:pt x="2467040" y="216727"/>
                  </a:lnTo>
                  <a:lnTo>
                    <a:pt x="2487838" y="256849"/>
                  </a:lnTo>
                  <a:lnTo>
                    <a:pt x="2504479" y="299256"/>
                  </a:lnTo>
                  <a:lnTo>
                    <a:pt x="2516697" y="343681"/>
                  </a:lnTo>
                  <a:lnTo>
                    <a:pt x="2524223" y="389856"/>
                  </a:lnTo>
                  <a:lnTo>
                    <a:pt x="2526792" y="437514"/>
                  </a:lnTo>
                  <a:lnTo>
                    <a:pt x="2526792" y="2066416"/>
                  </a:lnTo>
                  <a:lnTo>
                    <a:pt x="2524223" y="2114075"/>
                  </a:lnTo>
                  <a:lnTo>
                    <a:pt x="2516697" y="2160250"/>
                  </a:lnTo>
                  <a:lnTo>
                    <a:pt x="2504479" y="2204675"/>
                  </a:lnTo>
                  <a:lnTo>
                    <a:pt x="2487838" y="2247082"/>
                  </a:lnTo>
                  <a:lnTo>
                    <a:pt x="2467040" y="2287204"/>
                  </a:lnTo>
                  <a:lnTo>
                    <a:pt x="2442354" y="2324773"/>
                  </a:lnTo>
                  <a:lnTo>
                    <a:pt x="2414045" y="2359523"/>
                  </a:lnTo>
                  <a:lnTo>
                    <a:pt x="2382383" y="2391185"/>
                  </a:lnTo>
                  <a:lnTo>
                    <a:pt x="2347633" y="2419494"/>
                  </a:lnTo>
                  <a:lnTo>
                    <a:pt x="2310064" y="2444180"/>
                  </a:lnTo>
                  <a:lnTo>
                    <a:pt x="2269942" y="2464978"/>
                  </a:lnTo>
                  <a:lnTo>
                    <a:pt x="2227535" y="2481619"/>
                  </a:lnTo>
                  <a:lnTo>
                    <a:pt x="2183110" y="2493837"/>
                  </a:lnTo>
                  <a:lnTo>
                    <a:pt x="2136935" y="2501363"/>
                  </a:lnTo>
                  <a:lnTo>
                    <a:pt x="2089277" y="2503932"/>
                  </a:lnTo>
                  <a:lnTo>
                    <a:pt x="437515" y="2503932"/>
                  </a:lnTo>
                  <a:lnTo>
                    <a:pt x="389856" y="2501363"/>
                  </a:lnTo>
                  <a:lnTo>
                    <a:pt x="343681" y="2493837"/>
                  </a:lnTo>
                  <a:lnTo>
                    <a:pt x="299256" y="2481619"/>
                  </a:lnTo>
                  <a:lnTo>
                    <a:pt x="256849" y="2464978"/>
                  </a:lnTo>
                  <a:lnTo>
                    <a:pt x="216727" y="2444180"/>
                  </a:lnTo>
                  <a:lnTo>
                    <a:pt x="179158" y="2419494"/>
                  </a:lnTo>
                  <a:lnTo>
                    <a:pt x="144408" y="2391185"/>
                  </a:lnTo>
                  <a:lnTo>
                    <a:pt x="112746" y="2359523"/>
                  </a:lnTo>
                  <a:lnTo>
                    <a:pt x="84437" y="2324773"/>
                  </a:lnTo>
                  <a:lnTo>
                    <a:pt x="59751" y="2287204"/>
                  </a:lnTo>
                  <a:lnTo>
                    <a:pt x="38953" y="2247082"/>
                  </a:lnTo>
                  <a:lnTo>
                    <a:pt x="22312" y="2204675"/>
                  </a:lnTo>
                  <a:lnTo>
                    <a:pt x="10094" y="2160250"/>
                  </a:lnTo>
                  <a:lnTo>
                    <a:pt x="2568" y="2114075"/>
                  </a:lnTo>
                  <a:lnTo>
                    <a:pt x="0" y="2066416"/>
                  </a:lnTo>
                  <a:lnTo>
                    <a:pt x="0" y="437514"/>
                  </a:lnTo>
                  <a:close/>
                </a:path>
              </a:pathLst>
            </a:custGeom>
            <a:ln w="19812">
              <a:solidFill>
                <a:srgbClr val="2845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5243829" y="1859026"/>
            <a:ext cx="3063875" cy="2931160"/>
            <a:chOff x="5243829" y="1859026"/>
            <a:chExt cx="3063875" cy="2931160"/>
          </a:xfrm>
        </p:grpSpPr>
        <p:sp>
          <p:nvSpPr>
            <p:cNvPr id="11" name="object 11"/>
            <p:cNvSpPr/>
            <p:nvPr/>
          </p:nvSpPr>
          <p:spPr>
            <a:xfrm>
              <a:off x="5714999" y="2711196"/>
              <a:ext cx="889000" cy="200025"/>
            </a:xfrm>
            <a:custGeom>
              <a:avLst/>
              <a:gdLst/>
              <a:ahLst/>
              <a:cxnLst/>
              <a:rect l="l" t="t" r="r" b="b"/>
              <a:pathLst>
                <a:path w="889000" h="200025">
                  <a:moveTo>
                    <a:pt x="855218" y="0"/>
                  </a:moveTo>
                  <a:lnTo>
                    <a:pt x="33274" y="0"/>
                  </a:lnTo>
                  <a:lnTo>
                    <a:pt x="20306" y="2609"/>
                  </a:lnTo>
                  <a:lnTo>
                    <a:pt x="9731" y="9731"/>
                  </a:lnTo>
                  <a:lnTo>
                    <a:pt x="2609" y="20306"/>
                  </a:lnTo>
                  <a:lnTo>
                    <a:pt x="0" y="33274"/>
                  </a:lnTo>
                  <a:lnTo>
                    <a:pt x="0" y="166369"/>
                  </a:lnTo>
                  <a:lnTo>
                    <a:pt x="2609" y="179337"/>
                  </a:lnTo>
                  <a:lnTo>
                    <a:pt x="9731" y="189912"/>
                  </a:lnTo>
                  <a:lnTo>
                    <a:pt x="20306" y="197034"/>
                  </a:lnTo>
                  <a:lnTo>
                    <a:pt x="33274" y="199643"/>
                  </a:lnTo>
                  <a:lnTo>
                    <a:pt x="855218" y="199643"/>
                  </a:lnTo>
                  <a:lnTo>
                    <a:pt x="868185" y="197034"/>
                  </a:lnTo>
                  <a:lnTo>
                    <a:pt x="878760" y="189912"/>
                  </a:lnTo>
                  <a:lnTo>
                    <a:pt x="885882" y="179337"/>
                  </a:lnTo>
                  <a:lnTo>
                    <a:pt x="888492" y="166369"/>
                  </a:lnTo>
                  <a:lnTo>
                    <a:pt x="888492" y="33274"/>
                  </a:lnTo>
                  <a:lnTo>
                    <a:pt x="885882" y="20306"/>
                  </a:lnTo>
                  <a:lnTo>
                    <a:pt x="878760" y="9731"/>
                  </a:lnTo>
                  <a:lnTo>
                    <a:pt x="868185" y="2609"/>
                  </a:lnTo>
                  <a:lnTo>
                    <a:pt x="855218" y="0"/>
                  </a:lnTo>
                  <a:close/>
                </a:path>
              </a:pathLst>
            </a:custGeom>
            <a:solidFill>
              <a:srgbClr val="D0E0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253989" y="1869186"/>
              <a:ext cx="3043555" cy="2910840"/>
            </a:xfrm>
            <a:custGeom>
              <a:avLst/>
              <a:gdLst/>
              <a:ahLst/>
              <a:cxnLst/>
              <a:rect l="l" t="t" r="r" b="b"/>
              <a:pathLst>
                <a:path w="3043554" h="2910840">
                  <a:moveTo>
                    <a:pt x="0" y="508635"/>
                  </a:moveTo>
                  <a:lnTo>
                    <a:pt x="2328" y="459648"/>
                  </a:lnTo>
                  <a:lnTo>
                    <a:pt x="9170" y="411979"/>
                  </a:lnTo>
                  <a:lnTo>
                    <a:pt x="20315" y="365840"/>
                  </a:lnTo>
                  <a:lnTo>
                    <a:pt x="35547" y="321446"/>
                  </a:lnTo>
                  <a:lnTo>
                    <a:pt x="54654" y="279010"/>
                  </a:lnTo>
                  <a:lnTo>
                    <a:pt x="77424" y="238743"/>
                  </a:lnTo>
                  <a:lnTo>
                    <a:pt x="103642" y="200860"/>
                  </a:lnTo>
                  <a:lnTo>
                    <a:pt x="133097" y="165574"/>
                  </a:lnTo>
                  <a:lnTo>
                    <a:pt x="165574" y="133097"/>
                  </a:lnTo>
                  <a:lnTo>
                    <a:pt x="200860" y="103642"/>
                  </a:lnTo>
                  <a:lnTo>
                    <a:pt x="238743" y="77424"/>
                  </a:lnTo>
                  <a:lnTo>
                    <a:pt x="279010" y="54654"/>
                  </a:lnTo>
                  <a:lnTo>
                    <a:pt x="321446" y="35547"/>
                  </a:lnTo>
                  <a:lnTo>
                    <a:pt x="365840" y="20315"/>
                  </a:lnTo>
                  <a:lnTo>
                    <a:pt x="411979" y="9170"/>
                  </a:lnTo>
                  <a:lnTo>
                    <a:pt x="459648" y="2328"/>
                  </a:lnTo>
                  <a:lnTo>
                    <a:pt x="508635" y="0"/>
                  </a:lnTo>
                  <a:lnTo>
                    <a:pt x="2534792" y="0"/>
                  </a:lnTo>
                  <a:lnTo>
                    <a:pt x="2583779" y="2328"/>
                  </a:lnTo>
                  <a:lnTo>
                    <a:pt x="2631448" y="9170"/>
                  </a:lnTo>
                  <a:lnTo>
                    <a:pt x="2677587" y="20315"/>
                  </a:lnTo>
                  <a:lnTo>
                    <a:pt x="2721981" y="35547"/>
                  </a:lnTo>
                  <a:lnTo>
                    <a:pt x="2764417" y="54654"/>
                  </a:lnTo>
                  <a:lnTo>
                    <a:pt x="2804684" y="77424"/>
                  </a:lnTo>
                  <a:lnTo>
                    <a:pt x="2842567" y="103642"/>
                  </a:lnTo>
                  <a:lnTo>
                    <a:pt x="2877853" y="133097"/>
                  </a:lnTo>
                  <a:lnTo>
                    <a:pt x="2910330" y="165574"/>
                  </a:lnTo>
                  <a:lnTo>
                    <a:pt x="2939785" y="200860"/>
                  </a:lnTo>
                  <a:lnTo>
                    <a:pt x="2966003" y="238743"/>
                  </a:lnTo>
                  <a:lnTo>
                    <a:pt x="2988773" y="279010"/>
                  </a:lnTo>
                  <a:lnTo>
                    <a:pt x="3007880" y="321446"/>
                  </a:lnTo>
                  <a:lnTo>
                    <a:pt x="3023112" y="365840"/>
                  </a:lnTo>
                  <a:lnTo>
                    <a:pt x="3034257" y="411979"/>
                  </a:lnTo>
                  <a:lnTo>
                    <a:pt x="3041099" y="459648"/>
                  </a:lnTo>
                  <a:lnTo>
                    <a:pt x="3043428" y="508635"/>
                  </a:lnTo>
                  <a:lnTo>
                    <a:pt x="3043428" y="2402205"/>
                  </a:lnTo>
                  <a:lnTo>
                    <a:pt x="3041099" y="2451191"/>
                  </a:lnTo>
                  <a:lnTo>
                    <a:pt x="3034257" y="2498860"/>
                  </a:lnTo>
                  <a:lnTo>
                    <a:pt x="3023112" y="2544999"/>
                  </a:lnTo>
                  <a:lnTo>
                    <a:pt x="3007880" y="2589393"/>
                  </a:lnTo>
                  <a:lnTo>
                    <a:pt x="2988773" y="2631829"/>
                  </a:lnTo>
                  <a:lnTo>
                    <a:pt x="2966003" y="2672096"/>
                  </a:lnTo>
                  <a:lnTo>
                    <a:pt x="2939785" y="2709979"/>
                  </a:lnTo>
                  <a:lnTo>
                    <a:pt x="2910330" y="2745265"/>
                  </a:lnTo>
                  <a:lnTo>
                    <a:pt x="2877853" y="2777742"/>
                  </a:lnTo>
                  <a:lnTo>
                    <a:pt x="2842567" y="2807197"/>
                  </a:lnTo>
                  <a:lnTo>
                    <a:pt x="2804684" y="2833415"/>
                  </a:lnTo>
                  <a:lnTo>
                    <a:pt x="2764417" y="2856185"/>
                  </a:lnTo>
                  <a:lnTo>
                    <a:pt x="2721981" y="2875292"/>
                  </a:lnTo>
                  <a:lnTo>
                    <a:pt x="2677587" y="2890524"/>
                  </a:lnTo>
                  <a:lnTo>
                    <a:pt x="2631448" y="2901669"/>
                  </a:lnTo>
                  <a:lnTo>
                    <a:pt x="2583779" y="2908511"/>
                  </a:lnTo>
                  <a:lnTo>
                    <a:pt x="2534792" y="2910840"/>
                  </a:lnTo>
                  <a:lnTo>
                    <a:pt x="508635" y="2910840"/>
                  </a:lnTo>
                  <a:lnTo>
                    <a:pt x="459648" y="2908511"/>
                  </a:lnTo>
                  <a:lnTo>
                    <a:pt x="411979" y="2901669"/>
                  </a:lnTo>
                  <a:lnTo>
                    <a:pt x="365840" y="2890524"/>
                  </a:lnTo>
                  <a:lnTo>
                    <a:pt x="321446" y="2875292"/>
                  </a:lnTo>
                  <a:lnTo>
                    <a:pt x="279010" y="2856185"/>
                  </a:lnTo>
                  <a:lnTo>
                    <a:pt x="238743" y="2833415"/>
                  </a:lnTo>
                  <a:lnTo>
                    <a:pt x="200860" y="2807197"/>
                  </a:lnTo>
                  <a:lnTo>
                    <a:pt x="165574" y="2777742"/>
                  </a:lnTo>
                  <a:lnTo>
                    <a:pt x="133097" y="2745265"/>
                  </a:lnTo>
                  <a:lnTo>
                    <a:pt x="103642" y="2709979"/>
                  </a:lnTo>
                  <a:lnTo>
                    <a:pt x="77424" y="2672096"/>
                  </a:lnTo>
                  <a:lnTo>
                    <a:pt x="54654" y="2631829"/>
                  </a:lnTo>
                  <a:lnTo>
                    <a:pt x="35547" y="2589393"/>
                  </a:lnTo>
                  <a:lnTo>
                    <a:pt x="20315" y="2544999"/>
                  </a:lnTo>
                  <a:lnTo>
                    <a:pt x="9170" y="2498860"/>
                  </a:lnTo>
                  <a:lnTo>
                    <a:pt x="2328" y="2451191"/>
                  </a:lnTo>
                  <a:lnTo>
                    <a:pt x="0" y="2402205"/>
                  </a:lnTo>
                  <a:lnTo>
                    <a:pt x="0" y="508635"/>
                  </a:lnTo>
                  <a:close/>
                </a:path>
              </a:pathLst>
            </a:custGeom>
            <a:ln w="19812">
              <a:solidFill>
                <a:srgbClr val="2845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16432" y="1148587"/>
            <a:ext cx="53530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28458D"/>
                </a:solidFill>
                <a:latin typeface="Calibri"/>
                <a:cs typeface="Calibri"/>
              </a:rPr>
              <a:t>Федеральный</a:t>
            </a:r>
            <a:r>
              <a:rPr sz="1600" b="1" spc="1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8458D"/>
                </a:solidFill>
                <a:latin typeface="Calibri"/>
                <a:cs typeface="Calibri"/>
              </a:rPr>
              <a:t>перечень</a:t>
            </a:r>
            <a:r>
              <a:rPr sz="1600" b="1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8458D"/>
                </a:solidFill>
                <a:latin typeface="Calibri"/>
                <a:cs typeface="Calibri"/>
              </a:rPr>
              <a:t>учебников</a:t>
            </a:r>
            <a:r>
              <a:rPr sz="1600" b="1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28458D"/>
                </a:solidFill>
                <a:latin typeface="Calibri"/>
                <a:cs typeface="Calibri"/>
              </a:rPr>
              <a:t>содержит</a:t>
            </a:r>
            <a:r>
              <a:rPr sz="1600" b="1" spc="2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3</a:t>
            </a:r>
            <a:r>
              <a:rPr sz="16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приложения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491439" y="149174"/>
            <a:ext cx="5731510" cy="702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665"/>
              </a:lnSpc>
              <a:spcBef>
                <a:spcPts val="100"/>
              </a:spcBef>
            </a:pPr>
            <a:r>
              <a:rPr spc="-5" dirty="0"/>
              <a:t>Новый</a:t>
            </a:r>
            <a:r>
              <a:rPr spc="-20" dirty="0"/>
              <a:t> </a:t>
            </a:r>
            <a:r>
              <a:rPr spc="-10" dirty="0"/>
              <a:t>федеральный</a:t>
            </a:r>
            <a:r>
              <a:rPr spc="20" dirty="0"/>
              <a:t> </a:t>
            </a:r>
            <a:r>
              <a:rPr spc="-5" dirty="0"/>
              <a:t>перечень</a:t>
            </a:r>
            <a:r>
              <a:rPr spc="-10" dirty="0"/>
              <a:t> </a:t>
            </a:r>
            <a:r>
              <a:rPr spc="-5" dirty="0"/>
              <a:t>учебников.</a:t>
            </a:r>
          </a:p>
          <a:p>
            <a:pPr marL="12700">
              <a:lnSpc>
                <a:spcPts val="2665"/>
              </a:lnSpc>
            </a:pPr>
            <a:r>
              <a:rPr spc="-5" dirty="0"/>
              <a:t>Особенности</a:t>
            </a:r>
            <a:r>
              <a:rPr spc="-30" dirty="0"/>
              <a:t> </a:t>
            </a:r>
            <a:r>
              <a:rPr spc="-10" dirty="0"/>
              <a:t>приказа</a:t>
            </a:r>
            <a:r>
              <a:rPr spc="10" dirty="0"/>
              <a:t> </a:t>
            </a:r>
            <a:r>
              <a:rPr dirty="0"/>
              <a:t>№</a:t>
            </a:r>
            <a:r>
              <a:rPr spc="-5" dirty="0"/>
              <a:t> 858</a:t>
            </a:r>
            <a:r>
              <a:rPr spc="-20" dirty="0"/>
              <a:t> </a:t>
            </a:r>
            <a:r>
              <a:rPr spc="-5" dirty="0"/>
              <a:t>от</a:t>
            </a:r>
            <a:r>
              <a:rPr spc="-20" dirty="0"/>
              <a:t> </a:t>
            </a:r>
            <a:r>
              <a:rPr spc="-5" dirty="0"/>
              <a:t>21.09.2022</a:t>
            </a:r>
          </a:p>
        </p:txBody>
      </p:sp>
      <p:sp>
        <p:nvSpPr>
          <p:cNvPr id="15" name="object 15"/>
          <p:cNvSpPr/>
          <p:nvPr/>
        </p:nvSpPr>
        <p:spPr>
          <a:xfrm>
            <a:off x="604266" y="1869185"/>
            <a:ext cx="4020820" cy="4322445"/>
          </a:xfrm>
          <a:custGeom>
            <a:avLst/>
            <a:gdLst/>
            <a:ahLst/>
            <a:cxnLst/>
            <a:rect l="l" t="t" r="r" b="b"/>
            <a:pathLst>
              <a:path w="4020820" h="4322445">
                <a:moveTo>
                  <a:pt x="0" y="702563"/>
                </a:moveTo>
                <a:lnTo>
                  <a:pt x="1620" y="654465"/>
                </a:lnTo>
                <a:lnTo>
                  <a:pt x="6413" y="607236"/>
                </a:lnTo>
                <a:lnTo>
                  <a:pt x="14273" y="560981"/>
                </a:lnTo>
                <a:lnTo>
                  <a:pt x="25095" y="515805"/>
                </a:lnTo>
                <a:lnTo>
                  <a:pt x="38776" y="471812"/>
                </a:lnTo>
                <a:lnTo>
                  <a:pt x="55209" y="429107"/>
                </a:lnTo>
                <a:lnTo>
                  <a:pt x="74292" y="387794"/>
                </a:lnTo>
                <a:lnTo>
                  <a:pt x="95918" y="347980"/>
                </a:lnTo>
                <a:lnTo>
                  <a:pt x="119984" y="309767"/>
                </a:lnTo>
                <a:lnTo>
                  <a:pt x="146385" y="273261"/>
                </a:lnTo>
                <a:lnTo>
                  <a:pt x="175016" y="238566"/>
                </a:lnTo>
                <a:lnTo>
                  <a:pt x="205773" y="205787"/>
                </a:lnTo>
                <a:lnTo>
                  <a:pt x="238550" y="175029"/>
                </a:lnTo>
                <a:lnTo>
                  <a:pt x="273244" y="146397"/>
                </a:lnTo>
                <a:lnTo>
                  <a:pt x="309750" y="119994"/>
                </a:lnTo>
                <a:lnTo>
                  <a:pt x="347963" y="95927"/>
                </a:lnTo>
                <a:lnTo>
                  <a:pt x="387778" y="74299"/>
                </a:lnTo>
                <a:lnTo>
                  <a:pt x="429091" y="55215"/>
                </a:lnTo>
                <a:lnTo>
                  <a:pt x="471797" y="38780"/>
                </a:lnTo>
                <a:lnTo>
                  <a:pt x="515791" y="25098"/>
                </a:lnTo>
                <a:lnTo>
                  <a:pt x="560970" y="14274"/>
                </a:lnTo>
                <a:lnTo>
                  <a:pt x="607228" y="6414"/>
                </a:lnTo>
                <a:lnTo>
                  <a:pt x="654461" y="1620"/>
                </a:lnTo>
                <a:lnTo>
                  <a:pt x="702564" y="0"/>
                </a:lnTo>
                <a:lnTo>
                  <a:pt x="3317748" y="0"/>
                </a:lnTo>
                <a:lnTo>
                  <a:pt x="3365846" y="1620"/>
                </a:lnTo>
                <a:lnTo>
                  <a:pt x="3413075" y="6414"/>
                </a:lnTo>
                <a:lnTo>
                  <a:pt x="3459330" y="14274"/>
                </a:lnTo>
                <a:lnTo>
                  <a:pt x="3504506" y="25098"/>
                </a:lnTo>
                <a:lnTo>
                  <a:pt x="3548499" y="38780"/>
                </a:lnTo>
                <a:lnTo>
                  <a:pt x="3591204" y="55215"/>
                </a:lnTo>
                <a:lnTo>
                  <a:pt x="3632517" y="74299"/>
                </a:lnTo>
                <a:lnTo>
                  <a:pt x="3672331" y="95927"/>
                </a:lnTo>
                <a:lnTo>
                  <a:pt x="3710544" y="119994"/>
                </a:lnTo>
                <a:lnTo>
                  <a:pt x="3747050" y="146397"/>
                </a:lnTo>
                <a:lnTo>
                  <a:pt x="3781745" y="175029"/>
                </a:lnTo>
                <a:lnTo>
                  <a:pt x="3814524" y="205787"/>
                </a:lnTo>
                <a:lnTo>
                  <a:pt x="3845282" y="238566"/>
                </a:lnTo>
                <a:lnTo>
                  <a:pt x="3873914" y="273261"/>
                </a:lnTo>
                <a:lnTo>
                  <a:pt x="3900317" y="309767"/>
                </a:lnTo>
                <a:lnTo>
                  <a:pt x="3924384" y="347980"/>
                </a:lnTo>
                <a:lnTo>
                  <a:pt x="3946012" y="387794"/>
                </a:lnTo>
                <a:lnTo>
                  <a:pt x="3965096" y="429107"/>
                </a:lnTo>
                <a:lnTo>
                  <a:pt x="3981531" y="471812"/>
                </a:lnTo>
                <a:lnTo>
                  <a:pt x="3995213" y="515805"/>
                </a:lnTo>
                <a:lnTo>
                  <a:pt x="4006037" y="560981"/>
                </a:lnTo>
                <a:lnTo>
                  <a:pt x="4013897" y="607236"/>
                </a:lnTo>
                <a:lnTo>
                  <a:pt x="4018691" y="654465"/>
                </a:lnTo>
                <a:lnTo>
                  <a:pt x="4020312" y="702563"/>
                </a:lnTo>
                <a:lnTo>
                  <a:pt x="4020312" y="3619500"/>
                </a:lnTo>
                <a:lnTo>
                  <a:pt x="4018691" y="3667602"/>
                </a:lnTo>
                <a:lnTo>
                  <a:pt x="4013897" y="3714835"/>
                </a:lnTo>
                <a:lnTo>
                  <a:pt x="4006037" y="3761093"/>
                </a:lnTo>
                <a:lnTo>
                  <a:pt x="3995213" y="3806272"/>
                </a:lnTo>
                <a:lnTo>
                  <a:pt x="3981531" y="3850266"/>
                </a:lnTo>
                <a:lnTo>
                  <a:pt x="3965096" y="3892972"/>
                </a:lnTo>
                <a:lnTo>
                  <a:pt x="3946012" y="3934285"/>
                </a:lnTo>
                <a:lnTo>
                  <a:pt x="3924384" y="3974100"/>
                </a:lnTo>
                <a:lnTo>
                  <a:pt x="3900317" y="4012313"/>
                </a:lnTo>
                <a:lnTo>
                  <a:pt x="3873914" y="4048819"/>
                </a:lnTo>
                <a:lnTo>
                  <a:pt x="3845282" y="4083513"/>
                </a:lnTo>
                <a:lnTo>
                  <a:pt x="3814524" y="4116290"/>
                </a:lnTo>
                <a:lnTo>
                  <a:pt x="3781745" y="4147047"/>
                </a:lnTo>
                <a:lnTo>
                  <a:pt x="3747050" y="4175678"/>
                </a:lnTo>
                <a:lnTo>
                  <a:pt x="3710544" y="4202079"/>
                </a:lnTo>
                <a:lnTo>
                  <a:pt x="3672331" y="4226145"/>
                </a:lnTo>
                <a:lnTo>
                  <a:pt x="3632517" y="4247771"/>
                </a:lnTo>
                <a:lnTo>
                  <a:pt x="3591204" y="4266854"/>
                </a:lnTo>
                <a:lnTo>
                  <a:pt x="3548499" y="4283287"/>
                </a:lnTo>
                <a:lnTo>
                  <a:pt x="3504506" y="4296968"/>
                </a:lnTo>
                <a:lnTo>
                  <a:pt x="3459330" y="4307790"/>
                </a:lnTo>
                <a:lnTo>
                  <a:pt x="3413075" y="4315650"/>
                </a:lnTo>
                <a:lnTo>
                  <a:pt x="3365846" y="4320443"/>
                </a:lnTo>
                <a:lnTo>
                  <a:pt x="3317748" y="4322064"/>
                </a:lnTo>
                <a:lnTo>
                  <a:pt x="702564" y="4322064"/>
                </a:lnTo>
                <a:lnTo>
                  <a:pt x="654461" y="4320443"/>
                </a:lnTo>
                <a:lnTo>
                  <a:pt x="607228" y="4315650"/>
                </a:lnTo>
                <a:lnTo>
                  <a:pt x="560970" y="4307790"/>
                </a:lnTo>
                <a:lnTo>
                  <a:pt x="515791" y="4296968"/>
                </a:lnTo>
                <a:lnTo>
                  <a:pt x="471797" y="4283287"/>
                </a:lnTo>
                <a:lnTo>
                  <a:pt x="429091" y="4266854"/>
                </a:lnTo>
                <a:lnTo>
                  <a:pt x="387778" y="4247771"/>
                </a:lnTo>
                <a:lnTo>
                  <a:pt x="347963" y="4226145"/>
                </a:lnTo>
                <a:lnTo>
                  <a:pt x="309750" y="4202079"/>
                </a:lnTo>
                <a:lnTo>
                  <a:pt x="273244" y="4175678"/>
                </a:lnTo>
                <a:lnTo>
                  <a:pt x="238550" y="4147047"/>
                </a:lnTo>
                <a:lnTo>
                  <a:pt x="205773" y="4116290"/>
                </a:lnTo>
                <a:lnTo>
                  <a:pt x="175016" y="4083513"/>
                </a:lnTo>
                <a:lnTo>
                  <a:pt x="146385" y="4048819"/>
                </a:lnTo>
                <a:lnTo>
                  <a:pt x="119984" y="4012313"/>
                </a:lnTo>
                <a:lnTo>
                  <a:pt x="95918" y="3974100"/>
                </a:lnTo>
                <a:lnTo>
                  <a:pt x="74292" y="3934285"/>
                </a:lnTo>
                <a:lnTo>
                  <a:pt x="55209" y="3892972"/>
                </a:lnTo>
                <a:lnTo>
                  <a:pt x="38776" y="3850266"/>
                </a:lnTo>
                <a:lnTo>
                  <a:pt x="25095" y="3806272"/>
                </a:lnTo>
                <a:lnTo>
                  <a:pt x="14273" y="3761093"/>
                </a:lnTo>
                <a:lnTo>
                  <a:pt x="6413" y="3714835"/>
                </a:lnTo>
                <a:lnTo>
                  <a:pt x="1620" y="3667602"/>
                </a:lnTo>
                <a:lnTo>
                  <a:pt x="0" y="3619500"/>
                </a:lnTo>
                <a:lnTo>
                  <a:pt x="0" y="702563"/>
                </a:lnTo>
                <a:close/>
              </a:path>
            </a:pathLst>
          </a:custGeom>
          <a:ln w="19812">
            <a:solidFill>
              <a:srgbClr val="2845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97127" y="2221738"/>
            <a:ext cx="3487420" cy="6838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Приложение</a:t>
            </a:r>
            <a:r>
              <a:rPr sz="1400" b="1" spc="-6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№</a:t>
            </a:r>
            <a:r>
              <a:rPr sz="1400" b="1" spc="-2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1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200" spc="-5" dirty="0">
                <a:latin typeface="Calibri"/>
                <a:cs typeface="Calibri"/>
              </a:rPr>
              <a:t>Состоит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из 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2</a:t>
            </a:r>
            <a:r>
              <a:rPr sz="1200" b="1" spc="-1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28458D"/>
                </a:solidFill>
                <a:latin typeface="Calibri"/>
                <a:cs typeface="Calibri"/>
              </a:rPr>
              <a:t>частей: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200" dirty="0">
                <a:solidFill>
                  <a:srgbClr val="223B78"/>
                </a:solidFill>
                <a:latin typeface="Calibri"/>
                <a:cs typeface="Calibri"/>
              </a:rPr>
              <a:t>1.</a:t>
            </a:r>
            <a:r>
              <a:rPr sz="1200" spc="55" dirty="0">
                <a:solidFill>
                  <a:srgbClr val="223B7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учебники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для</a:t>
            </a:r>
            <a:r>
              <a:rPr sz="1200" b="1" spc="-1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28458D"/>
                </a:solidFill>
                <a:latin typeface="Calibri"/>
                <a:cs typeface="Calibri"/>
              </a:rPr>
              <a:t>обязательной</a:t>
            </a:r>
            <a:r>
              <a:rPr sz="1200" b="1" spc="-2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28458D"/>
                </a:solidFill>
                <a:latin typeface="Calibri"/>
                <a:cs typeface="Calibri"/>
              </a:rPr>
              <a:t>части</a:t>
            </a:r>
            <a:r>
              <a:rPr sz="1200" b="1" spc="-2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ООП, </a:t>
            </a:r>
            <a:r>
              <a:rPr sz="1200" spc="-5" dirty="0">
                <a:latin typeface="Calibri"/>
                <a:cs typeface="Calibri"/>
              </a:rPr>
              <a:t>включая: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181857" y="3579621"/>
            <a:ext cx="41275" cy="10795"/>
          </a:xfrm>
          <a:custGeom>
            <a:avLst/>
            <a:gdLst/>
            <a:ahLst/>
            <a:cxnLst/>
            <a:rect l="l" t="t" r="r" b="b"/>
            <a:pathLst>
              <a:path w="41275" h="10795">
                <a:moveTo>
                  <a:pt x="41148" y="0"/>
                </a:moveTo>
                <a:lnTo>
                  <a:pt x="0" y="0"/>
                </a:lnTo>
                <a:lnTo>
                  <a:pt x="0" y="10667"/>
                </a:lnTo>
                <a:lnTo>
                  <a:pt x="41148" y="10667"/>
                </a:lnTo>
                <a:lnTo>
                  <a:pt x="411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354327" y="2956305"/>
            <a:ext cx="2826385" cy="909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613410" indent="-172720">
              <a:lnSpc>
                <a:spcPct val="100000"/>
              </a:lnSpc>
              <a:spcBef>
                <a:spcPts val="100"/>
              </a:spcBef>
              <a:buClr>
                <a:srgbClr val="223B78"/>
              </a:buClr>
              <a:buFont typeface="Arial"/>
              <a:buChar char="•"/>
              <a:tabLst>
                <a:tab pos="219710" algn="l"/>
                <a:tab pos="220345" algn="l"/>
              </a:tabLst>
            </a:pPr>
            <a:r>
              <a:rPr dirty="0"/>
              <a:t>	</a:t>
            </a:r>
            <a:r>
              <a:rPr sz="1200" spc="-5" dirty="0">
                <a:latin typeface="Calibri"/>
                <a:cs typeface="Calibri"/>
              </a:rPr>
              <a:t>учебники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 9 </a:t>
            </a:r>
            <a:r>
              <a:rPr sz="1200" spc="-5" dirty="0">
                <a:latin typeface="Calibri"/>
                <a:cs typeface="Calibri"/>
              </a:rPr>
              <a:t>классов, 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соответствующие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ФГОС</a:t>
            </a:r>
            <a:r>
              <a:rPr sz="1200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–</a:t>
            </a:r>
            <a:r>
              <a:rPr sz="12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2021;</a:t>
            </a:r>
            <a:endParaRPr sz="12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spcBef>
                <a:spcPts val="600"/>
              </a:spcBef>
              <a:buClr>
                <a:srgbClr val="223B78"/>
              </a:buClr>
              <a:buFont typeface="Arial"/>
              <a:buChar char="•"/>
              <a:tabLst>
                <a:tab pos="185420" algn="l"/>
              </a:tabLst>
            </a:pPr>
            <a:r>
              <a:rPr sz="1200" spc="-5" dirty="0">
                <a:latin typeface="Calibri"/>
                <a:cs typeface="Calibri"/>
              </a:rPr>
              <a:t>учебники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10 – 11 </a:t>
            </a:r>
            <a:r>
              <a:rPr sz="1200" spc="-10" dirty="0">
                <a:latin typeface="Calibri"/>
                <a:cs typeface="Calibri"/>
              </a:rPr>
              <a:t>классов;</a:t>
            </a:r>
            <a:endParaRPr sz="12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spcBef>
                <a:spcPts val="600"/>
              </a:spcBef>
              <a:buClr>
                <a:srgbClr val="223B78"/>
              </a:buClr>
              <a:buFont typeface="Arial"/>
              <a:buChar char="•"/>
              <a:tabLst>
                <a:tab pos="185420" algn="l"/>
              </a:tabLst>
            </a:pPr>
            <a:r>
              <a:rPr sz="1200" spc="-5" dirty="0">
                <a:latin typeface="Calibri"/>
                <a:cs typeface="Calibri"/>
              </a:rPr>
              <a:t>специальные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учебники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для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детей </a:t>
            </a:r>
            <a:r>
              <a:rPr sz="1200" dirty="0">
                <a:latin typeface="Calibri"/>
                <a:cs typeface="Calibri"/>
              </a:rPr>
              <a:t>с</a:t>
            </a:r>
            <a:r>
              <a:rPr sz="1200" spc="-5" dirty="0">
                <a:latin typeface="Calibri"/>
                <a:cs typeface="Calibri"/>
              </a:rPr>
              <a:t> ОВЗ;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97127" y="3916807"/>
            <a:ext cx="3162300" cy="1748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39370" indent="-2286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23B78"/>
                </a:solidFill>
                <a:latin typeface="Calibri"/>
                <a:cs typeface="Calibri"/>
              </a:rPr>
              <a:t>2.</a:t>
            </a:r>
            <a:r>
              <a:rPr sz="1200" spc="55" dirty="0">
                <a:solidFill>
                  <a:srgbClr val="223B7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учебники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для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28458D"/>
                </a:solidFill>
                <a:latin typeface="Calibri"/>
                <a:cs typeface="Calibri"/>
              </a:rPr>
              <a:t>части</a:t>
            </a:r>
            <a:r>
              <a:rPr sz="1200" b="1" spc="-2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ООП,</a:t>
            </a:r>
            <a:r>
              <a:rPr sz="1200" b="1" spc="-1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28458D"/>
                </a:solidFill>
                <a:latin typeface="Calibri"/>
                <a:cs typeface="Calibri"/>
              </a:rPr>
              <a:t>формируемой 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28458D"/>
                </a:solidFill>
                <a:latin typeface="Calibri"/>
                <a:cs typeface="Calibri"/>
              </a:rPr>
              <a:t>участ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ни</a:t>
            </a:r>
            <a:r>
              <a:rPr sz="1200" b="1" spc="-20" dirty="0">
                <a:solidFill>
                  <a:srgbClr val="28458D"/>
                </a:solidFill>
                <a:latin typeface="Calibri"/>
                <a:cs typeface="Calibri"/>
              </a:rPr>
              <a:t>к</a:t>
            </a:r>
            <a:r>
              <a:rPr sz="1200" b="1" spc="-5" dirty="0">
                <a:solidFill>
                  <a:srgbClr val="28458D"/>
                </a:solidFill>
                <a:latin typeface="Calibri"/>
                <a:cs typeface="Calibri"/>
              </a:rPr>
              <a:t>ам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и</a:t>
            </a:r>
            <a:r>
              <a:rPr sz="1200" b="1" spc="-4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обр</a:t>
            </a:r>
            <a:r>
              <a:rPr sz="1200" b="1" spc="-5" dirty="0">
                <a:solidFill>
                  <a:srgbClr val="28458D"/>
                </a:solidFill>
                <a:latin typeface="Calibri"/>
                <a:cs typeface="Calibri"/>
              </a:rPr>
              <a:t>а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з</a:t>
            </a:r>
            <a:r>
              <a:rPr sz="1200" b="1" spc="5" dirty="0">
                <a:solidFill>
                  <a:srgbClr val="28458D"/>
                </a:solidFill>
                <a:latin typeface="Calibri"/>
                <a:cs typeface="Calibri"/>
              </a:rPr>
              <a:t>о</a:t>
            </a:r>
            <a:r>
              <a:rPr sz="1200" b="1" spc="-10" dirty="0">
                <a:solidFill>
                  <a:srgbClr val="28458D"/>
                </a:solidFill>
                <a:latin typeface="Calibri"/>
                <a:cs typeface="Calibri"/>
              </a:rPr>
              <a:t>в</a:t>
            </a:r>
            <a:r>
              <a:rPr sz="1200" b="1" spc="-5" dirty="0">
                <a:solidFill>
                  <a:srgbClr val="28458D"/>
                </a:solidFill>
                <a:latin typeface="Calibri"/>
                <a:cs typeface="Calibri"/>
              </a:rPr>
              <a:t>а</a:t>
            </a:r>
            <a:r>
              <a:rPr sz="1200" b="1" spc="-15" dirty="0">
                <a:solidFill>
                  <a:srgbClr val="28458D"/>
                </a:solidFill>
                <a:latin typeface="Calibri"/>
                <a:cs typeface="Calibri"/>
              </a:rPr>
              <a:t>т</a:t>
            </a:r>
            <a:r>
              <a:rPr sz="1200" b="1" spc="-30" dirty="0">
                <a:solidFill>
                  <a:srgbClr val="28458D"/>
                </a:solidFill>
                <a:latin typeface="Calibri"/>
                <a:cs typeface="Calibri"/>
              </a:rPr>
              <a:t>е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л</a:t>
            </a:r>
            <a:r>
              <a:rPr sz="1200" b="1" spc="-10" dirty="0">
                <a:solidFill>
                  <a:srgbClr val="28458D"/>
                </a:solidFill>
                <a:latin typeface="Calibri"/>
                <a:cs typeface="Calibri"/>
              </a:rPr>
              <a:t>ь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ных</a:t>
            </a:r>
            <a:r>
              <a:rPr sz="1200" b="1" spc="-2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от</a:t>
            </a:r>
            <a:r>
              <a:rPr sz="1200" b="1" spc="5" dirty="0">
                <a:solidFill>
                  <a:srgbClr val="28458D"/>
                </a:solidFill>
                <a:latin typeface="Calibri"/>
                <a:cs typeface="Calibri"/>
              </a:rPr>
              <a:t>н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ош</a:t>
            </a:r>
            <a:r>
              <a:rPr sz="1200" b="1" spc="-5" dirty="0">
                <a:solidFill>
                  <a:srgbClr val="28458D"/>
                </a:solidFill>
                <a:latin typeface="Calibri"/>
                <a:cs typeface="Calibri"/>
              </a:rPr>
              <a:t>е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ний</a:t>
            </a:r>
            <a:r>
              <a:rPr sz="120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200" b="1" spc="-5" dirty="0">
                <a:solidFill>
                  <a:srgbClr val="28458D"/>
                </a:solidFill>
                <a:latin typeface="Calibri"/>
                <a:cs typeface="Calibri"/>
              </a:rPr>
              <a:t>Важно</a:t>
            </a:r>
            <a:r>
              <a:rPr sz="1200" b="1" spc="-1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28458D"/>
                </a:solidFill>
                <a:latin typeface="Calibri"/>
                <a:cs typeface="Calibri"/>
              </a:rPr>
              <a:t>обратить</a:t>
            </a:r>
            <a:r>
              <a:rPr sz="1200" b="1" spc="-3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28458D"/>
                </a:solidFill>
                <a:latin typeface="Calibri"/>
                <a:cs typeface="Calibri"/>
              </a:rPr>
              <a:t>внимание!</a:t>
            </a:r>
            <a:endParaRPr sz="1200">
              <a:latin typeface="Calibri"/>
              <a:cs typeface="Calibri"/>
            </a:endParaRPr>
          </a:p>
          <a:p>
            <a:pPr marL="184785" marR="24765" indent="-172720">
              <a:lnSpc>
                <a:spcPct val="100000"/>
              </a:lnSpc>
              <a:buClr>
                <a:srgbClr val="0073B8"/>
              </a:buClr>
              <a:buSzPct val="66666"/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1200" spc="-5" dirty="0">
                <a:latin typeface="Calibri"/>
                <a:cs typeface="Calibri"/>
              </a:rPr>
              <a:t>Зафиксирован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порядковый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номер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издания,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 </a:t>
            </a:r>
            <a:r>
              <a:rPr sz="1200" spc="-2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котором </a:t>
            </a:r>
            <a:r>
              <a:rPr sz="1200" spc="-5" dirty="0">
                <a:latin typeface="Calibri"/>
                <a:cs typeface="Calibri"/>
              </a:rPr>
              <a:t>учтены </a:t>
            </a:r>
            <a:r>
              <a:rPr sz="1200" dirty="0">
                <a:latin typeface="Calibri"/>
                <a:cs typeface="Calibri"/>
              </a:rPr>
              <a:t>все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изменения</a:t>
            </a:r>
            <a:endParaRPr sz="1200">
              <a:latin typeface="Calibri"/>
              <a:cs typeface="Calibri"/>
            </a:endParaRPr>
          </a:p>
          <a:p>
            <a:pPr marL="192405" marR="422909" indent="-180340">
              <a:lnSpc>
                <a:spcPct val="100000"/>
              </a:lnSpc>
              <a:buClr>
                <a:srgbClr val="0073B8"/>
              </a:buClr>
              <a:buSzPct val="66666"/>
              <a:buFont typeface="Arial"/>
              <a:buChar char="•"/>
              <a:tabLst>
                <a:tab pos="184785" algn="l"/>
                <a:tab pos="185420" algn="l"/>
              </a:tabLst>
            </a:pPr>
            <a:r>
              <a:rPr sz="1200" spc="-5" dirty="0">
                <a:latin typeface="Calibri"/>
                <a:cs typeface="Calibri"/>
              </a:rPr>
              <a:t>Срок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действия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экспертных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заключений </a:t>
            </a:r>
            <a:r>
              <a:rPr sz="1200" spc="-254" dirty="0"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2027</a:t>
            </a:r>
            <a:r>
              <a:rPr sz="1200" b="1" spc="-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b="1" spc="-30" dirty="0">
                <a:solidFill>
                  <a:srgbClr val="28458D"/>
                </a:solidFill>
                <a:latin typeface="Calibri"/>
                <a:cs typeface="Calibri"/>
              </a:rPr>
              <a:t>г.</a:t>
            </a:r>
            <a:r>
              <a:rPr sz="1200" b="1" spc="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5" dirty="0">
                <a:latin typeface="Calibri"/>
                <a:cs typeface="Calibri"/>
              </a:rPr>
              <a:t> для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учебников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9 </a:t>
            </a:r>
            <a:r>
              <a:rPr sz="1200" spc="-5" dirty="0">
                <a:latin typeface="Calibri"/>
                <a:cs typeface="Calibri"/>
              </a:rPr>
              <a:t>классов, 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соответствующих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ФГОС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 2021;</a:t>
            </a:r>
            <a:endParaRPr sz="1200">
              <a:latin typeface="Calibri"/>
              <a:cs typeface="Calibri"/>
            </a:endParaRPr>
          </a:p>
          <a:p>
            <a:pPr marL="192405">
              <a:lnSpc>
                <a:spcPct val="100000"/>
              </a:lnSpc>
            </a:pP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25.09.2025</a:t>
            </a:r>
            <a:r>
              <a:rPr sz="1200" b="1" spc="-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b="1" spc="-30" dirty="0">
                <a:solidFill>
                  <a:srgbClr val="28458D"/>
                </a:solidFill>
                <a:latin typeface="Calibri"/>
                <a:cs typeface="Calibri"/>
              </a:rPr>
              <a:t>г.</a:t>
            </a:r>
            <a:r>
              <a:rPr sz="1200" b="1" spc="1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для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учебников</a:t>
            </a:r>
            <a:r>
              <a:rPr sz="1200" dirty="0">
                <a:latin typeface="Calibri"/>
                <a:cs typeface="Calibri"/>
              </a:rPr>
              <a:t> 10 – 11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классов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551678" y="2698750"/>
            <a:ext cx="250888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0"/>
              </a:spcBef>
              <a:buClr>
                <a:srgbClr val="223B78"/>
              </a:buClr>
              <a:buFont typeface="Arial"/>
              <a:buChar char="•"/>
              <a:tabLst>
                <a:tab pos="185420" algn="l"/>
              </a:tabLst>
            </a:pPr>
            <a:r>
              <a:rPr sz="1200" spc="-10" dirty="0">
                <a:latin typeface="Calibri"/>
                <a:cs typeface="Calibri"/>
              </a:rPr>
              <a:t>Допущенные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к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использованию</a:t>
            </a:r>
            <a:endParaRPr sz="1200">
              <a:latin typeface="Calibri"/>
              <a:cs typeface="Calibri"/>
            </a:endParaRPr>
          </a:p>
          <a:p>
            <a:pPr marL="184785" marR="5080">
              <a:lnSpc>
                <a:spcPct val="100000"/>
              </a:lnSpc>
            </a:pPr>
            <a:r>
              <a:rPr sz="1200" spc="-5" dirty="0">
                <a:latin typeface="Calibri"/>
                <a:cs typeface="Calibri"/>
              </a:rPr>
              <a:t>учебники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из</a:t>
            </a:r>
            <a:r>
              <a:rPr sz="1200" u="sng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ранее действовавшего </a:t>
            </a:r>
            <a:r>
              <a:rPr sz="1200" spc="-260" dirty="0">
                <a:latin typeface="Calibri"/>
                <a:cs typeface="Calibri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ФПУ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(Приказ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Минпросвещения 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России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№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254 </a:t>
            </a:r>
            <a:r>
              <a:rPr sz="1200" spc="-5" dirty="0">
                <a:latin typeface="Calibri"/>
                <a:cs typeface="Calibri"/>
              </a:rPr>
              <a:t>от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20.05.2020</a:t>
            </a:r>
            <a:r>
              <a:rPr sz="1200" dirty="0">
                <a:latin typeface="Calibri"/>
                <a:cs typeface="Calibri"/>
              </a:rPr>
              <a:t> с</a:t>
            </a:r>
            <a:endParaRPr sz="1200">
              <a:latin typeface="Calibri"/>
              <a:cs typeface="Calibri"/>
            </a:endParaRPr>
          </a:p>
          <a:p>
            <a:pPr marL="184785">
              <a:lnSpc>
                <a:spcPct val="100000"/>
              </a:lnSpc>
            </a:pPr>
            <a:r>
              <a:rPr sz="1200" spc="-5" dirty="0">
                <a:latin typeface="Calibri"/>
                <a:cs typeface="Calibri"/>
              </a:rPr>
              <a:t>изменениями,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внесёнными</a:t>
            </a:r>
            <a:endParaRPr sz="1200">
              <a:latin typeface="Calibri"/>
              <a:cs typeface="Calibri"/>
            </a:endParaRPr>
          </a:p>
          <a:p>
            <a:pPr marL="184785">
              <a:lnSpc>
                <a:spcPct val="100000"/>
              </a:lnSpc>
            </a:pPr>
            <a:r>
              <a:rPr sz="1200" spc="-5" dirty="0">
                <a:latin typeface="Calibri"/>
                <a:cs typeface="Calibri"/>
              </a:rPr>
              <a:t>Приказом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№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766</a:t>
            </a:r>
            <a:r>
              <a:rPr sz="1200" spc="-5" dirty="0">
                <a:latin typeface="Calibri"/>
                <a:cs typeface="Calibri"/>
              </a:rPr>
              <a:t> от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23.12.2020)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551678" y="3948125"/>
            <a:ext cx="2191385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Важно</a:t>
            </a:r>
            <a:r>
              <a:rPr sz="1200" b="1" spc="-1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28458D"/>
                </a:solidFill>
                <a:latin typeface="Calibri"/>
                <a:cs typeface="Calibri"/>
              </a:rPr>
              <a:t>обратить</a:t>
            </a:r>
            <a:r>
              <a:rPr sz="1200" b="1" spc="-3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28458D"/>
                </a:solidFill>
                <a:latin typeface="Calibri"/>
                <a:cs typeface="Calibri"/>
              </a:rPr>
              <a:t>внимание!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200" spc="-10" dirty="0">
                <a:latin typeface="Calibri"/>
                <a:cs typeface="Calibri"/>
              </a:rPr>
              <a:t>Предельный </a:t>
            </a:r>
            <a:r>
              <a:rPr sz="1200" spc="-5" dirty="0">
                <a:latin typeface="Calibri"/>
                <a:cs typeface="Calibri"/>
              </a:rPr>
              <a:t>срок использования </a:t>
            </a:r>
            <a:r>
              <a:rPr sz="1200" spc="-2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каждого </a:t>
            </a:r>
            <a:r>
              <a:rPr sz="1200" spc="-5" dirty="0">
                <a:latin typeface="Calibri"/>
                <a:cs typeface="Calibri"/>
              </a:rPr>
              <a:t>учебника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074277" y="2698750"/>
            <a:ext cx="16084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28458D"/>
                </a:solidFill>
                <a:latin typeface="Calibri"/>
                <a:cs typeface="Calibri"/>
              </a:rPr>
              <a:t>Исключены</a:t>
            </a:r>
            <a:r>
              <a:rPr sz="1200" b="1" spc="-5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2</a:t>
            </a:r>
            <a:r>
              <a:rPr sz="1200" b="1" spc="-2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28458D"/>
                </a:solidFill>
                <a:latin typeface="Calibri"/>
                <a:cs typeface="Calibri"/>
              </a:rPr>
              <a:t>учебника: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074277" y="3034029"/>
            <a:ext cx="17240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5080" indent="-172720">
              <a:lnSpc>
                <a:spcPct val="100000"/>
              </a:lnSpc>
              <a:spcBef>
                <a:spcPts val="100"/>
              </a:spcBef>
              <a:buClr>
                <a:srgbClr val="223B78"/>
              </a:buClr>
              <a:buFont typeface="Arial"/>
              <a:buChar char="•"/>
              <a:tabLst>
                <a:tab pos="185420" algn="l"/>
              </a:tabLst>
            </a:pPr>
            <a:r>
              <a:rPr sz="1200" spc="-5" dirty="0">
                <a:latin typeface="Calibri"/>
                <a:cs typeface="Calibri"/>
              </a:rPr>
              <a:t>Обществознание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10,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11 </a:t>
            </a:r>
            <a:r>
              <a:rPr sz="1200" spc="-254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классы. Никитин </a:t>
            </a:r>
            <a:r>
              <a:rPr sz="1200" spc="5" dirty="0">
                <a:latin typeface="Calibri"/>
                <a:cs typeface="Calibri"/>
              </a:rPr>
              <a:t>А. </a:t>
            </a:r>
            <a:r>
              <a:rPr sz="1200" spc="-30" dirty="0">
                <a:latin typeface="Calibri"/>
                <a:cs typeface="Calibri"/>
              </a:rPr>
              <a:t>Ф., 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Грибанова </a:t>
            </a:r>
            <a:r>
              <a:rPr sz="1200" spc="-45" dirty="0">
                <a:latin typeface="Calibri"/>
                <a:cs typeface="Calibri"/>
              </a:rPr>
              <a:t>Г.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И.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074277" y="3735070"/>
            <a:ext cx="177990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0"/>
              </a:spcBef>
              <a:buClr>
                <a:srgbClr val="223B78"/>
              </a:buClr>
              <a:buFont typeface="Arial"/>
              <a:buChar char="•"/>
              <a:tabLst>
                <a:tab pos="185420" algn="l"/>
              </a:tabLst>
            </a:pPr>
            <a:r>
              <a:rPr sz="1200" spc="-10" dirty="0">
                <a:latin typeface="Calibri"/>
                <a:cs typeface="Calibri"/>
              </a:rPr>
              <a:t>Предельный </a:t>
            </a:r>
            <a:r>
              <a:rPr sz="1200" spc="-5" dirty="0">
                <a:latin typeface="Calibri"/>
                <a:cs typeface="Calibri"/>
              </a:rPr>
              <a:t>срок</a:t>
            </a:r>
            <a:endParaRPr sz="1200">
              <a:latin typeface="Calibri"/>
              <a:cs typeface="Calibri"/>
            </a:endParaRPr>
          </a:p>
          <a:p>
            <a:pPr marL="184785">
              <a:lnSpc>
                <a:spcPct val="100000"/>
              </a:lnSpc>
            </a:pPr>
            <a:r>
              <a:rPr sz="1200" spc="-5" dirty="0">
                <a:latin typeface="Calibri"/>
                <a:cs typeface="Calibri"/>
              </a:rPr>
              <a:t>использования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каждого</a:t>
            </a:r>
            <a:endParaRPr sz="1200">
              <a:latin typeface="Calibri"/>
              <a:cs typeface="Calibri"/>
            </a:endParaRPr>
          </a:p>
          <a:p>
            <a:pPr marL="184785">
              <a:lnSpc>
                <a:spcPct val="100000"/>
              </a:lnSpc>
            </a:pPr>
            <a:r>
              <a:rPr sz="1200" spc="-5" dirty="0">
                <a:latin typeface="Calibri"/>
                <a:cs typeface="Calibri"/>
              </a:rPr>
              <a:t>учебника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28458D"/>
                </a:solidFill>
                <a:latin typeface="Calibri"/>
                <a:cs typeface="Calibri"/>
              </a:rPr>
              <a:t>до</a:t>
            </a:r>
            <a:r>
              <a:rPr sz="1200" b="1" spc="-1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31.05.2023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2273807" y="1595627"/>
            <a:ext cx="739140" cy="739140"/>
            <a:chOff x="2273807" y="1595627"/>
            <a:chExt cx="739140" cy="739140"/>
          </a:xfrm>
        </p:grpSpPr>
        <p:sp>
          <p:nvSpPr>
            <p:cNvPr id="26" name="object 26"/>
            <p:cNvSpPr/>
            <p:nvPr/>
          </p:nvSpPr>
          <p:spPr>
            <a:xfrm>
              <a:off x="2283713" y="1605533"/>
              <a:ext cx="719455" cy="719455"/>
            </a:xfrm>
            <a:custGeom>
              <a:avLst/>
              <a:gdLst/>
              <a:ahLst/>
              <a:cxnLst/>
              <a:rect l="l" t="t" r="r" b="b"/>
              <a:pathLst>
                <a:path w="719455" h="719455">
                  <a:moveTo>
                    <a:pt x="359663" y="0"/>
                  </a:moveTo>
                  <a:lnTo>
                    <a:pt x="310861" y="3283"/>
                  </a:lnTo>
                  <a:lnTo>
                    <a:pt x="264054" y="12848"/>
                  </a:lnTo>
                  <a:lnTo>
                    <a:pt x="219670" y="28265"/>
                  </a:lnTo>
                  <a:lnTo>
                    <a:pt x="178138" y="49106"/>
                  </a:lnTo>
                  <a:lnTo>
                    <a:pt x="139887" y="74943"/>
                  </a:lnTo>
                  <a:lnTo>
                    <a:pt x="105346" y="105346"/>
                  </a:lnTo>
                  <a:lnTo>
                    <a:pt x="74943" y="139887"/>
                  </a:lnTo>
                  <a:lnTo>
                    <a:pt x="49106" y="178138"/>
                  </a:lnTo>
                  <a:lnTo>
                    <a:pt x="28265" y="219670"/>
                  </a:lnTo>
                  <a:lnTo>
                    <a:pt x="12848" y="264054"/>
                  </a:lnTo>
                  <a:lnTo>
                    <a:pt x="3283" y="310861"/>
                  </a:lnTo>
                  <a:lnTo>
                    <a:pt x="0" y="359663"/>
                  </a:lnTo>
                  <a:lnTo>
                    <a:pt x="3283" y="408466"/>
                  </a:lnTo>
                  <a:lnTo>
                    <a:pt x="12848" y="455273"/>
                  </a:lnTo>
                  <a:lnTo>
                    <a:pt x="28265" y="499657"/>
                  </a:lnTo>
                  <a:lnTo>
                    <a:pt x="49106" y="541189"/>
                  </a:lnTo>
                  <a:lnTo>
                    <a:pt x="74943" y="579440"/>
                  </a:lnTo>
                  <a:lnTo>
                    <a:pt x="105346" y="613981"/>
                  </a:lnTo>
                  <a:lnTo>
                    <a:pt x="139887" y="644384"/>
                  </a:lnTo>
                  <a:lnTo>
                    <a:pt x="178138" y="670221"/>
                  </a:lnTo>
                  <a:lnTo>
                    <a:pt x="219670" y="691062"/>
                  </a:lnTo>
                  <a:lnTo>
                    <a:pt x="264054" y="706479"/>
                  </a:lnTo>
                  <a:lnTo>
                    <a:pt x="310861" y="716044"/>
                  </a:lnTo>
                  <a:lnTo>
                    <a:pt x="359663" y="719327"/>
                  </a:lnTo>
                  <a:lnTo>
                    <a:pt x="408466" y="716044"/>
                  </a:lnTo>
                  <a:lnTo>
                    <a:pt x="455273" y="706479"/>
                  </a:lnTo>
                  <a:lnTo>
                    <a:pt x="499657" y="691062"/>
                  </a:lnTo>
                  <a:lnTo>
                    <a:pt x="541189" y="670221"/>
                  </a:lnTo>
                  <a:lnTo>
                    <a:pt x="579440" y="644384"/>
                  </a:lnTo>
                  <a:lnTo>
                    <a:pt x="613981" y="613981"/>
                  </a:lnTo>
                  <a:lnTo>
                    <a:pt x="644384" y="579440"/>
                  </a:lnTo>
                  <a:lnTo>
                    <a:pt x="670221" y="541189"/>
                  </a:lnTo>
                  <a:lnTo>
                    <a:pt x="691062" y="499657"/>
                  </a:lnTo>
                  <a:lnTo>
                    <a:pt x="706479" y="455273"/>
                  </a:lnTo>
                  <a:lnTo>
                    <a:pt x="716044" y="408466"/>
                  </a:lnTo>
                  <a:lnTo>
                    <a:pt x="719328" y="359663"/>
                  </a:lnTo>
                  <a:lnTo>
                    <a:pt x="716044" y="310861"/>
                  </a:lnTo>
                  <a:lnTo>
                    <a:pt x="706479" y="264054"/>
                  </a:lnTo>
                  <a:lnTo>
                    <a:pt x="691062" y="219670"/>
                  </a:lnTo>
                  <a:lnTo>
                    <a:pt x="670221" y="178138"/>
                  </a:lnTo>
                  <a:lnTo>
                    <a:pt x="644384" y="139887"/>
                  </a:lnTo>
                  <a:lnTo>
                    <a:pt x="613981" y="105346"/>
                  </a:lnTo>
                  <a:lnTo>
                    <a:pt x="579440" y="74943"/>
                  </a:lnTo>
                  <a:lnTo>
                    <a:pt x="541189" y="49106"/>
                  </a:lnTo>
                  <a:lnTo>
                    <a:pt x="499657" y="28265"/>
                  </a:lnTo>
                  <a:lnTo>
                    <a:pt x="455273" y="12848"/>
                  </a:lnTo>
                  <a:lnTo>
                    <a:pt x="408466" y="3283"/>
                  </a:lnTo>
                  <a:lnTo>
                    <a:pt x="3596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83713" y="1605533"/>
              <a:ext cx="719455" cy="719455"/>
            </a:xfrm>
            <a:custGeom>
              <a:avLst/>
              <a:gdLst/>
              <a:ahLst/>
              <a:cxnLst/>
              <a:rect l="l" t="t" r="r" b="b"/>
              <a:pathLst>
                <a:path w="719455" h="719455">
                  <a:moveTo>
                    <a:pt x="359663" y="719327"/>
                  </a:moveTo>
                  <a:lnTo>
                    <a:pt x="310861" y="716044"/>
                  </a:lnTo>
                  <a:lnTo>
                    <a:pt x="264054" y="706479"/>
                  </a:lnTo>
                  <a:lnTo>
                    <a:pt x="219670" y="691062"/>
                  </a:lnTo>
                  <a:lnTo>
                    <a:pt x="178138" y="670221"/>
                  </a:lnTo>
                  <a:lnTo>
                    <a:pt x="139887" y="644384"/>
                  </a:lnTo>
                  <a:lnTo>
                    <a:pt x="105346" y="613981"/>
                  </a:lnTo>
                  <a:lnTo>
                    <a:pt x="74943" y="579440"/>
                  </a:lnTo>
                  <a:lnTo>
                    <a:pt x="49106" y="541189"/>
                  </a:lnTo>
                  <a:lnTo>
                    <a:pt x="28265" y="499657"/>
                  </a:lnTo>
                  <a:lnTo>
                    <a:pt x="12848" y="455273"/>
                  </a:lnTo>
                  <a:lnTo>
                    <a:pt x="3283" y="408466"/>
                  </a:lnTo>
                  <a:lnTo>
                    <a:pt x="0" y="359663"/>
                  </a:lnTo>
                  <a:lnTo>
                    <a:pt x="3283" y="310861"/>
                  </a:lnTo>
                  <a:lnTo>
                    <a:pt x="12848" y="264054"/>
                  </a:lnTo>
                  <a:lnTo>
                    <a:pt x="28265" y="219670"/>
                  </a:lnTo>
                  <a:lnTo>
                    <a:pt x="49106" y="178138"/>
                  </a:lnTo>
                  <a:lnTo>
                    <a:pt x="74943" y="139887"/>
                  </a:lnTo>
                  <a:lnTo>
                    <a:pt x="105346" y="105346"/>
                  </a:lnTo>
                  <a:lnTo>
                    <a:pt x="139887" y="74943"/>
                  </a:lnTo>
                  <a:lnTo>
                    <a:pt x="178138" y="49106"/>
                  </a:lnTo>
                  <a:lnTo>
                    <a:pt x="219670" y="28265"/>
                  </a:lnTo>
                  <a:lnTo>
                    <a:pt x="264054" y="12848"/>
                  </a:lnTo>
                  <a:lnTo>
                    <a:pt x="310861" y="3283"/>
                  </a:lnTo>
                  <a:lnTo>
                    <a:pt x="359663" y="0"/>
                  </a:lnTo>
                  <a:lnTo>
                    <a:pt x="408466" y="3283"/>
                  </a:lnTo>
                  <a:lnTo>
                    <a:pt x="455273" y="12848"/>
                  </a:lnTo>
                  <a:lnTo>
                    <a:pt x="499657" y="28265"/>
                  </a:lnTo>
                  <a:lnTo>
                    <a:pt x="541189" y="49106"/>
                  </a:lnTo>
                  <a:lnTo>
                    <a:pt x="579440" y="74943"/>
                  </a:lnTo>
                  <a:lnTo>
                    <a:pt x="613981" y="105346"/>
                  </a:lnTo>
                  <a:lnTo>
                    <a:pt x="644384" y="139887"/>
                  </a:lnTo>
                  <a:lnTo>
                    <a:pt x="670221" y="178138"/>
                  </a:lnTo>
                  <a:lnTo>
                    <a:pt x="691062" y="219670"/>
                  </a:lnTo>
                  <a:lnTo>
                    <a:pt x="706479" y="264054"/>
                  </a:lnTo>
                  <a:lnTo>
                    <a:pt x="716044" y="310861"/>
                  </a:lnTo>
                  <a:lnTo>
                    <a:pt x="719328" y="359663"/>
                  </a:lnTo>
                  <a:lnTo>
                    <a:pt x="716044" y="408466"/>
                  </a:lnTo>
                  <a:lnTo>
                    <a:pt x="706479" y="455273"/>
                  </a:lnTo>
                  <a:lnTo>
                    <a:pt x="691062" y="499657"/>
                  </a:lnTo>
                  <a:lnTo>
                    <a:pt x="670221" y="541189"/>
                  </a:lnTo>
                  <a:lnTo>
                    <a:pt x="644384" y="579440"/>
                  </a:lnTo>
                  <a:lnTo>
                    <a:pt x="613981" y="613981"/>
                  </a:lnTo>
                  <a:lnTo>
                    <a:pt x="579440" y="644384"/>
                  </a:lnTo>
                  <a:lnTo>
                    <a:pt x="541189" y="670221"/>
                  </a:lnTo>
                  <a:lnTo>
                    <a:pt x="499657" y="691062"/>
                  </a:lnTo>
                  <a:lnTo>
                    <a:pt x="455273" y="706479"/>
                  </a:lnTo>
                  <a:lnTo>
                    <a:pt x="408466" y="716044"/>
                  </a:lnTo>
                  <a:lnTo>
                    <a:pt x="359663" y="719327"/>
                  </a:lnTo>
                  <a:close/>
                </a:path>
              </a:pathLst>
            </a:custGeom>
            <a:ln w="19812">
              <a:solidFill>
                <a:srgbClr val="2239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2544826" y="1748409"/>
            <a:ext cx="180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28458D"/>
                </a:solidFill>
                <a:latin typeface="Calibri"/>
                <a:cs typeface="Calibri"/>
              </a:rPr>
              <a:t>1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6411467" y="1584960"/>
            <a:ext cx="739140" cy="739140"/>
            <a:chOff x="6411467" y="1584960"/>
            <a:chExt cx="739140" cy="739140"/>
          </a:xfrm>
        </p:grpSpPr>
        <p:sp>
          <p:nvSpPr>
            <p:cNvPr id="30" name="object 30"/>
            <p:cNvSpPr/>
            <p:nvPr/>
          </p:nvSpPr>
          <p:spPr>
            <a:xfrm>
              <a:off x="6421373" y="1594866"/>
              <a:ext cx="719455" cy="719455"/>
            </a:xfrm>
            <a:custGeom>
              <a:avLst/>
              <a:gdLst/>
              <a:ahLst/>
              <a:cxnLst/>
              <a:rect l="l" t="t" r="r" b="b"/>
              <a:pathLst>
                <a:path w="719454" h="719455">
                  <a:moveTo>
                    <a:pt x="359664" y="0"/>
                  </a:moveTo>
                  <a:lnTo>
                    <a:pt x="310861" y="3283"/>
                  </a:lnTo>
                  <a:lnTo>
                    <a:pt x="264054" y="12848"/>
                  </a:lnTo>
                  <a:lnTo>
                    <a:pt x="219670" y="28265"/>
                  </a:lnTo>
                  <a:lnTo>
                    <a:pt x="178138" y="49106"/>
                  </a:lnTo>
                  <a:lnTo>
                    <a:pt x="139887" y="74943"/>
                  </a:lnTo>
                  <a:lnTo>
                    <a:pt x="105346" y="105346"/>
                  </a:lnTo>
                  <a:lnTo>
                    <a:pt x="74943" y="139887"/>
                  </a:lnTo>
                  <a:lnTo>
                    <a:pt x="49106" y="178138"/>
                  </a:lnTo>
                  <a:lnTo>
                    <a:pt x="28265" y="219670"/>
                  </a:lnTo>
                  <a:lnTo>
                    <a:pt x="12848" y="264054"/>
                  </a:lnTo>
                  <a:lnTo>
                    <a:pt x="3283" y="310861"/>
                  </a:lnTo>
                  <a:lnTo>
                    <a:pt x="0" y="359663"/>
                  </a:lnTo>
                  <a:lnTo>
                    <a:pt x="3283" y="408466"/>
                  </a:lnTo>
                  <a:lnTo>
                    <a:pt x="12848" y="455273"/>
                  </a:lnTo>
                  <a:lnTo>
                    <a:pt x="28265" y="499657"/>
                  </a:lnTo>
                  <a:lnTo>
                    <a:pt x="49106" y="541189"/>
                  </a:lnTo>
                  <a:lnTo>
                    <a:pt x="74943" y="579440"/>
                  </a:lnTo>
                  <a:lnTo>
                    <a:pt x="105346" y="613981"/>
                  </a:lnTo>
                  <a:lnTo>
                    <a:pt x="139887" y="644384"/>
                  </a:lnTo>
                  <a:lnTo>
                    <a:pt x="178138" y="670221"/>
                  </a:lnTo>
                  <a:lnTo>
                    <a:pt x="219670" y="691062"/>
                  </a:lnTo>
                  <a:lnTo>
                    <a:pt x="264054" y="706479"/>
                  </a:lnTo>
                  <a:lnTo>
                    <a:pt x="310861" y="716044"/>
                  </a:lnTo>
                  <a:lnTo>
                    <a:pt x="359664" y="719328"/>
                  </a:lnTo>
                  <a:lnTo>
                    <a:pt x="408466" y="716044"/>
                  </a:lnTo>
                  <a:lnTo>
                    <a:pt x="455273" y="706479"/>
                  </a:lnTo>
                  <a:lnTo>
                    <a:pt x="499657" y="691062"/>
                  </a:lnTo>
                  <a:lnTo>
                    <a:pt x="541189" y="670221"/>
                  </a:lnTo>
                  <a:lnTo>
                    <a:pt x="579440" y="644384"/>
                  </a:lnTo>
                  <a:lnTo>
                    <a:pt x="613981" y="613981"/>
                  </a:lnTo>
                  <a:lnTo>
                    <a:pt x="644384" y="579440"/>
                  </a:lnTo>
                  <a:lnTo>
                    <a:pt x="670221" y="541189"/>
                  </a:lnTo>
                  <a:lnTo>
                    <a:pt x="691062" y="499657"/>
                  </a:lnTo>
                  <a:lnTo>
                    <a:pt x="706479" y="455273"/>
                  </a:lnTo>
                  <a:lnTo>
                    <a:pt x="716044" y="408466"/>
                  </a:lnTo>
                  <a:lnTo>
                    <a:pt x="719327" y="359663"/>
                  </a:lnTo>
                  <a:lnTo>
                    <a:pt x="716044" y="310861"/>
                  </a:lnTo>
                  <a:lnTo>
                    <a:pt x="706479" y="264054"/>
                  </a:lnTo>
                  <a:lnTo>
                    <a:pt x="691062" y="219670"/>
                  </a:lnTo>
                  <a:lnTo>
                    <a:pt x="670221" y="178138"/>
                  </a:lnTo>
                  <a:lnTo>
                    <a:pt x="644384" y="139887"/>
                  </a:lnTo>
                  <a:lnTo>
                    <a:pt x="613981" y="105346"/>
                  </a:lnTo>
                  <a:lnTo>
                    <a:pt x="579440" y="74943"/>
                  </a:lnTo>
                  <a:lnTo>
                    <a:pt x="541189" y="49106"/>
                  </a:lnTo>
                  <a:lnTo>
                    <a:pt x="499657" y="28265"/>
                  </a:lnTo>
                  <a:lnTo>
                    <a:pt x="455273" y="12848"/>
                  </a:lnTo>
                  <a:lnTo>
                    <a:pt x="408466" y="3283"/>
                  </a:lnTo>
                  <a:lnTo>
                    <a:pt x="359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421373" y="1594866"/>
              <a:ext cx="719455" cy="719455"/>
            </a:xfrm>
            <a:custGeom>
              <a:avLst/>
              <a:gdLst/>
              <a:ahLst/>
              <a:cxnLst/>
              <a:rect l="l" t="t" r="r" b="b"/>
              <a:pathLst>
                <a:path w="719454" h="719455">
                  <a:moveTo>
                    <a:pt x="359664" y="719328"/>
                  </a:moveTo>
                  <a:lnTo>
                    <a:pt x="310861" y="716044"/>
                  </a:lnTo>
                  <a:lnTo>
                    <a:pt x="264054" y="706479"/>
                  </a:lnTo>
                  <a:lnTo>
                    <a:pt x="219670" y="691062"/>
                  </a:lnTo>
                  <a:lnTo>
                    <a:pt x="178138" y="670221"/>
                  </a:lnTo>
                  <a:lnTo>
                    <a:pt x="139887" y="644384"/>
                  </a:lnTo>
                  <a:lnTo>
                    <a:pt x="105346" y="613981"/>
                  </a:lnTo>
                  <a:lnTo>
                    <a:pt x="74943" y="579440"/>
                  </a:lnTo>
                  <a:lnTo>
                    <a:pt x="49106" y="541189"/>
                  </a:lnTo>
                  <a:lnTo>
                    <a:pt x="28265" y="499657"/>
                  </a:lnTo>
                  <a:lnTo>
                    <a:pt x="12848" y="455273"/>
                  </a:lnTo>
                  <a:lnTo>
                    <a:pt x="3283" y="408466"/>
                  </a:lnTo>
                  <a:lnTo>
                    <a:pt x="0" y="359663"/>
                  </a:lnTo>
                  <a:lnTo>
                    <a:pt x="3283" y="310861"/>
                  </a:lnTo>
                  <a:lnTo>
                    <a:pt x="12848" y="264054"/>
                  </a:lnTo>
                  <a:lnTo>
                    <a:pt x="28265" y="219670"/>
                  </a:lnTo>
                  <a:lnTo>
                    <a:pt x="49106" y="178138"/>
                  </a:lnTo>
                  <a:lnTo>
                    <a:pt x="74943" y="139887"/>
                  </a:lnTo>
                  <a:lnTo>
                    <a:pt x="105346" y="105346"/>
                  </a:lnTo>
                  <a:lnTo>
                    <a:pt x="139887" y="74943"/>
                  </a:lnTo>
                  <a:lnTo>
                    <a:pt x="178138" y="49106"/>
                  </a:lnTo>
                  <a:lnTo>
                    <a:pt x="219670" y="28265"/>
                  </a:lnTo>
                  <a:lnTo>
                    <a:pt x="264054" y="12848"/>
                  </a:lnTo>
                  <a:lnTo>
                    <a:pt x="310861" y="3283"/>
                  </a:lnTo>
                  <a:lnTo>
                    <a:pt x="359664" y="0"/>
                  </a:lnTo>
                  <a:lnTo>
                    <a:pt x="408466" y="3283"/>
                  </a:lnTo>
                  <a:lnTo>
                    <a:pt x="455273" y="12848"/>
                  </a:lnTo>
                  <a:lnTo>
                    <a:pt x="499657" y="28265"/>
                  </a:lnTo>
                  <a:lnTo>
                    <a:pt x="541189" y="49106"/>
                  </a:lnTo>
                  <a:lnTo>
                    <a:pt x="579440" y="74943"/>
                  </a:lnTo>
                  <a:lnTo>
                    <a:pt x="613981" y="105346"/>
                  </a:lnTo>
                  <a:lnTo>
                    <a:pt x="644384" y="139887"/>
                  </a:lnTo>
                  <a:lnTo>
                    <a:pt x="670221" y="178138"/>
                  </a:lnTo>
                  <a:lnTo>
                    <a:pt x="691062" y="219670"/>
                  </a:lnTo>
                  <a:lnTo>
                    <a:pt x="706479" y="264054"/>
                  </a:lnTo>
                  <a:lnTo>
                    <a:pt x="716044" y="310861"/>
                  </a:lnTo>
                  <a:lnTo>
                    <a:pt x="719327" y="359663"/>
                  </a:lnTo>
                  <a:lnTo>
                    <a:pt x="716044" y="408466"/>
                  </a:lnTo>
                  <a:lnTo>
                    <a:pt x="706479" y="455273"/>
                  </a:lnTo>
                  <a:lnTo>
                    <a:pt x="691062" y="499657"/>
                  </a:lnTo>
                  <a:lnTo>
                    <a:pt x="670221" y="541189"/>
                  </a:lnTo>
                  <a:lnTo>
                    <a:pt x="644384" y="579440"/>
                  </a:lnTo>
                  <a:lnTo>
                    <a:pt x="613981" y="613981"/>
                  </a:lnTo>
                  <a:lnTo>
                    <a:pt x="579440" y="644384"/>
                  </a:lnTo>
                  <a:lnTo>
                    <a:pt x="541189" y="670221"/>
                  </a:lnTo>
                  <a:lnTo>
                    <a:pt x="499657" y="691062"/>
                  </a:lnTo>
                  <a:lnTo>
                    <a:pt x="455273" y="706479"/>
                  </a:lnTo>
                  <a:lnTo>
                    <a:pt x="408466" y="716044"/>
                  </a:lnTo>
                  <a:lnTo>
                    <a:pt x="359664" y="719328"/>
                  </a:lnTo>
                  <a:close/>
                </a:path>
              </a:pathLst>
            </a:custGeom>
            <a:ln w="19812">
              <a:solidFill>
                <a:srgbClr val="2239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5551678" y="1737740"/>
            <a:ext cx="1376045" cy="801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9215" algn="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28458D"/>
                </a:solidFill>
                <a:latin typeface="Calibri"/>
                <a:cs typeface="Calibri"/>
              </a:rPr>
              <a:t>2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45"/>
              </a:spcBef>
            </a:pP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Прил</a:t>
            </a:r>
            <a:r>
              <a:rPr sz="1400" b="1" spc="-20" dirty="0">
                <a:solidFill>
                  <a:srgbClr val="28458D"/>
                </a:solidFill>
                <a:latin typeface="Calibri"/>
                <a:cs typeface="Calibri"/>
              </a:rPr>
              <a:t>о</a:t>
            </a:r>
            <a:r>
              <a:rPr sz="1400" b="1" spc="-30" dirty="0">
                <a:solidFill>
                  <a:srgbClr val="28458D"/>
                </a:solidFill>
                <a:latin typeface="Calibri"/>
                <a:cs typeface="Calibri"/>
              </a:rPr>
              <a:t>ж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е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ние</a:t>
            </a:r>
            <a:r>
              <a:rPr sz="1400" b="1" spc="-4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№</a:t>
            </a:r>
            <a:r>
              <a:rPr sz="1400" b="1" spc="-1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2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9811511" y="1595627"/>
            <a:ext cx="739140" cy="739140"/>
            <a:chOff x="9811511" y="1595627"/>
            <a:chExt cx="739140" cy="739140"/>
          </a:xfrm>
        </p:grpSpPr>
        <p:sp>
          <p:nvSpPr>
            <p:cNvPr id="34" name="object 34"/>
            <p:cNvSpPr/>
            <p:nvPr/>
          </p:nvSpPr>
          <p:spPr>
            <a:xfrm>
              <a:off x="9821417" y="1605533"/>
              <a:ext cx="719455" cy="719455"/>
            </a:xfrm>
            <a:custGeom>
              <a:avLst/>
              <a:gdLst/>
              <a:ahLst/>
              <a:cxnLst/>
              <a:rect l="l" t="t" r="r" b="b"/>
              <a:pathLst>
                <a:path w="719454" h="719455">
                  <a:moveTo>
                    <a:pt x="359663" y="0"/>
                  </a:moveTo>
                  <a:lnTo>
                    <a:pt x="310861" y="3283"/>
                  </a:lnTo>
                  <a:lnTo>
                    <a:pt x="264054" y="12848"/>
                  </a:lnTo>
                  <a:lnTo>
                    <a:pt x="219670" y="28265"/>
                  </a:lnTo>
                  <a:lnTo>
                    <a:pt x="178138" y="49106"/>
                  </a:lnTo>
                  <a:lnTo>
                    <a:pt x="139887" y="74943"/>
                  </a:lnTo>
                  <a:lnTo>
                    <a:pt x="105346" y="105346"/>
                  </a:lnTo>
                  <a:lnTo>
                    <a:pt x="74943" y="139887"/>
                  </a:lnTo>
                  <a:lnTo>
                    <a:pt x="49106" y="178138"/>
                  </a:lnTo>
                  <a:lnTo>
                    <a:pt x="28265" y="219670"/>
                  </a:lnTo>
                  <a:lnTo>
                    <a:pt x="12848" y="264054"/>
                  </a:lnTo>
                  <a:lnTo>
                    <a:pt x="3283" y="310861"/>
                  </a:lnTo>
                  <a:lnTo>
                    <a:pt x="0" y="359663"/>
                  </a:lnTo>
                  <a:lnTo>
                    <a:pt x="3283" y="408466"/>
                  </a:lnTo>
                  <a:lnTo>
                    <a:pt x="12848" y="455273"/>
                  </a:lnTo>
                  <a:lnTo>
                    <a:pt x="28265" y="499657"/>
                  </a:lnTo>
                  <a:lnTo>
                    <a:pt x="49106" y="541189"/>
                  </a:lnTo>
                  <a:lnTo>
                    <a:pt x="74943" y="579440"/>
                  </a:lnTo>
                  <a:lnTo>
                    <a:pt x="105346" y="613981"/>
                  </a:lnTo>
                  <a:lnTo>
                    <a:pt x="139887" y="644384"/>
                  </a:lnTo>
                  <a:lnTo>
                    <a:pt x="178138" y="670221"/>
                  </a:lnTo>
                  <a:lnTo>
                    <a:pt x="219670" y="691062"/>
                  </a:lnTo>
                  <a:lnTo>
                    <a:pt x="264054" y="706479"/>
                  </a:lnTo>
                  <a:lnTo>
                    <a:pt x="310861" y="716044"/>
                  </a:lnTo>
                  <a:lnTo>
                    <a:pt x="359663" y="719327"/>
                  </a:lnTo>
                  <a:lnTo>
                    <a:pt x="408466" y="716044"/>
                  </a:lnTo>
                  <a:lnTo>
                    <a:pt x="455273" y="706479"/>
                  </a:lnTo>
                  <a:lnTo>
                    <a:pt x="499657" y="691062"/>
                  </a:lnTo>
                  <a:lnTo>
                    <a:pt x="541189" y="670221"/>
                  </a:lnTo>
                  <a:lnTo>
                    <a:pt x="579440" y="644384"/>
                  </a:lnTo>
                  <a:lnTo>
                    <a:pt x="613981" y="613981"/>
                  </a:lnTo>
                  <a:lnTo>
                    <a:pt x="644384" y="579440"/>
                  </a:lnTo>
                  <a:lnTo>
                    <a:pt x="670221" y="541189"/>
                  </a:lnTo>
                  <a:lnTo>
                    <a:pt x="691062" y="499657"/>
                  </a:lnTo>
                  <a:lnTo>
                    <a:pt x="706479" y="455273"/>
                  </a:lnTo>
                  <a:lnTo>
                    <a:pt x="716044" y="408466"/>
                  </a:lnTo>
                  <a:lnTo>
                    <a:pt x="719327" y="359663"/>
                  </a:lnTo>
                  <a:lnTo>
                    <a:pt x="716044" y="310861"/>
                  </a:lnTo>
                  <a:lnTo>
                    <a:pt x="706479" y="264054"/>
                  </a:lnTo>
                  <a:lnTo>
                    <a:pt x="691062" y="219670"/>
                  </a:lnTo>
                  <a:lnTo>
                    <a:pt x="670221" y="178138"/>
                  </a:lnTo>
                  <a:lnTo>
                    <a:pt x="644384" y="139887"/>
                  </a:lnTo>
                  <a:lnTo>
                    <a:pt x="613981" y="105346"/>
                  </a:lnTo>
                  <a:lnTo>
                    <a:pt x="579440" y="74943"/>
                  </a:lnTo>
                  <a:lnTo>
                    <a:pt x="541189" y="49106"/>
                  </a:lnTo>
                  <a:lnTo>
                    <a:pt x="499657" y="28265"/>
                  </a:lnTo>
                  <a:lnTo>
                    <a:pt x="455273" y="12848"/>
                  </a:lnTo>
                  <a:lnTo>
                    <a:pt x="408466" y="3283"/>
                  </a:lnTo>
                  <a:lnTo>
                    <a:pt x="3596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9821417" y="1605533"/>
              <a:ext cx="719455" cy="719455"/>
            </a:xfrm>
            <a:custGeom>
              <a:avLst/>
              <a:gdLst/>
              <a:ahLst/>
              <a:cxnLst/>
              <a:rect l="l" t="t" r="r" b="b"/>
              <a:pathLst>
                <a:path w="719454" h="719455">
                  <a:moveTo>
                    <a:pt x="359663" y="719327"/>
                  </a:moveTo>
                  <a:lnTo>
                    <a:pt x="310861" y="716044"/>
                  </a:lnTo>
                  <a:lnTo>
                    <a:pt x="264054" y="706479"/>
                  </a:lnTo>
                  <a:lnTo>
                    <a:pt x="219670" y="691062"/>
                  </a:lnTo>
                  <a:lnTo>
                    <a:pt x="178138" y="670221"/>
                  </a:lnTo>
                  <a:lnTo>
                    <a:pt x="139887" y="644384"/>
                  </a:lnTo>
                  <a:lnTo>
                    <a:pt x="105346" y="613981"/>
                  </a:lnTo>
                  <a:lnTo>
                    <a:pt x="74943" y="579440"/>
                  </a:lnTo>
                  <a:lnTo>
                    <a:pt x="49106" y="541189"/>
                  </a:lnTo>
                  <a:lnTo>
                    <a:pt x="28265" y="499657"/>
                  </a:lnTo>
                  <a:lnTo>
                    <a:pt x="12848" y="455273"/>
                  </a:lnTo>
                  <a:lnTo>
                    <a:pt x="3283" y="408466"/>
                  </a:lnTo>
                  <a:lnTo>
                    <a:pt x="0" y="359663"/>
                  </a:lnTo>
                  <a:lnTo>
                    <a:pt x="3283" y="310861"/>
                  </a:lnTo>
                  <a:lnTo>
                    <a:pt x="12848" y="264054"/>
                  </a:lnTo>
                  <a:lnTo>
                    <a:pt x="28265" y="219670"/>
                  </a:lnTo>
                  <a:lnTo>
                    <a:pt x="49106" y="178138"/>
                  </a:lnTo>
                  <a:lnTo>
                    <a:pt x="74943" y="139887"/>
                  </a:lnTo>
                  <a:lnTo>
                    <a:pt x="105346" y="105346"/>
                  </a:lnTo>
                  <a:lnTo>
                    <a:pt x="139887" y="74943"/>
                  </a:lnTo>
                  <a:lnTo>
                    <a:pt x="178138" y="49106"/>
                  </a:lnTo>
                  <a:lnTo>
                    <a:pt x="219670" y="28265"/>
                  </a:lnTo>
                  <a:lnTo>
                    <a:pt x="264054" y="12848"/>
                  </a:lnTo>
                  <a:lnTo>
                    <a:pt x="310861" y="3283"/>
                  </a:lnTo>
                  <a:lnTo>
                    <a:pt x="359663" y="0"/>
                  </a:lnTo>
                  <a:lnTo>
                    <a:pt x="408466" y="3283"/>
                  </a:lnTo>
                  <a:lnTo>
                    <a:pt x="455273" y="12848"/>
                  </a:lnTo>
                  <a:lnTo>
                    <a:pt x="499657" y="28265"/>
                  </a:lnTo>
                  <a:lnTo>
                    <a:pt x="541189" y="49106"/>
                  </a:lnTo>
                  <a:lnTo>
                    <a:pt x="579440" y="74943"/>
                  </a:lnTo>
                  <a:lnTo>
                    <a:pt x="613981" y="105346"/>
                  </a:lnTo>
                  <a:lnTo>
                    <a:pt x="644384" y="139887"/>
                  </a:lnTo>
                  <a:lnTo>
                    <a:pt x="670221" y="178138"/>
                  </a:lnTo>
                  <a:lnTo>
                    <a:pt x="691062" y="219670"/>
                  </a:lnTo>
                  <a:lnTo>
                    <a:pt x="706479" y="264054"/>
                  </a:lnTo>
                  <a:lnTo>
                    <a:pt x="716044" y="310861"/>
                  </a:lnTo>
                  <a:lnTo>
                    <a:pt x="719327" y="359663"/>
                  </a:lnTo>
                  <a:lnTo>
                    <a:pt x="716044" y="408466"/>
                  </a:lnTo>
                  <a:lnTo>
                    <a:pt x="706479" y="455273"/>
                  </a:lnTo>
                  <a:lnTo>
                    <a:pt x="691062" y="499657"/>
                  </a:lnTo>
                  <a:lnTo>
                    <a:pt x="670221" y="541189"/>
                  </a:lnTo>
                  <a:lnTo>
                    <a:pt x="644384" y="579440"/>
                  </a:lnTo>
                  <a:lnTo>
                    <a:pt x="613981" y="613981"/>
                  </a:lnTo>
                  <a:lnTo>
                    <a:pt x="579440" y="644384"/>
                  </a:lnTo>
                  <a:lnTo>
                    <a:pt x="541189" y="670221"/>
                  </a:lnTo>
                  <a:lnTo>
                    <a:pt x="499657" y="691062"/>
                  </a:lnTo>
                  <a:lnTo>
                    <a:pt x="455273" y="706479"/>
                  </a:lnTo>
                  <a:lnTo>
                    <a:pt x="408466" y="716044"/>
                  </a:lnTo>
                  <a:lnTo>
                    <a:pt x="359663" y="719327"/>
                  </a:lnTo>
                  <a:close/>
                </a:path>
              </a:pathLst>
            </a:custGeom>
            <a:ln w="19812">
              <a:solidFill>
                <a:srgbClr val="2239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9074277" y="1748409"/>
            <a:ext cx="1376045" cy="790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90500" algn="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28458D"/>
                </a:solidFill>
                <a:latin typeface="Calibri"/>
                <a:cs typeface="Calibri"/>
              </a:rPr>
              <a:t>3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60"/>
              </a:spcBef>
            </a:pP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Прил</a:t>
            </a:r>
            <a:r>
              <a:rPr sz="1400" b="1" spc="-20" dirty="0">
                <a:solidFill>
                  <a:srgbClr val="28458D"/>
                </a:solidFill>
                <a:latin typeface="Calibri"/>
                <a:cs typeface="Calibri"/>
              </a:rPr>
              <a:t>о</a:t>
            </a:r>
            <a:r>
              <a:rPr sz="1400" b="1" spc="-30" dirty="0">
                <a:solidFill>
                  <a:srgbClr val="28458D"/>
                </a:solidFill>
                <a:latin typeface="Calibri"/>
                <a:cs typeface="Calibri"/>
              </a:rPr>
              <a:t>ж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е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ние</a:t>
            </a:r>
            <a:r>
              <a:rPr sz="1400" b="1" spc="-4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№</a:t>
            </a:r>
            <a:r>
              <a:rPr sz="1400" b="1" spc="-1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332857" y="5166741"/>
            <a:ext cx="5892800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Учебники, </a:t>
            </a:r>
            <a:r>
              <a:rPr sz="1400" b="1" spc="-10" dirty="0">
                <a:solidFill>
                  <a:srgbClr val="28458D"/>
                </a:solidFill>
                <a:latin typeface="Calibri"/>
                <a:cs typeface="Calibri"/>
              </a:rPr>
              <a:t>входящие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по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состоянию на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31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декабря 2022 </a:t>
            </a:r>
            <a:r>
              <a:rPr sz="1400" b="1" spc="-15" dirty="0">
                <a:solidFill>
                  <a:srgbClr val="28458D"/>
                </a:solidFill>
                <a:latin typeface="Calibri"/>
                <a:cs typeface="Calibri"/>
              </a:rPr>
              <a:t>года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в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федеральный </a:t>
            </a:r>
            <a:r>
              <a:rPr sz="1400" b="1" spc="-30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перечень учебников, допускаются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к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использованию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на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срок действия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экспертных</a:t>
            </a:r>
            <a:r>
              <a:rPr sz="1400" b="1" spc="-4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заключений</a:t>
            </a:r>
            <a:r>
              <a:rPr sz="1400" b="1" spc="-4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(пять</a:t>
            </a:r>
            <a:r>
              <a:rPr sz="1400" b="1" spc="-1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лет)*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332857" y="6197295"/>
            <a:ext cx="400304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alibri"/>
                <a:cs typeface="Calibri"/>
              </a:rPr>
              <a:t>*Федеральный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закон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«О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внесении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изменений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в</a:t>
            </a:r>
            <a:r>
              <a:rPr sz="100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Федеральный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закон «Об </a:t>
            </a:r>
            <a:r>
              <a:rPr sz="1000" spc="-21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образовании</a:t>
            </a:r>
            <a:r>
              <a:rPr sz="1000" spc="-1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в</a:t>
            </a:r>
            <a:r>
              <a:rPr sz="100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Российской</a:t>
            </a:r>
            <a:r>
              <a:rPr sz="1000" spc="-1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Федерации»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от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24.09.2022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№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371-ФЗ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1101055" y="6197295"/>
            <a:ext cx="70929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95960" algn="l"/>
              </a:tabLst>
            </a:pPr>
            <a:r>
              <a:rPr sz="1000" u="heavy" spc="-5" dirty="0">
                <a:uFill>
                  <a:solidFill>
                    <a:srgbClr val="274392"/>
                  </a:solidFill>
                </a:uFill>
                <a:latin typeface="Times New Roman"/>
                <a:cs typeface="Times New Roman"/>
              </a:rPr>
              <a:t> </a:t>
            </a:r>
            <a:endParaRPr sz="1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749579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428998"/>
            <a:ext cx="2423921" cy="3429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586844" y="457898"/>
            <a:ext cx="21653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35" dirty="0">
                <a:solidFill>
                  <a:srgbClr val="223B78"/>
                </a:solidFill>
                <a:latin typeface="Calibri"/>
                <a:cs typeface="Calibri"/>
              </a:rPr>
              <a:t>20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34327" y="263905"/>
            <a:ext cx="7419975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Универсальные</a:t>
            </a:r>
            <a:r>
              <a:rPr spc="-35" dirty="0"/>
              <a:t> </a:t>
            </a:r>
            <a:r>
              <a:rPr spc="-10" dirty="0"/>
              <a:t>пособия.</a:t>
            </a:r>
            <a:r>
              <a:rPr spc="85" dirty="0"/>
              <a:t> </a:t>
            </a:r>
            <a:r>
              <a:rPr spc="-5" dirty="0"/>
              <a:t>Функциональная</a:t>
            </a:r>
            <a:r>
              <a:rPr spc="50" dirty="0"/>
              <a:t> </a:t>
            </a:r>
            <a:r>
              <a:rPr spc="-20" dirty="0"/>
              <a:t>грамотность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810196" y="5300471"/>
            <a:ext cx="3288029" cy="713105"/>
            <a:chOff x="810196" y="5300471"/>
            <a:chExt cx="3288029" cy="713105"/>
          </a:xfrm>
        </p:grpSpPr>
        <p:sp>
          <p:nvSpPr>
            <p:cNvPr id="6" name="object 6"/>
            <p:cNvSpPr/>
            <p:nvPr/>
          </p:nvSpPr>
          <p:spPr>
            <a:xfrm>
              <a:off x="819721" y="5309996"/>
              <a:ext cx="3268979" cy="694055"/>
            </a:xfrm>
            <a:custGeom>
              <a:avLst/>
              <a:gdLst/>
              <a:ahLst/>
              <a:cxnLst/>
              <a:rect l="l" t="t" r="r" b="b"/>
              <a:pathLst>
                <a:path w="3268979" h="694054">
                  <a:moveTo>
                    <a:pt x="3180905" y="0"/>
                  </a:moveTo>
                  <a:lnTo>
                    <a:pt x="87820" y="0"/>
                  </a:lnTo>
                  <a:lnTo>
                    <a:pt x="53637" y="6889"/>
                  </a:lnTo>
                  <a:lnTo>
                    <a:pt x="25722" y="25685"/>
                  </a:lnTo>
                  <a:lnTo>
                    <a:pt x="6901" y="53578"/>
                  </a:lnTo>
                  <a:lnTo>
                    <a:pt x="0" y="87756"/>
                  </a:lnTo>
                  <a:lnTo>
                    <a:pt x="0" y="605688"/>
                  </a:lnTo>
                  <a:lnTo>
                    <a:pt x="6901" y="639873"/>
                  </a:lnTo>
                  <a:lnTo>
                    <a:pt x="25722" y="667792"/>
                  </a:lnTo>
                  <a:lnTo>
                    <a:pt x="53637" y="686618"/>
                  </a:lnTo>
                  <a:lnTo>
                    <a:pt x="87820" y="693521"/>
                  </a:lnTo>
                  <a:lnTo>
                    <a:pt x="3180905" y="693521"/>
                  </a:lnTo>
                  <a:lnTo>
                    <a:pt x="3215084" y="686618"/>
                  </a:lnTo>
                  <a:lnTo>
                    <a:pt x="3242976" y="667792"/>
                  </a:lnTo>
                  <a:lnTo>
                    <a:pt x="3261772" y="639873"/>
                  </a:lnTo>
                  <a:lnTo>
                    <a:pt x="3268662" y="605688"/>
                  </a:lnTo>
                  <a:lnTo>
                    <a:pt x="3268662" y="87756"/>
                  </a:lnTo>
                  <a:lnTo>
                    <a:pt x="3261772" y="53578"/>
                  </a:lnTo>
                  <a:lnTo>
                    <a:pt x="3242976" y="25685"/>
                  </a:lnTo>
                  <a:lnTo>
                    <a:pt x="3215084" y="6889"/>
                  </a:lnTo>
                  <a:lnTo>
                    <a:pt x="31809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19721" y="5309996"/>
              <a:ext cx="3268979" cy="694055"/>
            </a:xfrm>
            <a:custGeom>
              <a:avLst/>
              <a:gdLst/>
              <a:ahLst/>
              <a:cxnLst/>
              <a:rect l="l" t="t" r="r" b="b"/>
              <a:pathLst>
                <a:path w="3268979" h="694054">
                  <a:moveTo>
                    <a:pt x="0" y="87756"/>
                  </a:moveTo>
                  <a:lnTo>
                    <a:pt x="6901" y="53578"/>
                  </a:lnTo>
                  <a:lnTo>
                    <a:pt x="25722" y="25685"/>
                  </a:lnTo>
                  <a:lnTo>
                    <a:pt x="53637" y="6889"/>
                  </a:lnTo>
                  <a:lnTo>
                    <a:pt x="87820" y="0"/>
                  </a:lnTo>
                  <a:lnTo>
                    <a:pt x="3180905" y="0"/>
                  </a:lnTo>
                  <a:lnTo>
                    <a:pt x="3215084" y="6889"/>
                  </a:lnTo>
                  <a:lnTo>
                    <a:pt x="3242976" y="25685"/>
                  </a:lnTo>
                  <a:lnTo>
                    <a:pt x="3261772" y="53578"/>
                  </a:lnTo>
                  <a:lnTo>
                    <a:pt x="3268662" y="87756"/>
                  </a:lnTo>
                  <a:lnTo>
                    <a:pt x="3268662" y="605688"/>
                  </a:lnTo>
                  <a:lnTo>
                    <a:pt x="3261772" y="639873"/>
                  </a:lnTo>
                  <a:lnTo>
                    <a:pt x="3242976" y="667792"/>
                  </a:lnTo>
                  <a:lnTo>
                    <a:pt x="3215084" y="686618"/>
                  </a:lnTo>
                  <a:lnTo>
                    <a:pt x="3180905" y="693521"/>
                  </a:lnTo>
                  <a:lnTo>
                    <a:pt x="87820" y="693521"/>
                  </a:lnTo>
                  <a:lnTo>
                    <a:pt x="53637" y="686618"/>
                  </a:lnTo>
                  <a:lnTo>
                    <a:pt x="25722" y="667792"/>
                  </a:lnTo>
                  <a:lnTo>
                    <a:pt x="6901" y="639873"/>
                  </a:lnTo>
                  <a:lnTo>
                    <a:pt x="0" y="605688"/>
                  </a:lnTo>
                  <a:lnTo>
                    <a:pt x="0" y="87756"/>
                  </a:lnTo>
                  <a:close/>
                </a:path>
              </a:pathLst>
            </a:custGeom>
            <a:ln w="19050">
              <a:solidFill>
                <a:srgbClr val="2845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20444" y="5398134"/>
            <a:ext cx="2860040" cy="51435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5080" indent="361950">
              <a:lnSpc>
                <a:spcPct val="105000"/>
              </a:lnSpc>
              <a:spcBef>
                <a:spcPts val="35"/>
              </a:spcBef>
            </a:pPr>
            <a:r>
              <a:rPr sz="1550" spc="-10" dirty="0">
                <a:solidFill>
                  <a:srgbClr val="001F5F"/>
                </a:solidFill>
                <a:latin typeface="Calibri"/>
                <a:cs typeface="Calibri"/>
              </a:rPr>
              <a:t>Серия</a:t>
            </a:r>
            <a:r>
              <a:rPr sz="155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550" spc="10" dirty="0">
                <a:solidFill>
                  <a:srgbClr val="001F5F"/>
                </a:solidFill>
                <a:latin typeface="Calibri"/>
                <a:cs typeface="Calibri"/>
              </a:rPr>
              <a:t>«Функциональная </a:t>
            </a:r>
            <a:r>
              <a:rPr sz="1550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001F5F"/>
                </a:solidFill>
                <a:latin typeface="Calibri"/>
                <a:cs typeface="Calibri"/>
              </a:rPr>
              <a:t>грамотность.</a:t>
            </a:r>
            <a:r>
              <a:rPr sz="1550" spc="2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550" spc="5" dirty="0">
                <a:solidFill>
                  <a:srgbClr val="001F5F"/>
                </a:solidFill>
                <a:latin typeface="Calibri"/>
                <a:cs typeface="Calibri"/>
              </a:rPr>
              <a:t>Учимся</a:t>
            </a:r>
            <a:r>
              <a:rPr sz="1550" spc="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550" spc="20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155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550" spc="-5" dirty="0">
                <a:solidFill>
                  <a:srgbClr val="001F5F"/>
                </a:solidFill>
                <a:latin typeface="Calibri"/>
                <a:cs typeface="Calibri"/>
              </a:rPr>
              <a:t>жизни»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369302" y="5309996"/>
            <a:ext cx="3268979" cy="626110"/>
          </a:xfrm>
          <a:custGeom>
            <a:avLst/>
            <a:gdLst/>
            <a:ahLst/>
            <a:cxnLst/>
            <a:rect l="l" t="t" r="r" b="b"/>
            <a:pathLst>
              <a:path w="3268979" h="626110">
                <a:moveTo>
                  <a:pt x="0" y="79247"/>
                </a:moveTo>
                <a:lnTo>
                  <a:pt x="6221" y="48381"/>
                </a:lnTo>
                <a:lnTo>
                  <a:pt x="23193" y="23193"/>
                </a:lnTo>
                <a:lnTo>
                  <a:pt x="48381" y="6221"/>
                </a:lnTo>
                <a:lnTo>
                  <a:pt x="79248" y="0"/>
                </a:lnTo>
                <a:lnTo>
                  <a:pt x="3189478" y="0"/>
                </a:lnTo>
                <a:lnTo>
                  <a:pt x="3220291" y="6221"/>
                </a:lnTo>
                <a:lnTo>
                  <a:pt x="3245484" y="23193"/>
                </a:lnTo>
                <a:lnTo>
                  <a:pt x="3262487" y="48381"/>
                </a:lnTo>
                <a:lnTo>
                  <a:pt x="3268726" y="79247"/>
                </a:lnTo>
                <a:lnTo>
                  <a:pt x="3268726" y="546747"/>
                </a:lnTo>
                <a:lnTo>
                  <a:pt x="3262487" y="577609"/>
                </a:lnTo>
                <a:lnTo>
                  <a:pt x="3245484" y="602811"/>
                </a:lnTo>
                <a:lnTo>
                  <a:pt x="3220291" y="619803"/>
                </a:lnTo>
                <a:lnTo>
                  <a:pt x="3189478" y="626033"/>
                </a:lnTo>
                <a:lnTo>
                  <a:pt x="79248" y="626033"/>
                </a:lnTo>
                <a:lnTo>
                  <a:pt x="48381" y="619803"/>
                </a:lnTo>
                <a:lnTo>
                  <a:pt x="23193" y="602811"/>
                </a:lnTo>
                <a:lnTo>
                  <a:pt x="6221" y="577609"/>
                </a:lnTo>
                <a:lnTo>
                  <a:pt x="0" y="546747"/>
                </a:lnTo>
                <a:lnTo>
                  <a:pt x="0" y="79247"/>
                </a:lnTo>
                <a:close/>
              </a:path>
            </a:pathLst>
          </a:custGeom>
          <a:ln w="19049">
            <a:solidFill>
              <a:srgbClr val="2845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935341" y="5364479"/>
            <a:ext cx="2153920" cy="5137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spc="-5" dirty="0">
                <a:solidFill>
                  <a:srgbClr val="001F5F"/>
                </a:solidFill>
                <a:latin typeface="Calibri"/>
                <a:cs typeface="Calibri"/>
              </a:rPr>
              <a:t>Серия</a:t>
            </a:r>
            <a:r>
              <a:rPr sz="1550" spc="1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550" spc="10" dirty="0">
                <a:solidFill>
                  <a:srgbClr val="001F5F"/>
                </a:solidFill>
                <a:latin typeface="Calibri"/>
                <a:cs typeface="Calibri"/>
              </a:rPr>
              <a:t>«Функциональная</a:t>
            </a:r>
            <a:endParaRPr sz="1550">
              <a:latin typeface="Calibri"/>
              <a:cs typeface="Calibri"/>
            </a:endParaRPr>
          </a:p>
          <a:p>
            <a:pPr marL="31115">
              <a:lnSpc>
                <a:spcPct val="100000"/>
              </a:lnSpc>
              <a:spcBef>
                <a:spcPts val="90"/>
              </a:spcBef>
            </a:pPr>
            <a:r>
              <a:rPr sz="1550" dirty="0">
                <a:solidFill>
                  <a:srgbClr val="001F5F"/>
                </a:solidFill>
                <a:latin typeface="Calibri"/>
                <a:cs typeface="Calibri"/>
              </a:rPr>
              <a:t>грамотность.</a:t>
            </a:r>
            <a:r>
              <a:rPr sz="1550" spc="2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550" spc="-25" dirty="0">
                <a:solidFill>
                  <a:srgbClr val="001F5F"/>
                </a:solidFill>
                <a:latin typeface="Calibri"/>
                <a:cs typeface="Calibri"/>
              </a:rPr>
              <a:t>Тренажер»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61925" y="647700"/>
            <a:ext cx="5915025" cy="4762500"/>
            <a:chOff x="161925" y="647700"/>
            <a:chExt cx="5915025" cy="4762500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67175" y="2819400"/>
              <a:ext cx="2009775" cy="25908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34941" y="2981198"/>
              <a:ext cx="1623187" cy="221234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04029" y="2976321"/>
              <a:ext cx="112947" cy="27729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85975" y="1704975"/>
              <a:ext cx="2076450" cy="260032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50058" y="1872488"/>
              <a:ext cx="1696846" cy="221729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35402" y="1872513"/>
              <a:ext cx="118672" cy="27708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1925" y="647700"/>
              <a:ext cx="2085975" cy="25908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9171" y="809625"/>
              <a:ext cx="1696847" cy="221145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5734" y="811669"/>
              <a:ext cx="118863" cy="276974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6666992" y="834008"/>
            <a:ext cx="1628775" cy="2237105"/>
            <a:chOff x="6666992" y="834008"/>
            <a:chExt cx="1628775" cy="2237105"/>
          </a:xfrm>
        </p:grpSpPr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679692" y="846708"/>
              <a:ext cx="1602867" cy="2211451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6673342" y="840358"/>
              <a:ext cx="1616075" cy="2224405"/>
            </a:xfrm>
            <a:custGeom>
              <a:avLst/>
              <a:gdLst/>
              <a:ahLst/>
              <a:cxnLst/>
              <a:rect l="l" t="t" r="r" b="b"/>
              <a:pathLst>
                <a:path w="1616075" h="2224405">
                  <a:moveTo>
                    <a:pt x="0" y="2224151"/>
                  </a:moveTo>
                  <a:lnTo>
                    <a:pt x="1615567" y="2224151"/>
                  </a:lnTo>
                  <a:lnTo>
                    <a:pt x="1615567" y="0"/>
                  </a:lnTo>
                  <a:lnTo>
                    <a:pt x="0" y="0"/>
                  </a:lnTo>
                  <a:lnTo>
                    <a:pt x="0" y="2224151"/>
                  </a:lnTo>
                  <a:close/>
                </a:path>
              </a:pathLst>
            </a:custGeom>
            <a:ln w="12700">
              <a:solidFill>
                <a:srgbClr val="D0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780022" y="846747"/>
              <a:ext cx="115596" cy="292442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8475344" y="1913763"/>
            <a:ext cx="1712595" cy="2235200"/>
            <a:chOff x="8475344" y="1913763"/>
            <a:chExt cx="1712595" cy="2235200"/>
          </a:xfrm>
        </p:grpSpPr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88044" y="1926463"/>
              <a:ext cx="1686941" cy="2209419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8481694" y="1920113"/>
              <a:ext cx="1699895" cy="2222500"/>
            </a:xfrm>
            <a:custGeom>
              <a:avLst/>
              <a:gdLst/>
              <a:ahLst/>
              <a:cxnLst/>
              <a:rect l="l" t="t" r="r" b="b"/>
              <a:pathLst>
                <a:path w="1699895" h="2222500">
                  <a:moveTo>
                    <a:pt x="0" y="2222119"/>
                  </a:moveTo>
                  <a:lnTo>
                    <a:pt x="1699641" y="2222119"/>
                  </a:lnTo>
                  <a:lnTo>
                    <a:pt x="1699641" y="0"/>
                  </a:lnTo>
                  <a:lnTo>
                    <a:pt x="0" y="0"/>
                  </a:lnTo>
                  <a:lnTo>
                    <a:pt x="0" y="2222119"/>
                  </a:lnTo>
                  <a:close/>
                </a:path>
              </a:pathLst>
            </a:custGeom>
            <a:ln w="12700">
              <a:solidFill>
                <a:srgbClr val="D0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593708" y="1952434"/>
              <a:ext cx="121657" cy="292163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10327385" y="2836417"/>
            <a:ext cx="1666239" cy="2237105"/>
            <a:chOff x="10327385" y="2836417"/>
            <a:chExt cx="1666239" cy="2237105"/>
          </a:xfrm>
        </p:grpSpPr>
        <p:pic>
          <p:nvPicPr>
            <p:cNvPr id="30" name="object 3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340085" y="2849117"/>
              <a:ext cx="1640331" cy="221145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0333735" y="2842767"/>
              <a:ext cx="1653539" cy="2224405"/>
            </a:xfrm>
            <a:custGeom>
              <a:avLst/>
              <a:gdLst/>
              <a:ahLst/>
              <a:cxnLst/>
              <a:rect l="l" t="t" r="r" b="b"/>
              <a:pathLst>
                <a:path w="1653540" h="2224404">
                  <a:moveTo>
                    <a:pt x="0" y="2224150"/>
                  </a:moveTo>
                  <a:lnTo>
                    <a:pt x="1653031" y="2224150"/>
                  </a:lnTo>
                  <a:lnTo>
                    <a:pt x="1653031" y="0"/>
                  </a:lnTo>
                  <a:lnTo>
                    <a:pt x="0" y="0"/>
                  </a:lnTo>
                  <a:lnTo>
                    <a:pt x="0" y="2224150"/>
                  </a:lnTo>
                  <a:close/>
                </a:path>
              </a:pathLst>
            </a:custGeom>
            <a:ln w="12700">
              <a:solidFill>
                <a:srgbClr val="D0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446384" y="2875318"/>
              <a:ext cx="118299" cy="29244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508625" cy="6858000"/>
          </a:xfrm>
          <a:custGeom>
            <a:avLst/>
            <a:gdLst/>
            <a:ahLst/>
            <a:cxnLst/>
            <a:rect l="l" t="t" r="r" b="b"/>
            <a:pathLst>
              <a:path w="5508625" h="6858000">
                <a:moveTo>
                  <a:pt x="0" y="6858000"/>
                </a:moveTo>
                <a:lnTo>
                  <a:pt x="5508625" y="6858000"/>
                </a:lnTo>
                <a:lnTo>
                  <a:pt x="5508625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28458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31425" y="6126162"/>
            <a:ext cx="1630426" cy="4699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599544" y="515921"/>
            <a:ext cx="191135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50"/>
              </a:lnSpc>
            </a:pPr>
            <a:r>
              <a:rPr sz="1400" b="1" spc="3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400" b="1" spc="-146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1400" b="1" spc="35" dirty="0">
                <a:solidFill>
                  <a:srgbClr val="FFFFFF"/>
                </a:solidFill>
                <a:latin typeface="Calibri"/>
                <a:cs typeface="Calibri"/>
              </a:rPr>
              <a:t>21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9553" y="6483756"/>
              <a:ext cx="2331210" cy="10665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31425" y="6126162"/>
              <a:ext cx="1630426" cy="4699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9553" y="6483756"/>
              <a:ext cx="2331210" cy="106654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08625" y="0"/>
              <a:ext cx="6683375" cy="6858000"/>
            </a:xfrm>
            <a:custGeom>
              <a:avLst/>
              <a:gdLst/>
              <a:ahLst/>
              <a:cxnLst/>
              <a:rect l="l" t="t" r="r" b="b"/>
              <a:pathLst>
                <a:path w="6683375" h="6858000">
                  <a:moveTo>
                    <a:pt x="6683375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6683375" y="6858000"/>
                  </a:lnTo>
                  <a:lnTo>
                    <a:pt x="66833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43200" y="4212590"/>
              <a:ext cx="2263775" cy="1646555"/>
            </a:xfrm>
            <a:custGeom>
              <a:avLst/>
              <a:gdLst/>
              <a:ahLst/>
              <a:cxnLst/>
              <a:rect l="l" t="t" r="r" b="b"/>
              <a:pathLst>
                <a:path w="2263775" h="1646554">
                  <a:moveTo>
                    <a:pt x="1989454" y="0"/>
                  </a:moveTo>
                  <a:lnTo>
                    <a:pt x="274319" y="0"/>
                  </a:lnTo>
                  <a:lnTo>
                    <a:pt x="225008" y="4419"/>
                  </a:lnTo>
                  <a:lnTo>
                    <a:pt x="178597" y="17161"/>
                  </a:lnTo>
                  <a:lnTo>
                    <a:pt x="135861" y="37450"/>
                  </a:lnTo>
                  <a:lnTo>
                    <a:pt x="97575" y="64513"/>
                  </a:lnTo>
                  <a:lnTo>
                    <a:pt x="64513" y="97575"/>
                  </a:lnTo>
                  <a:lnTo>
                    <a:pt x="37450" y="135861"/>
                  </a:lnTo>
                  <a:lnTo>
                    <a:pt x="17161" y="178597"/>
                  </a:lnTo>
                  <a:lnTo>
                    <a:pt x="4419" y="225008"/>
                  </a:lnTo>
                  <a:lnTo>
                    <a:pt x="0" y="274320"/>
                  </a:lnTo>
                  <a:lnTo>
                    <a:pt x="0" y="1371854"/>
                  </a:lnTo>
                  <a:lnTo>
                    <a:pt x="4419" y="1421174"/>
                  </a:lnTo>
                  <a:lnTo>
                    <a:pt x="17161" y="1467594"/>
                  </a:lnTo>
                  <a:lnTo>
                    <a:pt x="37450" y="1510339"/>
                  </a:lnTo>
                  <a:lnTo>
                    <a:pt x="64513" y="1548635"/>
                  </a:lnTo>
                  <a:lnTo>
                    <a:pt x="97575" y="1581705"/>
                  </a:lnTo>
                  <a:lnTo>
                    <a:pt x="135861" y="1608775"/>
                  </a:lnTo>
                  <a:lnTo>
                    <a:pt x="178597" y="1629071"/>
                  </a:lnTo>
                  <a:lnTo>
                    <a:pt x="225008" y="1641816"/>
                  </a:lnTo>
                  <a:lnTo>
                    <a:pt x="274319" y="1646237"/>
                  </a:lnTo>
                  <a:lnTo>
                    <a:pt x="1989454" y="1646237"/>
                  </a:lnTo>
                  <a:lnTo>
                    <a:pt x="2038766" y="1641816"/>
                  </a:lnTo>
                  <a:lnTo>
                    <a:pt x="2085177" y="1629071"/>
                  </a:lnTo>
                  <a:lnTo>
                    <a:pt x="2127913" y="1608775"/>
                  </a:lnTo>
                  <a:lnTo>
                    <a:pt x="2166199" y="1581705"/>
                  </a:lnTo>
                  <a:lnTo>
                    <a:pt x="2199261" y="1548635"/>
                  </a:lnTo>
                  <a:lnTo>
                    <a:pt x="2226324" y="1510339"/>
                  </a:lnTo>
                  <a:lnTo>
                    <a:pt x="2246613" y="1467594"/>
                  </a:lnTo>
                  <a:lnTo>
                    <a:pt x="2259355" y="1421174"/>
                  </a:lnTo>
                  <a:lnTo>
                    <a:pt x="2263775" y="1371854"/>
                  </a:lnTo>
                  <a:lnTo>
                    <a:pt x="2263775" y="274320"/>
                  </a:lnTo>
                  <a:lnTo>
                    <a:pt x="2259355" y="225008"/>
                  </a:lnTo>
                  <a:lnTo>
                    <a:pt x="2246613" y="178597"/>
                  </a:lnTo>
                  <a:lnTo>
                    <a:pt x="2226324" y="135861"/>
                  </a:lnTo>
                  <a:lnTo>
                    <a:pt x="2199261" y="97575"/>
                  </a:lnTo>
                  <a:lnTo>
                    <a:pt x="2166199" y="64513"/>
                  </a:lnTo>
                  <a:lnTo>
                    <a:pt x="2127913" y="37450"/>
                  </a:lnTo>
                  <a:lnTo>
                    <a:pt x="2085177" y="17161"/>
                  </a:lnTo>
                  <a:lnTo>
                    <a:pt x="2038766" y="4419"/>
                  </a:lnTo>
                  <a:lnTo>
                    <a:pt x="1989454" y="0"/>
                  </a:lnTo>
                  <a:close/>
                </a:path>
              </a:pathLst>
            </a:custGeom>
            <a:solidFill>
              <a:srgbClr val="2845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743200" y="4212590"/>
              <a:ext cx="2263775" cy="1646555"/>
            </a:xfrm>
            <a:custGeom>
              <a:avLst/>
              <a:gdLst/>
              <a:ahLst/>
              <a:cxnLst/>
              <a:rect l="l" t="t" r="r" b="b"/>
              <a:pathLst>
                <a:path w="2263775" h="1646554">
                  <a:moveTo>
                    <a:pt x="1989454" y="0"/>
                  </a:moveTo>
                  <a:lnTo>
                    <a:pt x="2038766" y="4419"/>
                  </a:lnTo>
                  <a:lnTo>
                    <a:pt x="2085177" y="17161"/>
                  </a:lnTo>
                  <a:lnTo>
                    <a:pt x="2127913" y="37450"/>
                  </a:lnTo>
                  <a:lnTo>
                    <a:pt x="2166199" y="64513"/>
                  </a:lnTo>
                  <a:lnTo>
                    <a:pt x="2199261" y="97575"/>
                  </a:lnTo>
                  <a:lnTo>
                    <a:pt x="2226324" y="135861"/>
                  </a:lnTo>
                  <a:lnTo>
                    <a:pt x="2246613" y="178597"/>
                  </a:lnTo>
                  <a:lnTo>
                    <a:pt x="2259355" y="225008"/>
                  </a:lnTo>
                  <a:lnTo>
                    <a:pt x="2263775" y="274320"/>
                  </a:lnTo>
                  <a:lnTo>
                    <a:pt x="2263775" y="1371854"/>
                  </a:lnTo>
                  <a:lnTo>
                    <a:pt x="2259355" y="1421174"/>
                  </a:lnTo>
                  <a:lnTo>
                    <a:pt x="2246613" y="1467594"/>
                  </a:lnTo>
                  <a:lnTo>
                    <a:pt x="2226324" y="1510339"/>
                  </a:lnTo>
                  <a:lnTo>
                    <a:pt x="2199261" y="1548635"/>
                  </a:lnTo>
                  <a:lnTo>
                    <a:pt x="2166199" y="1581705"/>
                  </a:lnTo>
                  <a:lnTo>
                    <a:pt x="2127913" y="1608775"/>
                  </a:lnTo>
                  <a:lnTo>
                    <a:pt x="2085177" y="1629071"/>
                  </a:lnTo>
                  <a:lnTo>
                    <a:pt x="2038766" y="1641816"/>
                  </a:lnTo>
                  <a:lnTo>
                    <a:pt x="1989454" y="1646237"/>
                  </a:lnTo>
                  <a:lnTo>
                    <a:pt x="274319" y="1646237"/>
                  </a:lnTo>
                  <a:lnTo>
                    <a:pt x="225008" y="1641816"/>
                  </a:lnTo>
                  <a:lnTo>
                    <a:pt x="178597" y="1629071"/>
                  </a:lnTo>
                  <a:lnTo>
                    <a:pt x="135861" y="1608775"/>
                  </a:lnTo>
                  <a:lnTo>
                    <a:pt x="97575" y="1581705"/>
                  </a:lnTo>
                  <a:lnTo>
                    <a:pt x="64513" y="1548635"/>
                  </a:lnTo>
                  <a:lnTo>
                    <a:pt x="37450" y="1510339"/>
                  </a:lnTo>
                  <a:lnTo>
                    <a:pt x="17161" y="1467594"/>
                  </a:lnTo>
                  <a:lnTo>
                    <a:pt x="4419" y="1421174"/>
                  </a:lnTo>
                  <a:lnTo>
                    <a:pt x="0" y="1371854"/>
                  </a:lnTo>
                  <a:lnTo>
                    <a:pt x="0" y="274320"/>
                  </a:lnTo>
                  <a:lnTo>
                    <a:pt x="4419" y="225008"/>
                  </a:lnTo>
                  <a:lnTo>
                    <a:pt x="17161" y="178597"/>
                  </a:lnTo>
                  <a:lnTo>
                    <a:pt x="37450" y="135861"/>
                  </a:lnTo>
                  <a:lnTo>
                    <a:pt x="64513" y="97575"/>
                  </a:lnTo>
                  <a:lnTo>
                    <a:pt x="97575" y="64513"/>
                  </a:lnTo>
                  <a:lnTo>
                    <a:pt x="135861" y="37450"/>
                  </a:lnTo>
                  <a:lnTo>
                    <a:pt x="178597" y="17161"/>
                  </a:lnTo>
                  <a:lnTo>
                    <a:pt x="225008" y="4419"/>
                  </a:lnTo>
                  <a:lnTo>
                    <a:pt x="274319" y="0"/>
                  </a:lnTo>
                  <a:lnTo>
                    <a:pt x="1989454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743200" y="2567940"/>
              <a:ext cx="2263775" cy="1646555"/>
            </a:xfrm>
            <a:custGeom>
              <a:avLst/>
              <a:gdLst/>
              <a:ahLst/>
              <a:cxnLst/>
              <a:rect l="l" t="t" r="r" b="b"/>
              <a:pathLst>
                <a:path w="2263775" h="1646554">
                  <a:moveTo>
                    <a:pt x="1989454" y="0"/>
                  </a:moveTo>
                  <a:lnTo>
                    <a:pt x="274319" y="0"/>
                  </a:lnTo>
                  <a:lnTo>
                    <a:pt x="225008" y="4419"/>
                  </a:lnTo>
                  <a:lnTo>
                    <a:pt x="178597" y="17161"/>
                  </a:lnTo>
                  <a:lnTo>
                    <a:pt x="135861" y="37450"/>
                  </a:lnTo>
                  <a:lnTo>
                    <a:pt x="97575" y="64513"/>
                  </a:lnTo>
                  <a:lnTo>
                    <a:pt x="64513" y="97575"/>
                  </a:lnTo>
                  <a:lnTo>
                    <a:pt x="37450" y="135861"/>
                  </a:lnTo>
                  <a:lnTo>
                    <a:pt x="17161" y="178597"/>
                  </a:lnTo>
                  <a:lnTo>
                    <a:pt x="4419" y="225008"/>
                  </a:lnTo>
                  <a:lnTo>
                    <a:pt x="0" y="274320"/>
                  </a:lnTo>
                  <a:lnTo>
                    <a:pt x="0" y="1371854"/>
                  </a:lnTo>
                  <a:lnTo>
                    <a:pt x="4419" y="1421165"/>
                  </a:lnTo>
                  <a:lnTo>
                    <a:pt x="17161" y="1467576"/>
                  </a:lnTo>
                  <a:lnTo>
                    <a:pt x="37450" y="1510312"/>
                  </a:lnTo>
                  <a:lnTo>
                    <a:pt x="64513" y="1548598"/>
                  </a:lnTo>
                  <a:lnTo>
                    <a:pt x="97575" y="1581660"/>
                  </a:lnTo>
                  <a:lnTo>
                    <a:pt x="135861" y="1608723"/>
                  </a:lnTo>
                  <a:lnTo>
                    <a:pt x="178597" y="1629012"/>
                  </a:lnTo>
                  <a:lnTo>
                    <a:pt x="225008" y="1641754"/>
                  </a:lnTo>
                  <a:lnTo>
                    <a:pt x="274319" y="1646174"/>
                  </a:lnTo>
                  <a:lnTo>
                    <a:pt x="1989454" y="1646174"/>
                  </a:lnTo>
                  <a:lnTo>
                    <a:pt x="2038766" y="1641754"/>
                  </a:lnTo>
                  <a:lnTo>
                    <a:pt x="2085177" y="1629012"/>
                  </a:lnTo>
                  <a:lnTo>
                    <a:pt x="2127913" y="1608723"/>
                  </a:lnTo>
                  <a:lnTo>
                    <a:pt x="2166199" y="1581660"/>
                  </a:lnTo>
                  <a:lnTo>
                    <a:pt x="2199261" y="1548598"/>
                  </a:lnTo>
                  <a:lnTo>
                    <a:pt x="2226324" y="1510312"/>
                  </a:lnTo>
                  <a:lnTo>
                    <a:pt x="2246613" y="1467576"/>
                  </a:lnTo>
                  <a:lnTo>
                    <a:pt x="2259355" y="1421165"/>
                  </a:lnTo>
                  <a:lnTo>
                    <a:pt x="2263775" y="1371854"/>
                  </a:lnTo>
                  <a:lnTo>
                    <a:pt x="2263775" y="274320"/>
                  </a:lnTo>
                  <a:lnTo>
                    <a:pt x="2259355" y="225008"/>
                  </a:lnTo>
                  <a:lnTo>
                    <a:pt x="2246613" y="178597"/>
                  </a:lnTo>
                  <a:lnTo>
                    <a:pt x="2226324" y="135861"/>
                  </a:lnTo>
                  <a:lnTo>
                    <a:pt x="2199261" y="97575"/>
                  </a:lnTo>
                  <a:lnTo>
                    <a:pt x="2166199" y="64513"/>
                  </a:lnTo>
                  <a:lnTo>
                    <a:pt x="2127913" y="37450"/>
                  </a:lnTo>
                  <a:lnTo>
                    <a:pt x="2085177" y="17161"/>
                  </a:lnTo>
                  <a:lnTo>
                    <a:pt x="2038766" y="4419"/>
                  </a:lnTo>
                  <a:lnTo>
                    <a:pt x="1989454" y="0"/>
                  </a:lnTo>
                  <a:close/>
                </a:path>
              </a:pathLst>
            </a:custGeom>
            <a:solidFill>
              <a:srgbClr val="2845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743200" y="2567940"/>
              <a:ext cx="2263775" cy="1646555"/>
            </a:xfrm>
            <a:custGeom>
              <a:avLst/>
              <a:gdLst/>
              <a:ahLst/>
              <a:cxnLst/>
              <a:rect l="l" t="t" r="r" b="b"/>
              <a:pathLst>
                <a:path w="2263775" h="1646554">
                  <a:moveTo>
                    <a:pt x="1989454" y="0"/>
                  </a:moveTo>
                  <a:lnTo>
                    <a:pt x="2038766" y="4419"/>
                  </a:lnTo>
                  <a:lnTo>
                    <a:pt x="2085177" y="17161"/>
                  </a:lnTo>
                  <a:lnTo>
                    <a:pt x="2127913" y="37450"/>
                  </a:lnTo>
                  <a:lnTo>
                    <a:pt x="2166199" y="64513"/>
                  </a:lnTo>
                  <a:lnTo>
                    <a:pt x="2199261" y="97575"/>
                  </a:lnTo>
                  <a:lnTo>
                    <a:pt x="2226324" y="135861"/>
                  </a:lnTo>
                  <a:lnTo>
                    <a:pt x="2246613" y="178597"/>
                  </a:lnTo>
                  <a:lnTo>
                    <a:pt x="2259355" y="225008"/>
                  </a:lnTo>
                  <a:lnTo>
                    <a:pt x="2263775" y="274320"/>
                  </a:lnTo>
                  <a:lnTo>
                    <a:pt x="2263775" y="1371854"/>
                  </a:lnTo>
                  <a:lnTo>
                    <a:pt x="2259355" y="1421165"/>
                  </a:lnTo>
                  <a:lnTo>
                    <a:pt x="2246613" y="1467576"/>
                  </a:lnTo>
                  <a:lnTo>
                    <a:pt x="2226324" y="1510312"/>
                  </a:lnTo>
                  <a:lnTo>
                    <a:pt x="2199261" y="1548598"/>
                  </a:lnTo>
                  <a:lnTo>
                    <a:pt x="2166199" y="1581660"/>
                  </a:lnTo>
                  <a:lnTo>
                    <a:pt x="2127913" y="1608723"/>
                  </a:lnTo>
                  <a:lnTo>
                    <a:pt x="2085177" y="1629012"/>
                  </a:lnTo>
                  <a:lnTo>
                    <a:pt x="2038766" y="1641754"/>
                  </a:lnTo>
                  <a:lnTo>
                    <a:pt x="1989454" y="1646174"/>
                  </a:lnTo>
                  <a:lnTo>
                    <a:pt x="274319" y="1646174"/>
                  </a:lnTo>
                  <a:lnTo>
                    <a:pt x="225008" y="1641754"/>
                  </a:lnTo>
                  <a:lnTo>
                    <a:pt x="178597" y="1629012"/>
                  </a:lnTo>
                  <a:lnTo>
                    <a:pt x="135861" y="1608723"/>
                  </a:lnTo>
                  <a:lnTo>
                    <a:pt x="97575" y="1581660"/>
                  </a:lnTo>
                  <a:lnTo>
                    <a:pt x="64513" y="1548598"/>
                  </a:lnTo>
                  <a:lnTo>
                    <a:pt x="37450" y="1510312"/>
                  </a:lnTo>
                  <a:lnTo>
                    <a:pt x="17161" y="1467576"/>
                  </a:lnTo>
                  <a:lnTo>
                    <a:pt x="4419" y="1421165"/>
                  </a:lnTo>
                  <a:lnTo>
                    <a:pt x="0" y="1371854"/>
                  </a:lnTo>
                  <a:lnTo>
                    <a:pt x="0" y="274320"/>
                  </a:lnTo>
                  <a:lnTo>
                    <a:pt x="4419" y="225008"/>
                  </a:lnTo>
                  <a:lnTo>
                    <a:pt x="17161" y="178597"/>
                  </a:lnTo>
                  <a:lnTo>
                    <a:pt x="37450" y="135861"/>
                  </a:lnTo>
                  <a:lnTo>
                    <a:pt x="64513" y="97575"/>
                  </a:lnTo>
                  <a:lnTo>
                    <a:pt x="97575" y="64513"/>
                  </a:lnTo>
                  <a:lnTo>
                    <a:pt x="135861" y="37450"/>
                  </a:lnTo>
                  <a:lnTo>
                    <a:pt x="178597" y="17161"/>
                  </a:lnTo>
                  <a:lnTo>
                    <a:pt x="225008" y="4419"/>
                  </a:lnTo>
                  <a:lnTo>
                    <a:pt x="274319" y="0"/>
                  </a:lnTo>
                  <a:lnTo>
                    <a:pt x="1989454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79425" y="2567940"/>
              <a:ext cx="2263775" cy="1646555"/>
            </a:xfrm>
            <a:custGeom>
              <a:avLst/>
              <a:gdLst/>
              <a:ahLst/>
              <a:cxnLst/>
              <a:rect l="l" t="t" r="r" b="b"/>
              <a:pathLst>
                <a:path w="2263775" h="1646554">
                  <a:moveTo>
                    <a:pt x="1989455" y="0"/>
                  </a:moveTo>
                  <a:lnTo>
                    <a:pt x="274383" y="0"/>
                  </a:lnTo>
                  <a:lnTo>
                    <a:pt x="225063" y="4419"/>
                  </a:lnTo>
                  <a:lnTo>
                    <a:pt x="178642" y="17161"/>
                  </a:lnTo>
                  <a:lnTo>
                    <a:pt x="135897" y="37450"/>
                  </a:lnTo>
                  <a:lnTo>
                    <a:pt x="97602" y="64513"/>
                  </a:lnTo>
                  <a:lnTo>
                    <a:pt x="64532" y="97575"/>
                  </a:lnTo>
                  <a:lnTo>
                    <a:pt x="37461" y="135861"/>
                  </a:lnTo>
                  <a:lnTo>
                    <a:pt x="17166" y="178597"/>
                  </a:lnTo>
                  <a:lnTo>
                    <a:pt x="4420" y="225008"/>
                  </a:lnTo>
                  <a:lnTo>
                    <a:pt x="0" y="274320"/>
                  </a:lnTo>
                  <a:lnTo>
                    <a:pt x="0" y="1371854"/>
                  </a:lnTo>
                  <a:lnTo>
                    <a:pt x="4420" y="1421169"/>
                  </a:lnTo>
                  <a:lnTo>
                    <a:pt x="17166" y="1467592"/>
                  </a:lnTo>
                  <a:lnTo>
                    <a:pt x="37461" y="1510345"/>
                  </a:lnTo>
                  <a:lnTo>
                    <a:pt x="64532" y="1548651"/>
                  </a:lnTo>
                  <a:lnTo>
                    <a:pt x="97602" y="1581734"/>
                  </a:lnTo>
                  <a:lnTo>
                    <a:pt x="135897" y="1608817"/>
                  </a:lnTo>
                  <a:lnTo>
                    <a:pt x="178642" y="1629123"/>
                  </a:lnTo>
                  <a:lnTo>
                    <a:pt x="225063" y="1641877"/>
                  </a:lnTo>
                  <a:lnTo>
                    <a:pt x="274383" y="1646301"/>
                  </a:lnTo>
                  <a:lnTo>
                    <a:pt x="1989455" y="1646301"/>
                  </a:lnTo>
                  <a:lnTo>
                    <a:pt x="2038766" y="1641877"/>
                  </a:lnTo>
                  <a:lnTo>
                    <a:pt x="2085177" y="1629123"/>
                  </a:lnTo>
                  <a:lnTo>
                    <a:pt x="2127913" y="1608817"/>
                  </a:lnTo>
                  <a:lnTo>
                    <a:pt x="2166199" y="1581734"/>
                  </a:lnTo>
                  <a:lnTo>
                    <a:pt x="2199261" y="1548651"/>
                  </a:lnTo>
                  <a:lnTo>
                    <a:pt x="2226324" y="1510345"/>
                  </a:lnTo>
                  <a:lnTo>
                    <a:pt x="2246613" y="1467592"/>
                  </a:lnTo>
                  <a:lnTo>
                    <a:pt x="2259355" y="1421169"/>
                  </a:lnTo>
                  <a:lnTo>
                    <a:pt x="2263775" y="1371854"/>
                  </a:lnTo>
                  <a:lnTo>
                    <a:pt x="2263775" y="274320"/>
                  </a:lnTo>
                  <a:lnTo>
                    <a:pt x="2259355" y="225008"/>
                  </a:lnTo>
                  <a:lnTo>
                    <a:pt x="2246613" y="178597"/>
                  </a:lnTo>
                  <a:lnTo>
                    <a:pt x="2226324" y="135861"/>
                  </a:lnTo>
                  <a:lnTo>
                    <a:pt x="2199261" y="97575"/>
                  </a:lnTo>
                  <a:lnTo>
                    <a:pt x="2166199" y="64513"/>
                  </a:lnTo>
                  <a:lnTo>
                    <a:pt x="2127913" y="37450"/>
                  </a:lnTo>
                  <a:lnTo>
                    <a:pt x="2085177" y="17161"/>
                  </a:lnTo>
                  <a:lnTo>
                    <a:pt x="2038766" y="4419"/>
                  </a:lnTo>
                  <a:lnTo>
                    <a:pt x="1989455" y="0"/>
                  </a:lnTo>
                  <a:close/>
                </a:path>
              </a:pathLst>
            </a:custGeom>
            <a:solidFill>
              <a:srgbClr val="2845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79425" y="2567940"/>
              <a:ext cx="2263775" cy="1646555"/>
            </a:xfrm>
            <a:custGeom>
              <a:avLst/>
              <a:gdLst/>
              <a:ahLst/>
              <a:cxnLst/>
              <a:rect l="l" t="t" r="r" b="b"/>
              <a:pathLst>
                <a:path w="2263775" h="1646554">
                  <a:moveTo>
                    <a:pt x="274383" y="1646301"/>
                  </a:moveTo>
                  <a:lnTo>
                    <a:pt x="225063" y="1641877"/>
                  </a:lnTo>
                  <a:lnTo>
                    <a:pt x="178642" y="1629123"/>
                  </a:lnTo>
                  <a:lnTo>
                    <a:pt x="135897" y="1608817"/>
                  </a:lnTo>
                  <a:lnTo>
                    <a:pt x="97602" y="1581734"/>
                  </a:lnTo>
                  <a:lnTo>
                    <a:pt x="64532" y="1548651"/>
                  </a:lnTo>
                  <a:lnTo>
                    <a:pt x="37461" y="1510345"/>
                  </a:lnTo>
                  <a:lnTo>
                    <a:pt x="17166" y="1467592"/>
                  </a:lnTo>
                  <a:lnTo>
                    <a:pt x="4420" y="1421169"/>
                  </a:lnTo>
                  <a:lnTo>
                    <a:pt x="0" y="1371854"/>
                  </a:lnTo>
                  <a:lnTo>
                    <a:pt x="0" y="274320"/>
                  </a:lnTo>
                  <a:lnTo>
                    <a:pt x="4420" y="225008"/>
                  </a:lnTo>
                  <a:lnTo>
                    <a:pt x="17166" y="178597"/>
                  </a:lnTo>
                  <a:lnTo>
                    <a:pt x="37461" y="135861"/>
                  </a:lnTo>
                  <a:lnTo>
                    <a:pt x="64532" y="97575"/>
                  </a:lnTo>
                  <a:lnTo>
                    <a:pt x="97602" y="64513"/>
                  </a:lnTo>
                  <a:lnTo>
                    <a:pt x="135897" y="37450"/>
                  </a:lnTo>
                  <a:lnTo>
                    <a:pt x="178642" y="17161"/>
                  </a:lnTo>
                  <a:lnTo>
                    <a:pt x="225063" y="4419"/>
                  </a:lnTo>
                  <a:lnTo>
                    <a:pt x="274383" y="0"/>
                  </a:lnTo>
                  <a:lnTo>
                    <a:pt x="1989455" y="0"/>
                  </a:lnTo>
                  <a:lnTo>
                    <a:pt x="2038766" y="4419"/>
                  </a:lnTo>
                  <a:lnTo>
                    <a:pt x="2085177" y="17161"/>
                  </a:lnTo>
                  <a:lnTo>
                    <a:pt x="2127913" y="37450"/>
                  </a:lnTo>
                  <a:lnTo>
                    <a:pt x="2166199" y="64513"/>
                  </a:lnTo>
                  <a:lnTo>
                    <a:pt x="2199261" y="97575"/>
                  </a:lnTo>
                  <a:lnTo>
                    <a:pt x="2226324" y="135861"/>
                  </a:lnTo>
                  <a:lnTo>
                    <a:pt x="2246613" y="178597"/>
                  </a:lnTo>
                  <a:lnTo>
                    <a:pt x="2259355" y="225008"/>
                  </a:lnTo>
                  <a:lnTo>
                    <a:pt x="2263775" y="274320"/>
                  </a:lnTo>
                  <a:lnTo>
                    <a:pt x="2263775" y="1371854"/>
                  </a:lnTo>
                  <a:lnTo>
                    <a:pt x="2259355" y="1421169"/>
                  </a:lnTo>
                  <a:lnTo>
                    <a:pt x="2246613" y="1467592"/>
                  </a:lnTo>
                  <a:lnTo>
                    <a:pt x="2226324" y="1510345"/>
                  </a:lnTo>
                  <a:lnTo>
                    <a:pt x="2199261" y="1548651"/>
                  </a:lnTo>
                  <a:lnTo>
                    <a:pt x="2166199" y="1581734"/>
                  </a:lnTo>
                  <a:lnTo>
                    <a:pt x="2127913" y="1608817"/>
                  </a:lnTo>
                  <a:lnTo>
                    <a:pt x="2085177" y="1629123"/>
                  </a:lnTo>
                  <a:lnTo>
                    <a:pt x="2038766" y="1641877"/>
                  </a:lnTo>
                  <a:lnTo>
                    <a:pt x="1989455" y="1646301"/>
                  </a:lnTo>
                  <a:lnTo>
                    <a:pt x="274383" y="1646301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79425" y="4212590"/>
              <a:ext cx="2263775" cy="1646555"/>
            </a:xfrm>
            <a:custGeom>
              <a:avLst/>
              <a:gdLst/>
              <a:ahLst/>
              <a:cxnLst/>
              <a:rect l="l" t="t" r="r" b="b"/>
              <a:pathLst>
                <a:path w="2263775" h="1646554">
                  <a:moveTo>
                    <a:pt x="1989455" y="0"/>
                  </a:moveTo>
                  <a:lnTo>
                    <a:pt x="274383" y="0"/>
                  </a:lnTo>
                  <a:lnTo>
                    <a:pt x="225063" y="4419"/>
                  </a:lnTo>
                  <a:lnTo>
                    <a:pt x="178642" y="17161"/>
                  </a:lnTo>
                  <a:lnTo>
                    <a:pt x="135897" y="37450"/>
                  </a:lnTo>
                  <a:lnTo>
                    <a:pt x="97602" y="64513"/>
                  </a:lnTo>
                  <a:lnTo>
                    <a:pt x="64532" y="97575"/>
                  </a:lnTo>
                  <a:lnTo>
                    <a:pt x="37461" y="135861"/>
                  </a:lnTo>
                  <a:lnTo>
                    <a:pt x="17166" y="178597"/>
                  </a:lnTo>
                  <a:lnTo>
                    <a:pt x="4420" y="225008"/>
                  </a:lnTo>
                  <a:lnTo>
                    <a:pt x="0" y="274320"/>
                  </a:lnTo>
                  <a:lnTo>
                    <a:pt x="0" y="1371854"/>
                  </a:lnTo>
                  <a:lnTo>
                    <a:pt x="4420" y="1421174"/>
                  </a:lnTo>
                  <a:lnTo>
                    <a:pt x="17166" y="1467594"/>
                  </a:lnTo>
                  <a:lnTo>
                    <a:pt x="37461" y="1510339"/>
                  </a:lnTo>
                  <a:lnTo>
                    <a:pt x="64532" y="1548635"/>
                  </a:lnTo>
                  <a:lnTo>
                    <a:pt x="97602" y="1581705"/>
                  </a:lnTo>
                  <a:lnTo>
                    <a:pt x="135897" y="1608775"/>
                  </a:lnTo>
                  <a:lnTo>
                    <a:pt x="178642" y="1629071"/>
                  </a:lnTo>
                  <a:lnTo>
                    <a:pt x="225063" y="1641816"/>
                  </a:lnTo>
                  <a:lnTo>
                    <a:pt x="274383" y="1646237"/>
                  </a:lnTo>
                  <a:lnTo>
                    <a:pt x="1989455" y="1646237"/>
                  </a:lnTo>
                  <a:lnTo>
                    <a:pt x="2038766" y="1641816"/>
                  </a:lnTo>
                  <a:lnTo>
                    <a:pt x="2085177" y="1629071"/>
                  </a:lnTo>
                  <a:lnTo>
                    <a:pt x="2127913" y="1608775"/>
                  </a:lnTo>
                  <a:lnTo>
                    <a:pt x="2166199" y="1581705"/>
                  </a:lnTo>
                  <a:lnTo>
                    <a:pt x="2199261" y="1548635"/>
                  </a:lnTo>
                  <a:lnTo>
                    <a:pt x="2226324" y="1510339"/>
                  </a:lnTo>
                  <a:lnTo>
                    <a:pt x="2246613" y="1467594"/>
                  </a:lnTo>
                  <a:lnTo>
                    <a:pt x="2259355" y="1421174"/>
                  </a:lnTo>
                  <a:lnTo>
                    <a:pt x="2263775" y="1371854"/>
                  </a:lnTo>
                  <a:lnTo>
                    <a:pt x="2263775" y="274320"/>
                  </a:lnTo>
                  <a:lnTo>
                    <a:pt x="2259355" y="225008"/>
                  </a:lnTo>
                  <a:lnTo>
                    <a:pt x="2246613" y="178597"/>
                  </a:lnTo>
                  <a:lnTo>
                    <a:pt x="2226324" y="135861"/>
                  </a:lnTo>
                  <a:lnTo>
                    <a:pt x="2199261" y="97575"/>
                  </a:lnTo>
                  <a:lnTo>
                    <a:pt x="2166199" y="64513"/>
                  </a:lnTo>
                  <a:lnTo>
                    <a:pt x="2127913" y="37450"/>
                  </a:lnTo>
                  <a:lnTo>
                    <a:pt x="2085177" y="17161"/>
                  </a:lnTo>
                  <a:lnTo>
                    <a:pt x="2038766" y="4419"/>
                  </a:lnTo>
                  <a:lnTo>
                    <a:pt x="1989455" y="0"/>
                  </a:lnTo>
                  <a:close/>
                </a:path>
              </a:pathLst>
            </a:custGeom>
            <a:solidFill>
              <a:srgbClr val="2845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79425" y="4212590"/>
              <a:ext cx="2263775" cy="1646555"/>
            </a:xfrm>
            <a:custGeom>
              <a:avLst/>
              <a:gdLst/>
              <a:ahLst/>
              <a:cxnLst/>
              <a:rect l="l" t="t" r="r" b="b"/>
              <a:pathLst>
                <a:path w="2263775" h="1646554">
                  <a:moveTo>
                    <a:pt x="274383" y="1646237"/>
                  </a:moveTo>
                  <a:lnTo>
                    <a:pt x="225063" y="1641816"/>
                  </a:lnTo>
                  <a:lnTo>
                    <a:pt x="178642" y="1629071"/>
                  </a:lnTo>
                  <a:lnTo>
                    <a:pt x="135897" y="1608775"/>
                  </a:lnTo>
                  <a:lnTo>
                    <a:pt x="97602" y="1581705"/>
                  </a:lnTo>
                  <a:lnTo>
                    <a:pt x="64532" y="1548635"/>
                  </a:lnTo>
                  <a:lnTo>
                    <a:pt x="37461" y="1510339"/>
                  </a:lnTo>
                  <a:lnTo>
                    <a:pt x="17166" y="1467594"/>
                  </a:lnTo>
                  <a:lnTo>
                    <a:pt x="4420" y="1421174"/>
                  </a:lnTo>
                  <a:lnTo>
                    <a:pt x="0" y="1371854"/>
                  </a:lnTo>
                  <a:lnTo>
                    <a:pt x="0" y="274320"/>
                  </a:lnTo>
                  <a:lnTo>
                    <a:pt x="4420" y="225008"/>
                  </a:lnTo>
                  <a:lnTo>
                    <a:pt x="17166" y="178597"/>
                  </a:lnTo>
                  <a:lnTo>
                    <a:pt x="37461" y="135861"/>
                  </a:lnTo>
                  <a:lnTo>
                    <a:pt x="64532" y="97575"/>
                  </a:lnTo>
                  <a:lnTo>
                    <a:pt x="97602" y="64513"/>
                  </a:lnTo>
                  <a:lnTo>
                    <a:pt x="135897" y="37450"/>
                  </a:lnTo>
                  <a:lnTo>
                    <a:pt x="178642" y="17161"/>
                  </a:lnTo>
                  <a:lnTo>
                    <a:pt x="225063" y="4419"/>
                  </a:lnTo>
                  <a:lnTo>
                    <a:pt x="274383" y="0"/>
                  </a:lnTo>
                  <a:lnTo>
                    <a:pt x="1989455" y="0"/>
                  </a:lnTo>
                  <a:lnTo>
                    <a:pt x="2038766" y="4419"/>
                  </a:lnTo>
                  <a:lnTo>
                    <a:pt x="2085177" y="17161"/>
                  </a:lnTo>
                  <a:lnTo>
                    <a:pt x="2127913" y="37450"/>
                  </a:lnTo>
                  <a:lnTo>
                    <a:pt x="2166199" y="64513"/>
                  </a:lnTo>
                  <a:lnTo>
                    <a:pt x="2199261" y="97575"/>
                  </a:lnTo>
                  <a:lnTo>
                    <a:pt x="2226324" y="135861"/>
                  </a:lnTo>
                  <a:lnTo>
                    <a:pt x="2246613" y="178597"/>
                  </a:lnTo>
                  <a:lnTo>
                    <a:pt x="2259355" y="225008"/>
                  </a:lnTo>
                  <a:lnTo>
                    <a:pt x="2263775" y="274320"/>
                  </a:lnTo>
                  <a:lnTo>
                    <a:pt x="2263775" y="1371854"/>
                  </a:lnTo>
                  <a:lnTo>
                    <a:pt x="2259355" y="1421174"/>
                  </a:lnTo>
                  <a:lnTo>
                    <a:pt x="2246613" y="1467594"/>
                  </a:lnTo>
                  <a:lnTo>
                    <a:pt x="2226324" y="1510339"/>
                  </a:lnTo>
                  <a:lnTo>
                    <a:pt x="2199261" y="1548635"/>
                  </a:lnTo>
                  <a:lnTo>
                    <a:pt x="2166199" y="1581705"/>
                  </a:lnTo>
                  <a:lnTo>
                    <a:pt x="2127913" y="1608775"/>
                  </a:lnTo>
                  <a:lnTo>
                    <a:pt x="2085177" y="1629071"/>
                  </a:lnTo>
                  <a:lnTo>
                    <a:pt x="2038766" y="1641816"/>
                  </a:lnTo>
                  <a:lnTo>
                    <a:pt x="1989455" y="1646237"/>
                  </a:lnTo>
                  <a:lnTo>
                    <a:pt x="274383" y="164623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9933940" y="5156263"/>
            <a:ext cx="1394460" cy="570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sz="1200" b="1" spc="5" dirty="0">
                <a:solidFill>
                  <a:srgbClr val="28458D"/>
                </a:solidFill>
                <a:latin typeface="Calibri"/>
                <a:cs typeface="Calibri"/>
              </a:rPr>
              <a:t>Банк</a:t>
            </a:r>
            <a:r>
              <a:rPr sz="1200" b="1" spc="-6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заданий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15" dirty="0">
                <a:solidFill>
                  <a:srgbClr val="28458D"/>
                </a:solidFill>
                <a:latin typeface="Calibri"/>
                <a:cs typeface="Calibri"/>
              </a:rPr>
              <a:t>по</a:t>
            </a:r>
            <a:r>
              <a:rPr sz="1200" b="1" spc="-5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b="1" spc="5" dirty="0">
                <a:solidFill>
                  <a:srgbClr val="28458D"/>
                </a:solidFill>
                <a:latin typeface="Calibri"/>
                <a:cs typeface="Calibri"/>
              </a:rPr>
              <a:t>функциональной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ts val="1435"/>
              </a:lnSpc>
            </a:pPr>
            <a:r>
              <a:rPr sz="1200" b="1" spc="5" dirty="0">
                <a:solidFill>
                  <a:srgbClr val="28458D"/>
                </a:solidFill>
                <a:latin typeface="Calibri"/>
                <a:cs typeface="Calibri"/>
              </a:rPr>
              <a:t>грамотности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2015870" y="1398968"/>
            <a:ext cx="9752965" cy="5194300"/>
            <a:chOff x="2015870" y="1398968"/>
            <a:chExt cx="9752965" cy="5194300"/>
          </a:xfrm>
        </p:grpSpPr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55024" y="2336800"/>
              <a:ext cx="742950" cy="75882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08826" y="3274186"/>
              <a:ext cx="776287" cy="75882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07302" y="1412811"/>
              <a:ext cx="777875" cy="76041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26449" y="3260725"/>
              <a:ext cx="771525" cy="75882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920099" y="1398968"/>
              <a:ext cx="777875" cy="76041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23177" y="2355786"/>
              <a:ext cx="762000" cy="74453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13652" y="4152519"/>
              <a:ext cx="771525" cy="75882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921623" y="5123522"/>
              <a:ext cx="776287" cy="75882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08826" y="5086350"/>
              <a:ext cx="776287" cy="758825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929624" y="4157598"/>
              <a:ext cx="768350" cy="755650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6113525" y="2243200"/>
              <a:ext cx="5393055" cy="2759075"/>
            </a:xfrm>
            <a:custGeom>
              <a:avLst/>
              <a:gdLst/>
              <a:ahLst/>
              <a:cxnLst/>
              <a:rect l="l" t="t" r="r" b="b"/>
              <a:pathLst>
                <a:path w="5393055" h="2759075">
                  <a:moveTo>
                    <a:pt x="0" y="0"/>
                  </a:moveTo>
                  <a:lnTo>
                    <a:pt x="2557399" y="0"/>
                  </a:lnTo>
                </a:path>
                <a:path w="5393055" h="2759075">
                  <a:moveTo>
                    <a:pt x="0" y="914400"/>
                  </a:moveTo>
                  <a:lnTo>
                    <a:pt x="2557399" y="914400"/>
                  </a:lnTo>
                </a:path>
                <a:path w="5393055" h="2759075">
                  <a:moveTo>
                    <a:pt x="0" y="1844675"/>
                  </a:moveTo>
                  <a:lnTo>
                    <a:pt x="2557399" y="1844675"/>
                  </a:lnTo>
                </a:path>
                <a:path w="5393055" h="2759075">
                  <a:moveTo>
                    <a:pt x="0" y="2759075"/>
                  </a:moveTo>
                  <a:lnTo>
                    <a:pt x="2557399" y="2759075"/>
                  </a:lnTo>
                </a:path>
                <a:path w="5393055" h="2759075">
                  <a:moveTo>
                    <a:pt x="2836799" y="0"/>
                  </a:moveTo>
                  <a:lnTo>
                    <a:pt x="5392674" y="0"/>
                  </a:lnTo>
                </a:path>
                <a:path w="5393055" h="2759075">
                  <a:moveTo>
                    <a:pt x="2836799" y="914400"/>
                  </a:moveTo>
                  <a:lnTo>
                    <a:pt x="5392674" y="914400"/>
                  </a:lnTo>
                </a:path>
                <a:path w="5393055" h="2759075">
                  <a:moveTo>
                    <a:pt x="2836799" y="1844675"/>
                  </a:moveTo>
                  <a:lnTo>
                    <a:pt x="5392674" y="1844675"/>
                  </a:lnTo>
                </a:path>
                <a:path w="5393055" h="2759075">
                  <a:moveTo>
                    <a:pt x="2836799" y="2759075"/>
                  </a:moveTo>
                  <a:lnTo>
                    <a:pt x="5392674" y="2759075"/>
                  </a:lnTo>
                </a:path>
              </a:pathLst>
            </a:custGeom>
            <a:ln w="19050">
              <a:solidFill>
                <a:srgbClr val="2845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127640" y="6126175"/>
              <a:ext cx="1641475" cy="262255"/>
            </a:xfrm>
            <a:custGeom>
              <a:avLst/>
              <a:gdLst/>
              <a:ahLst/>
              <a:cxnLst/>
              <a:rect l="l" t="t" r="r" b="b"/>
              <a:pathLst>
                <a:path w="1641475" h="262254">
                  <a:moveTo>
                    <a:pt x="653529" y="238175"/>
                  </a:moveTo>
                  <a:lnTo>
                    <a:pt x="647217" y="214223"/>
                  </a:lnTo>
                  <a:lnTo>
                    <a:pt x="0" y="214223"/>
                  </a:lnTo>
                  <a:lnTo>
                    <a:pt x="0" y="238175"/>
                  </a:lnTo>
                  <a:lnTo>
                    <a:pt x="653529" y="238175"/>
                  </a:lnTo>
                  <a:close/>
                </a:path>
                <a:path w="1641475" h="262254">
                  <a:moveTo>
                    <a:pt x="917409" y="43294"/>
                  </a:moveTo>
                  <a:lnTo>
                    <a:pt x="913003" y="41363"/>
                  </a:lnTo>
                  <a:lnTo>
                    <a:pt x="903008" y="36868"/>
                  </a:lnTo>
                  <a:lnTo>
                    <a:pt x="903008" y="51650"/>
                  </a:lnTo>
                  <a:lnTo>
                    <a:pt x="901115" y="73507"/>
                  </a:lnTo>
                  <a:lnTo>
                    <a:pt x="899299" y="95745"/>
                  </a:lnTo>
                  <a:lnTo>
                    <a:pt x="897572" y="118389"/>
                  </a:lnTo>
                  <a:lnTo>
                    <a:pt x="895934" y="141503"/>
                  </a:lnTo>
                  <a:lnTo>
                    <a:pt x="869188" y="141630"/>
                  </a:lnTo>
                  <a:lnTo>
                    <a:pt x="869911" y="115798"/>
                  </a:lnTo>
                  <a:lnTo>
                    <a:pt x="870356" y="101053"/>
                  </a:lnTo>
                  <a:lnTo>
                    <a:pt x="871029" y="80746"/>
                  </a:lnTo>
                  <a:lnTo>
                    <a:pt x="871601" y="64541"/>
                  </a:lnTo>
                  <a:lnTo>
                    <a:pt x="854875" y="60439"/>
                  </a:lnTo>
                  <a:lnTo>
                    <a:pt x="853554" y="103085"/>
                  </a:lnTo>
                  <a:lnTo>
                    <a:pt x="852487" y="141668"/>
                  </a:lnTo>
                  <a:lnTo>
                    <a:pt x="818819" y="141744"/>
                  </a:lnTo>
                  <a:lnTo>
                    <a:pt x="818819" y="247192"/>
                  </a:lnTo>
                  <a:lnTo>
                    <a:pt x="780338" y="231355"/>
                  </a:lnTo>
                  <a:lnTo>
                    <a:pt x="746150" y="216776"/>
                  </a:lnTo>
                  <a:lnTo>
                    <a:pt x="745159" y="197459"/>
                  </a:lnTo>
                  <a:lnTo>
                    <a:pt x="743864" y="175539"/>
                  </a:lnTo>
                  <a:lnTo>
                    <a:pt x="742886" y="159918"/>
                  </a:lnTo>
                  <a:lnTo>
                    <a:pt x="741667" y="141630"/>
                  </a:lnTo>
                  <a:lnTo>
                    <a:pt x="764298" y="141630"/>
                  </a:lnTo>
                  <a:lnTo>
                    <a:pt x="768946" y="128689"/>
                  </a:lnTo>
                  <a:lnTo>
                    <a:pt x="773531" y="115798"/>
                  </a:lnTo>
                  <a:lnTo>
                    <a:pt x="778129" y="102793"/>
                  </a:lnTo>
                  <a:lnTo>
                    <a:pt x="782675" y="89852"/>
                  </a:lnTo>
                  <a:lnTo>
                    <a:pt x="782713" y="95745"/>
                  </a:lnTo>
                  <a:lnTo>
                    <a:pt x="782828" y="141630"/>
                  </a:lnTo>
                  <a:lnTo>
                    <a:pt x="818896" y="141630"/>
                  </a:lnTo>
                  <a:lnTo>
                    <a:pt x="818896" y="89852"/>
                  </a:lnTo>
                  <a:lnTo>
                    <a:pt x="818896" y="83426"/>
                  </a:lnTo>
                  <a:lnTo>
                    <a:pt x="818896" y="34010"/>
                  </a:lnTo>
                  <a:lnTo>
                    <a:pt x="818896" y="14655"/>
                  </a:lnTo>
                  <a:lnTo>
                    <a:pt x="840778" y="24003"/>
                  </a:lnTo>
                  <a:lnTo>
                    <a:pt x="858367" y="31711"/>
                  </a:lnTo>
                  <a:lnTo>
                    <a:pt x="903008" y="51650"/>
                  </a:lnTo>
                  <a:lnTo>
                    <a:pt x="903008" y="36868"/>
                  </a:lnTo>
                  <a:lnTo>
                    <a:pt x="891501" y="31673"/>
                  </a:lnTo>
                  <a:lnTo>
                    <a:pt x="852995" y="14655"/>
                  </a:lnTo>
                  <a:lnTo>
                    <a:pt x="821410" y="1079"/>
                  </a:lnTo>
                  <a:lnTo>
                    <a:pt x="818743" y="0"/>
                  </a:lnTo>
                  <a:lnTo>
                    <a:pt x="816114" y="1079"/>
                  </a:lnTo>
                  <a:lnTo>
                    <a:pt x="792226" y="11252"/>
                  </a:lnTo>
                  <a:lnTo>
                    <a:pt x="774014" y="19304"/>
                  </a:lnTo>
                  <a:lnTo>
                    <a:pt x="774014" y="34010"/>
                  </a:lnTo>
                  <a:lnTo>
                    <a:pt x="761123" y="83426"/>
                  </a:lnTo>
                  <a:lnTo>
                    <a:pt x="760590" y="60439"/>
                  </a:lnTo>
                  <a:lnTo>
                    <a:pt x="760044" y="40195"/>
                  </a:lnTo>
                  <a:lnTo>
                    <a:pt x="774014" y="34010"/>
                  </a:lnTo>
                  <a:lnTo>
                    <a:pt x="774014" y="19304"/>
                  </a:lnTo>
                  <a:lnTo>
                    <a:pt x="745909" y="31711"/>
                  </a:lnTo>
                  <a:lnTo>
                    <a:pt x="724522" y="41363"/>
                  </a:lnTo>
                  <a:lnTo>
                    <a:pt x="720115" y="43294"/>
                  </a:lnTo>
                  <a:lnTo>
                    <a:pt x="724090" y="89852"/>
                  </a:lnTo>
                  <a:lnTo>
                    <a:pt x="727240" y="131572"/>
                  </a:lnTo>
                  <a:lnTo>
                    <a:pt x="730135" y="175666"/>
                  </a:lnTo>
                  <a:lnTo>
                    <a:pt x="732764" y="221691"/>
                  </a:lnTo>
                  <a:lnTo>
                    <a:pt x="732955" y="225869"/>
                  </a:lnTo>
                  <a:lnTo>
                    <a:pt x="773874" y="243344"/>
                  </a:lnTo>
                  <a:lnTo>
                    <a:pt x="816229" y="260819"/>
                  </a:lnTo>
                  <a:lnTo>
                    <a:pt x="818781" y="261823"/>
                  </a:lnTo>
                  <a:lnTo>
                    <a:pt x="842492" y="252171"/>
                  </a:lnTo>
                  <a:lnTo>
                    <a:pt x="854443" y="247192"/>
                  </a:lnTo>
                  <a:lnTo>
                    <a:pt x="904519" y="225869"/>
                  </a:lnTo>
                  <a:lnTo>
                    <a:pt x="907376" y="175539"/>
                  </a:lnTo>
                  <a:lnTo>
                    <a:pt x="909599" y="141630"/>
                  </a:lnTo>
                  <a:lnTo>
                    <a:pt x="910272" y="131419"/>
                  </a:lnTo>
                  <a:lnTo>
                    <a:pt x="913447" y="89027"/>
                  </a:lnTo>
                  <a:lnTo>
                    <a:pt x="916940" y="48056"/>
                  </a:lnTo>
                  <a:lnTo>
                    <a:pt x="917409" y="43294"/>
                  </a:lnTo>
                  <a:close/>
                </a:path>
                <a:path w="1641475" h="262254">
                  <a:moveTo>
                    <a:pt x="1641119" y="214223"/>
                  </a:moveTo>
                  <a:lnTo>
                    <a:pt x="990003" y="214223"/>
                  </a:lnTo>
                  <a:lnTo>
                    <a:pt x="985901" y="238175"/>
                  </a:lnTo>
                  <a:lnTo>
                    <a:pt x="1641119" y="238175"/>
                  </a:lnTo>
                  <a:lnTo>
                    <a:pt x="1641119" y="214223"/>
                  </a:lnTo>
                  <a:close/>
                </a:path>
              </a:pathLst>
            </a:custGeom>
            <a:solidFill>
              <a:srgbClr val="274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153533" y="6458224"/>
              <a:ext cx="1589112" cy="134781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015870" y="3477260"/>
              <a:ext cx="1454658" cy="1437132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7096506" y="1656016"/>
            <a:ext cx="1017269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К</a:t>
            </a:r>
            <a:r>
              <a:rPr sz="1200" b="1" spc="2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b="1" spc="-15" dirty="0">
                <a:solidFill>
                  <a:srgbClr val="28458D"/>
                </a:solidFill>
                <a:latin typeface="Calibri"/>
                <a:cs typeface="Calibri"/>
              </a:rPr>
              <a:t>ш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к</a:t>
            </a:r>
            <a:r>
              <a:rPr sz="1200" b="1" spc="25" dirty="0">
                <a:solidFill>
                  <a:srgbClr val="28458D"/>
                </a:solidFill>
                <a:latin typeface="Calibri"/>
                <a:cs typeface="Calibri"/>
              </a:rPr>
              <a:t>о</a:t>
            </a:r>
            <a:r>
              <a:rPr sz="1200" b="1" spc="-35" dirty="0">
                <a:solidFill>
                  <a:srgbClr val="28458D"/>
                </a:solidFill>
                <a:latin typeface="Calibri"/>
                <a:cs typeface="Calibri"/>
              </a:rPr>
              <a:t>л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е</a:t>
            </a:r>
            <a:r>
              <a:rPr sz="1200" b="1" spc="-5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b="1" spc="20" dirty="0">
                <a:solidFill>
                  <a:srgbClr val="28458D"/>
                </a:solidFill>
                <a:latin typeface="Calibri"/>
                <a:cs typeface="Calibri"/>
              </a:rPr>
              <a:t>г</a:t>
            </a:r>
            <a:r>
              <a:rPr sz="1200" b="1" spc="25" dirty="0">
                <a:solidFill>
                  <a:srgbClr val="28458D"/>
                </a:solidFill>
                <a:latin typeface="Calibri"/>
                <a:cs typeface="Calibri"/>
              </a:rPr>
              <a:t>о</a:t>
            </a:r>
            <a:r>
              <a:rPr sz="1200" b="1" spc="-20" dirty="0">
                <a:solidFill>
                  <a:srgbClr val="28458D"/>
                </a:solidFill>
                <a:latin typeface="Calibri"/>
                <a:cs typeface="Calibri"/>
              </a:rPr>
              <a:t>т</a:t>
            </a:r>
            <a:r>
              <a:rPr sz="1200" b="1" spc="25" dirty="0">
                <a:solidFill>
                  <a:srgbClr val="28458D"/>
                </a:solidFill>
                <a:latin typeface="Calibri"/>
                <a:cs typeface="Calibri"/>
              </a:rPr>
              <a:t>о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в!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096506" y="5340921"/>
            <a:ext cx="79819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Я</a:t>
            </a:r>
            <a:r>
              <a:rPr sz="1200" b="1" spc="-2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сдам</a:t>
            </a:r>
            <a:r>
              <a:rPr sz="1200" b="1" spc="-4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b="1" spc="5" dirty="0">
                <a:solidFill>
                  <a:srgbClr val="28458D"/>
                </a:solidFill>
                <a:latin typeface="Calibri"/>
                <a:cs typeface="Calibri"/>
              </a:rPr>
              <a:t>ЕГЭ!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096506" y="3410267"/>
            <a:ext cx="759460" cy="39052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sz="1200" b="1" spc="10" dirty="0">
                <a:solidFill>
                  <a:srgbClr val="28458D"/>
                </a:solidFill>
                <a:latin typeface="Calibri"/>
                <a:cs typeface="Calibri"/>
              </a:rPr>
              <a:t>Д</a:t>
            </a:r>
            <a:r>
              <a:rPr sz="1200" b="1" spc="25" dirty="0">
                <a:solidFill>
                  <a:srgbClr val="28458D"/>
                </a:solidFill>
                <a:latin typeface="Calibri"/>
                <a:cs typeface="Calibri"/>
              </a:rPr>
              <a:t>о</a:t>
            </a:r>
            <a:r>
              <a:rPr sz="1200" b="1" spc="-35" dirty="0">
                <a:solidFill>
                  <a:srgbClr val="28458D"/>
                </a:solidFill>
                <a:latin typeface="Calibri"/>
                <a:cs typeface="Calibri"/>
              </a:rPr>
              <a:t>м</a:t>
            </a:r>
            <a:r>
              <a:rPr sz="1200" b="1" spc="5" dirty="0">
                <a:solidFill>
                  <a:srgbClr val="28458D"/>
                </a:solidFill>
                <a:latin typeface="Calibri"/>
                <a:cs typeface="Calibri"/>
              </a:rPr>
              <a:t>а</a:t>
            </a:r>
            <a:r>
              <a:rPr sz="1200" b="1" spc="-15" dirty="0">
                <a:solidFill>
                  <a:srgbClr val="28458D"/>
                </a:solidFill>
                <a:latin typeface="Calibri"/>
                <a:cs typeface="Calibri"/>
              </a:rPr>
              <a:t>ш</a:t>
            </a:r>
            <a:r>
              <a:rPr sz="1200" b="1" spc="15" dirty="0">
                <a:solidFill>
                  <a:srgbClr val="28458D"/>
                </a:solidFill>
                <a:latin typeface="Calibri"/>
                <a:cs typeface="Calibri"/>
              </a:rPr>
              <a:t>н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ие  задания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9933940" y="3455606"/>
            <a:ext cx="919480" cy="39052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sz="1200" b="1" spc="-10" dirty="0">
                <a:solidFill>
                  <a:srgbClr val="28458D"/>
                </a:solidFill>
                <a:latin typeface="Calibri"/>
                <a:cs typeface="Calibri"/>
              </a:rPr>
              <a:t>Л</a:t>
            </a:r>
            <a:r>
              <a:rPr sz="1200" b="1" spc="5" dirty="0">
                <a:solidFill>
                  <a:srgbClr val="28458D"/>
                </a:solidFill>
                <a:latin typeface="Calibri"/>
                <a:cs typeface="Calibri"/>
              </a:rPr>
              <a:t>а</a:t>
            </a:r>
            <a:r>
              <a:rPr sz="1200" b="1" spc="30" dirty="0">
                <a:solidFill>
                  <a:srgbClr val="28458D"/>
                </a:solidFill>
                <a:latin typeface="Calibri"/>
                <a:cs typeface="Calibri"/>
              </a:rPr>
              <a:t>б</a:t>
            </a:r>
            <a:r>
              <a:rPr sz="1200" b="1" spc="25" dirty="0">
                <a:solidFill>
                  <a:srgbClr val="28458D"/>
                </a:solidFill>
                <a:latin typeface="Calibri"/>
                <a:cs typeface="Calibri"/>
              </a:rPr>
              <a:t>ор</a:t>
            </a:r>
            <a:r>
              <a:rPr sz="1200" b="1" spc="5" dirty="0">
                <a:solidFill>
                  <a:srgbClr val="28458D"/>
                </a:solidFill>
                <a:latin typeface="Calibri"/>
                <a:cs typeface="Calibri"/>
              </a:rPr>
              <a:t>а</a:t>
            </a:r>
            <a:r>
              <a:rPr sz="1200" b="1" spc="-20" dirty="0">
                <a:solidFill>
                  <a:srgbClr val="28458D"/>
                </a:solidFill>
                <a:latin typeface="Calibri"/>
                <a:cs typeface="Calibri"/>
              </a:rPr>
              <a:t>т</a:t>
            </a:r>
            <a:r>
              <a:rPr sz="1200" b="1" spc="25" dirty="0">
                <a:solidFill>
                  <a:srgbClr val="28458D"/>
                </a:solidFill>
                <a:latin typeface="Calibri"/>
                <a:cs typeface="Calibri"/>
              </a:rPr>
              <a:t>ор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ия  </a:t>
            </a:r>
            <a:r>
              <a:rPr sz="1200" b="1" spc="10" dirty="0">
                <a:solidFill>
                  <a:srgbClr val="28458D"/>
                </a:solidFill>
                <a:latin typeface="Calibri"/>
                <a:cs typeface="Calibri"/>
              </a:rPr>
              <a:t>проектов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9933940" y="2584450"/>
            <a:ext cx="1091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solidFill>
                  <a:srgbClr val="28458D"/>
                </a:solidFill>
                <a:latin typeface="Calibri"/>
                <a:cs typeface="Calibri"/>
              </a:rPr>
              <a:t>ПРОвоспитание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9933940" y="1670748"/>
            <a:ext cx="83058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Начинайзер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096506" y="4393247"/>
            <a:ext cx="995044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28458D"/>
                </a:solidFill>
                <a:latin typeface="Calibri"/>
                <a:cs typeface="Calibri"/>
              </a:rPr>
              <a:t>Аудиоучебник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9933940" y="4282440"/>
            <a:ext cx="1147445" cy="38989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sz="1200" b="1" spc="5" dirty="0">
                <a:solidFill>
                  <a:srgbClr val="28458D"/>
                </a:solidFill>
                <a:latin typeface="Calibri"/>
                <a:cs typeface="Calibri"/>
              </a:rPr>
              <a:t>Электронная </a:t>
            </a:r>
            <a:r>
              <a:rPr sz="1200" b="1" spc="10" dirty="0">
                <a:solidFill>
                  <a:srgbClr val="28458D"/>
                </a:solidFill>
                <a:latin typeface="Calibri"/>
                <a:cs typeface="Calibri"/>
              </a:rPr>
              <a:t> ф</a:t>
            </a:r>
            <a:r>
              <a:rPr sz="1200" b="1" spc="25" dirty="0">
                <a:solidFill>
                  <a:srgbClr val="28458D"/>
                </a:solidFill>
                <a:latin typeface="Calibri"/>
                <a:cs typeface="Calibri"/>
              </a:rPr>
              <a:t>о</a:t>
            </a:r>
            <a:r>
              <a:rPr sz="1200" b="1" spc="30" dirty="0">
                <a:solidFill>
                  <a:srgbClr val="28458D"/>
                </a:solidFill>
                <a:latin typeface="Calibri"/>
                <a:cs typeface="Calibri"/>
              </a:rPr>
              <a:t>р</a:t>
            </a:r>
            <a:r>
              <a:rPr sz="1200" b="1" spc="-35" dirty="0">
                <a:solidFill>
                  <a:srgbClr val="28458D"/>
                </a:solidFill>
                <a:latin typeface="Calibri"/>
                <a:cs typeface="Calibri"/>
              </a:rPr>
              <a:t>м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а</a:t>
            </a:r>
            <a:r>
              <a:rPr sz="1200" b="1" spc="-4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b="1" spc="30" dirty="0">
                <a:solidFill>
                  <a:srgbClr val="28458D"/>
                </a:solidFill>
                <a:latin typeface="Calibri"/>
                <a:cs typeface="Calibri"/>
              </a:rPr>
              <a:t>у</a:t>
            </a:r>
            <a:r>
              <a:rPr sz="1200" b="1" spc="10" dirty="0">
                <a:solidFill>
                  <a:srgbClr val="28458D"/>
                </a:solidFill>
                <a:latin typeface="Calibri"/>
                <a:cs typeface="Calibri"/>
              </a:rPr>
              <a:t>ч</a:t>
            </a:r>
            <a:r>
              <a:rPr sz="1200" b="1" spc="-5" dirty="0">
                <a:solidFill>
                  <a:srgbClr val="28458D"/>
                </a:solidFill>
                <a:latin typeface="Calibri"/>
                <a:cs typeface="Calibri"/>
              </a:rPr>
              <a:t>е</a:t>
            </a:r>
            <a:r>
              <a:rPr sz="1200" b="1" spc="30" dirty="0">
                <a:solidFill>
                  <a:srgbClr val="28458D"/>
                </a:solidFill>
                <a:latin typeface="Calibri"/>
                <a:cs typeface="Calibri"/>
              </a:rPr>
              <a:t>б</a:t>
            </a:r>
            <a:r>
              <a:rPr sz="1200" b="1" spc="15" dirty="0">
                <a:solidFill>
                  <a:srgbClr val="28458D"/>
                </a:solidFill>
                <a:latin typeface="Calibri"/>
                <a:cs typeface="Calibri"/>
              </a:rPr>
              <a:t>н</a:t>
            </a:r>
            <a:r>
              <a:rPr sz="1200" b="1" spc="5" dirty="0">
                <a:solidFill>
                  <a:srgbClr val="28458D"/>
                </a:solidFill>
                <a:latin typeface="Calibri"/>
                <a:cs typeface="Calibri"/>
              </a:rPr>
              <a:t>ик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а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053835" y="517842"/>
            <a:ext cx="4270375" cy="43434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325"/>
              </a:spcBef>
            </a:pPr>
            <a:r>
              <a:rPr sz="1400" b="1" spc="15" dirty="0">
                <a:solidFill>
                  <a:srgbClr val="28458D"/>
                </a:solidFill>
                <a:latin typeface="Calibri"/>
                <a:cs typeface="Calibri"/>
              </a:rPr>
              <a:t>Пл</a:t>
            </a:r>
            <a:r>
              <a:rPr sz="1400" b="1" spc="-20" dirty="0">
                <a:solidFill>
                  <a:srgbClr val="28458D"/>
                </a:solidFill>
                <a:latin typeface="Calibri"/>
                <a:cs typeface="Calibri"/>
              </a:rPr>
              <a:t>а</a:t>
            </a:r>
            <a:r>
              <a:rPr sz="1400" b="1" spc="-25" dirty="0">
                <a:solidFill>
                  <a:srgbClr val="28458D"/>
                </a:solidFill>
                <a:latin typeface="Calibri"/>
                <a:cs typeface="Calibri"/>
              </a:rPr>
              <a:t>т</a:t>
            </a:r>
            <a:r>
              <a:rPr sz="1400" b="1" spc="20" dirty="0">
                <a:solidFill>
                  <a:srgbClr val="28458D"/>
                </a:solidFill>
                <a:latin typeface="Calibri"/>
                <a:cs typeface="Calibri"/>
              </a:rPr>
              <a:t>ф</a:t>
            </a:r>
            <a:r>
              <a:rPr sz="1400" b="1" spc="-10" dirty="0">
                <a:solidFill>
                  <a:srgbClr val="28458D"/>
                </a:solidFill>
                <a:latin typeface="Calibri"/>
                <a:cs typeface="Calibri"/>
              </a:rPr>
              <a:t>ор</a:t>
            </a:r>
            <a:r>
              <a:rPr sz="1400" b="1" spc="45" dirty="0">
                <a:solidFill>
                  <a:srgbClr val="28458D"/>
                </a:solidFill>
                <a:latin typeface="Calibri"/>
                <a:cs typeface="Calibri"/>
              </a:rPr>
              <a:t>м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а</a:t>
            </a:r>
            <a:r>
              <a:rPr sz="1400" b="1" spc="-114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L</a:t>
            </a:r>
            <a:r>
              <a:rPr sz="1400" b="1" spc="-20" dirty="0">
                <a:solidFill>
                  <a:srgbClr val="28458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C</a:t>
            </a:r>
            <a:r>
              <a:rPr sz="1400" b="1" spc="-100" dirty="0">
                <a:solidFill>
                  <a:srgbClr val="28458D"/>
                </a:solidFill>
                <a:latin typeface="Calibri"/>
                <a:cs typeface="Calibri"/>
              </a:rPr>
              <a:t>T</a:t>
            </a:r>
            <a:r>
              <a:rPr sz="1400" b="1" spc="15" dirty="0">
                <a:solidFill>
                  <a:srgbClr val="28458D"/>
                </a:solidFill>
                <a:latin typeface="Calibri"/>
                <a:cs typeface="Calibri"/>
              </a:rPr>
              <a:t>A</a:t>
            </a:r>
            <a:r>
              <a:rPr sz="1400" b="1" spc="-5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20" dirty="0">
                <a:solidFill>
                  <a:srgbClr val="28458D"/>
                </a:solidFill>
                <a:latin typeface="Calibri"/>
                <a:cs typeface="Calibri"/>
              </a:rPr>
              <a:t>—</a:t>
            </a:r>
            <a:r>
              <a:rPr sz="1400" b="1" spc="-3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solidFill>
                  <a:srgbClr val="28458D"/>
                </a:solidFill>
                <a:latin typeface="Calibri"/>
                <a:cs typeface="Calibri"/>
              </a:rPr>
              <a:t>д</a:t>
            </a:r>
            <a:r>
              <a:rPr sz="1400" b="1" spc="-10" dirty="0">
                <a:solidFill>
                  <a:srgbClr val="28458D"/>
                </a:solidFill>
                <a:latin typeface="Calibri"/>
                <a:cs typeface="Calibri"/>
              </a:rPr>
              <a:t>о</a:t>
            </a:r>
            <a:r>
              <a:rPr sz="1400" b="1" spc="5" dirty="0">
                <a:solidFill>
                  <a:srgbClr val="28458D"/>
                </a:solidFill>
                <a:latin typeface="Calibri"/>
                <a:cs typeface="Calibri"/>
              </a:rPr>
              <a:t>с</a:t>
            </a:r>
            <a:r>
              <a:rPr sz="1400" b="1" spc="-20" dirty="0">
                <a:solidFill>
                  <a:srgbClr val="28458D"/>
                </a:solidFill>
                <a:latin typeface="Calibri"/>
                <a:cs typeface="Calibri"/>
              </a:rPr>
              <a:t>т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уп</a:t>
            </a:r>
            <a:r>
              <a:rPr sz="1400" b="1" spc="-3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к</a:t>
            </a:r>
            <a:r>
              <a:rPr sz="1400" b="1" spc="-5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8458D"/>
                </a:solidFill>
                <a:latin typeface="Calibri"/>
                <a:cs typeface="Calibri"/>
              </a:rPr>
              <a:t>э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л</a:t>
            </a:r>
            <a:r>
              <a:rPr sz="1400" b="1" spc="40" dirty="0">
                <a:solidFill>
                  <a:srgbClr val="28458D"/>
                </a:solidFill>
                <a:latin typeface="Calibri"/>
                <a:cs typeface="Calibri"/>
              </a:rPr>
              <a:t>е</a:t>
            </a:r>
            <a:r>
              <a:rPr sz="1400" b="1" spc="-25" dirty="0">
                <a:solidFill>
                  <a:srgbClr val="28458D"/>
                </a:solidFill>
                <a:latin typeface="Calibri"/>
                <a:cs typeface="Calibri"/>
              </a:rPr>
              <a:t>кт</a:t>
            </a:r>
            <a:r>
              <a:rPr sz="1400" b="1" spc="-10" dirty="0">
                <a:solidFill>
                  <a:srgbClr val="28458D"/>
                </a:solidFill>
                <a:latin typeface="Calibri"/>
                <a:cs typeface="Calibri"/>
              </a:rPr>
              <a:t>ро</a:t>
            </a:r>
            <a:r>
              <a:rPr sz="1400" b="1" spc="-15" dirty="0">
                <a:solidFill>
                  <a:srgbClr val="28458D"/>
                </a:solidFill>
                <a:latin typeface="Calibri"/>
                <a:cs typeface="Calibri"/>
              </a:rPr>
              <a:t>нн</a:t>
            </a:r>
            <a:r>
              <a:rPr sz="1400" b="1" spc="45" dirty="0">
                <a:solidFill>
                  <a:srgbClr val="28458D"/>
                </a:solidFill>
                <a:latin typeface="Calibri"/>
                <a:cs typeface="Calibri"/>
              </a:rPr>
              <a:t>ы</a:t>
            </a:r>
            <a:r>
              <a:rPr sz="1400" b="1" spc="15" dirty="0">
                <a:solidFill>
                  <a:srgbClr val="28458D"/>
                </a:solidFill>
                <a:latin typeface="Calibri"/>
                <a:cs typeface="Calibri"/>
              </a:rPr>
              <a:t>м</a:t>
            </a:r>
            <a:r>
              <a:rPr sz="1400" b="1" spc="-6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у</a:t>
            </a:r>
            <a:r>
              <a:rPr sz="1400" b="1" spc="-15" dirty="0">
                <a:solidFill>
                  <a:srgbClr val="28458D"/>
                </a:solidFill>
                <a:latin typeface="Calibri"/>
                <a:cs typeface="Calibri"/>
              </a:rPr>
              <a:t>ч</a:t>
            </a:r>
            <a:r>
              <a:rPr sz="1400" b="1" spc="35" dirty="0">
                <a:solidFill>
                  <a:srgbClr val="28458D"/>
                </a:solidFill>
                <a:latin typeface="Calibri"/>
                <a:cs typeface="Calibri"/>
              </a:rPr>
              <a:t>е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б</a:t>
            </a:r>
            <a:r>
              <a:rPr sz="1400" b="1" spc="-15" dirty="0">
                <a:solidFill>
                  <a:srgbClr val="28458D"/>
                </a:solidFill>
                <a:latin typeface="Calibri"/>
                <a:cs typeface="Calibri"/>
              </a:rPr>
              <a:t>н</a:t>
            </a:r>
            <a:r>
              <a:rPr sz="1400" b="1" spc="40" dirty="0">
                <a:solidFill>
                  <a:srgbClr val="28458D"/>
                </a:solidFill>
                <a:latin typeface="Calibri"/>
                <a:cs typeface="Calibri"/>
              </a:rPr>
              <a:t>и</a:t>
            </a:r>
            <a:r>
              <a:rPr sz="1400" b="1" spc="-25" dirty="0">
                <a:solidFill>
                  <a:srgbClr val="28458D"/>
                </a:solidFill>
                <a:latin typeface="Calibri"/>
                <a:cs typeface="Calibri"/>
              </a:rPr>
              <a:t>к</a:t>
            </a:r>
            <a:r>
              <a:rPr sz="1400" b="1" spc="-20" dirty="0">
                <a:solidFill>
                  <a:srgbClr val="28458D"/>
                </a:solidFill>
                <a:latin typeface="Calibri"/>
                <a:cs typeface="Calibri"/>
              </a:rPr>
              <a:t>а</a:t>
            </a:r>
            <a:r>
              <a:rPr sz="1400" b="1" spc="10" dirty="0">
                <a:solidFill>
                  <a:srgbClr val="28458D"/>
                </a:solidFill>
                <a:latin typeface="Calibri"/>
                <a:cs typeface="Calibri"/>
              </a:rPr>
              <a:t>м  </a:t>
            </a:r>
            <a:r>
              <a:rPr sz="1400" b="1" spc="15" dirty="0">
                <a:solidFill>
                  <a:srgbClr val="28458D"/>
                </a:solidFill>
                <a:latin typeface="Calibri"/>
                <a:cs typeface="Calibri"/>
              </a:rPr>
              <a:t>и</a:t>
            </a:r>
            <a:r>
              <a:rPr sz="1400" b="1" spc="-7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15" dirty="0">
                <a:solidFill>
                  <a:srgbClr val="28458D"/>
                </a:solidFill>
                <a:latin typeface="Calibri"/>
                <a:cs typeface="Calibri"/>
              </a:rPr>
              <a:t>цифровым</a:t>
            </a:r>
            <a:r>
              <a:rPr sz="1400" b="1" spc="-6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solidFill>
                  <a:srgbClr val="28458D"/>
                </a:solidFill>
                <a:latin typeface="Calibri"/>
                <a:cs typeface="Calibri"/>
              </a:rPr>
              <a:t>сервисам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6" name="object 46"/>
          <p:cNvSpPr txBox="1">
            <a:spLocks noGrp="1"/>
          </p:cNvSpPr>
          <p:nvPr>
            <p:ph type="title"/>
          </p:nvPr>
        </p:nvSpPr>
        <p:spPr>
          <a:xfrm>
            <a:off x="472757" y="371792"/>
            <a:ext cx="3627754" cy="706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680"/>
              </a:lnSpc>
              <a:spcBef>
                <a:spcPts val="100"/>
              </a:spcBef>
            </a:pPr>
            <a:r>
              <a:rPr spc="-5" dirty="0">
                <a:solidFill>
                  <a:srgbClr val="FFFFFF"/>
                </a:solidFill>
              </a:rPr>
              <a:t>Платформа</a:t>
            </a:r>
            <a:r>
              <a:rPr spc="-1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цифровых</a:t>
            </a:r>
          </a:p>
          <a:p>
            <a:pPr marL="12700">
              <a:lnSpc>
                <a:spcPts val="2680"/>
              </a:lnSpc>
            </a:pPr>
            <a:r>
              <a:rPr spc="-10" dirty="0">
                <a:solidFill>
                  <a:srgbClr val="FFFFFF"/>
                </a:solidFill>
              </a:rPr>
              <a:t>образовательных</a:t>
            </a:r>
            <a:r>
              <a:rPr spc="-4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сервисов</a:t>
            </a:r>
          </a:p>
        </p:txBody>
      </p:sp>
      <p:sp>
        <p:nvSpPr>
          <p:cNvPr id="47" name="object 47"/>
          <p:cNvSpPr txBox="1"/>
          <p:nvPr/>
        </p:nvSpPr>
        <p:spPr>
          <a:xfrm>
            <a:off x="472757" y="1001331"/>
            <a:ext cx="33566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«Просвещения»</a:t>
            </a:r>
            <a:r>
              <a:rPr sz="2400" b="1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—</a:t>
            </a:r>
            <a:r>
              <a:rPr sz="24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30" dirty="0">
                <a:solidFill>
                  <a:srgbClr val="FFFFFF"/>
                </a:solidFill>
                <a:latin typeface="Calibri"/>
                <a:cs typeface="Calibri"/>
              </a:rPr>
              <a:t>LECTA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096506" y="2592387"/>
            <a:ext cx="76708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15" dirty="0">
                <a:solidFill>
                  <a:srgbClr val="28458D"/>
                </a:solidFill>
                <a:latin typeface="Calibri"/>
                <a:cs typeface="Calibri"/>
              </a:rPr>
              <a:t>У</a:t>
            </a:r>
            <a:r>
              <a:rPr sz="1200" b="1" spc="10" dirty="0">
                <a:solidFill>
                  <a:srgbClr val="28458D"/>
                </a:solidFill>
                <a:latin typeface="Calibri"/>
                <a:cs typeface="Calibri"/>
              </a:rPr>
              <a:t>ч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им</a:t>
            </a:r>
            <a:r>
              <a:rPr sz="1200" b="1" spc="-8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b="1" spc="20" dirty="0">
                <a:solidFill>
                  <a:srgbClr val="28458D"/>
                </a:solidFill>
                <a:latin typeface="Calibri"/>
                <a:cs typeface="Calibri"/>
              </a:rPr>
              <a:t>с</a:t>
            </a:r>
            <a:r>
              <a:rPr sz="1200" b="1" spc="-20" dirty="0">
                <a:solidFill>
                  <a:srgbClr val="28458D"/>
                </a:solidFill>
                <a:latin typeface="Calibri"/>
                <a:cs typeface="Calibri"/>
              </a:rPr>
              <a:t>т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и</a:t>
            </a:r>
            <a:r>
              <a:rPr sz="1200" b="1" spc="-30" dirty="0">
                <a:solidFill>
                  <a:srgbClr val="28458D"/>
                </a:solidFill>
                <a:latin typeface="Calibri"/>
                <a:cs typeface="Calibri"/>
              </a:rPr>
              <a:t>х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и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82625" y="2750756"/>
            <a:ext cx="1016635" cy="5772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85"/>
              </a:spcBef>
            </a:pPr>
            <a:r>
              <a:rPr sz="1800" b="1" spc="1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b="1" spc="-7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ит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b="1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ю  и</a:t>
            </a:r>
            <a:r>
              <a:rPr sz="18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ученику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299078" y="2761932"/>
            <a:ext cx="1541780" cy="57658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629285">
              <a:lnSpc>
                <a:spcPct val="100800"/>
              </a:lnSpc>
              <a:spcBef>
                <a:spcPts val="85"/>
              </a:spcBef>
            </a:pP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b="1" spc="1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b="1" spc="15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м  и</a:t>
            </a:r>
            <a:r>
              <a:rPr sz="18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воспитываем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82625" y="5065458"/>
            <a:ext cx="1009650" cy="57658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85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Учителю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ученику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680459" y="5066982"/>
            <a:ext cx="1160145" cy="576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Проверяем</a:t>
            </a:r>
            <a:endParaRPr sz="1800">
              <a:latin typeface="Calibri"/>
              <a:cs typeface="Calibri"/>
            </a:endParaRPr>
          </a:p>
          <a:p>
            <a:pPr marR="6350" algn="r">
              <a:lnSpc>
                <a:spcPct val="100000"/>
              </a:lnSpc>
              <a:spcBef>
                <a:spcPts val="2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знания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1586844" y="457898"/>
            <a:ext cx="21653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35" dirty="0">
                <a:solidFill>
                  <a:srgbClr val="223B78"/>
                </a:solidFill>
                <a:latin typeface="Calibri"/>
                <a:cs typeface="Calibri"/>
              </a:rPr>
              <a:t>21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076450" y="5954712"/>
            <a:ext cx="1210310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https://lecta.ru/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62037"/>
            <a:ext cx="12032615" cy="5696585"/>
            <a:chOff x="0" y="1162037"/>
            <a:chExt cx="12032615" cy="56965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428998"/>
              <a:ext cx="2423921" cy="3429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69939" y="5508690"/>
              <a:ext cx="789646" cy="78965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37783" y="1162037"/>
              <a:ext cx="5894324" cy="447573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50760" y="1738248"/>
              <a:ext cx="4455922" cy="289179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62813" y="1185926"/>
              <a:ext cx="5909945" cy="4428490"/>
            </a:xfrm>
            <a:custGeom>
              <a:avLst/>
              <a:gdLst/>
              <a:ahLst/>
              <a:cxnLst/>
              <a:rect l="l" t="t" r="r" b="b"/>
              <a:pathLst>
                <a:path w="5909945" h="4428490">
                  <a:moveTo>
                    <a:pt x="5349189" y="0"/>
                  </a:moveTo>
                  <a:lnTo>
                    <a:pt x="560717" y="0"/>
                  </a:lnTo>
                  <a:lnTo>
                    <a:pt x="512336" y="2057"/>
                  </a:lnTo>
                  <a:lnTo>
                    <a:pt x="465098" y="8117"/>
                  </a:lnTo>
                  <a:lnTo>
                    <a:pt x="419171" y="18012"/>
                  </a:lnTo>
                  <a:lnTo>
                    <a:pt x="374724" y="31574"/>
                  </a:lnTo>
                  <a:lnTo>
                    <a:pt x="331924" y="48635"/>
                  </a:lnTo>
                  <a:lnTo>
                    <a:pt x="290940" y="69025"/>
                  </a:lnTo>
                  <a:lnTo>
                    <a:pt x="251941" y="92579"/>
                  </a:lnTo>
                  <a:lnTo>
                    <a:pt x="215095" y="119126"/>
                  </a:lnTo>
                  <a:lnTo>
                    <a:pt x="180569" y="148500"/>
                  </a:lnTo>
                  <a:lnTo>
                    <a:pt x="148533" y="180532"/>
                  </a:lnTo>
                  <a:lnTo>
                    <a:pt x="119155" y="215055"/>
                  </a:lnTo>
                  <a:lnTo>
                    <a:pt x="92602" y="251899"/>
                  </a:lnTo>
                  <a:lnTo>
                    <a:pt x="69044" y="290897"/>
                  </a:lnTo>
                  <a:lnTo>
                    <a:pt x="48648" y="331881"/>
                  </a:lnTo>
                  <a:lnTo>
                    <a:pt x="31584" y="374682"/>
                  </a:lnTo>
                  <a:lnTo>
                    <a:pt x="18018" y="419134"/>
                  </a:lnTo>
                  <a:lnTo>
                    <a:pt x="8120" y="465066"/>
                  </a:lnTo>
                  <a:lnTo>
                    <a:pt x="2058" y="512313"/>
                  </a:lnTo>
                  <a:lnTo>
                    <a:pt x="0" y="560704"/>
                  </a:lnTo>
                  <a:lnTo>
                    <a:pt x="0" y="3867277"/>
                  </a:lnTo>
                  <a:lnTo>
                    <a:pt x="2058" y="3915650"/>
                  </a:lnTo>
                  <a:lnTo>
                    <a:pt x="8120" y="3962881"/>
                  </a:lnTo>
                  <a:lnTo>
                    <a:pt x="18018" y="4008802"/>
                  </a:lnTo>
                  <a:lnTo>
                    <a:pt x="31584" y="4053244"/>
                  </a:lnTo>
                  <a:lnTo>
                    <a:pt x="48648" y="4096039"/>
                  </a:lnTo>
                  <a:lnTo>
                    <a:pt x="69044" y="4137019"/>
                  </a:lnTo>
                  <a:lnTo>
                    <a:pt x="92602" y="4176015"/>
                  </a:lnTo>
                  <a:lnTo>
                    <a:pt x="119155" y="4212858"/>
                  </a:lnTo>
                  <a:lnTo>
                    <a:pt x="148533" y="4247381"/>
                  </a:lnTo>
                  <a:lnTo>
                    <a:pt x="180569" y="4279415"/>
                  </a:lnTo>
                  <a:lnTo>
                    <a:pt x="215095" y="4308792"/>
                  </a:lnTo>
                  <a:lnTo>
                    <a:pt x="251941" y="4335343"/>
                  </a:lnTo>
                  <a:lnTo>
                    <a:pt x="290940" y="4358900"/>
                  </a:lnTo>
                  <a:lnTo>
                    <a:pt x="331924" y="4379295"/>
                  </a:lnTo>
                  <a:lnTo>
                    <a:pt x="374724" y="4396360"/>
                  </a:lnTo>
                  <a:lnTo>
                    <a:pt x="419171" y="4409925"/>
                  </a:lnTo>
                  <a:lnTo>
                    <a:pt x="465098" y="4419823"/>
                  </a:lnTo>
                  <a:lnTo>
                    <a:pt x="512336" y="4425885"/>
                  </a:lnTo>
                  <a:lnTo>
                    <a:pt x="560717" y="4427943"/>
                  </a:lnTo>
                  <a:lnTo>
                    <a:pt x="5349189" y="4427943"/>
                  </a:lnTo>
                  <a:lnTo>
                    <a:pt x="5397562" y="4425885"/>
                  </a:lnTo>
                  <a:lnTo>
                    <a:pt x="5444795" y="4419823"/>
                  </a:lnTo>
                  <a:lnTo>
                    <a:pt x="5490717" y="4409925"/>
                  </a:lnTo>
                  <a:lnTo>
                    <a:pt x="5535161" y="4396360"/>
                  </a:lnTo>
                  <a:lnTo>
                    <a:pt x="5577958" y="4379295"/>
                  </a:lnTo>
                  <a:lnTo>
                    <a:pt x="5618940" y="4358900"/>
                  </a:lnTo>
                  <a:lnTo>
                    <a:pt x="5657938" y="4335343"/>
                  </a:lnTo>
                  <a:lnTo>
                    <a:pt x="5694785" y="4308792"/>
                  </a:lnTo>
                  <a:lnTo>
                    <a:pt x="5729311" y="4279415"/>
                  </a:lnTo>
                  <a:lnTo>
                    <a:pt x="5761348" y="4247381"/>
                  </a:lnTo>
                  <a:lnTo>
                    <a:pt x="5790728" y="4212858"/>
                  </a:lnTo>
                  <a:lnTo>
                    <a:pt x="5817282" y="4176015"/>
                  </a:lnTo>
                  <a:lnTo>
                    <a:pt x="5840842" y="4137019"/>
                  </a:lnTo>
                  <a:lnTo>
                    <a:pt x="5861239" y="4096039"/>
                  </a:lnTo>
                  <a:lnTo>
                    <a:pt x="5878306" y="4053244"/>
                  </a:lnTo>
                  <a:lnTo>
                    <a:pt x="5891873" y="4008802"/>
                  </a:lnTo>
                  <a:lnTo>
                    <a:pt x="5901772" y="3962881"/>
                  </a:lnTo>
                  <a:lnTo>
                    <a:pt x="5907835" y="3915650"/>
                  </a:lnTo>
                  <a:lnTo>
                    <a:pt x="5909894" y="3867277"/>
                  </a:lnTo>
                  <a:lnTo>
                    <a:pt x="5909894" y="560704"/>
                  </a:lnTo>
                  <a:lnTo>
                    <a:pt x="5907835" y="512313"/>
                  </a:lnTo>
                  <a:lnTo>
                    <a:pt x="5901772" y="465066"/>
                  </a:lnTo>
                  <a:lnTo>
                    <a:pt x="5891873" y="419134"/>
                  </a:lnTo>
                  <a:lnTo>
                    <a:pt x="5878306" y="374682"/>
                  </a:lnTo>
                  <a:lnTo>
                    <a:pt x="5861239" y="331881"/>
                  </a:lnTo>
                  <a:lnTo>
                    <a:pt x="5840842" y="290897"/>
                  </a:lnTo>
                  <a:lnTo>
                    <a:pt x="5817282" y="251899"/>
                  </a:lnTo>
                  <a:lnTo>
                    <a:pt x="5790728" y="215055"/>
                  </a:lnTo>
                  <a:lnTo>
                    <a:pt x="5761348" y="180532"/>
                  </a:lnTo>
                  <a:lnTo>
                    <a:pt x="5729311" y="148500"/>
                  </a:lnTo>
                  <a:lnTo>
                    <a:pt x="5694785" y="119126"/>
                  </a:lnTo>
                  <a:lnTo>
                    <a:pt x="5657938" y="92579"/>
                  </a:lnTo>
                  <a:lnTo>
                    <a:pt x="5618940" y="69025"/>
                  </a:lnTo>
                  <a:lnTo>
                    <a:pt x="5577958" y="48635"/>
                  </a:lnTo>
                  <a:lnTo>
                    <a:pt x="5535161" y="31574"/>
                  </a:lnTo>
                  <a:lnTo>
                    <a:pt x="5490717" y="18012"/>
                  </a:lnTo>
                  <a:lnTo>
                    <a:pt x="5444795" y="8117"/>
                  </a:lnTo>
                  <a:lnTo>
                    <a:pt x="5397562" y="2057"/>
                  </a:lnTo>
                  <a:lnTo>
                    <a:pt x="53491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62813" y="1185926"/>
              <a:ext cx="5909945" cy="4428490"/>
            </a:xfrm>
            <a:custGeom>
              <a:avLst/>
              <a:gdLst/>
              <a:ahLst/>
              <a:cxnLst/>
              <a:rect l="l" t="t" r="r" b="b"/>
              <a:pathLst>
                <a:path w="5909945" h="4428490">
                  <a:moveTo>
                    <a:pt x="0" y="560704"/>
                  </a:moveTo>
                  <a:lnTo>
                    <a:pt x="2058" y="512313"/>
                  </a:lnTo>
                  <a:lnTo>
                    <a:pt x="8120" y="465066"/>
                  </a:lnTo>
                  <a:lnTo>
                    <a:pt x="18018" y="419134"/>
                  </a:lnTo>
                  <a:lnTo>
                    <a:pt x="31584" y="374682"/>
                  </a:lnTo>
                  <a:lnTo>
                    <a:pt x="48648" y="331881"/>
                  </a:lnTo>
                  <a:lnTo>
                    <a:pt x="69044" y="290897"/>
                  </a:lnTo>
                  <a:lnTo>
                    <a:pt x="92602" y="251899"/>
                  </a:lnTo>
                  <a:lnTo>
                    <a:pt x="119155" y="215055"/>
                  </a:lnTo>
                  <a:lnTo>
                    <a:pt x="148533" y="180532"/>
                  </a:lnTo>
                  <a:lnTo>
                    <a:pt x="180569" y="148500"/>
                  </a:lnTo>
                  <a:lnTo>
                    <a:pt x="215095" y="119126"/>
                  </a:lnTo>
                  <a:lnTo>
                    <a:pt x="251941" y="92579"/>
                  </a:lnTo>
                  <a:lnTo>
                    <a:pt x="290940" y="69025"/>
                  </a:lnTo>
                  <a:lnTo>
                    <a:pt x="331924" y="48635"/>
                  </a:lnTo>
                  <a:lnTo>
                    <a:pt x="374724" y="31574"/>
                  </a:lnTo>
                  <a:lnTo>
                    <a:pt x="419171" y="18012"/>
                  </a:lnTo>
                  <a:lnTo>
                    <a:pt x="465098" y="8117"/>
                  </a:lnTo>
                  <a:lnTo>
                    <a:pt x="512336" y="2057"/>
                  </a:lnTo>
                  <a:lnTo>
                    <a:pt x="560717" y="0"/>
                  </a:lnTo>
                  <a:lnTo>
                    <a:pt x="5349189" y="0"/>
                  </a:lnTo>
                  <a:lnTo>
                    <a:pt x="5397562" y="2057"/>
                  </a:lnTo>
                  <a:lnTo>
                    <a:pt x="5444795" y="8117"/>
                  </a:lnTo>
                  <a:lnTo>
                    <a:pt x="5490717" y="18012"/>
                  </a:lnTo>
                  <a:lnTo>
                    <a:pt x="5535161" y="31574"/>
                  </a:lnTo>
                  <a:lnTo>
                    <a:pt x="5577958" y="48635"/>
                  </a:lnTo>
                  <a:lnTo>
                    <a:pt x="5618940" y="69025"/>
                  </a:lnTo>
                  <a:lnTo>
                    <a:pt x="5657938" y="92579"/>
                  </a:lnTo>
                  <a:lnTo>
                    <a:pt x="5694785" y="119126"/>
                  </a:lnTo>
                  <a:lnTo>
                    <a:pt x="5729311" y="148500"/>
                  </a:lnTo>
                  <a:lnTo>
                    <a:pt x="5761348" y="180532"/>
                  </a:lnTo>
                  <a:lnTo>
                    <a:pt x="5790728" y="215055"/>
                  </a:lnTo>
                  <a:lnTo>
                    <a:pt x="5817282" y="251899"/>
                  </a:lnTo>
                  <a:lnTo>
                    <a:pt x="5840842" y="290897"/>
                  </a:lnTo>
                  <a:lnTo>
                    <a:pt x="5861239" y="331881"/>
                  </a:lnTo>
                  <a:lnTo>
                    <a:pt x="5878306" y="374682"/>
                  </a:lnTo>
                  <a:lnTo>
                    <a:pt x="5891873" y="419134"/>
                  </a:lnTo>
                  <a:lnTo>
                    <a:pt x="5901772" y="465066"/>
                  </a:lnTo>
                  <a:lnTo>
                    <a:pt x="5907835" y="512313"/>
                  </a:lnTo>
                  <a:lnTo>
                    <a:pt x="5909894" y="560704"/>
                  </a:lnTo>
                  <a:lnTo>
                    <a:pt x="5909894" y="3867277"/>
                  </a:lnTo>
                  <a:lnTo>
                    <a:pt x="5907835" y="3915650"/>
                  </a:lnTo>
                  <a:lnTo>
                    <a:pt x="5901772" y="3962881"/>
                  </a:lnTo>
                  <a:lnTo>
                    <a:pt x="5891873" y="4008802"/>
                  </a:lnTo>
                  <a:lnTo>
                    <a:pt x="5878306" y="4053244"/>
                  </a:lnTo>
                  <a:lnTo>
                    <a:pt x="5861239" y="4096039"/>
                  </a:lnTo>
                  <a:lnTo>
                    <a:pt x="5840842" y="4137019"/>
                  </a:lnTo>
                  <a:lnTo>
                    <a:pt x="5817282" y="4176015"/>
                  </a:lnTo>
                  <a:lnTo>
                    <a:pt x="5790728" y="4212858"/>
                  </a:lnTo>
                  <a:lnTo>
                    <a:pt x="5761348" y="4247381"/>
                  </a:lnTo>
                  <a:lnTo>
                    <a:pt x="5729311" y="4279415"/>
                  </a:lnTo>
                  <a:lnTo>
                    <a:pt x="5694785" y="4308792"/>
                  </a:lnTo>
                  <a:lnTo>
                    <a:pt x="5657938" y="4335343"/>
                  </a:lnTo>
                  <a:lnTo>
                    <a:pt x="5618940" y="4358900"/>
                  </a:lnTo>
                  <a:lnTo>
                    <a:pt x="5577958" y="4379295"/>
                  </a:lnTo>
                  <a:lnTo>
                    <a:pt x="5535161" y="4396360"/>
                  </a:lnTo>
                  <a:lnTo>
                    <a:pt x="5490717" y="4409925"/>
                  </a:lnTo>
                  <a:lnTo>
                    <a:pt x="5444795" y="4419823"/>
                  </a:lnTo>
                  <a:lnTo>
                    <a:pt x="5397562" y="4425885"/>
                  </a:lnTo>
                  <a:lnTo>
                    <a:pt x="5349189" y="4427943"/>
                  </a:lnTo>
                  <a:lnTo>
                    <a:pt x="560717" y="4427943"/>
                  </a:lnTo>
                  <a:lnTo>
                    <a:pt x="512336" y="4425885"/>
                  </a:lnTo>
                  <a:lnTo>
                    <a:pt x="465098" y="4419823"/>
                  </a:lnTo>
                  <a:lnTo>
                    <a:pt x="419171" y="4409925"/>
                  </a:lnTo>
                  <a:lnTo>
                    <a:pt x="374724" y="4396360"/>
                  </a:lnTo>
                  <a:lnTo>
                    <a:pt x="331924" y="4379295"/>
                  </a:lnTo>
                  <a:lnTo>
                    <a:pt x="290940" y="4358900"/>
                  </a:lnTo>
                  <a:lnTo>
                    <a:pt x="251941" y="4335343"/>
                  </a:lnTo>
                  <a:lnTo>
                    <a:pt x="215095" y="4308792"/>
                  </a:lnTo>
                  <a:lnTo>
                    <a:pt x="180569" y="4279415"/>
                  </a:lnTo>
                  <a:lnTo>
                    <a:pt x="148533" y="4247381"/>
                  </a:lnTo>
                  <a:lnTo>
                    <a:pt x="119155" y="4212858"/>
                  </a:lnTo>
                  <a:lnTo>
                    <a:pt x="92602" y="4176015"/>
                  </a:lnTo>
                  <a:lnTo>
                    <a:pt x="69044" y="4137019"/>
                  </a:lnTo>
                  <a:lnTo>
                    <a:pt x="48648" y="4096039"/>
                  </a:lnTo>
                  <a:lnTo>
                    <a:pt x="31584" y="4053244"/>
                  </a:lnTo>
                  <a:lnTo>
                    <a:pt x="18018" y="4008802"/>
                  </a:lnTo>
                  <a:lnTo>
                    <a:pt x="8120" y="3962881"/>
                  </a:lnTo>
                  <a:lnTo>
                    <a:pt x="2058" y="3915650"/>
                  </a:lnTo>
                  <a:lnTo>
                    <a:pt x="0" y="3867277"/>
                  </a:lnTo>
                  <a:lnTo>
                    <a:pt x="0" y="560704"/>
                  </a:lnTo>
                  <a:close/>
                </a:path>
              </a:pathLst>
            </a:custGeom>
            <a:ln w="19050">
              <a:solidFill>
                <a:srgbClr val="2845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1586844" y="457898"/>
            <a:ext cx="21653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35" dirty="0">
                <a:solidFill>
                  <a:srgbClr val="223B78"/>
                </a:solidFill>
                <a:latin typeface="Calibri"/>
                <a:cs typeface="Calibri"/>
              </a:rPr>
              <a:t>22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34327" y="263905"/>
            <a:ext cx="5231130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223B78"/>
                </a:solidFill>
              </a:rPr>
              <a:t>Цифровой</a:t>
            </a:r>
            <a:r>
              <a:rPr spc="-20" dirty="0">
                <a:solidFill>
                  <a:srgbClr val="223B78"/>
                </a:solidFill>
              </a:rPr>
              <a:t> </a:t>
            </a:r>
            <a:r>
              <a:rPr spc="-5" dirty="0">
                <a:solidFill>
                  <a:srgbClr val="223B78"/>
                </a:solidFill>
              </a:rPr>
              <a:t>сервис</a:t>
            </a:r>
            <a:r>
              <a:rPr spc="10" dirty="0">
                <a:solidFill>
                  <a:srgbClr val="223B78"/>
                </a:solidFill>
              </a:rPr>
              <a:t> </a:t>
            </a:r>
            <a:r>
              <a:rPr spc="-10" dirty="0">
                <a:solidFill>
                  <a:srgbClr val="223B78"/>
                </a:solidFill>
              </a:rPr>
              <a:t>«Я</a:t>
            </a:r>
            <a:r>
              <a:rPr spc="-60" dirty="0">
                <a:solidFill>
                  <a:srgbClr val="223B78"/>
                </a:solidFill>
              </a:rPr>
              <a:t> </a:t>
            </a:r>
            <a:r>
              <a:rPr dirty="0">
                <a:solidFill>
                  <a:srgbClr val="223B78"/>
                </a:solidFill>
              </a:rPr>
              <a:t>сдам</a:t>
            </a:r>
            <a:r>
              <a:rPr spc="-15" dirty="0">
                <a:solidFill>
                  <a:srgbClr val="223B78"/>
                </a:solidFill>
              </a:rPr>
              <a:t> ЕГЭ.</a:t>
            </a:r>
            <a:r>
              <a:rPr spc="20" dirty="0">
                <a:solidFill>
                  <a:srgbClr val="223B78"/>
                </a:solidFill>
              </a:rPr>
              <a:t> </a:t>
            </a:r>
            <a:r>
              <a:rPr spc="5" dirty="0">
                <a:solidFill>
                  <a:srgbClr val="223B78"/>
                </a:solidFill>
              </a:rPr>
              <a:t>Химия»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294244" y="5682297"/>
            <a:ext cx="1707514" cy="46291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441325" marR="5080" indent="-429259">
              <a:lnSpc>
                <a:spcPct val="102800"/>
              </a:lnSpc>
              <a:spcBef>
                <a:spcPts val="80"/>
              </a:spcBef>
            </a:pPr>
            <a:r>
              <a:rPr sz="1400" b="1" u="heavy" spc="4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Б</a:t>
            </a:r>
            <a:r>
              <a:rPr sz="1400" b="1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о</a:t>
            </a:r>
            <a:r>
              <a:rPr sz="1400" b="1" u="heavy" spc="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л</a:t>
            </a:r>
            <a:r>
              <a:rPr sz="1400" b="1" u="heavy" spc="-2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ь</a:t>
            </a:r>
            <a:r>
              <a:rPr sz="1400" b="1" u="heavy" spc="5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ш</a:t>
            </a:r>
            <a:r>
              <a:rPr sz="1400" b="1" u="heavy" spc="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е</a:t>
            </a:r>
            <a:r>
              <a:rPr sz="1400" b="1" u="heavy" spc="-5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400" b="1" u="heavy" spc="4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и</a:t>
            </a:r>
            <a:r>
              <a:rPr sz="1400" b="1" u="heavy" spc="-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н</a:t>
            </a:r>
            <a:r>
              <a:rPr sz="1400" b="1" u="heavy" spc="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ф</a:t>
            </a:r>
            <a:r>
              <a:rPr sz="1400" b="1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ор</a:t>
            </a:r>
            <a:r>
              <a:rPr sz="1400" b="1" u="heavy" spc="4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м</a:t>
            </a:r>
            <a:r>
              <a:rPr sz="1400" b="1" u="heavy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а</a:t>
            </a:r>
            <a:r>
              <a:rPr sz="1400" b="1" u="heavy" spc="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ц</a:t>
            </a:r>
            <a:r>
              <a:rPr sz="1400" b="1" u="heavy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и</a:t>
            </a:r>
            <a:r>
              <a:rPr sz="1400" b="1" u="heavy" spc="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и </a:t>
            </a:r>
            <a:r>
              <a:rPr sz="1400" b="1" spc="5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1400" b="1" u="heavy" spc="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Я</a:t>
            </a:r>
            <a:r>
              <a:rPr sz="1400" b="1" u="heavy" spc="-2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сдам</a:t>
            </a:r>
            <a:r>
              <a:rPr sz="1400" b="1" u="heavy" spc="-7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ЕГЭ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748526" y="295402"/>
            <a:ext cx="776287" cy="758825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7736585" y="543242"/>
            <a:ext cx="8013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Я</a:t>
            </a:r>
            <a:r>
              <a:rPr sz="1200" b="1" spc="-2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28458D"/>
                </a:solidFill>
                <a:latin typeface="Calibri"/>
                <a:cs typeface="Calibri"/>
              </a:rPr>
              <a:t>сдам</a:t>
            </a:r>
            <a:r>
              <a:rPr sz="1200" b="1" spc="-3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200" b="1" spc="10" dirty="0">
                <a:solidFill>
                  <a:srgbClr val="28458D"/>
                </a:solidFill>
                <a:latin typeface="Calibri"/>
                <a:cs typeface="Calibri"/>
              </a:rPr>
              <a:t>ЕГЭ!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2434" y="1488122"/>
            <a:ext cx="5377815" cy="392874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576580">
              <a:lnSpc>
                <a:spcPct val="105000"/>
              </a:lnSpc>
              <a:spcBef>
                <a:spcPts val="35"/>
              </a:spcBef>
            </a:pPr>
            <a:r>
              <a:rPr sz="1550" spc="-5" dirty="0">
                <a:latin typeface="Calibri"/>
                <a:cs typeface="Calibri"/>
              </a:rPr>
              <a:t>Сервис</a:t>
            </a:r>
            <a:r>
              <a:rPr sz="1550" spc="165" dirty="0">
                <a:latin typeface="Calibri"/>
                <a:cs typeface="Calibri"/>
              </a:rPr>
              <a:t> </a:t>
            </a:r>
            <a:r>
              <a:rPr sz="1550" spc="20" dirty="0">
                <a:latin typeface="Calibri"/>
                <a:cs typeface="Calibri"/>
              </a:rPr>
              <a:t>для</a:t>
            </a:r>
            <a:r>
              <a:rPr sz="1550" spc="-5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подготовки</a:t>
            </a:r>
            <a:r>
              <a:rPr sz="1550" spc="135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к</a:t>
            </a:r>
            <a:r>
              <a:rPr sz="1550" spc="3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экзаменам,</a:t>
            </a:r>
            <a:r>
              <a:rPr sz="1550" spc="215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который</a:t>
            </a:r>
            <a:r>
              <a:rPr sz="1550" spc="-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помогает </a:t>
            </a:r>
            <a:r>
              <a:rPr sz="1550" spc="-335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разобраться</a:t>
            </a:r>
            <a:r>
              <a:rPr sz="1550" spc="165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даже</a:t>
            </a:r>
            <a:r>
              <a:rPr sz="1550" spc="-15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с</a:t>
            </a:r>
            <a:r>
              <a:rPr sz="1550" spc="30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самыми</a:t>
            </a:r>
            <a:r>
              <a:rPr sz="1550" spc="145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сложными</a:t>
            </a:r>
            <a:r>
              <a:rPr sz="1550" spc="14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заданиями.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550" b="1" spc="-10" dirty="0">
                <a:latin typeface="Calibri"/>
                <a:cs typeface="Calibri"/>
              </a:rPr>
              <a:t>Задача: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00">
              <a:latin typeface="Calibri"/>
              <a:cs typeface="Calibri"/>
            </a:endParaRPr>
          </a:p>
          <a:p>
            <a:pPr marL="813435" marR="170815" indent="-286385">
              <a:lnSpc>
                <a:spcPct val="104900"/>
              </a:lnSpc>
              <a:spcBef>
                <a:spcPts val="5"/>
              </a:spcBef>
            </a:pPr>
            <a:r>
              <a:rPr sz="1550" spc="5" dirty="0">
                <a:latin typeface="Calibri"/>
                <a:cs typeface="Calibri"/>
              </a:rPr>
              <a:t>научить</a:t>
            </a:r>
            <a:r>
              <a:rPr sz="1550" spc="105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школьников</a:t>
            </a:r>
            <a:r>
              <a:rPr sz="1550" spc="20" dirty="0">
                <a:latin typeface="Calibri"/>
                <a:cs typeface="Calibri"/>
              </a:rPr>
              <a:t> </a:t>
            </a:r>
            <a:r>
              <a:rPr sz="1550" spc="-5" dirty="0">
                <a:latin typeface="Calibri"/>
                <a:cs typeface="Calibri"/>
              </a:rPr>
              <a:t>решать</a:t>
            </a:r>
            <a:r>
              <a:rPr sz="1550" spc="18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трудные</a:t>
            </a:r>
            <a:r>
              <a:rPr sz="1550" spc="65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задания</a:t>
            </a:r>
            <a:r>
              <a:rPr sz="1550" spc="105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ЕГЭ</a:t>
            </a:r>
            <a:r>
              <a:rPr sz="1550" spc="55" dirty="0">
                <a:latin typeface="Calibri"/>
                <a:cs typeface="Calibri"/>
              </a:rPr>
              <a:t> </a:t>
            </a:r>
            <a:r>
              <a:rPr sz="1550" spc="20" dirty="0">
                <a:latin typeface="Calibri"/>
                <a:cs typeface="Calibri"/>
              </a:rPr>
              <a:t>для </a:t>
            </a:r>
            <a:r>
              <a:rPr sz="1550" spc="-335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получения</a:t>
            </a:r>
            <a:r>
              <a:rPr sz="1550" spc="100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высокого</a:t>
            </a:r>
            <a:r>
              <a:rPr sz="1550" spc="90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балла</a:t>
            </a:r>
            <a:r>
              <a:rPr sz="1550" spc="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на</a:t>
            </a:r>
            <a:r>
              <a:rPr sz="1550" spc="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экзамене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600">
              <a:latin typeface="Calibri"/>
              <a:cs typeface="Calibri"/>
            </a:endParaRPr>
          </a:p>
          <a:p>
            <a:pPr marL="813435" indent="-286385">
              <a:lnSpc>
                <a:spcPct val="100000"/>
              </a:lnSpc>
              <a:buClr>
                <a:srgbClr val="0073B8"/>
              </a:buClr>
              <a:buSzPct val="67741"/>
              <a:buFont typeface="Arial"/>
              <a:buChar char="•"/>
              <a:tabLst>
                <a:tab pos="812800" algn="l"/>
                <a:tab pos="813435" algn="l"/>
              </a:tabLst>
            </a:pPr>
            <a:r>
              <a:rPr sz="1550" dirty="0">
                <a:latin typeface="Calibri"/>
                <a:cs typeface="Calibri"/>
              </a:rPr>
              <a:t>углубленная</a:t>
            </a:r>
            <a:r>
              <a:rPr sz="1550" spc="8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подготовка</a:t>
            </a:r>
            <a:endParaRPr sz="1550">
              <a:latin typeface="Calibri"/>
              <a:cs typeface="Calibri"/>
            </a:endParaRPr>
          </a:p>
          <a:p>
            <a:pPr marL="813435" indent="-286385">
              <a:lnSpc>
                <a:spcPct val="100000"/>
              </a:lnSpc>
              <a:spcBef>
                <a:spcPts val="20"/>
              </a:spcBef>
              <a:buClr>
                <a:srgbClr val="0073B8"/>
              </a:buClr>
              <a:buSzPct val="67741"/>
              <a:buFont typeface="Arial"/>
              <a:buChar char="•"/>
              <a:tabLst>
                <a:tab pos="812800" algn="l"/>
                <a:tab pos="813435" algn="l"/>
              </a:tabLst>
            </a:pPr>
            <a:r>
              <a:rPr sz="1550" dirty="0">
                <a:latin typeface="Calibri"/>
                <a:cs typeface="Calibri"/>
              </a:rPr>
              <a:t>грамотное</a:t>
            </a:r>
            <a:r>
              <a:rPr sz="1550" spc="204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планирование</a:t>
            </a:r>
            <a:r>
              <a:rPr sz="1550" spc="204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времени</a:t>
            </a:r>
            <a:endParaRPr sz="1550">
              <a:latin typeface="Calibri"/>
              <a:cs typeface="Calibri"/>
            </a:endParaRPr>
          </a:p>
          <a:p>
            <a:pPr marL="813435" indent="-286385">
              <a:lnSpc>
                <a:spcPct val="100000"/>
              </a:lnSpc>
              <a:spcBef>
                <a:spcPts val="90"/>
              </a:spcBef>
              <a:buClr>
                <a:srgbClr val="0073B8"/>
              </a:buClr>
              <a:buSzPct val="67741"/>
              <a:buFont typeface="Arial"/>
              <a:buChar char="•"/>
              <a:tabLst>
                <a:tab pos="812800" algn="l"/>
                <a:tab pos="813435" algn="l"/>
              </a:tabLst>
            </a:pPr>
            <a:r>
              <a:rPr sz="1550" dirty="0">
                <a:latin typeface="Calibri"/>
                <a:cs typeface="Calibri"/>
              </a:rPr>
              <a:t>расширенный</a:t>
            </a:r>
            <a:r>
              <a:rPr sz="1550" spc="190" dirty="0">
                <a:latin typeface="Calibri"/>
                <a:cs typeface="Calibri"/>
              </a:rPr>
              <a:t> </a:t>
            </a:r>
            <a:r>
              <a:rPr sz="1550" spc="-5" dirty="0">
                <a:latin typeface="Calibri"/>
                <a:cs typeface="Calibri"/>
              </a:rPr>
              <a:t>материал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50">
              <a:latin typeface="Calibri"/>
              <a:cs typeface="Calibri"/>
            </a:endParaRPr>
          </a:p>
          <a:p>
            <a:pPr marL="12700" marR="5080">
              <a:lnSpc>
                <a:spcPct val="101000"/>
              </a:lnSpc>
              <a:spcBef>
                <a:spcPts val="5"/>
              </a:spcBef>
            </a:pPr>
            <a:r>
              <a:rPr sz="1550" b="1" spc="-15" dirty="0">
                <a:latin typeface="Calibri"/>
                <a:cs typeface="Calibri"/>
              </a:rPr>
              <a:t>Результат:</a:t>
            </a:r>
            <a:r>
              <a:rPr sz="1550" b="1" spc="-10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школьники </a:t>
            </a:r>
            <a:r>
              <a:rPr sz="1550" spc="5" dirty="0">
                <a:latin typeface="Calibri"/>
                <a:cs typeface="Calibri"/>
              </a:rPr>
              <a:t>самостоятельно</a:t>
            </a:r>
            <a:r>
              <a:rPr sz="1550" spc="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готовятся </a:t>
            </a:r>
            <a:r>
              <a:rPr sz="1550" spc="10" dirty="0">
                <a:latin typeface="Calibri"/>
                <a:cs typeface="Calibri"/>
              </a:rPr>
              <a:t>к  </a:t>
            </a:r>
            <a:r>
              <a:rPr sz="1550" dirty="0">
                <a:latin typeface="Calibri"/>
                <a:cs typeface="Calibri"/>
              </a:rPr>
              <a:t>экзаменам </a:t>
            </a:r>
            <a:r>
              <a:rPr sz="1550" spc="-340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и</a:t>
            </a:r>
            <a:r>
              <a:rPr sz="1550" spc="-10" dirty="0">
                <a:latin typeface="Calibri"/>
                <a:cs typeface="Calibri"/>
              </a:rPr>
              <a:t> </a:t>
            </a:r>
            <a:r>
              <a:rPr sz="1550" spc="15" dirty="0">
                <a:latin typeface="Calibri"/>
                <a:cs typeface="Calibri"/>
              </a:rPr>
              <a:t>получают</a:t>
            </a:r>
            <a:r>
              <a:rPr sz="1550" spc="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более</a:t>
            </a:r>
            <a:r>
              <a:rPr sz="1550" spc="135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высокий</a:t>
            </a:r>
            <a:r>
              <a:rPr sz="1550" spc="65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балл</a:t>
            </a:r>
            <a:r>
              <a:rPr sz="1550" spc="40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за</a:t>
            </a:r>
            <a:r>
              <a:rPr sz="1550" spc="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счет</a:t>
            </a:r>
            <a:r>
              <a:rPr sz="1550" spc="1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углубленной</a:t>
            </a: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50" dirty="0">
                <a:latin typeface="Calibri"/>
                <a:cs typeface="Calibri"/>
              </a:rPr>
              <a:t>подготовки</a:t>
            </a:r>
            <a:r>
              <a:rPr sz="1550" spc="135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к</a:t>
            </a:r>
            <a:r>
              <a:rPr sz="1550" spc="-3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трудным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заданиям</a:t>
            </a:r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86844" y="457898"/>
            <a:ext cx="21653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35" dirty="0">
                <a:solidFill>
                  <a:srgbClr val="223B78"/>
                </a:solidFill>
                <a:latin typeface="Calibri"/>
                <a:cs typeface="Calibri"/>
              </a:rPr>
              <a:t>23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6874" y="1077722"/>
              <a:ext cx="3768598" cy="3140455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5273928" y="912431"/>
            <a:ext cx="6617970" cy="6210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2325"/>
              </a:lnSpc>
              <a:spcBef>
                <a:spcPts val="125"/>
              </a:spcBef>
            </a:pPr>
            <a:r>
              <a:rPr sz="2000" b="1" spc="15" dirty="0">
                <a:solidFill>
                  <a:srgbClr val="001F5F"/>
                </a:solidFill>
                <a:latin typeface="Calibri"/>
                <a:cs typeface="Calibri"/>
              </a:rPr>
              <a:t>Интерактивное</a:t>
            </a:r>
            <a:r>
              <a:rPr sz="2000" b="1" spc="1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10" dirty="0">
                <a:solidFill>
                  <a:srgbClr val="001F5F"/>
                </a:solidFill>
                <a:latin typeface="Calibri"/>
                <a:cs typeface="Calibri"/>
              </a:rPr>
              <a:t>продолжение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325"/>
              </a:lnSpc>
            </a:pPr>
            <a:r>
              <a:rPr sz="2000" b="1" spc="10" dirty="0">
                <a:solidFill>
                  <a:srgbClr val="001F5F"/>
                </a:solidFill>
                <a:latin typeface="Calibri"/>
                <a:cs typeface="Calibri"/>
              </a:rPr>
              <a:t>дидактического</a:t>
            </a:r>
            <a:r>
              <a:rPr sz="2000" b="1" spc="1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комплекса</a:t>
            </a:r>
            <a:r>
              <a:rPr sz="2000" b="1" spc="1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15" dirty="0">
                <a:solidFill>
                  <a:srgbClr val="001F5F"/>
                </a:solidFill>
                <a:latin typeface="Calibri"/>
                <a:cs typeface="Calibri"/>
              </a:rPr>
              <a:t>Издательства</a:t>
            </a:r>
            <a:r>
              <a:rPr sz="2000" b="1" spc="1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15" dirty="0">
                <a:solidFill>
                  <a:srgbClr val="001F5F"/>
                </a:solidFill>
                <a:latin typeface="Calibri"/>
                <a:cs typeface="Calibri"/>
              </a:rPr>
              <a:t>«Просвещение»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72122" y="371474"/>
            <a:ext cx="7458709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solidFill>
                  <a:srgbClr val="001F5F"/>
                </a:solidFill>
              </a:rPr>
              <a:t>Функциональная</a:t>
            </a:r>
            <a:r>
              <a:rPr spc="45" dirty="0">
                <a:solidFill>
                  <a:srgbClr val="001F5F"/>
                </a:solidFill>
              </a:rPr>
              <a:t> </a:t>
            </a:r>
            <a:r>
              <a:rPr spc="-15" dirty="0">
                <a:solidFill>
                  <a:srgbClr val="001F5F"/>
                </a:solidFill>
              </a:rPr>
              <a:t>грамотность.</a:t>
            </a:r>
            <a:r>
              <a:rPr spc="145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Цифровой</a:t>
            </a:r>
            <a:r>
              <a:rPr spc="-20" dirty="0">
                <a:solidFill>
                  <a:srgbClr val="001F5F"/>
                </a:solidFill>
              </a:rPr>
              <a:t> </a:t>
            </a:r>
            <a:r>
              <a:rPr spc="-10" dirty="0">
                <a:solidFill>
                  <a:srgbClr val="001F5F"/>
                </a:solidFill>
              </a:rPr>
              <a:t>банк</a:t>
            </a:r>
            <a:r>
              <a:rPr spc="-15" dirty="0">
                <a:solidFill>
                  <a:srgbClr val="001F5F"/>
                </a:solidFill>
              </a:rPr>
              <a:t> </a:t>
            </a:r>
            <a:r>
              <a:rPr spc="5" dirty="0">
                <a:solidFill>
                  <a:srgbClr val="001F5F"/>
                </a:solidFill>
              </a:rPr>
              <a:t>заданий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479425" y="1885695"/>
            <a:ext cx="11279505" cy="4023995"/>
            <a:chOff x="479425" y="1885695"/>
            <a:chExt cx="11279505" cy="4023995"/>
          </a:xfrm>
        </p:grpSpPr>
        <p:sp>
          <p:nvSpPr>
            <p:cNvPr id="9" name="object 9"/>
            <p:cNvSpPr/>
            <p:nvPr/>
          </p:nvSpPr>
          <p:spPr>
            <a:xfrm>
              <a:off x="479425" y="4653152"/>
              <a:ext cx="4211955" cy="1256665"/>
            </a:xfrm>
            <a:custGeom>
              <a:avLst/>
              <a:gdLst/>
              <a:ahLst/>
              <a:cxnLst/>
              <a:rect l="l" t="t" r="r" b="b"/>
              <a:pathLst>
                <a:path w="4211955" h="1256664">
                  <a:moveTo>
                    <a:pt x="3990975" y="0"/>
                  </a:moveTo>
                  <a:lnTo>
                    <a:pt x="220624" y="0"/>
                  </a:lnTo>
                  <a:lnTo>
                    <a:pt x="176161" y="4483"/>
                  </a:lnTo>
                  <a:lnTo>
                    <a:pt x="134748" y="17341"/>
                  </a:lnTo>
                  <a:lnTo>
                    <a:pt x="97272" y="37685"/>
                  </a:lnTo>
                  <a:lnTo>
                    <a:pt x="64620" y="64627"/>
                  </a:lnTo>
                  <a:lnTo>
                    <a:pt x="37680" y="97277"/>
                  </a:lnTo>
                  <a:lnTo>
                    <a:pt x="17338" y="134748"/>
                  </a:lnTo>
                  <a:lnTo>
                    <a:pt x="4482" y="176152"/>
                  </a:lnTo>
                  <a:lnTo>
                    <a:pt x="0" y="220599"/>
                  </a:lnTo>
                  <a:lnTo>
                    <a:pt x="0" y="1035532"/>
                  </a:lnTo>
                  <a:lnTo>
                    <a:pt x="4482" y="1079995"/>
                  </a:lnTo>
                  <a:lnTo>
                    <a:pt x="17338" y="1121408"/>
                  </a:lnTo>
                  <a:lnTo>
                    <a:pt x="37680" y="1158884"/>
                  </a:lnTo>
                  <a:lnTo>
                    <a:pt x="64620" y="1191536"/>
                  </a:lnTo>
                  <a:lnTo>
                    <a:pt x="97272" y="1218476"/>
                  </a:lnTo>
                  <a:lnTo>
                    <a:pt x="134748" y="1238818"/>
                  </a:lnTo>
                  <a:lnTo>
                    <a:pt x="176161" y="1251674"/>
                  </a:lnTo>
                  <a:lnTo>
                    <a:pt x="220624" y="1256157"/>
                  </a:lnTo>
                  <a:lnTo>
                    <a:pt x="3990975" y="1256157"/>
                  </a:lnTo>
                  <a:lnTo>
                    <a:pt x="4035463" y="1251674"/>
                  </a:lnTo>
                  <a:lnTo>
                    <a:pt x="4076898" y="1238818"/>
                  </a:lnTo>
                  <a:lnTo>
                    <a:pt x="4114392" y="1218476"/>
                  </a:lnTo>
                  <a:lnTo>
                    <a:pt x="4147058" y="1191536"/>
                  </a:lnTo>
                  <a:lnTo>
                    <a:pt x="4174008" y="1158884"/>
                  </a:lnTo>
                  <a:lnTo>
                    <a:pt x="4194357" y="1121408"/>
                  </a:lnTo>
                  <a:lnTo>
                    <a:pt x="4207217" y="1079995"/>
                  </a:lnTo>
                  <a:lnTo>
                    <a:pt x="4211701" y="1035532"/>
                  </a:lnTo>
                  <a:lnTo>
                    <a:pt x="4211701" y="220599"/>
                  </a:lnTo>
                  <a:lnTo>
                    <a:pt x="4207217" y="176152"/>
                  </a:lnTo>
                  <a:lnTo>
                    <a:pt x="4194357" y="134748"/>
                  </a:lnTo>
                  <a:lnTo>
                    <a:pt x="4174008" y="97277"/>
                  </a:lnTo>
                  <a:lnTo>
                    <a:pt x="4147058" y="64627"/>
                  </a:lnTo>
                  <a:lnTo>
                    <a:pt x="4114392" y="37685"/>
                  </a:lnTo>
                  <a:lnTo>
                    <a:pt x="4076898" y="17341"/>
                  </a:lnTo>
                  <a:lnTo>
                    <a:pt x="4035463" y="4483"/>
                  </a:lnTo>
                  <a:lnTo>
                    <a:pt x="39909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351398" y="1895220"/>
              <a:ext cx="6398260" cy="1249045"/>
            </a:xfrm>
            <a:custGeom>
              <a:avLst/>
              <a:gdLst/>
              <a:ahLst/>
              <a:cxnLst/>
              <a:rect l="l" t="t" r="r" b="b"/>
              <a:pathLst>
                <a:path w="6398259" h="1249045">
                  <a:moveTo>
                    <a:pt x="6178423" y="0"/>
                  </a:moveTo>
                  <a:lnTo>
                    <a:pt x="219328" y="0"/>
                  </a:lnTo>
                  <a:lnTo>
                    <a:pt x="175119" y="4454"/>
                  </a:lnTo>
                  <a:lnTo>
                    <a:pt x="133945" y="17232"/>
                  </a:lnTo>
                  <a:lnTo>
                    <a:pt x="96688" y="37451"/>
                  </a:lnTo>
                  <a:lnTo>
                    <a:pt x="64230" y="64230"/>
                  </a:lnTo>
                  <a:lnTo>
                    <a:pt x="37451" y="96688"/>
                  </a:lnTo>
                  <a:lnTo>
                    <a:pt x="17232" y="133945"/>
                  </a:lnTo>
                  <a:lnTo>
                    <a:pt x="4454" y="175119"/>
                  </a:lnTo>
                  <a:lnTo>
                    <a:pt x="0" y="219328"/>
                  </a:lnTo>
                  <a:lnTo>
                    <a:pt x="0" y="1029334"/>
                  </a:lnTo>
                  <a:lnTo>
                    <a:pt x="4454" y="1073544"/>
                  </a:lnTo>
                  <a:lnTo>
                    <a:pt x="17232" y="1114718"/>
                  </a:lnTo>
                  <a:lnTo>
                    <a:pt x="37451" y="1151975"/>
                  </a:lnTo>
                  <a:lnTo>
                    <a:pt x="64230" y="1184433"/>
                  </a:lnTo>
                  <a:lnTo>
                    <a:pt x="96688" y="1211212"/>
                  </a:lnTo>
                  <a:lnTo>
                    <a:pt x="133945" y="1231431"/>
                  </a:lnTo>
                  <a:lnTo>
                    <a:pt x="175119" y="1244209"/>
                  </a:lnTo>
                  <a:lnTo>
                    <a:pt x="219328" y="1248664"/>
                  </a:lnTo>
                  <a:lnTo>
                    <a:pt x="6178423" y="1248664"/>
                  </a:lnTo>
                  <a:lnTo>
                    <a:pt x="6222596" y="1244209"/>
                  </a:lnTo>
                  <a:lnTo>
                    <a:pt x="6263753" y="1231431"/>
                  </a:lnTo>
                  <a:lnTo>
                    <a:pt x="6301007" y="1211212"/>
                  </a:lnTo>
                  <a:lnTo>
                    <a:pt x="6333474" y="1184433"/>
                  </a:lnTo>
                  <a:lnTo>
                    <a:pt x="6360267" y="1151975"/>
                  </a:lnTo>
                  <a:lnTo>
                    <a:pt x="6380501" y="1114718"/>
                  </a:lnTo>
                  <a:lnTo>
                    <a:pt x="6393291" y="1073544"/>
                  </a:lnTo>
                  <a:lnTo>
                    <a:pt x="6397752" y="1029334"/>
                  </a:lnTo>
                  <a:lnTo>
                    <a:pt x="6397752" y="219328"/>
                  </a:lnTo>
                  <a:lnTo>
                    <a:pt x="6393291" y="175119"/>
                  </a:lnTo>
                  <a:lnTo>
                    <a:pt x="6380501" y="133945"/>
                  </a:lnTo>
                  <a:lnTo>
                    <a:pt x="6360267" y="96688"/>
                  </a:lnTo>
                  <a:lnTo>
                    <a:pt x="6333474" y="64230"/>
                  </a:lnTo>
                  <a:lnTo>
                    <a:pt x="6301007" y="37451"/>
                  </a:lnTo>
                  <a:lnTo>
                    <a:pt x="6263753" y="17232"/>
                  </a:lnTo>
                  <a:lnTo>
                    <a:pt x="6222596" y="4454"/>
                  </a:lnTo>
                  <a:lnTo>
                    <a:pt x="6178423" y="0"/>
                  </a:lnTo>
                  <a:close/>
                </a:path>
              </a:pathLst>
            </a:custGeom>
            <a:solidFill>
              <a:srgbClr val="223B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351398" y="1895220"/>
              <a:ext cx="6398260" cy="1249045"/>
            </a:xfrm>
            <a:custGeom>
              <a:avLst/>
              <a:gdLst/>
              <a:ahLst/>
              <a:cxnLst/>
              <a:rect l="l" t="t" r="r" b="b"/>
              <a:pathLst>
                <a:path w="6398259" h="1249045">
                  <a:moveTo>
                    <a:pt x="0" y="219328"/>
                  </a:moveTo>
                  <a:lnTo>
                    <a:pt x="4454" y="175119"/>
                  </a:lnTo>
                  <a:lnTo>
                    <a:pt x="17232" y="133945"/>
                  </a:lnTo>
                  <a:lnTo>
                    <a:pt x="37451" y="96688"/>
                  </a:lnTo>
                  <a:lnTo>
                    <a:pt x="64230" y="64230"/>
                  </a:lnTo>
                  <a:lnTo>
                    <a:pt x="96688" y="37451"/>
                  </a:lnTo>
                  <a:lnTo>
                    <a:pt x="133945" y="17232"/>
                  </a:lnTo>
                  <a:lnTo>
                    <a:pt x="175119" y="4454"/>
                  </a:lnTo>
                  <a:lnTo>
                    <a:pt x="219328" y="0"/>
                  </a:lnTo>
                  <a:lnTo>
                    <a:pt x="6178423" y="0"/>
                  </a:lnTo>
                  <a:lnTo>
                    <a:pt x="6222596" y="4454"/>
                  </a:lnTo>
                  <a:lnTo>
                    <a:pt x="6263753" y="17232"/>
                  </a:lnTo>
                  <a:lnTo>
                    <a:pt x="6301007" y="37451"/>
                  </a:lnTo>
                  <a:lnTo>
                    <a:pt x="6333474" y="64230"/>
                  </a:lnTo>
                  <a:lnTo>
                    <a:pt x="6360267" y="96688"/>
                  </a:lnTo>
                  <a:lnTo>
                    <a:pt x="6380501" y="133945"/>
                  </a:lnTo>
                  <a:lnTo>
                    <a:pt x="6393291" y="175119"/>
                  </a:lnTo>
                  <a:lnTo>
                    <a:pt x="6397752" y="219328"/>
                  </a:lnTo>
                  <a:lnTo>
                    <a:pt x="6397752" y="1029334"/>
                  </a:lnTo>
                  <a:lnTo>
                    <a:pt x="6393291" y="1073544"/>
                  </a:lnTo>
                  <a:lnTo>
                    <a:pt x="6380501" y="1114718"/>
                  </a:lnTo>
                  <a:lnTo>
                    <a:pt x="6360267" y="1151975"/>
                  </a:lnTo>
                  <a:lnTo>
                    <a:pt x="6333474" y="1184433"/>
                  </a:lnTo>
                  <a:lnTo>
                    <a:pt x="6301007" y="1211212"/>
                  </a:lnTo>
                  <a:lnTo>
                    <a:pt x="6263753" y="1231431"/>
                  </a:lnTo>
                  <a:lnTo>
                    <a:pt x="6222596" y="1244209"/>
                  </a:lnTo>
                  <a:lnTo>
                    <a:pt x="6178423" y="1248664"/>
                  </a:lnTo>
                  <a:lnTo>
                    <a:pt x="219328" y="1248664"/>
                  </a:lnTo>
                  <a:lnTo>
                    <a:pt x="175119" y="1244209"/>
                  </a:lnTo>
                  <a:lnTo>
                    <a:pt x="133945" y="1231431"/>
                  </a:lnTo>
                  <a:lnTo>
                    <a:pt x="96688" y="1211212"/>
                  </a:lnTo>
                  <a:lnTo>
                    <a:pt x="64230" y="1184433"/>
                  </a:lnTo>
                  <a:lnTo>
                    <a:pt x="37451" y="1151975"/>
                  </a:lnTo>
                  <a:lnTo>
                    <a:pt x="17232" y="1114718"/>
                  </a:lnTo>
                  <a:lnTo>
                    <a:pt x="4454" y="1073544"/>
                  </a:lnTo>
                  <a:lnTo>
                    <a:pt x="0" y="1029334"/>
                  </a:lnTo>
                  <a:lnTo>
                    <a:pt x="0" y="219328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010022" y="2155951"/>
              <a:ext cx="696595" cy="696595"/>
            </a:xfrm>
            <a:custGeom>
              <a:avLst/>
              <a:gdLst/>
              <a:ahLst/>
              <a:cxnLst/>
              <a:rect l="l" t="t" r="r" b="b"/>
              <a:pathLst>
                <a:path w="696595" h="696594">
                  <a:moveTo>
                    <a:pt x="348106" y="0"/>
                  </a:moveTo>
                  <a:lnTo>
                    <a:pt x="300865" y="3177"/>
                  </a:lnTo>
                  <a:lnTo>
                    <a:pt x="255558" y="12433"/>
                  </a:lnTo>
                  <a:lnTo>
                    <a:pt x="212597" y="27352"/>
                  </a:lnTo>
                  <a:lnTo>
                    <a:pt x="172400" y="47521"/>
                  </a:lnTo>
                  <a:lnTo>
                    <a:pt x="135379" y="72525"/>
                  </a:lnTo>
                  <a:lnTo>
                    <a:pt x="101949" y="101949"/>
                  </a:lnTo>
                  <a:lnTo>
                    <a:pt x="72525" y="135379"/>
                  </a:lnTo>
                  <a:lnTo>
                    <a:pt x="47521" y="172400"/>
                  </a:lnTo>
                  <a:lnTo>
                    <a:pt x="27352" y="212597"/>
                  </a:lnTo>
                  <a:lnTo>
                    <a:pt x="12433" y="255558"/>
                  </a:lnTo>
                  <a:lnTo>
                    <a:pt x="3177" y="300865"/>
                  </a:lnTo>
                  <a:lnTo>
                    <a:pt x="0" y="348107"/>
                  </a:lnTo>
                  <a:lnTo>
                    <a:pt x="3177" y="395321"/>
                  </a:lnTo>
                  <a:lnTo>
                    <a:pt x="12433" y="440611"/>
                  </a:lnTo>
                  <a:lnTo>
                    <a:pt x="27352" y="483562"/>
                  </a:lnTo>
                  <a:lnTo>
                    <a:pt x="47521" y="523757"/>
                  </a:lnTo>
                  <a:lnTo>
                    <a:pt x="72525" y="560780"/>
                  </a:lnTo>
                  <a:lnTo>
                    <a:pt x="101949" y="594217"/>
                  </a:lnTo>
                  <a:lnTo>
                    <a:pt x="135379" y="623650"/>
                  </a:lnTo>
                  <a:lnTo>
                    <a:pt x="172400" y="648664"/>
                  </a:lnTo>
                  <a:lnTo>
                    <a:pt x="212598" y="668843"/>
                  </a:lnTo>
                  <a:lnTo>
                    <a:pt x="255558" y="683772"/>
                  </a:lnTo>
                  <a:lnTo>
                    <a:pt x="300865" y="693034"/>
                  </a:lnTo>
                  <a:lnTo>
                    <a:pt x="348106" y="696213"/>
                  </a:lnTo>
                  <a:lnTo>
                    <a:pt x="395318" y="693034"/>
                  </a:lnTo>
                  <a:lnTo>
                    <a:pt x="440602" y="683772"/>
                  </a:lnTo>
                  <a:lnTo>
                    <a:pt x="483542" y="668843"/>
                  </a:lnTo>
                  <a:lnTo>
                    <a:pt x="523724" y="648664"/>
                  </a:lnTo>
                  <a:lnTo>
                    <a:pt x="560733" y="623650"/>
                  </a:lnTo>
                  <a:lnTo>
                    <a:pt x="594153" y="594217"/>
                  </a:lnTo>
                  <a:lnTo>
                    <a:pt x="623570" y="560780"/>
                  </a:lnTo>
                  <a:lnTo>
                    <a:pt x="648570" y="523757"/>
                  </a:lnTo>
                  <a:lnTo>
                    <a:pt x="668736" y="483562"/>
                  </a:lnTo>
                  <a:lnTo>
                    <a:pt x="683654" y="440611"/>
                  </a:lnTo>
                  <a:lnTo>
                    <a:pt x="692909" y="395321"/>
                  </a:lnTo>
                  <a:lnTo>
                    <a:pt x="696087" y="348107"/>
                  </a:lnTo>
                  <a:lnTo>
                    <a:pt x="692909" y="300865"/>
                  </a:lnTo>
                  <a:lnTo>
                    <a:pt x="683654" y="255558"/>
                  </a:lnTo>
                  <a:lnTo>
                    <a:pt x="668736" y="212598"/>
                  </a:lnTo>
                  <a:lnTo>
                    <a:pt x="648570" y="172400"/>
                  </a:lnTo>
                  <a:lnTo>
                    <a:pt x="623570" y="135379"/>
                  </a:lnTo>
                  <a:lnTo>
                    <a:pt x="594153" y="101949"/>
                  </a:lnTo>
                  <a:lnTo>
                    <a:pt x="560733" y="72525"/>
                  </a:lnTo>
                  <a:lnTo>
                    <a:pt x="523724" y="47521"/>
                  </a:lnTo>
                  <a:lnTo>
                    <a:pt x="483542" y="27352"/>
                  </a:lnTo>
                  <a:lnTo>
                    <a:pt x="440602" y="12433"/>
                  </a:lnTo>
                  <a:lnTo>
                    <a:pt x="395318" y="3177"/>
                  </a:lnTo>
                  <a:lnTo>
                    <a:pt x="348106" y="0"/>
                  </a:lnTo>
                  <a:close/>
                </a:path>
              </a:pathLst>
            </a:custGeom>
            <a:solidFill>
              <a:srgbClr val="223B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010022" y="2155951"/>
              <a:ext cx="696595" cy="696595"/>
            </a:xfrm>
            <a:custGeom>
              <a:avLst/>
              <a:gdLst/>
              <a:ahLst/>
              <a:cxnLst/>
              <a:rect l="l" t="t" r="r" b="b"/>
              <a:pathLst>
                <a:path w="696595" h="696594">
                  <a:moveTo>
                    <a:pt x="0" y="348107"/>
                  </a:moveTo>
                  <a:lnTo>
                    <a:pt x="3177" y="300865"/>
                  </a:lnTo>
                  <a:lnTo>
                    <a:pt x="12433" y="255558"/>
                  </a:lnTo>
                  <a:lnTo>
                    <a:pt x="27352" y="212597"/>
                  </a:lnTo>
                  <a:lnTo>
                    <a:pt x="47521" y="172400"/>
                  </a:lnTo>
                  <a:lnTo>
                    <a:pt x="72525" y="135379"/>
                  </a:lnTo>
                  <a:lnTo>
                    <a:pt x="101949" y="101949"/>
                  </a:lnTo>
                  <a:lnTo>
                    <a:pt x="135379" y="72525"/>
                  </a:lnTo>
                  <a:lnTo>
                    <a:pt x="172400" y="47521"/>
                  </a:lnTo>
                  <a:lnTo>
                    <a:pt x="212597" y="27352"/>
                  </a:lnTo>
                  <a:lnTo>
                    <a:pt x="255558" y="12433"/>
                  </a:lnTo>
                  <a:lnTo>
                    <a:pt x="300865" y="3177"/>
                  </a:lnTo>
                  <a:lnTo>
                    <a:pt x="348106" y="0"/>
                  </a:lnTo>
                  <a:lnTo>
                    <a:pt x="395318" y="3177"/>
                  </a:lnTo>
                  <a:lnTo>
                    <a:pt x="440602" y="12433"/>
                  </a:lnTo>
                  <a:lnTo>
                    <a:pt x="483542" y="27352"/>
                  </a:lnTo>
                  <a:lnTo>
                    <a:pt x="523724" y="47521"/>
                  </a:lnTo>
                  <a:lnTo>
                    <a:pt x="560733" y="72525"/>
                  </a:lnTo>
                  <a:lnTo>
                    <a:pt x="594153" y="101949"/>
                  </a:lnTo>
                  <a:lnTo>
                    <a:pt x="623570" y="135379"/>
                  </a:lnTo>
                  <a:lnTo>
                    <a:pt x="648570" y="172400"/>
                  </a:lnTo>
                  <a:lnTo>
                    <a:pt x="668736" y="212598"/>
                  </a:lnTo>
                  <a:lnTo>
                    <a:pt x="683654" y="255558"/>
                  </a:lnTo>
                  <a:lnTo>
                    <a:pt x="692909" y="300865"/>
                  </a:lnTo>
                  <a:lnTo>
                    <a:pt x="696087" y="348107"/>
                  </a:lnTo>
                  <a:lnTo>
                    <a:pt x="692909" y="395321"/>
                  </a:lnTo>
                  <a:lnTo>
                    <a:pt x="683654" y="440611"/>
                  </a:lnTo>
                  <a:lnTo>
                    <a:pt x="668736" y="483562"/>
                  </a:lnTo>
                  <a:lnTo>
                    <a:pt x="648570" y="523757"/>
                  </a:lnTo>
                  <a:lnTo>
                    <a:pt x="623570" y="560780"/>
                  </a:lnTo>
                  <a:lnTo>
                    <a:pt x="594153" y="594217"/>
                  </a:lnTo>
                  <a:lnTo>
                    <a:pt x="560733" y="623650"/>
                  </a:lnTo>
                  <a:lnTo>
                    <a:pt x="523724" y="648664"/>
                  </a:lnTo>
                  <a:lnTo>
                    <a:pt x="483542" y="668843"/>
                  </a:lnTo>
                  <a:lnTo>
                    <a:pt x="440602" y="683772"/>
                  </a:lnTo>
                  <a:lnTo>
                    <a:pt x="395318" y="693034"/>
                  </a:lnTo>
                  <a:lnTo>
                    <a:pt x="348106" y="696213"/>
                  </a:lnTo>
                  <a:lnTo>
                    <a:pt x="300865" y="693034"/>
                  </a:lnTo>
                  <a:lnTo>
                    <a:pt x="255558" y="683772"/>
                  </a:lnTo>
                  <a:lnTo>
                    <a:pt x="212598" y="668843"/>
                  </a:lnTo>
                  <a:lnTo>
                    <a:pt x="172400" y="648664"/>
                  </a:lnTo>
                  <a:lnTo>
                    <a:pt x="135379" y="623650"/>
                  </a:lnTo>
                  <a:lnTo>
                    <a:pt x="101949" y="594217"/>
                  </a:lnTo>
                  <a:lnTo>
                    <a:pt x="72525" y="560780"/>
                  </a:lnTo>
                  <a:lnTo>
                    <a:pt x="47521" y="523757"/>
                  </a:lnTo>
                  <a:lnTo>
                    <a:pt x="27352" y="483562"/>
                  </a:lnTo>
                  <a:lnTo>
                    <a:pt x="12433" y="440611"/>
                  </a:lnTo>
                  <a:lnTo>
                    <a:pt x="3177" y="395321"/>
                  </a:lnTo>
                  <a:lnTo>
                    <a:pt x="0" y="34810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053201" y="2197798"/>
            <a:ext cx="3798570" cy="57721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899"/>
              </a:lnSpc>
              <a:spcBef>
                <a:spcPts val="80"/>
              </a:spcBef>
            </a:pP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ия</a:t>
            </a:r>
            <a:r>
              <a:rPr sz="18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э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кс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-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ун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-5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ых  и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сс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ва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ий</a:t>
            </a:r>
            <a:r>
              <a:rPr sz="1800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а 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ва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ия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000497" y="3264661"/>
            <a:ext cx="6758305" cy="1268095"/>
            <a:chOff x="5000497" y="3264661"/>
            <a:chExt cx="6758305" cy="1268095"/>
          </a:xfrm>
        </p:grpSpPr>
        <p:sp>
          <p:nvSpPr>
            <p:cNvPr id="16" name="object 16"/>
            <p:cNvSpPr/>
            <p:nvPr/>
          </p:nvSpPr>
          <p:spPr>
            <a:xfrm>
              <a:off x="5351398" y="3274186"/>
              <a:ext cx="6398260" cy="1249045"/>
            </a:xfrm>
            <a:custGeom>
              <a:avLst/>
              <a:gdLst/>
              <a:ahLst/>
              <a:cxnLst/>
              <a:rect l="l" t="t" r="r" b="b"/>
              <a:pathLst>
                <a:path w="6398259" h="1249045">
                  <a:moveTo>
                    <a:pt x="6178423" y="0"/>
                  </a:moveTo>
                  <a:lnTo>
                    <a:pt x="219328" y="0"/>
                  </a:lnTo>
                  <a:lnTo>
                    <a:pt x="175119" y="4454"/>
                  </a:lnTo>
                  <a:lnTo>
                    <a:pt x="133945" y="17232"/>
                  </a:lnTo>
                  <a:lnTo>
                    <a:pt x="96688" y="37451"/>
                  </a:lnTo>
                  <a:lnTo>
                    <a:pt x="64230" y="64230"/>
                  </a:lnTo>
                  <a:lnTo>
                    <a:pt x="37451" y="96688"/>
                  </a:lnTo>
                  <a:lnTo>
                    <a:pt x="17232" y="133945"/>
                  </a:lnTo>
                  <a:lnTo>
                    <a:pt x="4454" y="175119"/>
                  </a:lnTo>
                  <a:lnTo>
                    <a:pt x="0" y="219328"/>
                  </a:lnTo>
                  <a:lnTo>
                    <a:pt x="0" y="1029335"/>
                  </a:lnTo>
                  <a:lnTo>
                    <a:pt x="4454" y="1073544"/>
                  </a:lnTo>
                  <a:lnTo>
                    <a:pt x="17232" y="1114718"/>
                  </a:lnTo>
                  <a:lnTo>
                    <a:pt x="37451" y="1151975"/>
                  </a:lnTo>
                  <a:lnTo>
                    <a:pt x="64230" y="1184433"/>
                  </a:lnTo>
                  <a:lnTo>
                    <a:pt x="96688" y="1211212"/>
                  </a:lnTo>
                  <a:lnTo>
                    <a:pt x="133945" y="1231431"/>
                  </a:lnTo>
                  <a:lnTo>
                    <a:pt x="175119" y="1244209"/>
                  </a:lnTo>
                  <a:lnTo>
                    <a:pt x="219328" y="1248664"/>
                  </a:lnTo>
                  <a:lnTo>
                    <a:pt x="6178423" y="1248664"/>
                  </a:lnTo>
                  <a:lnTo>
                    <a:pt x="6222596" y="1244209"/>
                  </a:lnTo>
                  <a:lnTo>
                    <a:pt x="6263753" y="1231431"/>
                  </a:lnTo>
                  <a:lnTo>
                    <a:pt x="6301007" y="1211212"/>
                  </a:lnTo>
                  <a:lnTo>
                    <a:pt x="6333474" y="1184433"/>
                  </a:lnTo>
                  <a:lnTo>
                    <a:pt x="6360267" y="1151975"/>
                  </a:lnTo>
                  <a:lnTo>
                    <a:pt x="6380501" y="1114718"/>
                  </a:lnTo>
                  <a:lnTo>
                    <a:pt x="6393291" y="1073544"/>
                  </a:lnTo>
                  <a:lnTo>
                    <a:pt x="6397752" y="1029335"/>
                  </a:lnTo>
                  <a:lnTo>
                    <a:pt x="6397752" y="219328"/>
                  </a:lnTo>
                  <a:lnTo>
                    <a:pt x="6393291" y="175119"/>
                  </a:lnTo>
                  <a:lnTo>
                    <a:pt x="6380501" y="133945"/>
                  </a:lnTo>
                  <a:lnTo>
                    <a:pt x="6360267" y="96688"/>
                  </a:lnTo>
                  <a:lnTo>
                    <a:pt x="6333474" y="64230"/>
                  </a:lnTo>
                  <a:lnTo>
                    <a:pt x="6301007" y="37451"/>
                  </a:lnTo>
                  <a:lnTo>
                    <a:pt x="6263753" y="17232"/>
                  </a:lnTo>
                  <a:lnTo>
                    <a:pt x="6222596" y="4454"/>
                  </a:lnTo>
                  <a:lnTo>
                    <a:pt x="6178423" y="0"/>
                  </a:lnTo>
                  <a:close/>
                </a:path>
              </a:pathLst>
            </a:custGeom>
            <a:solidFill>
              <a:srgbClr val="223B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351398" y="3274186"/>
              <a:ext cx="6398260" cy="1249045"/>
            </a:xfrm>
            <a:custGeom>
              <a:avLst/>
              <a:gdLst/>
              <a:ahLst/>
              <a:cxnLst/>
              <a:rect l="l" t="t" r="r" b="b"/>
              <a:pathLst>
                <a:path w="6398259" h="1249045">
                  <a:moveTo>
                    <a:pt x="0" y="219328"/>
                  </a:moveTo>
                  <a:lnTo>
                    <a:pt x="4454" y="175119"/>
                  </a:lnTo>
                  <a:lnTo>
                    <a:pt x="17232" y="133945"/>
                  </a:lnTo>
                  <a:lnTo>
                    <a:pt x="37451" y="96688"/>
                  </a:lnTo>
                  <a:lnTo>
                    <a:pt x="64230" y="64230"/>
                  </a:lnTo>
                  <a:lnTo>
                    <a:pt x="96688" y="37451"/>
                  </a:lnTo>
                  <a:lnTo>
                    <a:pt x="133945" y="17232"/>
                  </a:lnTo>
                  <a:lnTo>
                    <a:pt x="175119" y="4454"/>
                  </a:lnTo>
                  <a:lnTo>
                    <a:pt x="219328" y="0"/>
                  </a:lnTo>
                  <a:lnTo>
                    <a:pt x="6178423" y="0"/>
                  </a:lnTo>
                  <a:lnTo>
                    <a:pt x="6222596" y="4454"/>
                  </a:lnTo>
                  <a:lnTo>
                    <a:pt x="6263753" y="17232"/>
                  </a:lnTo>
                  <a:lnTo>
                    <a:pt x="6301007" y="37451"/>
                  </a:lnTo>
                  <a:lnTo>
                    <a:pt x="6333474" y="64230"/>
                  </a:lnTo>
                  <a:lnTo>
                    <a:pt x="6360267" y="96688"/>
                  </a:lnTo>
                  <a:lnTo>
                    <a:pt x="6380501" y="133945"/>
                  </a:lnTo>
                  <a:lnTo>
                    <a:pt x="6393291" y="175119"/>
                  </a:lnTo>
                  <a:lnTo>
                    <a:pt x="6397752" y="219328"/>
                  </a:lnTo>
                  <a:lnTo>
                    <a:pt x="6397752" y="1029335"/>
                  </a:lnTo>
                  <a:lnTo>
                    <a:pt x="6393291" y="1073544"/>
                  </a:lnTo>
                  <a:lnTo>
                    <a:pt x="6380501" y="1114718"/>
                  </a:lnTo>
                  <a:lnTo>
                    <a:pt x="6360267" y="1151975"/>
                  </a:lnTo>
                  <a:lnTo>
                    <a:pt x="6333474" y="1184433"/>
                  </a:lnTo>
                  <a:lnTo>
                    <a:pt x="6301007" y="1211212"/>
                  </a:lnTo>
                  <a:lnTo>
                    <a:pt x="6263753" y="1231431"/>
                  </a:lnTo>
                  <a:lnTo>
                    <a:pt x="6222596" y="1244209"/>
                  </a:lnTo>
                  <a:lnTo>
                    <a:pt x="6178423" y="1248664"/>
                  </a:lnTo>
                  <a:lnTo>
                    <a:pt x="219328" y="1248664"/>
                  </a:lnTo>
                  <a:lnTo>
                    <a:pt x="175119" y="1244209"/>
                  </a:lnTo>
                  <a:lnTo>
                    <a:pt x="133945" y="1231431"/>
                  </a:lnTo>
                  <a:lnTo>
                    <a:pt x="96688" y="1211212"/>
                  </a:lnTo>
                  <a:lnTo>
                    <a:pt x="64230" y="1184433"/>
                  </a:lnTo>
                  <a:lnTo>
                    <a:pt x="37451" y="1151975"/>
                  </a:lnTo>
                  <a:lnTo>
                    <a:pt x="17232" y="1114718"/>
                  </a:lnTo>
                  <a:lnTo>
                    <a:pt x="4454" y="1073544"/>
                  </a:lnTo>
                  <a:lnTo>
                    <a:pt x="0" y="1029335"/>
                  </a:lnTo>
                  <a:lnTo>
                    <a:pt x="0" y="219328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010022" y="3534917"/>
              <a:ext cx="696595" cy="696595"/>
            </a:xfrm>
            <a:custGeom>
              <a:avLst/>
              <a:gdLst/>
              <a:ahLst/>
              <a:cxnLst/>
              <a:rect l="l" t="t" r="r" b="b"/>
              <a:pathLst>
                <a:path w="696595" h="696595">
                  <a:moveTo>
                    <a:pt x="348106" y="0"/>
                  </a:moveTo>
                  <a:lnTo>
                    <a:pt x="300865" y="3177"/>
                  </a:lnTo>
                  <a:lnTo>
                    <a:pt x="255558" y="12433"/>
                  </a:lnTo>
                  <a:lnTo>
                    <a:pt x="212597" y="27352"/>
                  </a:lnTo>
                  <a:lnTo>
                    <a:pt x="172400" y="47521"/>
                  </a:lnTo>
                  <a:lnTo>
                    <a:pt x="135379" y="72525"/>
                  </a:lnTo>
                  <a:lnTo>
                    <a:pt x="101949" y="101949"/>
                  </a:lnTo>
                  <a:lnTo>
                    <a:pt x="72525" y="135379"/>
                  </a:lnTo>
                  <a:lnTo>
                    <a:pt x="47521" y="172400"/>
                  </a:lnTo>
                  <a:lnTo>
                    <a:pt x="27352" y="212598"/>
                  </a:lnTo>
                  <a:lnTo>
                    <a:pt x="12433" y="255558"/>
                  </a:lnTo>
                  <a:lnTo>
                    <a:pt x="3177" y="300865"/>
                  </a:lnTo>
                  <a:lnTo>
                    <a:pt x="0" y="348107"/>
                  </a:lnTo>
                  <a:lnTo>
                    <a:pt x="3177" y="395321"/>
                  </a:lnTo>
                  <a:lnTo>
                    <a:pt x="12433" y="440611"/>
                  </a:lnTo>
                  <a:lnTo>
                    <a:pt x="27352" y="483562"/>
                  </a:lnTo>
                  <a:lnTo>
                    <a:pt x="47521" y="523757"/>
                  </a:lnTo>
                  <a:lnTo>
                    <a:pt x="72525" y="560780"/>
                  </a:lnTo>
                  <a:lnTo>
                    <a:pt x="101949" y="594217"/>
                  </a:lnTo>
                  <a:lnTo>
                    <a:pt x="135379" y="623650"/>
                  </a:lnTo>
                  <a:lnTo>
                    <a:pt x="172400" y="648664"/>
                  </a:lnTo>
                  <a:lnTo>
                    <a:pt x="212598" y="668843"/>
                  </a:lnTo>
                  <a:lnTo>
                    <a:pt x="255558" y="683772"/>
                  </a:lnTo>
                  <a:lnTo>
                    <a:pt x="300865" y="693034"/>
                  </a:lnTo>
                  <a:lnTo>
                    <a:pt x="348106" y="696214"/>
                  </a:lnTo>
                  <a:lnTo>
                    <a:pt x="395318" y="693034"/>
                  </a:lnTo>
                  <a:lnTo>
                    <a:pt x="440602" y="683772"/>
                  </a:lnTo>
                  <a:lnTo>
                    <a:pt x="483542" y="668843"/>
                  </a:lnTo>
                  <a:lnTo>
                    <a:pt x="523724" y="648664"/>
                  </a:lnTo>
                  <a:lnTo>
                    <a:pt x="560733" y="623650"/>
                  </a:lnTo>
                  <a:lnTo>
                    <a:pt x="594153" y="594217"/>
                  </a:lnTo>
                  <a:lnTo>
                    <a:pt x="623570" y="560780"/>
                  </a:lnTo>
                  <a:lnTo>
                    <a:pt x="648570" y="523757"/>
                  </a:lnTo>
                  <a:lnTo>
                    <a:pt x="668736" y="483562"/>
                  </a:lnTo>
                  <a:lnTo>
                    <a:pt x="683654" y="440611"/>
                  </a:lnTo>
                  <a:lnTo>
                    <a:pt x="692909" y="395321"/>
                  </a:lnTo>
                  <a:lnTo>
                    <a:pt x="696087" y="348107"/>
                  </a:lnTo>
                  <a:lnTo>
                    <a:pt x="692909" y="300865"/>
                  </a:lnTo>
                  <a:lnTo>
                    <a:pt x="683654" y="255558"/>
                  </a:lnTo>
                  <a:lnTo>
                    <a:pt x="668736" y="212597"/>
                  </a:lnTo>
                  <a:lnTo>
                    <a:pt x="648570" y="172400"/>
                  </a:lnTo>
                  <a:lnTo>
                    <a:pt x="623570" y="135379"/>
                  </a:lnTo>
                  <a:lnTo>
                    <a:pt x="594153" y="101949"/>
                  </a:lnTo>
                  <a:lnTo>
                    <a:pt x="560733" y="72525"/>
                  </a:lnTo>
                  <a:lnTo>
                    <a:pt x="523724" y="47521"/>
                  </a:lnTo>
                  <a:lnTo>
                    <a:pt x="483542" y="27352"/>
                  </a:lnTo>
                  <a:lnTo>
                    <a:pt x="440602" y="12433"/>
                  </a:lnTo>
                  <a:lnTo>
                    <a:pt x="395318" y="3177"/>
                  </a:lnTo>
                  <a:lnTo>
                    <a:pt x="348106" y="0"/>
                  </a:lnTo>
                  <a:close/>
                </a:path>
              </a:pathLst>
            </a:custGeom>
            <a:solidFill>
              <a:srgbClr val="223B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010022" y="3534917"/>
              <a:ext cx="696595" cy="696595"/>
            </a:xfrm>
            <a:custGeom>
              <a:avLst/>
              <a:gdLst/>
              <a:ahLst/>
              <a:cxnLst/>
              <a:rect l="l" t="t" r="r" b="b"/>
              <a:pathLst>
                <a:path w="696595" h="696595">
                  <a:moveTo>
                    <a:pt x="0" y="348107"/>
                  </a:moveTo>
                  <a:lnTo>
                    <a:pt x="3177" y="300865"/>
                  </a:lnTo>
                  <a:lnTo>
                    <a:pt x="12433" y="255558"/>
                  </a:lnTo>
                  <a:lnTo>
                    <a:pt x="27352" y="212598"/>
                  </a:lnTo>
                  <a:lnTo>
                    <a:pt x="47521" y="172400"/>
                  </a:lnTo>
                  <a:lnTo>
                    <a:pt x="72525" y="135379"/>
                  </a:lnTo>
                  <a:lnTo>
                    <a:pt x="101949" y="101949"/>
                  </a:lnTo>
                  <a:lnTo>
                    <a:pt x="135379" y="72525"/>
                  </a:lnTo>
                  <a:lnTo>
                    <a:pt x="172400" y="47521"/>
                  </a:lnTo>
                  <a:lnTo>
                    <a:pt x="212597" y="27352"/>
                  </a:lnTo>
                  <a:lnTo>
                    <a:pt x="255558" y="12433"/>
                  </a:lnTo>
                  <a:lnTo>
                    <a:pt x="300865" y="3177"/>
                  </a:lnTo>
                  <a:lnTo>
                    <a:pt x="348106" y="0"/>
                  </a:lnTo>
                  <a:lnTo>
                    <a:pt x="395318" y="3177"/>
                  </a:lnTo>
                  <a:lnTo>
                    <a:pt x="440602" y="12433"/>
                  </a:lnTo>
                  <a:lnTo>
                    <a:pt x="483542" y="27352"/>
                  </a:lnTo>
                  <a:lnTo>
                    <a:pt x="523724" y="47521"/>
                  </a:lnTo>
                  <a:lnTo>
                    <a:pt x="560733" y="72525"/>
                  </a:lnTo>
                  <a:lnTo>
                    <a:pt x="594153" y="101949"/>
                  </a:lnTo>
                  <a:lnTo>
                    <a:pt x="623570" y="135379"/>
                  </a:lnTo>
                  <a:lnTo>
                    <a:pt x="648570" y="172400"/>
                  </a:lnTo>
                  <a:lnTo>
                    <a:pt x="668736" y="212597"/>
                  </a:lnTo>
                  <a:lnTo>
                    <a:pt x="683654" y="255558"/>
                  </a:lnTo>
                  <a:lnTo>
                    <a:pt x="692909" y="300865"/>
                  </a:lnTo>
                  <a:lnTo>
                    <a:pt x="696087" y="348107"/>
                  </a:lnTo>
                  <a:lnTo>
                    <a:pt x="692909" y="395321"/>
                  </a:lnTo>
                  <a:lnTo>
                    <a:pt x="683654" y="440611"/>
                  </a:lnTo>
                  <a:lnTo>
                    <a:pt x="668736" y="483562"/>
                  </a:lnTo>
                  <a:lnTo>
                    <a:pt x="648570" y="523757"/>
                  </a:lnTo>
                  <a:lnTo>
                    <a:pt x="623570" y="560780"/>
                  </a:lnTo>
                  <a:lnTo>
                    <a:pt x="594153" y="594217"/>
                  </a:lnTo>
                  <a:lnTo>
                    <a:pt x="560733" y="623650"/>
                  </a:lnTo>
                  <a:lnTo>
                    <a:pt x="523724" y="648664"/>
                  </a:lnTo>
                  <a:lnTo>
                    <a:pt x="483542" y="668843"/>
                  </a:lnTo>
                  <a:lnTo>
                    <a:pt x="440602" y="683772"/>
                  </a:lnTo>
                  <a:lnTo>
                    <a:pt x="395318" y="693034"/>
                  </a:lnTo>
                  <a:lnTo>
                    <a:pt x="348106" y="696214"/>
                  </a:lnTo>
                  <a:lnTo>
                    <a:pt x="300865" y="693034"/>
                  </a:lnTo>
                  <a:lnTo>
                    <a:pt x="255558" y="683772"/>
                  </a:lnTo>
                  <a:lnTo>
                    <a:pt x="212598" y="668843"/>
                  </a:lnTo>
                  <a:lnTo>
                    <a:pt x="172400" y="648664"/>
                  </a:lnTo>
                  <a:lnTo>
                    <a:pt x="135379" y="623650"/>
                  </a:lnTo>
                  <a:lnTo>
                    <a:pt x="101949" y="594217"/>
                  </a:lnTo>
                  <a:lnTo>
                    <a:pt x="72525" y="560780"/>
                  </a:lnTo>
                  <a:lnTo>
                    <a:pt x="47521" y="523757"/>
                  </a:lnTo>
                  <a:lnTo>
                    <a:pt x="27352" y="483562"/>
                  </a:lnTo>
                  <a:lnTo>
                    <a:pt x="12433" y="440611"/>
                  </a:lnTo>
                  <a:lnTo>
                    <a:pt x="3177" y="395321"/>
                  </a:lnTo>
                  <a:lnTo>
                    <a:pt x="0" y="34810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264784" y="3670871"/>
            <a:ext cx="1803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053201" y="3578796"/>
            <a:ext cx="4502785" cy="5772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85"/>
              </a:spcBef>
            </a:pP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Наблюдение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за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динамикой 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формирования 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ф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ун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ци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ль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1800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ю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щи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х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264784" y="2294572"/>
            <a:ext cx="1803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000497" y="4643628"/>
            <a:ext cx="6758305" cy="1268095"/>
            <a:chOff x="5000497" y="4643628"/>
            <a:chExt cx="6758305" cy="1268095"/>
          </a:xfrm>
        </p:grpSpPr>
        <p:sp>
          <p:nvSpPr>
            <p:cNvPr id="24" name="object 24"/>
            <p:cNvSpPr/>
            <p:nvPr/>
          </p:nvSpPr>
          <p:spPr>
            <a:xfrm>
              <a:off x="5351398" y="4653153"/>
              <a:ext cx="6398260" cy="1249045"/>
            </a:xfrm>
            <a:custGeom>
              <a:avLst/>
              <a:gdLst/>
              <a:ahLst/>
              <a:cxnLst/>
              <a:rect l="l" t="t" r="r" b="b"/>
              <a:pathLst>
                <a:path w="6398259" h="1249045">
                  <a:moveTo>
                    <a:pt x="6178423" y="0"/>
                  </a:moveTo>
                  <a:lnTo>
                    <a:pt x="219328" y="0"/>
                  </a:lnTo>
                  <a:lnTo>
                    <a:pt x="175119" y="4454"/>
                  </a:lnTo>
                  <a:lnTo>
                    <a:pt x="133945" y="17232"/>
                  </a:lnTo>
                  <a:lnTo>
                    <a:pt x="96688" y="37451"/>
                  </a:lnTo>
                  <a:lnTo>
                    <a:pt x="64230" y="64230"/>
                  </a:lnTo>
                  <a:lnTo>
                    <a:pt x="37451" y="96688"/>
                  </a:lnTo>
                  <a:lnTo>
                    <a:pt x="17232" y="133945"/>
                  </a:lnTo>
                  <a:lnTo>
                    <a:pt x="4454" y="175119"/>
                  </a:lnTo>
                  <a:lnTo>
                    <a:pt x="0" y="219329"/>
                  </a:lnTo>
                  <a:lnTo>
                    <a:pt x="0" y="1029347"/>
                  </a:lnTo>
                  <a:lnTo>
                    <a:pt x="4454" y="1073545"/>
                  </a:lnTo>
                  <a:lnTo>
                    <a:pt x="17232" y="1114711"/>
                  </a:lnTo>
                  <a:lnTo>
                    <a:pt x="37451" y="1151963"/>
                  </a:lnTo>
                  <a:lnTo>
                    <a:pt x="64230" y="1184419"/>
                  </a:lnTo>
                  <a:lnTo>
                    <a:pt x="96688" y="1211198"/>
                  </a:lnTo>
                  <a:lnTo>
                    <a:pt x="133945" y="1231417"/>
                  </a:lnTo>
                  <a:lnTo>
                    <a:pt x="175119" y="1244195"/>
                  </a:lnTo>
                  <a:lnTo>
                    <a:pt x="219328" y="1248651"/>
                  </a:lnTo>
                  <a:lnTo>
                    <a:pt x="6178423" y="1248651"/>
                  </a:lnTo>
                  <a:lnTo>
                    <a:pt x="6222596" y="1244195"/>
                  </a:lnTo>
                  <a:lnTo>
                    <a:pt x="6263753" y="1231417"/>
                  </a:lnTo>
                  <a:lnTo>
                    <a:pt x="6301007" y="1211198"/>
                  </a:lnTo>
                  <a:lnTo>
                    <a:pt x="6333474" y="1184419"/>
                  </a:lnTo>
                  <a:lnTo>
                    <a:pt x="6360267" y="1151963"/>
                  </a:lnTo>
                  <a:lnTo>
                    <a:pt x="6380501" y="1114711"/>
                  </a:lnTo>
                  <a:lnTo>
                    <a:pt x="6393291" y="1073545"/>
                  </a:lnTo>
                  <a:lnTo>
                    <a:pt x="6397752" y="1029347"/>
                  </a:lnTo>
                  <a:lnTo>
                    <a:pt x="6397752" y="219329"/>
                  </a:lnTo>
                  <a:lnTo>
                    <a:pt x="6393291" y="175119"/>
                  </a:lnTo>
                  <a:lnTo>
                    <a:pt x="6380501" y="133945"/>
                  </a:lnTo>
                  <a:lnTo>
                    <a:pt x="6360267" y="96688"/>
                  </a:lnTo>
                  <a:lnTo>
                    <a:pt x="6333474" y="64230"/>
                  </a:lnTo>
                  <a:lnTo>
                    <a:pt x="6301007" y="37451"/>
                  </a:lnTo>
                  <a:lnTo>
                    <a:pt x="6263753" y="17232"/>
                  </a:lnTo>
                  <a:lnTo>
                    <a:pt x="6222596" y="4454"/>
                  </a:lnTo>
                  <a:lnTo>
                    <a:pt x="6178423" y="0"/>
                  </a:lnTo>
                  <a:close/>
                </a:path>
              </a:pathLst>
            </a:custGeom>
            <a:solidFill>
              <a:srgbClr val="223B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351398" y="4653153"/>
              <a:ext cx="6398260" cy="1249045"/>
            </a:xfrm>
            <a:custGeom>
              <a:avLst/>
              <a:gdLst/>
              <a:ahLst/>
              <a:cxnLst/>
              <a:rect l="l" t="t" r="r" b="b"/>
              <a:pathLst>
                <a:path w="6398259" h="1249045">
                  <a:moveTo>
                    <a:pt x="0" y="219329"/>
                  </a:moveTo>
                  <a:lnTo>
                    <a:pt x="4454" y="175119"/>
                  </a:lnTo>
                  <a:lnTo>
                    <a:pt x="17232" y="133945"/>
                  </a:lnTo>
                  <a:lnTo>
                    <a:pt x="37451" y="96688"/>
                  </a:lnTo>
                  <a:lnTo>
                    <a:pt x="64230" y="64230"/>
                  </a:lnTo>
                  <a:lnTo>
                    <a:pt x="96688" y="37451"/>
                  </a:lnTo>
                  <a:lnTo>
                    <a:pt x="133945" y="17232"/>
                  </a:lnTo>
                  <a:lnTo>
                    <a:pt x="175119" y="4454"/>
                  </a:lnTo>
                  <a:lnTo>
                    <a:pt x="219328" y="0"/>
                  </a:lnTo>
                  <a:lnTo>
                    <a:pt x="6178423" y="0"/>
                  </a:lnTo>
                  <a:lnTo>
                    <a:pt x="6222596" y="4454"/>
                  </a:lnTo>
                  <a:lnTo>
                    <a:pt x="6263753" y="17232"/>
                  </a:lnTo>
                  <a:lnTo>
                    <a:pt x="6301007" y="37451"/>
                  </a:lnTo>
                  <a:lnTo>
                    <a:pt x="6333474" y="64230"/>
                  </a:lnTo>
                  <a:lnTo>
                    <a:pt x="6360267" y="96688"/>
                  </a:lnTo>
                  <a:lnTo>
                    <a:pt x="6380501" y="133945"/>
                  </a:lnTo>
                  <a:lnTo>
                    <a:pt x="6393291" y="175119"/>
                  </a:lnTo>
                  <a:lnTo>
                    <a:pt x="6397752" y="219329"/>
                  </a:lnTo>
                  <a:lnTo>
                    <a:pt x="6397752" y="1029347"/>
                  </a:lnTo>
                  <a:lnTo>
                    <a:pt x="6393291" y="1073545"/>
                  </a:lnTo>
                  <a:lnTo>
                    <a:pt x="6380501" y="1114711"/>
                  </a:lnTo>
                  <a:lnTo>
                    <a:pt x="6360267" y="1151963"/>
                  </a:lnTo>
                  <a:lnTo>
                    <a:pt x="6333474" y="1184419"/>
                  </a:lnTo>
                  <a:lnTo>
                    <a:pt x="6301007" y="1211198"/>
                  </a:lnTo>
                  <a:lnTo>
                    <a:pt x="6263753" y="1231417"/>
                  </a:lnTo>
                  <a:lnTo>
                    <a:pt x="6222596" y="1244195"/>
                  </a:lnTo>
                  <a:lnTo>
                    <a:pt x="6178423" y="1248651"/>
                  </a:lnTo>
                  <a:lnTo>
                    <a:pt x="219328" y="1248651"/>
                  </a:lnTo>
                  <a:lnTo>
                    <a:pt x="175119" y="1244195"/>
                  </a:lnTo>
                  <a:lnTo>
                    <a:pt x="133945" y="1231417"/>
                  </a:lnTo>
                  <a:lnTo>
                    <a:pt x="96688" y="1211198"/>
                  </a:lnTo>
                  <a:lnTo>
                    <a:pt x="64230" y="1184419"/>
                  </a:lnTo>
                  <a:lnTo>
                    <a:pt x="37451" y="1151963"/>
                  </a:lnTo>
                  <a:lnTo>
                    <a:pt x="17232" y="1114711"/>
                  </a:lnTo>
                  <a:lnTo>
                    <a:pt x="4454" y="1073545"/>
                  </a:lnTo>
                  <a:lnTo>
                    <a:pt x="0" y="1029347"/>
                  </a:lnTo>
                  <a:lnTo>
                    <a:pt x="0" y="21932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010022" y="4913884"/>
              <a:ext cx="696595" cy="696595"/>
            </a:xfrm>
            <a:custGeom>
              <a:avLst/>
              <a:gdLst/>
              <a:ahLst/>
              <a:cxnLst/>
              <a:rect l="l" t="t" r="r" b="b"/>
              <a:pathLst>
                <a:path w="696595" h="696595">
                  <a:moveTo>
                    <a:pt x="348106" y="0"/>
                  </a:moveTo>
                  <a:lnTo>
                    <a:pt x="300865" y="3177"/>
                  </a:lnTo>
                  <a:lnTo>
                    <a:pt x="255558" y="12433"/>
                  </a:lnTo>
                  <a:lnTo>
                    <a:pt x="212597" y="27352"/>
                  </a:lnTo>
                  <a:lnTo>
                    <a:pt x="172400" y="47521"/>
                  </a:lnTo>
                  <a:lnTo>
                    <a:pt x="135379" y="72525"/>
                  </a:lnTo>
                  <a:lnTo>
                    <a:pt x="101949" y="101949"/>
                  </a:lnTo>
                  <a:lnTo>
                    <a:pt x="72525" y="135379"/>
                  </a:lnTo>
                  <a:lnTo>
                    <a:pt x="47521" y="172400"/>
                  </a:lnTo>
                  <a:lnTo>
                    <a:pt x="27352" y="212598"/>
                  </a:lnTo>
                  <a:lnTo>
                    <a:pt x="12433" y="255558"/>
                  </a:lnTo>
                  <a:lnTo>
                    <a:pt x="3177" y="300865"/>
                  </a:lnTo>
                  <a:lnTo>
                    <a:pt x="0" y="348107"/>
                  </a:lnTo>
                  <a:lnTo>
                    <a:pt x="3177" y="395320"/>
                  </a:lnTo>
                  <a:lnTo>
                    <a:pt x="12433" y="440607"/>
                  </a:lnTo>
                  <a:lnTo>
                    <a:pt x="27352" y="483552"/>
                  </a:lnTo>
                  <a:lnTo>
                    <a:pt x="47521" y="523740"/>
                  </a:lnTo>
                  <a:lnTo>
                    <a:pt x="72525" y="560757"/>
                  </a:lnTo>
                  <a:lnTo>
                    <a:pt x="101949" y="594185"/>
                  </a:lnTo>
                  <a:lnTo>
                    <a:pt x="135379" y="623610"/>
                  </a:lnTo>
                  <a:lnTo>
                    <a:pt x="172400" y="648617"/>
                  </a:lnTo>
                  <a:lnTo>
                    <a:pt x="212598" y="668789"/>
                  </a:lnTo>
                  <a:lnTo>
                    <a:pt x="255558" y="683713"/>
                  </a:lnTo>
                  <a:lnTo>
                    <a:pt x="300865" y="692971"/>
                  </a:lnTo>
                  <a:lnTo>
                    <a:pt x="348106" y="696150"/>
                  </a:lnTo>
                  <a:lnTo>
                    <a:pt x="395318" y="692971"/>
                  </a:lnTo>
                  <a:lnTo>
                    <a:pt x="440602" y="683713"/>
                  </a:lnTo>
                  <a:lnTo>
                    <a:pt x="483542" y="668789"/>
                  </a:lnTo>
                  <a:lnTo>
                    <a:pt x="523724" y="648617"/>
                  </a:lnTo>
                  <a:lnTo>
                    <a:pt x="560733" y="623610"/>
                  </a:lnTo>
                  <a:lnTo>
                    <a:pt x="594153" y="594185"/>
                  </a:lnTo>
                  <a:lnTo>
                    <a:pt x="623570" y="560757"/>
                  </a:lnTo>
                  <a:lnTo>
                    <a:pt x="648570" y="523740"/>
                  </a:lnTo>
                  <a:lnTo>
                    <a:pt x="668736" y="483552"/>
                  </a:lnTo>
                  <a:lnTo>
                    <a:pt x="683654" y="440607"/>
                  </a:lnTo>
                  <a:lnTo>
                    <a:pt x="692909" y="395320"/>
                  </a:lnTo>
                  <a:lnTo>
                    <a:pt x="696087" y="348107"/>
                  </a:lnTo>
                  <a:lnTo>
                    <a:pt x="692909" y="300865"/>
                  </a:lnTo>
                  <a:lnTo>
                    <a:pt x="683654" y="255558"/>
                  </a:lnTo>
                  <a:lnTo>
                    <a:pt x="668736" y="212598"/>
                  </a:lnTo>
                  <a:lnTo>
                    <a:pt x="648570" y="172400"/>
                  </a:lnTo>
                  <a:lnTo>
                    <a:pt x="623570" y="135379"/>
                  </a:lnTo>
                  <a:lnTo>
                    <a:pt x="594153" y="101949"/>
                  </a:lnTo>
                  <a:lnTo>
                    <a:pt x="560733" y="72525"/>
                  </a:lnTo>
                  <a:lnTo>
                    <a:pt x="523724" y="47521"/>
                  </a:lnTo>
                  <a:lnTo>
                    <a:pt x="483542" y="27352"/>
                  </a:lnTo>
                  <a:lnTo>
                    <a:pt x="440602" y="12433"/>
                  </a:lnTo>
                  <a:lnTo>
                    <a:pt x="395318" y="3177"/>
                  </a:lnTo>
                  <a:lnTo>
                    <a:pt x="348106" y="0"/>
                  </a:lnTo>
                  <a:close/>
                </a:path>
              </a:pathLst>
            </a:custGeom>
            <a:solidFill>
              <a:srgbClr val="223B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010022" y="4913884"/>
              <a:ext cx="696595" cy="696595"/>
            </a:xfrm>
            <a:custGeom>
              <a:avLst/>
              <a:gdLst/>
              <a:ahLst/>
              <a:cxnLst/>
              <a:rect l="l" t="t" r="r" b="b"/>
              <a:pathLst>
                <a:path w="696595" h="696595">
                  <a:moveTo>
                    <a:pt x="0" y="348107"/>
                  </a:moveTo>
                  <a:lnTo>
                    <a:pt x="3177" y="300865"/>
                  </a:lnTo>
                  <a:lnTo>
                    <a:pt x="12433" y="255558"/>
                  </a:lnTo>
                  <a:lnTo>
                    <a:pt x="27352" y="212598"/>
                  </a:lnTo>
                  <a:lnTo>
                    <a:pt x="47521" y="172400"/>
                  </a:lnTo>
                  <a:lnTo>
                    <a:pt x="72525" y="135379"/>
                  </a:lnTo>
                  <a:lnTo>
                    <a:pt x="101949" y="101949"/>
                  </a:lnTo>
                  <a:lnTo>
                    <a:pt x="135379" y="72525"/>
                  </a:lnTo>
                  <a:lnTo>
                    <a:pt x="172400" y="47521"/>
                  </a:lnTo>
                  <a:lnTo>
                    <a:pt x="212597" y="27352"/>
                  </a:lnTo>
                  <a:lnTo>
                    <a:pt x="255558" y="12433"/>
                  </a:lnTo>
                  <a:lnTo>
                    <a:pt x="300865" y="3177"/>
                  </a:lnTo>
                  <a:lnTo>
                    <a:pt x="348106" y="0"/>
                  </a:lnTo>
                  <a:lnTo>
                    <a:pt x="395318" y="3177"/>
                  </a:lnTo>
                  <a:lnTo>
                    <a:pt x="440602" y="12433"/>
                  </a:lnTo>
                  <a:lnTo>
                    <a:pt x="483542" y="27352"/>
                  </a:lnTo>
                  <a:lnTo>
                    <a:pt x="523724" y="47521"/>
                  </a:lnTo>
                  <a:lnTo>
                    <a:pt x="560733" y="72525"/>
                  </a:lnTo>
                  <a:lnTo>
                    <a:pt x="594153" y="101949"/>
                  </a:lnTo>
                  <a:lnTo>
                    <a:pt x="623570" y="135379"/>
                  </a:lnTo>
                  <a:lnTo>
                    <a:pt x="648570" y="172400"/>
                  </a:lnTo>
                  <a:lnTo>
                    <a:pt x="668736" y="212598"/>
                  </a:lnTo>
                  <a:lnTo>
                    <a:pt x="683654" y="255558"/>
                  </a:lnTo>
                  <a:lnTo>
                    <a:pt x="692909" y="300865"/>
                  </a:lnTo>
                  <a:lnTo>
                    <a:pt x="696087" y="348107"/>
                  </a:lnTo>
                  <a:lnTo>
                    <a:pt x="692909" y="395320"/>
                  </a:lnTo>
                  <a:lnTo>
                    <a:pt x="683654" y="440607"/>
                  </a:lnTo>
                  <a:lnTo>
                    <a:pt x="668736" y="483552"/>
                  </a:lnTo>
                  <a:lnTo>
                    <a:pt x="648570" y="523740"/>
                  </a:lnTo>
                  <a:lnTo>
                    <a:pt x="623570" y="560757"/>
                  </a:lnTo>
                  <a:lnTo>
                    <a:pt x="594153" y="594185"/>
                  </a:lnTo>
                  <a:lnTo>
                    <a:pt x="560733" y="623610"/>
                  </a:lnTo>
                  <a:lnTo>
                    <a:pt x="523724" y="648617"/>
                  </a:lnTo>
                  <a:lnTo>
                    <a:pt x="483542" y="668789"/>
                  </a:lnTo>
                  <a:lnTo>
                    <a:pt x="440602" y="683713"/>
                  </a:lnTo>
                  <a:lnTo>
                    <a:pt x="395318" y="692971"/>
                  </a:lnTo>
                  <a:lnTo>
                    <a:pt x="348106" y="696150"/>
                  </a:lnTo>
                  <a:lnTo>
                    <a:pt x="300865" y="692971"/>
                  </a:lnTo>
                  <a:lnTo>
                    <a:pt x="255558" y="683713"/>
                  </a:lnTo>
                  <a:lnTo>
                    <a:pt x="212598" y="668789"/>
                  </a:lnTo>
                  <a:lnTo>
                    <a:pt x="172400" y="648617"/>
                  </a:lnTo>
                  <a:lnTo>
                    <a:pt x="135379" y="623610"/>
                  </a:lnTo>
                  <a:lnTo>
                    <a:pt x="101949" y="594185"/>
                  </a:lnTo>
                  <a:lnTo>
                    <a:pt x="72525" y="560757"/>
                  </a:lnTo>
                  <a:lnTo>
                    <a:pt x="47521" y="523740"/>
                  </a:lnTo>
                  <a:lnTo>
                    <a:pt x="27352" y="483552"/>
                  </a:lnTo>
                  <a:lnTo>
                    <a:pt x="12433" y="440607"/>
                  </a:lnTo>
                  <a:lnTo>
                    <a:pt x="3177" y="395320"/>
                  </a:lnTo>
                  <a:lnTo>
                    <a:pt x="0" y="34810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5264784" y="5051742"/>
            <a:ext cx="1803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053201" y="4959667"/>
            <a:ext cx="3415665" cy="57658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85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Индивидуальная</a:t>
            </a:r>
            <a:r>
              <a:rPr sz="18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работа</a:t>
            </a:r>
            <a:r>
              <a:rPr sz="18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каждым </a:t>
            </a:r>
            <a:r>
              <a:rPr sz="1800" spc="-3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учащимся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008251" y="5183822"/>
            <a:ext cx="1924685" cy="46291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104775">
              <a:lnSpc>
                <a:spcPct val="102800"/>
              </a:lnSpc>
              <a:spcBef>
                <a:spcPts val="80"/>
              </a:spcBef>
            </a:pPr>
            <a:r>
              <a:rPr sz="1400" b="1" u="heavy" spc="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Больше </a:t>
            </a:r>
            <a:r>
              <a:rPr sz="1400" b="1" u="heavy" spc="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информации </a:t>
            </a:r>
            <a:r>
              <a:rPr sz="1400" b="1" spc="10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1400" b="1" u="heavy" spc="4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Ц</a:t>
            </a:r>
            <a:r>
              <a:rPr sz="1400" b="1" u="heavy" spc="4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и</a:t>
            </a:r>
            <a:r>
              <a:rPr sz="1400" b="1" u="heavy" spc="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ф</a:t>
            </a:r>
            <a:r>
              <a:rPr sz="1400" b="1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ро</a:t>
            </a:r>
            <a:r>
              <a:rPr sz="1400" b="1" u="heavy" spc="-2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в</a:t>
            </a:r>
            <a:r>
              <a:rPr sz="1400" b="1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о</a:t>
            </a:r>
            <a:r>
              <a:rPr sz="1400" b="1" u="heavy" spc="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й</a:t>
            </a:r>
            <a:r>
              <a:rPr sz="1400" b="1" u="heavy" spc="-6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б</a:t>
            </a:r>
            <a:r>
              <a:rPr sz="1400" b="1" u="heavy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ан</a:t>
            </a:r>
            <a:r>
              <a:rPr sz="1400" b="1" u="heavy" spc="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к</a:t>
            </a:r>
            <a:r>
              <a:rPr sz="1400" b="1" u="heavy" spc="-5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з</a:t>
            </a:r>
            <a:r>
              <a:rPr sz="1400" b="1" u="heavy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а</a:t>
            </a:r>
            <a:r>
              <a:rPr sz="1400" b="1" u="heavy" spc="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д</a:t>
            </a:r>
            <a:r>
              <a:rPr sz="1400" b="1" u="heavy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ан</a:t>
            </a:r>
            <a:r>
              <a:rPr sz="1400" b="1" u="heavy" spc="4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и</a:t>
            </a:r>
            <a:r>
              <a:rPr sz="1400" b="1" u="heavy" spc="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я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1" name="object 3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3595" y="4876165"/>
            <a:ext cx="1037958" cy="1037958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86844" y="457898"/>
            <a:ext cx="21653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35" dirty="0">
                <a:solidFill>
                  <a:srgbClr val="223B78"/>
                </a:solidFill>
                <a:latin typeface="Calibri"/>
                <a:cs typeface="Calibri"/>
              </a:rPr>
              <a:t>24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3603" y="1389951"/>
              <a:ext cx="6337046" cy="4958715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50557" y="1018857"/>
            <a:ext cx="6814184" cy="576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223B78"/>
                </a:solidFill>
                <a:latin typeface="Calibri"/>
                <a:cs typeface="Calibri"/>
              </a:rPr>
              <a:t>Сервис</a:t>
            </a:r>
            <a:r>
              <a:rPr sz="1800" b="1" spc="-35" dirty="0">
                <a:solidFill>
                  <a:srgbClr val="223B7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23B78"/>
                </a:solidFill>
                <a:latin typeface="Calibri"/>
                <a:cs typeface="Calibri"/>
              </a:rPr>
              <a:t>выдачи</a:t>
            </a:r>
            <a:r>
              <a:rPr sz="1800" b="1" spc="-55" dirty="0">
                <a:solidFill>
                  <a:srgbClr val="223B7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23B78"/>
                </a:solidFill>
                <a:latin typeface="Calibri"/>
                <a:cs typeface="Calibri"/>
              </a:rPr>
              <a:t>домашних</a:t>
            </a:r>
            <a:r>
              <a:rPr sz="1800" b="1" spc="45" dirty="0">
                <a:solidFill>
                  <a:srgbClr val="223B7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23B78"/>
                </a:solidFill>
                <a:latin typeface="Calibri"/>
                <a:cs typeface="Calibri"/>
              </a:rPr>
              <a:t>заданий</a:t>
            </a:r>
            <a:r>
              <a:rPr sz="1800" b="1" spc="95" dirty="0">
                <a:solidFill>
                  <a:srgbClr val="223B78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223B78"/>
                </a:solidFill>
                <a:latin typeface="Calibri"/>
                <a:cs typeface="Calibri"/>
              </a:rPr>
              <a:t>для</a:t>
            </a:r>
            <a:r>
              <a:rPr sz="1800" b="1" spc="-25" dirty="0">
                <a:solidFill>
                  <a:srgbClr val="223B78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23B78"/>
                </a:solidFill>
                <a:latin typeface="Calibri"/>
                <a:cs typeface="Calibri"/>
              </a:rPr>
              <a:t>учащихся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800" b="1" dirty="0">
                <a:solidFill>
                  <a:srgbClr val="223B78"/>
                </a:solidFill>
                <a:latin typeface="Calibri"/>
                <a:cs typeface="Calibri"/>
              </a:rPr>
              <a:t>5</a:t>
            </a:r>
            <a:r>
              <a:rPr sz="1800" b="1" spc="30" dirty="0">
                <a:solidFill>
                  <a:srgbClr val="223B7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23B78"/>
                </a:solidFill>
                <a:latin typeface="Calibri"/>
                <a:cs typeface="Calibri"/>
              </a:rPr>
              <a:t>─</a:t>
            </a:r>
            <a:r>
              <a:rPr sz="1800" b="1" spc="-35" dirty="0">
                <a:solidFill>
                  <a:srgbClr val="223B7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23B78"/>
                </a:solidFill>
                <a:latin typeface="Calibri"/>
                <a:cs typeface="Calibri"/>
              </a:rPr>
              <a:t>11</a:t>
            </a:r>
            <a:r>
              <a:rPr sz="1800" b="1" spc="30" dirty="0">
                <a:solidFill>
                  <a:srgbClr val="223B78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223B78"/>
                </a:solidFill>
                <a:latin typeface="Calibri"/>
                <a:cs typeface="Calibri"/>
              </a:rPr>
              <a:t>классов</a:t>
            </a:r>
            <a:r>
              <a:rPr sz="1800" b="1" spc="-95" dirty="0">
                <a:solidFill>
                  <a:srgbClr val="223B78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223B78"/>
                </a:solidFill>
                <a:latin typeface="Calibri"/>
                <a:cs typeface="Calibri"/>
              </a:rPr>
              <a:t>по</a:t>
            </a:r>
            <a:r>
              <a:rPr sz="1800" b="1" spc="50" dirty="0">
                <a:solidFill>
                  <a:srgbClr val="223B7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23B78"/>
                </a:solidFill>
                <a:latin typeface="Calibri"/>
                <a:cs typeface="Calibri"/>
              </a:rPr>
              <a:t>всем</a:t>
            </a:r>
            <a:r>
              <a:rPr sz="1800" b="1" spc="-45" dirty="0">
                <a:solidFill>
                  <a:srgbClr val="223B78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23B78"/>
                </a:solidFill>
                <a:latin typeface="Calibri"/>
                <a:cs typeface="Calibri"/>
              </a:rPr>
              <a:t>основным</a:t>
            </a:r>
            <a:r>
              <a:rPr sz="1800" b="1" spc="35" dirty="0">
                <a:solidFill>
                  <a:srgbClr val="223B78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23B78"/>
                </a:solidFill>
                <a:latin typeface="Calibri"/>
                <a:cs typeface="Calibri"/>
              </a:rPr>
              <a:t>предметам</a:t>
            </a:r>
            <a:r>
              <a:rPr sz="1800" b="1" spc="-40" dirty="0">
                <a:solidFill>
                  <a:srgbClr val="223B7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23B78"/>
                </a:solidFill>
                <a:latin typeface="Calibri"/>
                <a:cs typeface="Calibri"/>
              </a:rPr>
              <a:t>школьной</a:t>
            </a:r>
            <a:r>
              <a:rPr sz="1800" b="1" spc="-170" dirty="0">
                <a:solidFill>
                  <a:srgbClr val="223B78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223B78"/>
                </a:solidFill>
                <a:latin typeface="Calibri"/>
                <a:cs typeface="Calibri"/>
              </a:rPr>
              <a:t>программы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72122" y="371474"/>
            <a:ext cx="5403215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223B78"/>
                </a:solidFill>
              </a:rPr>
              <a:t>Цифровой</a:t>
            </a:r>
            <a:r>
              <a:rPr spc="-30" dirty="0">
                <a:solidFill>
                  <a:srgbClr val="223B78"/>
                </a:solidFill>
              </a:rPr>
              <a:t> </a:t>
            </a:r>
            <a:r>
              <a:rPr spc="-5" dirty="0">
                <a:solidFill>
                  <a:srgbClr val="223B78"/>
                </a:solidFill>
              </a:rPr>
              <a:t>сервис</a:t>
            </a:r>
            <a:r>
              <a:rPr spc="15" dirty="0">
                <a:solidFill>
                  <a:srgbClr val="223B78"/>
                </a:solidFill>
              </a:rPr>
              <a:t> </a:t>
            </a:r>
            <a:r>
              <a:rPr spc="-5" dirty="0">
                <a:solidFill>
                  <a:srgbClr val="223B78"/>
                </a:solidFill>
              </a:rPr>
              <a:t>«Домашние</a:t>
            </a:r>
            <a:r>
              <a:rPr spc="-50" dirty="0">
                <a:solidFill>
                  <a:srgbClr val="223B78"/>
                </a:solidFill>
              </a:rPr>
              <a:t> </a:t>
            </a:r>
            <a:r>
              <a:rPr spc="5" dirty="0">
                <a:solidFill>
                  <a:srgbClr val="223B78"/>
                </a:solidFill>
              </a:rPr>
              <a:t>задания»</a:t>
            </a:r>
          </a:p>
        </p:txBody>
      </p:sp>
      <p:sp>
        <p:nvSpPr>
          <p:cNvPr id="8" name="object 8"/>
          <p:cNvSpPr/>
          <p:nvPr/>
        </p:nvSpPr>
        <p:spPr>
          <a:xfrm>
            <a:off x="7467218" y="2749169"/>
            <a:ext cx="3805554" cy="732790"/>
          </a:xfrm>
          <a:custGeom>
            <a:avLst/>
            <a:gdLst/>
            <a:ahLst/>
            <a:cxnLst/>
            <a:rect l="l" t="t" r="r" b="b"/>
            <a:pathLst>
              <a:path w="3805554" h="732789">
                <a:moveTo>
                  <a:pt x="3439286" y="0"/>
                </a:moveTo>
                <a:lnTo>
                  <a:pt x="366140" y="0"/>
                </a:lnTo>
                <a:lnTo>
                  <a:pt x="320218" y="2853"/>
                </a:lnTo>
                <a:lnTo>
                  <a:pt x="275997" y="11184"/>
                </a:lnTo>
                <a:lnTo>
                  <a:pt x="233819" y="24649"/>
                </a:lnTo>
                <a:lnTo>
                  <a:pt x="194029" y="42905"/>
                </a:lnTo>
                <a:lnTo>
                  <a:pt x="156969" y="65608"/>
                </a:lnTo>
                <a:lnTo>
                  <a:pt x="122984" y="92415"/>
                </a:lnTo>
                <a:lnTo>
                  <a:pt x="92415" y="122984"/>
                </a:lnTo>
                <a:lnTo>
                  <a:pt x="65608" y="156969"/>
                </a:lnTo>
                <a:lnTo>
                  <a:pt x="42905" y="194029"/>
                </a:lnTo>
                <a:lnTo>
                  <a:pt x="24649" y="233819"/>
                </a:lnTo>
                <a:lnTo>
                  <a:pt x="11184" y="275997"/>
                </a:lnTo>
                <a:lnTo>
                  <a:pt x="2853" y="320218"/>
                </a:lnTo>
                <a:lnTo>
                  <a:pt x="0" y="366140"/>
                </a:lnTo>
                <a:lnTo>
                  <a:pt x="2853" y="412090"/>
                </a:lnTo>
                <a:lnTo>
                  <a:pt x="11184" y="456334"/>
                </a:lnTo>
                <a:lnTo>
                  <a:pt x="24649" y="498531"/>
                </a:lnTo>
                <a:lnTo>
                  <a:pt x="42905" y="538337"/>
                </a:lnTo>
                <a:lnTo>
                  <a:pt x="65608" y="575409"/>
                </a:lnTo>
                <a:lnTo>
                  <a:pt x="92415" y="609404"/>
                </a:lnTo>
                <a:lnTo>
                  <a:pt x="122984" y="639980"/>
                </a:lnTo>
                <a:lnTo>
                  <a:pt x="156969" y="666793"/>
                </a:lnTo>
                <a:lnTo>
                  <a:pt x="194029" y="689500"/>
                </a:lnTo>
                <a:lnTo>
                  <a:pt x="233819" y="707758"/>
                </a:lnTo>
                <a:lnTo>
                  <a:pt x="275997" y="721224"/>
                </a:lnTo>
                <a:lnTo>
                  <a:pt x="320218" y="729555"/>
                </a:lnTo>
                <a:lnTo>
                  <a:pt x="366140" y="732408"/>
                </a:lnTo>
                <a:lnTo>
                  <a:pt x="3439286" y="732408"/>
                </a:lnTo>
                <a:lnTo>
                  <a:pt x="3485236" y="729555"/>
                </a:lnTo>
                <a:lnTo>
                  <a:pt x="3529480" y="721224"/>
                </a:lnTo>
                <a:lnTo>
                  <a:pt x="3571677" y="707758"/>
                </a:lnTo>
                <a:lnTo>
                  <a:pt x="3611483" y="689500"/>
                </a:lnTo>
                <a:lnTo>
                  <a:pt x="3648555" y="666793"/>
                </a:lnTo>
                <a:lnTo>
                  <a:pt x="3682550" y="639980"/>
                </a:lnTo>
                <a:lnTo>
                  <a:pt x="3713126" y="609404"/>
                </a:lnTo>
                <a:lnTo>
                  <a:pt x="3739939" y="575409"/>
                </a:lnTo>
                <a:lnTo>
                  <a:pt x="3762646" y="538337"/>
                </a:lnTo>
                <a:lnTo>
                  <a:pt x="3780904" y="498531"/>
                </a:lnTo>
                <a:lnTo>
                  <a:pt x="3794370" y="456334"/>
                </a:lnTo>
                <a:lnTo>
                  <a:pt x="3802701" y="412090"/>
                </a:lnTo>
                <a:lnTo>
                  <a:pt x="3805554" y="366140"/>
                </a:lnTo>
                <a:lnTo>
                  <a:pt x="3802701" y="320218"/>
                </a:lnTo>
                <a:lnTo>
                  <a:pt x="3794370" y="275997"/>
                </a:lnTo>
                <a:lnTo>
                  <a:pt x="3780904" y="233819"/>
                </a:lnTo>
                <a:lnTo>
                  <a:pt x="3762646" y="194029"/>
                </a:lnTo>
                <a:lnTo>
                  <a:pt x="3739939" y="156969"/>
                </a:lnTo>
                <a:lnTo>
                  <a:pt x="3713126" y="122984"/>
                </a:lnTo>
                <a:lnTo>
                  <a:pt x="3682550" y="92415"/>
                </a:lnTo>
                <a:lnTo>
                  <a:pt x="3648555" y="65608"/>
                </a:lnTo>
                <a:lnTo>
                  <a:pt x="3611483" y="42905"/>
                </a:lnTo>
                <a:lnTo>
                  <a:pt x="3571677" y="24649"/>
                </a:lnTo>
                <a:lnTo>
                  <a:pt x="3529480" y="11184"/>
                </a:lnTo>
                <a:lnTo>
                  <a:pt x="3485236" y="2853"/>
                </a:lnTo>
                <a:lnTo>
                  <a:pt x="3439286" y="0"/>
                </a:lnTo>
                <a:close/>
              </a:path>
            </a:pathLst>
          </a:custGeom>
          <a:solidFill>
            <a:srgbClr val="223B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281416" y="2950781"/>
            <a:ext cx="1781810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Защита</a:t>
            </a:r>
            <a:r>
              <a:rPr sz="1400" b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от</a:t>
            </a:r>
            <a:r>
              <a:rPr sz="14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10" dirty="0">
                <a:solidFill>
                  <a:srgbClr val="FFFFFF"/>
                </a:solidFill>
                <a:latin typeface="Calibri"/>
                <a:cs typeface="Calibri"/>
              </a:rPr>
              <a:t>списывания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454900" y="1778000"/>
            <a:ext cx="3818254" cy="1701800"/>
            <a:chOff x="7454900" y="1778000"/>
            <a:chExt cx="3818254" cy="1701800"/>
          </a:xfrm>
        </p:grpSpPr>
        <p:sp>
          <p:nvSpPr>
            <p:cNvPr id="11" name="object 11"/>
            <p:cNvSpPr/>
            <p:nvPr/>
          </p:nvSpPr>
          <p:spPr>
            <a:xfrm>
              <a:off x="7464425" y="2760725"/>
              <a:ext cx="709295" cy="709295"/>
            </a:xfrm>
            <a:custGeom>
              <a:avLst/>
              <a:gdLst/>
              <a:ahLst/>
              <a:cxnLst/>
              <a:rect l="l" t="t" r="r" b="b"/>
              <a:pathLst>
                <a:path w="709295" h="709295">
                  <a:moveTo>
                    <a:pt x="354583" y="0"/>
                  </a:moveTo>
                  <a:lnTo>
                    <a:pt x="306468" y="3236"/>
                  </a:lnTo>
                  <a:lnTo>
                    <a:pt x="260320" y="12665"/>
                  </a:lnTo>
                  <a:lnTo>
                    <a:pt x="216562" y="27864"/>
                  </a:lnTo>
                  <a:lnTo>
                    <a:pt x="175617" y="48410"/>
                  </a:lnTo>
                  <a:lnTo>
                    <a:pt x="137907" y="73881"/>
                  </a:lnTo>
                  <a:lnTo>
                    <a:pt x="103854" y="103854"/>
                  </a:lnTo>
                  <a:lnTo>
                    <a:pt x="73881" y="137907"/>
                  </a:lnTo>
                  <a:lnTo>
                    <a:pt x="48410" y="175617"/>
                  </a:lnTo>
                  <a:lnTo>
                    <a:pt x="27864" y="216562"/>
                  </a:lnTo>
                  <a:lnTo>
                    <a:pt x="12665" y="260320"/>
                  </a:lnTo>
                  <a:lnTo>
                    <a:pt x="3236" y="306468"/>
                  </a:lnTo>
                  <a:lnTo>
                    <a:pt x="0" y="354584"/>
                  </a:lnTo>
                  <a:lnTo>
                    <a:pt x="3236" y="402702"/>
                  </a:lnTo>
                  <a:lnTo>
                    <a:pt x="12665" y="448856"/>
                  </a:lnTo>
                  <a:lnTo>
                    <a:pt x="27864" y="492625"/>
                  </a:lnTo>
                  <a:lnTo>
                    <a:pt x="48410" y="533583"/>
                  </a:lnTo>
                  <a:lnTo>
                    <a:pt x="73881" y="571308"/>
                  </a:lnTo>
                  <a:lnTo>
                    <a:pt x="103854" y="605377"/>
                  </a:lnTo>
                  <a:lnTo>
                    <a:pt x="137907" y="635366"/>
                  </a:lnTo>
                  <a:lnTo>
                    <a:pt x="175617" y="660851"/>
                  </a:lnTo>
                  <a:lnTo>
                    <a:pt x="216562" y="681410"/>
                  </a:lnTo>
                  <a:lnTo>
                    <a:pt x="260320" y="696619"/>
                  </a:lnTo>
                  <a:lnTo>
                    <a:pt x="306468" y="706055"/>
                  </a:lnTo>
                  <a:lnTo>
                    <a:pt x="354583" y="709295"/>
                  </a:lnTo>
                  <a:lnTo>
                    <a:pt x="402699" y="706055"/>
                  </a:lnTo>
                  <a:lnTo>
                    <a:pt x="448847" y="696619"/>
                  </a:lnTo>
                  <a:lnTo>
                    <a:pt x="492605" y="681410"/>
                  </a:lnTo>
                  <a:lnTo>
                    <a:pt x="533550" y="660851"/>
                  </a:lnTo>
                  <a:lnTo>
                    <a:pt x="571260" y="635366"/>
                  </a:lnTo>
                  <a:lnTo>
                    <a:pt x="605313" y="605377"/>
                  </a:lnTo>
                  <a:lnTo>
                    <a:pt x="635286" y="571308"/>
                  </a:lnTo>
                  <a:lnTo>
                    <a:pt x="660757" y="533583"/>
                  </a:lnTo>
                  <a:lnTo>
                    <a:pt x="681303" y="492625"/>
                  </a:lnTo>
                  <a:lnTo>
                    <a:pt x="696502" y="448856"/>
                  </a:lnTo>
                  <a:lnTo>
                    <a:pt x="705931" y="402702"/>
                  </a:lnTo>
                  <a:lnTo>
                    <a:pt x="709168" y="354584"/>
                  </a:lnTo>
                  <a:lnTo>
                    <a:pt x="705931" y="306468"/>
                  </a:lnTo>
                  <a:lnTo>
                    <a:pt x="696502" y="260320"/>
                  </a:lnTo>
                  <a:lnTo>
                    <a:pt x="681303" y="216562"/>
                  </a:lnTo>
                  <a:lnTo>
                    <a:pt x="660757" y="175617"/>
                  </a:lnTo>
                  <a:lnTo>
                    <a:pt x="635286" y="137907"/>
                  </a:lnTo>
                  <a:lnTo>
                    <a:pt x="605313" y="103854"/>
                  </a:lnTo>
                  <a:lnTo>
                    <a:pt x="571260" y="73881"/>
                  </a:lnTo>
                  <a:lnTo>
                    <a:pt x="533550" y="48410"/>
                  </a:lnTo>
                  <a:lnTo>
                    <a:pt x="492605" y="27864"/>
                  </a:lnTo>
                  <a:lnTo>
                    <a:pt x="448847" y="12665"/>
                  </a:lnTo>
                  <a:lnTo>
                    <a:pt x="402699" y="3236"/>
                  </a:lnTo>
                  <a:lnTo>
                    <a:pt x="3545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64425" y="2760725"/>
              <a:ext cx="709295" cy="709295"/>
            </a:xfrm>
            <a:custGeom>
              <a:avLst/>
              <a:gdLst/>
              <a:ahLst/>
              <a:cxnLst/>
              <a:rect l="l" t="t" r="r" b="b"/>
              <a:pathLst>
                <a:path w="709295" h="709295">
                  <a:moveTo>
                    <a:pt x="354583" y="0"/>
                  </a:moveTo>
                  <a:lnTo>
                    <a:pt x="402699" y="3236"/>
                  </a:lnTo>
                  <a:lnTo>
                    <a:pt x="448847" y="12665"/>
                  </a:lnTo>
                  <a:lnTo>
                    <a:pt x="492605" y="27864"/>
                  </a:lnTo>
                  <a:lnTo>
                    <a:pt x="533550" y="48410"/>
                  </a:lnTo>
                  <a:lnTo>
                    <a:pt x="571260" y="73881"/>
                  </a:lnTo>
                  <a:lnTo>
                    <a:pt x="605313" y="103854"/>
                  </a:lnTo>
                  <a:lnTo>
                    <a:pt x="635286" y="137907"/>
                  </a:lnTo>
                  <a:lnTo>
                    <a:pt x="660757" y="175617"/>
                  </a:lnTo>
                  <a:lnTo>
                    <a:pt x="681303" y="216562"/>
                  </a:lnTo>
                  <a:lnTo>
                    <a:pt x="696502" y="260320"/>
                  </a:lnTo>
                  <a:lnTo>
                    <a:pt x="705931" y="306468"/>
                  </a:lnTo>
                  <a:lnTo>
                    <a:pt x="709168" y="354584"/>
                  </a:lnTo>
                  <a:lnTo>
                    <a:pt x="705931" y="402702"/>
                  </a:lnTo>
                  <a:lnTo>
                    <a:pt x="696502" y="448856"/>
                  </a:lnTo>
                  <a:lnTo>
                    <a:pt x="681303" y="492625"/>
                  </a:lnTo>
                  <a:lnTo>
                    <a:pt x="660757" y="533583"/>
                  </a:lnTo>
                  <a:lnTo>
                    <a:pt x="635286" y="571308"/>
                  </a:lnTo>
                  <a:lnTo>
                    <a:pt x="605313" y="605377"/>
                  </a:lnTo>
                  <a:lnTo>
                    <a:pt x="571260" y="635366"/>
                  </a:lnTo>
                  <a:lnTo>
                    <a:pt x="533550" y="660851"/>
                  </a:lnTo>
                  <a:lnTo>
                    <a:pt x="492605" y="681410"/>
                  </a:lnTo>
                  <a:lnTo>
                    <a:pt x="448847" y="696619"/>
                  </a:lnTo>
                  <a:lnTo>
                    <a:pt x="402699" y="706055"/>
                  </a:lnTo>
                  <a:lnTo>
                    <a:pt x="354583" y="709295"/>
                  </a:lnTo>
                  <a:lnTo>
                    <a:pt x="306468" y="706055"/>
                  </a:lnTo>
                  <a:lnTo>
                    <a:pt x="260320" y="696619"/>
                  </a:lnTo>
                  <a:lnTo>
                    <a:pt x="216562" y="681410"/>
                  </a:lnTo>
                  <a:lnTo>
                    <a:pt x="175617" y="660851"/>
                  </a:lnTo>
                  <a:lnTo>
                    <a:pt x="137907" y="635366"/>
                  </a:lnTo>
                  <a:lnTo>
                    <a:pt x="103854" y="605377"/>
                  </a:lnTo>
                  <a:lnTo>
                    <a:pt x="73881" y="571308"/>
                  </a:lnTo>
                  <a:lnTo>
                    <a:pt x="48410" y="533583"/>
                  </a:lnTo>
                  <a:lnTo>
                    <a:pt x="27864" y="492625"/>
                  </a:lnTo>
                  <a:lnTo>
                    <a:pt x="12665" y="448856"/>
                  </a:lnTo>
                  <a:lnTo>
                    <a:pt x="3236" y="402702"/>
                  </a:lnTo>
                  <a:lnTo>
                    <a:pt x="0" y="354584"/>
                  </a:lnTo>
                  <a:lnTo>
                    <a:pt x="3236" y="306468"/>
                  </a:lnTo>
                  <a:lnTo>
                    <a:pt x="12665" y="260320"/>
                  </a:lnTo>
                  <a:lnTo>
                    <a:pt x="27864" y="216562"/>
                  </a:lnTo>
                  <a:lnTo>
                    <a:pt x="48410" y="175617"/>
                  </a:lnTo>
                  <a:lnTo>
                    <a:pt x="73881" y="137907"/>
                  </a:lnTo>
                  <a:lnTo>
                    <a:pt x="103854" y="103854"/>
                  </a:lnTo>
                  <a:lnTo>
                    <a:pt x="137907" y="73881"/>
                  </a:lnTo>
                  <a:lnTo>
                    <a:pt x="175617" y="48410"/>
                  </a:lnTo>
                  <a:lnTo>
                    <a:pt x="216562" y="27864"/>
                  </a:lnTo>
                  <a:lnTo>
                    <a:pt x="260320" y="12665"/>
                  </a:lnTo>
                  <a:lnTo>
                    <a:pt x="306468" y="3236"/>
                  </a:lnTo>
                  <a:lnTo>
                    <a:pt x="354583" y="0"/>
                  </a:lnTo>
                  <a:close/>
                </a:path>
              </a:pathLst>
            </a:custGeom>
            <a:ln w="19050">
              <a:solidFill>
                <a:srgbClr val="223B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67219" y="1778000"/>
              <a:ext cx="3805554" cy="732790"/>
            </a:xfrm>
            <a:custGeom>
              <a:avLst/>
              <a:gdLst/>
              <a:ahLst/>
              <a:cxnLst/>
              <a:rect l="l" t="t" r="r" b="b"/>
              <a:pathLst>
                <a:path w="3805554" h="732789">
                  <a:moveTo>
                    <a:pt x="3439286" y="0"/>
                  </a:moveTo>
                  <a:lnTo>
                    <a:pt x="366140" y="0"/>
                  </a:lnTo>
                  <a:lnTo>
                    <a:pt x="320218" y="2853"/>
                  </a:lnTo>
                  <a:lnTo>
                    <a:pt x="275997" y="11184"/>
                  </a:lnTo>
                  <a:lnTo>
                    <a:pt x="233819" y="24650"/>
                  </a:lnTo>
                  <a:lnTo>
                    <a:pt x="194029" y="42908"/>
                  </a:lnTo>
                  <a:lnTo>
                    <a:pt x="156969" y="65615"/>
                  </a:lnTo>
                  <a:lnTo>
                    <a:pt x="122984" y="92428"/>
                  </a:lnTo>
                  <a:lnTo>
                    <a:pt x="92415" y="123004"/>
                  </a:lnTo>
                  <a:lnTo>
                    <a:pt x="65608" y="156999"/>
                  </a:lnTo>
                  <a:lnTo>
                    <a:pt x="42905" y="194071"/>
                  </a:lnTo>
                  <a:lnTo>
                    <a:pt x="24649" y="233877"/>
                  </a:lnTo>
                  <a:lnTo>
                    <a:pt x="11184" y="276074"/>
                  </a:lnTo>
                  <a:lnTo>
                    <a:pt x="2853" y="320318"/>
                  </a:lnTo>
                  <a:lnTo>
                    <a:pt x="0" y="366267"/>
                  </a:lnTo>
                  <a:lnTo>
                    <a:pt x="2853" y="412190"/>
                  </a:lnTo>
                  <a:lnTo>
                    <a:pt x="11184" y="456411"/>
                  </a:lnTo>
                  <a:lnTo>
                    <a:pt x="24649" y="498589"/>
                  </a:lnTo>
                  <a:lnTo>
                    <a:pt x="42905" y="538379"/>
                  </a:lnTo>
                  <a:lnTo>
                    <a:pt x="65608" y="575439"/>
                  </a:lnTo>
                  <a:lnTo>
                    <a:pt x="92415" y="609424"/>
                  </a:lnTo>
                  <a:lnTo>
                    <a:pt x="122984" y="639993"/>
                  </a:lnTo>
                  <a:lnTo>
                    <a:pt x="156969" y="666800"/>
                  </a:lnTo>
                  <a:lnTo>
                    <a:pt x="194029" y="689503"/>
                  </a:lnTo>
                  <a:lnTo>
                    <a:pt x="233819" y="707759"/>
                  </a:lnTo>
                  <a:lnTo>
                    <a:pt x="275997" y="721224"/>
                  </a:lnTo>
                  <a:lnTo>
                    <a:pt x="320218" y="729555"/>
                  </a:lnTo>
                  <a:lnTo>
                    <a:pt x="366140" y="732409"/>
                  </a:lnTo>
                  <a:lnTo>
                    <a:pt x="3439286" y="732409"/>
                  </a:lnTo>
                  <a:lnTo>
                    <a:pt x="3485236" y="729555"/>
                  </a:lnTo>
                  <a:lnTo>
                    <a:pt x="3529480" y="721224"/>
                  </a:lnTo>
                  <a:lnTo>
                    <a:pt x="3571677" y="707759"/>
                  </a:lnTo>
                  <a:lnTo>
                    <a:pt x="3611483" y="689503"/>
                  </a:lnTo>
                  <a:lnTo>
                    <a:pt x="3648555" y="666800"/>
                  </a:lnTo>
                  <a:lnTo>
                    <a:pt x="3682550" y="639993"/>
                  </a:lnTo>
                  <a:lnTo>
                    <a:pt x="3713126" y="609424"/>
                  </a:lnTo>
                  <a:lnTo>
                    <a:pt x="3739939" y="575439"/>
                  </a:lnTo>
                  <a:lnTo>
                    <a:pt x="3762646" y="538379"/>
                  </a:lnTo>
                  <a:lnTo>
                    <a:pt x="3780904" y="498589"/>
                  </a:lnTo>
                  <a:lnTo>
                    <a:pt x="3794370" y="456411"/>
                  </a:lnTo>
                  <a:lnTo>
                    <a:pt x="3802701" y="412190"/>
                  </a:lnTo>
                  <a:lnTo>
                    <a:pt x="3805554" y="366267"/>
                  </a:lnTo>
                  <a:lnTo>
                    <a:pt x="3802701" y="320318"/>
                  </a:lnTo>
                  <a:lnTo>
                    <a:pt x="3794370" y="276074"/>
                  </a:lnTo>
                  <a:lnTo>
                    <a:pt x="3780904" y="233877"/>
                  </a:lnTo>
                  <a:lnTo>
                    <a:pt x="3762646" y="194071"/>
                  </a:lnTo>
                  <a:lnTo>
                    <a:pt x="3739939" y="156999"/>
                  </a:lnTo>
                  <a:lnTo>
                    <a:pt x="3713126" y="123004"/>
                  </a:lnTo>
                  <a:lnTo>
                    <a:pt x="3682550" y="92428"/>
                  </a:lnTo>
                  <a:lnTo>
                    <a:pt x="3648555" y="65615"/>
                  </a:lnTo>
                  <a:lnTo>
                    <a:pt x="3611483" y="42908"/>
                  </a:lnTo>
                  <a:lnTo>
                    <a:pt x="3571677" y="24650"/>
                  </a:lnTo>
                  <a:lnTo>
                    <a:pt x="3529480" y="11184"/>
                  </a:lnTo>
                  <a:lnTo>
                    <a:pt x="3485236" y="2853"/>
                  </a:lnTo>
                  <a:lnTo>
                    <a:pt x="3439286" y="0"/>
                  </a:lnTo>
                  <a:close/>
                </a:path>
              </a:pathLst>
            </a:custGeom>
            <a:solidFill>
              <a:srgbClr val="223B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295005" y="1930082"/>
            <a:ext cx="2047875" cy="46228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2800"/>
              </a:lnSpc>
              <a:spcBef>
                <a:spcPts val="80"/>
              </a:spcBef>
            </a:pPr>
            <a:r>
              <a:rPr sz="1400" b="1" spc="10" dirty="0">
                <a:solidFill>
                  <a:srgbClr val="FFFFFF"/>
                </a:solidFill>
                <a:latin typeface="Calibri"/>
                <a:cs typeface="Calibri"/>
              </a:rPr>
              <a:t>Верифицированный </a:t>
            </a:r>
            <a:r>
              <a:rPr sz="14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b="1" spc="35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b="1" spc="1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b="1" spc="4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400" b="1" spc="15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14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b="1" spc="35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b="1" spc="1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454900" y="1780158"/>
            <a:ext cx="3818254" cy="3628390"/>
            <a:chOff x="7454900" y="1780158"/>
            <a:chExt cx="3818254" cy="3628390"/>
          </a:xfrm>
        </p:grpSpPr>
        <p:sp>
          <p:nvSpPr>
            <p:cNvPr id="16" name="object 16"/>
            <p:cNvSpPr/>
            <p:nvPr/>
          </p:nvSpPr>
          <p:spPr>
            <a:xfrm>
              <a:off x="7464425" y="1789683"/>
              <a:ext cx="709295" cy="709295"/>
            </a:xfrm>
            <a:custGeom>
              <a:avLst/>
              <a:gdLst/>
              <a:ahLst/>
              <a:cxnLst/>
              <a:rect l="l" t="t" r="r" b="b"/>
              <a:pathLst>
                <a:path w="709295" h="709294">
                  <a:moveTo>
                    <a:pt x="354583" y="0"/>
                  </a:moveTo>
                  <a:lnTo>
                    <a:pt x="306468" y="3236"/>
                  </a:lnTo>
                  <a:lnTo>
                    <a:pt x="260320" y="12665"/>
                  </a:lnTo>
                  <a:lnTo>
                    <a:pt x="216562" y="27864"/>
                  </a:lnTo>
                  <a:lnTo>
                    <a:pt x="175617" y="48410"/>
                  </a:lnTo>
                  <a:lnTo>
                    <a:pt x="137907" y="73881"/>
                  </a:lnTo>
                  <a:lnTo>
                    <a:pt x="103854" y="103854"/>
                  </a:lnTo>
                  <a:lnTo>
                    <a:pt x="73881" y="137907"/>
                  </a:lnTo>
                  <a:lnTo>
                    <a:pt x="48410" y="175617"/>
                  </a:lnTo>
                  <a:lnTo>
                    <a:pt x="27864" y="216562"/>
                  </a:lnTo>
                  <a:lnTo>
                    <a:pt x="12665" y="260320"/>
                  </a:lnTo>
                  <a:lnTo>
                    <a:pt x="3236" y="306468"/>
                  </a:lnTo>
                  <a:lnTo>
                    <a:pt x="0" y="354583"/>
                  </a:lnTo>
                  <a:lnTo>
                    <a:pt x="3236" y="402699"/>
                  </a:lnTo>
                  <a:lnTo>
                    <a:pt x="12665" y="448847"/>
                  </a:lnTo>
                  <a:lnTo>
                    <a:pt x="27864" y="492605"/>
                  </a:lnTo>
                  <a:lnTo>
                    <a:pt x="48410" y="533550"/>
                  </a:lnTo>
                  <a:lnTo>
                    <a:pt x="73881" y="571260"/>
                  </a:lnTo>
                  <a:lnTo>
                    <a:pt x="103854" y="605313"/>
                  </a:lnTo>
                  <a:lnTo>
                    <a:pt x="137907" y="635286"/>
                  </a:lnTo>
                  <a:lnTo>
                    <a:pt x="175617" y="660757"/>
                  </a:lnTo>
                  <a:lnTo>
                    <a:pt x="216562" y="681303"/>
                  </a:lnTo>
                  <a:lnTo>
                    <a:pt x="260320" y="696502"/>
                  </a:lnTo>
                  <a:lnTo>
                    <a:pt x="306468" y="705931"/>
                  </a:lnTo>
                  <a:lnTo>
                    <a:pt x="354583" y="709167"/>
                  </a:lnTo>
                  <a:lnTo>
                    <a:pt x="402699" y="705931"/>
                  </a:lnTo>
                  <a:lnTo>
                    <a:pt x="448847" y="696502"/>
                  </a:lnTo>
                  <a:lnTo>
                    <a:pt x="492605" y="681303"/>
                  </a:lnTo>
                  <a:lnTo>
                    <a:pt x="533550" y="660757"/>
                  </a:lnTo>
                  <a:lnTo>
                    <a:pt x="571260" y="635286"/>
                  </a:lnTo>
                  <a:lnTo>
                    <a:pt x="605313" y="605313"/>
                  </a:lnTo>
                  <a:lnTo>
                    <a:pt x="635286" y="571260"/>
                  </a:lnTo>
                  <a:lnTo>
                    <a:pt x="660757" y="533550"/>
                  </a:lnTo>
                  <a:lnTo>
                    <a:pt x="681303" y="492605"/>
                  </a:lnTo>
                  <a:lnTo>
                    <a:pt x="696502" y="448847"/>
                  </a:lnTo>
                  <a:lnTo>
                    <a:pt x="705931" y="402699"/>
                  </a:lnTo>
                  <a:lnTo>
                    <a:pt x="709168" y="354583"/>
                  </a:lnTo>
                  <a:lnTo>
                    <a:pt x="705931" y="306468"/>
                  </a:lnTo>
                  <a:lnTo>
                    <a:pt x="696502" y="260320"/>
                  </a:lnTo>
                  <a:lnTo>
                    <a:pt x="681303" y="216562"/>
                  </a:lnTo>
                  <a:lnTo>
                    <a:pt x="660757" y="175617"/>
                  </a:lnTo>
                  <a:lnTo>
                    <a:pt x="635286" y="137907"/>
                  </a:lnTo>
                  <a:lnTo>
                    <a:pt x="605313" y="103854"/>
                  </a:lnTo>
                  <a:lnTo>
                    <a:pt x="571260" y="73881"/>
                  </a:lnTo>
                  <a:lnTo>
                    <a:pt x="533550" y="48410"/>
                  </a:lnTo>
                  <a:lnTo>
                    <a:pt x="492605" y="27864"/>
                  </a:lnTo>
                  <a:lnTo>
                    <a:pt x="448847" y="12665"/>
                  </a:lnTo>
                  <a:lnTo>
                    <a:pt x="402699" y="3236"/>
                  </a:lnTo>
                  <a:lnTo>
                    <a:pt x="3545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464425" y="1789683"/>
              <a:ext cx="709295" cy="709295"/>
            </a:xfrm>
            <a:custGeom>
              <a:avLst/>
              <a:gdLst/>
              <a:ahLst/>
              <a:cxnLst/>
              <a:rect l="l" t="t" r="r" b="b"/>
              <a:pathLst>
                <a:path w="709295" h="709294">
                  <a:moveTo>
                    <a:pt x="354583" y="0"/>
                  </a:moveTo>
                  <a:lnTo>
                    <a:pt x="402699" y="3236"/>
                  </a:lnTo>
                  <a:lnTo>
                    <a:pt x="448847" y="12665"/>
                  </a:lnTo>
                  <a:lnTo>
                    <a:pt x="492605" y="27864"/>
                  </a:lnTo>
                  <a:lnTo>
                    <a:pt x="533550" y="48410"/>
                  </a:lnTo>
                  <a:lnTo>
                    <a:pt x="571260" y="73881"/>
                  </a:lnTo>
                  <a:lnTo>
                    <a:pt x="605313" y="103854"/>
                  </a:lnTo>
                  <a:lnTo>
                    <a:pt x="635286" y="137907"/>
                  </a:lnTo>
                  <a:lnTo>
                    <a:pt x="660757" y="175617"/>
                  </a:lnTo>
                  <a:lnTo>
                    <a:pt x="681303" y="216562"/>
                  </a:lnTo>
                  <a:lnTo>
                    <a:pt x="696502" y="260320"/>
                  </a:lnTo>
                  <a:lnTo>
                    <a:pt x="705931" y="306468"/>
                  </a:lnTo>
                  <a:lnTo>
                    <a:pt x="709168" y="354583"/>
                  </a:lnTo>
                  <a:lnTo>
                    <a:pt x="705931" y="402699"/>
                  </a:lnTo>
                  <a:lnTo>
                    <a:pt x="696502" y="448847"/>
                  </a:lnTo>
                  <a:lnTo>
                    <a:pt x="681303" y="492605"/>
                  </a:lnTo>
                  <a:lnTo>
                    <a:pt x="660757" y="533550"/>
                  </a:lnTo>
                  <a:lnTo>
                    <a:pt x="635286" y="571260"/>
                  </a:lnTo>
                  <a:lnTo>
                    <a:pt x="605313" y="605313"/>
                  </a:lnTo>
                  <a:lnTo>
                    <a:pt x="571260" y="635286"/>
                  </a:lnTo>
                  <a:lnTo>
                    <a:pt x="533550" y="660757"/>
                  </a:lnTo>
                  <a:lnTo>
                    <a:pt x="492605" y="681303"/>
                  </a:lnTo>
                  <a:lnTo>
                    <a:pt x="448847" y="696502"/>
                  </a:lnTo>
                  <a:lnTo>
                    <a:pt x="402699" y="705931"/>
                  </a:lnTo>
                  <a:lnTo>
                    <a:pt x="354583" y="709167"/>
                  </a:lnTo>
                  <a:lnTo>
                    <a:pt x="306468" y="705931"/>
                  </a:lnTo>
                  <a:lnTo>
                    <a:pt x="260320" y="696502"/>
                  </a:lnTo>
                  <a:lnTo>
                    <a:pt x="216562" y="681303"/>
                  </a:lnTo>
                  <a:lnTo>
                    <a:pt x="175617" y="660757"/>
                  </a:lnTo>
                  <a:lnTo>
                    <a:pt x="137907" y="635286"/>
                  </a:lnTo>
                  <a:lnTo>
                    <a:pt x="103854" y="605313"/>
                  </a:lnTo>
                  <a:lnTo>
                    <a:pt x="73881" y="571260"/>
                  </a:lnTo>
                  <a:lnTo>
                    <a:pt x="48410" y="533550"/>
                  </a:lnTo>
                  <a:lnTo>
                    <a:pt x="27864" y="492605"/>
                  </a:lnTo>
                  <a:lnTo>
                    <a:pt x="12665" y="448847"/>
                  </a:lnTo>
                  <a:lnTo>
                    <a:pt x="3236" y="402699"/>
                  </a:lnTo>
                  <a:lnTo>
                    <a:pt x="0" y="354583"/>
                  </a:lnTo>
                  <a:lnTo>
                    <a:pt x="3236" y="306468"/>
                  </a:lnTo>
                  <a:lnTo>
                    <a:pt x="12665" y="260320"/>
                  </a:lnTo>
                  <a:lnTo>
                    <a:pt x="27864" y="216562"/>
                  </a:lnTo>
                  <a:lnTo>
                    <a:pt x="48410" y="175617"/>
                  </a:lnTo>
                  <a:lnTo>
                    <a:pt x="73881" y="137907"/>
                  </a:lnTo>
                  <a:lnTo>
                    <a:pt x="103854" y="103854"/>
                  </a:lnTo>
                  <a:lnTo>
                    <a:pt x="137907" y="73881"/>
                  </a:lnTo>
                  <a:lnTo>
                    <a:pt x="175617" y="48410"/>
                  </a:lnTo>
                  <a:lnTo>
                    <a:pt x="216562" y="27864"/>
                  </a:lnTo>
                  <a:lnTo>
                    <a:pt x="260320" y="12665"/>
                  </a:lnTo>
                  <a:lnTo>
                    <a:pt x="306468" y="3236"/>
                  </a:lnTo>
                  <a:lnTo>
                    <a:pt x="354583" y="0"/>
                  </a:lnTo>
                  <a:close/>
                </a:path>
              </a:pathLst>
            </a:custGeom>
            <a:ln w="19050">
              <a:solidFill>
                <a:srgbClr val="223B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30084" y="1812035"/>
              <a:ext cx="577850" cy="65658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45959" y="2787014"/>
              <a:ext cx="577850" cy="65671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7467219" y="3743198"/>
              <a:ext cx="3803015" cy="732790"/>
            </a:xfrm>
            <a:custGeom>
              <a:avLst/>
              <a:gdLst/>
              <a:ahLst/>
              <a:cxnLst/>
              <a:rect l="l" t="t" r="r" b="b"/>
              <a:pathLst>
                <a:path w="3803015" h="732789">
                  <a:moveTo>
                    <a:pt x="3436620" y="0"/>
                  </a:moveTo>
                  <a:lnTo>
                    <a:pt x="366140" y="0"/>
                  </a:lnTo>
                  <a:lnTo>
                    <a:pt x="320218" y="2853"/>
                  </a:lnTo>
                  <a:lnTo>
                    <a:pt x="275997" y="11184"/>
                  </a:lnTo>
                  <a:lnTo>
                    <a:pt x="233819" y="24649"/>
                  </a:lnTo>
                  <a:lnTo>
                    <a:pt x="194029" y="42905"/>
                  </a:lnTo>
                  <a:lnTo>
                    <a:pt x="156969" y="65608"/>
                  </a:lnTo>
                  <a:lnTo>
                    <a:pt x="122984" y="92415"/>
                  </a:lnTo>
                  <a:lnTo>
                    <a:pt x="92415" y="122984"/>
                  </a:lnTo>
                  <a:lnTo>
                    <a:pt x="65608" y="156969"/>
                  </a:lnTo>
                  <a:lnTo>
                    <a:pt x="42905" y="194029"/>
                  </a:lnTo>
                  <a:lnTo>
                    <a:pt x="24649" y="233819"/>
                  </a:lnTo>
                  <a:lnTo>
                    <a:pt x="11184" y="275997"/>
                  </a:lnTo>
                  <a:lnTo>
                    <a:pt x="2853" y="320218"/>
                  </a:lnTo>
                  <a:lnTo>
                    <a:pt x="0" y="366140"/>
                  </a:lnTo>
                  <a:lnTo>
                    <a:pt x="2853" y="412090"/>
                  </a:lnTo>
                  <a:lnTo>
                    <a:pt x="11184" y="456334"/>
                  </a:lnTo>
                  <a:lnTo>
                    <a:pt x="24649" y="498531"/>
                  </a:lnTo>
                  <a:lnTo>
                    <a:pt x="42905" y="538337"/>
                  </a:lnTo>
                  <a:lnTo>
                    <a:pt x="65608" y="575409"/>
                  </a:lnTo>
                  <a:lnTo>
                    <a:pt x="92415" y="609404"/>
                  </a:lnTo>
                  <a:lnTo>
                    <a:pt x="122984" y="639980"/>
                  </a:lnTo>
                  <a:lnTo>
                    <a:pt x="156969" y="666793"/>
                  </a:lnTo>
                  <a:lnTo>
                    <a:pt x="194029" y="689500"/>
                  </a:lnTo>
                  <a:lnTo>
                    <a:pt x="233819" y="707758"/>
                  </a:lnTo>
                  <a:lnTo>
                    <a:pt x="275997" y="721224"/>
                  </a:lnTo>
                  <a:lnTo>
                    <a:pt x="320218" y="729555"/>
                  </a:lnTo>
                  <a:lnTo>
                    <a:pt x="366140" y="732408"/>
                  </a:lnTo>
                  <a:lnTo>
                    <a:pt x="3436620" y="732408"/>
                  </a:lnTo>
                  <a:lnTo>
                    <a:pt x="3482542" y="729555"/>
                  </a:lnTo>
                  <a:lnTo>
                    <a:pt x="3526763" y="721224"/>
                  </a:lnTo>
                  <a:lnTo>
                    <a:pt x="3568941" y="707758"/>
                  </a:lnTo>
                  <a:lnTo>
                    <a:pt x="3608731" y="689500"/>
                  </a:lnTo>
                  <a:lnTo>
                    <a:pt x="3645791" y="666793"/>
                  </a:lnTo>
                  <a:lnTo>
                    <a:pt x="3679776" y="639980"/>
                  </a:lnTo>
                  <a:lnTo>
                    <a:pt x="3710345" y="609404"/>
                  </a:lnTo>
                  <a:lnTo>
                    <a:pt x="3737152" y="575409"/>
                  </a:lnTo>
                  <a:lnTo>
                    <a:pt x="3759855" y="538337"/>
                  </a:lnTo>
                  <a:lnTo>
                    <a:pt x="3778111" y="498531"/>
                  </a:lnTo>
                  <a:lnTo>
                    <a:pt x="3791576" y="456334"/>
                  </a:lnTo>
                  <a:lnTo>
                    <a:pt x="3799907" y="412090"/>
                  </a:lnTo>
                  <a:lnTo>
                    <a:pt x="3802760" y="366140"/>
                  </a:lnTo>
                  <a:lnTo>
                    <a:pt x="3799907" y="320218"/>
                  </a:lnTo>
                  <a:lnTo>
                    <a:pt x="3791576" y="275997"/>
                  </a:lnTo>
                  <a:lnTo>
                    <a:pt x="3778111" y="233819"/>
                  </a:lnTo>
                  <a:lnTo>
                    <a:pt x="3759855" y="194029"/>
                  </a:lnTo>
                  <a:lnTo>
                    <a:pt x="3737152" y="156969"/>
                  </a:lnTo>
                  <a:lnTo>
                    <a:pt x="3710345" y="122984"/>
                  </a:lnTo>
                  <a:lnTo>
                    <a:pt x="3679776" y="92415"/>
                  </a:lnTo>
                  <a:lnTo>
                    <a:pt x="3645791" y="65608"/>
                  </a:lnTo>
                  <a:lnTo>
                    <a:pt x="3608731" y="42905"/>
                  </a:lnTo>
                  <a:lnTo>
                    <a:pt x="3568941" y="24649"/>
                  </a:lnTo>
                  <a:lnTo>
                    <a:pt x="3526763" y="11184"/>
                  </a:lnTo>
                  <a:lnTo>
                    <a:pt x="3482542" y="2853"/>
                  </a:lnTo>
                  <a:lnTo>
                    <a:pt x="3436620" y="0"/>
                  </a:lnTo>
                  <a:close/>
                </a:path>
              </a:pathLst>
            </a:custGeom>
            <a:solidFill>
              <a:srgbClr val="223B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464425" y="3754754"/>
              <a:ext cx="709295" cy="709295"/>
            </a:xfrm>
            <a:custGeom>
              <a:avLst/>
              <a:gdLst/>
              <a:ahLst/>
              <a:cxnLst/>
              <a:rect l="l" t="t" r="r" b="b"/>
              <a:pathLst>
                <a:path w="709295" h="709295">
                  <a:moveTo>
                    <a:pt x="354583" y="0"/>
                  </a:moveTo>
                  <a:lnTo>
                    <a:pt x="306468" y="3236"/>
                  </a:lnTo>
                  <a:lnTo>
                    <a:pt x="260320" y="12665"/>
                  </a:lnTo>
                  <a:lnTo>
                    <a:pt x="216562" y="27864"/>
                  </a:lnTo>
                  <a:lnTo>
                    <a:pt x="175617" y="48410"/>
                  </a:lnTo>
                  <a:lnTo>
                    <a:pt x="137907" y="73881"/>
                  </a:lnTo>
                  <a:lnTo>
                    <a:pt x="103854" y="103854"/>
                  </a:lnTo>
                  <a:lnTo>
                    <a:pt x="73881" y="137907"/>
                  </a:lnTo>
                  <a:lnTo>
                    <a:pt x="48410" y="175617"/>
                  </a:lnTo>
                  <a:lnTo>
                    <a:pt x="27864" y="216562"/>
                  </a:lnTo>
                  <a:lnTo>
                    <a:pt x="12665" y="260320"/>
                  </a:lnTo>
                  <a:lnTo>
                    <a:pt x="3236" y="306468"/>
                  </a:lnTo>
                  <a:lnTo>
                    <a:pt x="0" y="354584"/>
                  </a:lnTo>
                  <a:lnTo>
                    <a:pt x="3236" y="402699"/>
                  </a:lnTo>
                  <a:lnTo>
                    <a:pt x="12665" y="448847"/>
                  </a:lnTo>
                  <a:lnTo>
                    <a:pt x="27864" y="492605"/>
                  </a:lnTo>
                  <a:lnTo>
                    <a:pt x="48410" y="533550"/>
                  </a:lnTo>
                  <a:lnTo>
                    <a:pt x="73881" y="571260"/>
                  </a:lnTo>
                  <a:lnTo>
                    <a:pt x="103854" y="605313"/>
                  </a:lnTo>
                  <a:lnTo>
                    <a:pt x="137907" y="635286"/>
                  </a:lnTo>
                  <a:lnTo>
                    <a:pt x="175617" y="660757"/>
                  </a:lnTo>
                  <a:lnTo>
                    <a:pt x="216562" y="681303"/>
                  </a:lnTo>
                  <a:lnTo>
                    <a:pt x="260320" y="696502"/>
                  </a:lnTo>
                  <a:lnTo>
                    <a:pt x="306468" y="705931"/>
                  </a:lnTo>
                  <a:lnTo>
                    <a:pt x="354583" y="709168"/>
                  </a:lnTo>
                  <a:lnTo>
                    <a:pt x="402699" y="705931"/>
                  </a:lnTo>
                  <a:lnTo>
                    <a:pt x="448847" y="696502"/>
                  </a:lnTo>
                  <a:lnTo>
                    <a:pt x="492605" y="681303"/>
                  </a:lnTo>
                  <a:lnTo>
                    <a:pt x="533550" y="660757"/>
                  </a:lnTo>
                  <a:lnTo>
                    <a:pt x="571260" y="635286"/>
                  </a:lnTo>
                  <a:lnTo>
                    <a:pt x="605313" y="605313"/>
                  </a:lnTo>
                  <a:lnTo>
                    <a:pt x="635286" y="571260"/>
                  </a:lnTo>
                  <a:lnTo>
                    <a:pt x="660757" y="533550"/>
                  </a:lnTo>
                  <a:lnTo>
                    <a:pt x="681303" y="492605"/>
                  </a:lnTo>
                  <a:lnTo>
                    <a:pt x="696502" y="448847"/>
                  </a:lnTo>
                  <a:lnTo>
                    <a:pt x="705931" y="402699"/>
                  </a:lnTo>
                  <a:lnTo>
                    <a:pt x="709168" y="354584"/>
                  </a:lnTo>
                  <a:lnTo>
                    <a:pt x="705931" y="306468"/>
                  </a:lnTo>
                  <a:lnTo>
                    <a:pt x="696502" y="260320"/>
                  </a:lnTo>
                  <a:lnTo>
                    <a:pt x="681303" y="216562"/>
                  </a:lnTo>
                  <a:lnTo>
                    <a:pt x="660757" y="175617"/>
                  </a:lnTo>
                  <a:lnTo>
                    <a:pt x="635286" y="137907"/>
                  </a:lnTo>
                  <a:lnTo>
                    <a:pt x="605313" y="103854"/>
                  </a:lnTo>
                  <a:lnTo>
                    <a:pt x="571260" y="73881"/>
                  </a:lnTo>
                  <a:lnTo>
                    <a:pt x="533550" y="48410"/>
                  </a:lnTo>
                  <a:lnTo>
                    <a:pt x="492605" y="27864"/>
                  </a:lnTo>
                  <a:lnTo>
                    <a:pt x="448847" y="12665"/>
                  </a:lnTo>
                  <a:lnTo>
                    <a:pt x="402699" y="3236"/>
                  </a:lnTo>
                  <a:lnTo>
                    <a:pt x="3545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464425" y="3754754"/>
              <a:ext cx="709295" cy="709295"/>
            </a:xfrm>
            <a:custGeom>
              <a:avLst/>
              <a:gdLst/>
              <a:ahLst/>
              <a:cxnLst/>
              <a:rect l="l" t="t" r="r" b="b"/>
              <a:pathLst>
                <a:path w="709295" h="709295">
                  <a:moveTo>
                    <a:pt x="354583" y="0"/>
                  </a:moveTo>
                  <a:lnTo>
                    <a:pt x="402699" y="3236"/>
                  </a:lnTo>
                  <a:lnTo>
                    <a:pt x="448847" y="12665"/>
                  </a:lnTo>
                  <a:lnTo>
                    <a:pt x="492605" y="27864"/>
                  </a:lnTo>
                  <a:lnTo>
                    <a:pt x="533550" y="48410"/>
                  </a:lnTo>
                  <a:lnTo>
                    <a:pt x="571260" y="73881"/>
                  </a:lnTo>
                  <a:lnTo>
                    <a:pt x="605313" y="103854"/>
                  </a:lnTo>
                  <a:lnTo>
                    <a:pt x="635286" y="137907"/>
                  </a:lnTo>
                  <a:lnTo>
                    <a:pt x="660757" y="175617"/>
                  </a:lnTo>
                  <a:lnTo>
                    <a:pt x="681303" y="216562"/>
                  </a:lnTo>
                  <a:lnTo>
                    <a:pt x="696502" y="260320"/>
                  </a:lnTo>
                  <a:lnTo>
                    <a:pt x="705931" y="306468"/>
                  </a:lnTo>
                  <a:lnTo>
                    <a:pt x="709168" y="354584"/>
                  </a:lnTo>
                  <a:lnTo>
                    <a:pt x="705931" y="402699"/>
                  </a:lnTo>
                  <a:lnTo>
                    <a:pt x="696502" y="448847"/>
                  </a:lnTo>
                  <a:lnTo>
                    <a:pt x="681303" y="492605"/>
                  </a:lnTo>
                  <a:lnTo>
                    <a:pt x="660757" y="533550"/>
                  </a:lnTo>
                  <a:lnTo>
                    <a:pt x="635286" y="571260"/>
                  </a:lnTo>
                  <a:lnTo>
                    <a:pt x="605313" y="605313"/>
                  </a:lnTo>
                  <a:lnTo>
                    <a:pt x="571260" y="635286"/>
                  </a:lnTo>
                  <a:lnTo>
                    <a:pt x="533550" y="660757"/>
                  </a:lnTo>
                  <a:lnTo>
                    <a:pt x="492605" y="681303"/>
                  </a:lnTo>
                  <a:lnTo>
                    <a:pt x="448847" y="696502"/>
                  </a:lnTo>
                  <a:lnTo>
                    <a:pt x="402699" y="705931"/>
                  </a:lnTo>
                  <a:lnTo>
                    <a:pt x="354583" y="709168"/>
                  </a:lnTo>
                  <a:lnTo>
                    <a:pt x="306468" y="705931"/>
                  </a:lnTo>
                  <a:lnTo>
                    <a:pt x="260320" y="696502"/>
                  </a:lnTo>
                  <a:lnTo>
                    <a:pt x="216562" y="681303"/>
                  </a:lnTo>
                  <a:lnTo>
                    <a:pt x="175617" y="660757"/>
                  </a:lnTo>
                  <a:lnTo>
                    <a:pt x="137907" y="635286"/>
                  </a:lnTo>
                  <a:lnTo>
                    <a:pt x="103854" y="605313"/>
                  </a:lnTo>
                  <a:lnTo>
                    <a:pt x="73881" y="571260"/>
                  </a:lnTo>
                  <a:lnTo>
                    <a:pt x="48410" y="533550"/>
                  </a:lnTo>
                  <a:lnTo>
                    <a:pt x="27864" y="492605"/>
                  </a:lnTo>
                  <a:lnTo>
                    <a:pt x="12665" y="448847"/>
                  </a:lnTo>
                  <a:lnTo>
                    <a:pt x="3236" y="402699"/>
                  </a:lnTo>
                  <a:lnTo>
                    <a:pt x="0" y="354584"/>
                  </a:lnTo>
                  <a:lnTo>
                    <a:pt x="3236" y="306468"/>
                  </a:lnTo>
                  <a:lnTo>
                    <a:pt x="12665" y="260320"/>
                  </a:lnTo>
                  <a:lnTo>
                    <a:pt x="27864" y="216562"/>
                  </a:lnTo>
                  <a:lnTo>
                    <a:pt x="48410" y="175617"/>
                  </a:lnTo>
                  <a:lnTo>
                    <a:pt x="73881" y="137907"/>
                  </a:lnTo>
                  <a:lnTo>
                    <a:pt x="103854" y="103854"/>
                  </a:lnTo>
                  <a:lnTo>
                    <a:pt x="137907" y="73881"/>
                  </a:lnTo>
                  <a:lnTo>
                    <a:pt x="175617" y="48410"/>
                  </a:lnTo>
                  <a:lnTo>
                    <a:pt x="216562" y="27864"/>
                  </a:lnTo>
                  <a:lnTo>
                    <a:pt x="260320" y="12665"/>
                  </a:lnTo>
                  <a:lnTo>
                    <a:pt x="306468" y="3236"/>
                  </a:lnTo>
                  <a:lnTo>
                    <a:pt x="354583" y="0"/>
                  </a:lnTo>
                  <a:close/>
                </a:path>
              </a:pathLst>
            </a:custGeom>
            <a:ln w="19050">
              <a:solidFill>
                <a:srgbClr val="223B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45959" y="3802126"/>
              <a:ext cx="577850" cy="65659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7469885" y="4676139"/>
              <a:ext cx="3803015" cy="732790"/>
            </a:xfrm>
            <a:custGeom>
              <a:avLst/>
              <a:gdLst/>
              <a:ahLst/>
              <a:cxnLst/>
              <a:rect l="l" t="t" r="r" b="b"/>
              <a:pathLst>
                <a:path w="3803015" h="732789">
                  <a:moveTo>
                    <a:pt x="3436620" y="0"/>
                  </a:moveTo>
                  <a:lnTo>
                    <a:pt x="366268" y="0"/>
                  </a:lnTo>
                  <a:lnTo>
                    <a:pt x="320318" y="2853"/>
                  </a:lnTo>
                  <a:lnTo>
                    <a:pt x="276074" y="11184"/>
                  </a:lnTo>
                  <a:lnTo>
                    <a:pt x="233877" y="24649"/>
                  </a:lnTo>
                  <a:lnTo>
                    <a:pt x="194071" y="42905"/>
                  </a:lnTo>
                  <a:lnTo>
                    <a:pt x="156999" y="65608"/>
                  </a:lnTo>
                  <a:lnTo>
                    <a:pt x="123004" y="92415"/>
                  </a:lnTo>
                  <a:lnTo>
                    <a:pt x="92428" y="122984"/>
                  </a:lnTo>
                  <a:lnTo>
                    <a:pt x="65615" y="156969"/>
                  </a:lnTo>
                  <a:lnTo>
                    <a:pt x="42908" y="194029"/>
                  </a:lnTo>
                  <a:lnTo>
                    <a:pt x="24650" y="233819"/>
                  </a:lnTo>
                  <a:lnTo>
                    <a:pt x="11184" y="275997"/>
                  </a:lnTo>
                  <a:lnTo>
                    <a:pt x="2853" y="320218"/>
                  </a:lnTo>
                  <a:lnTo>
                    <a:pt x="0" y="366141"/>
                  </a:lnTo>
                  <a:lnTo>
                    <a:pt x="2853" y="412090"/>
                  </a:lnTo>
                  <a:lnTo>
                    <a:pt x="11184" y="456334"/>
                  </a:lnTo>
                  <a:lnTo>
                    <a:pt x="24650" y="498531"/>
                  </a:lnTo>
                  <a:lnTo>
                    <a:pt x="42908" y="538337"/>
                  </a:lnTo>
                  <a:lnTo>
                    <a:pt x="65615" y="575409"/>
                  </a:lnTo>
                  <a:lnTo>
                    <a:pt x="92428" y="609404"/>
                  </a:lnTo>
                  <a:lnTo>
                    <a:pt x="123004" y="639980"/>
                  </a:lnTo>
                  <a:lnTo>
                    <a:pt x="156999" y="666793"/>
                  </a:lnTo>
                  <a:lnTo>
                    <a:pt x="194071" y="689500"/>
                  </a:lnTo>
                  <a:lnTo>
                    <a:pt x="233877" y="707758"/>
                  </a:lnTo>
                  <a:lnTo>
                    <a:pt x="276074" y="721224"/>
                  </a:lnTo>
                  <a:lnTo>
                    <a:pt x="320318" y="729555"/>
                  </a:lnTo>
                  <a:lnTo>
                    <a:pt x="366268" y="732409"/>
                  </a:lnTo>
                  <a:lnTo>
                    <a:pt x="3436620" y="732409"/>
                  </a:lnTo>
                  <a:lnTo>
                    <a:pt x="3482569" y="729555"/>
                  </a:lnTo>
                  <a:lnTo>
                    <a:pt x="3526813" y="721224"/>
                  </a:lnTo>
                  <a:lnTo>
                    <a:pt x="3569010" y="707758"/>
                  </a:lnTo>
                  <a:lnTo>
                    <a:pt x="3608816" y="689500"/>
                  </a:lnTo>
                  <a:lnTo>
                    <a:pt x="3645888" y="666793"/>
                  </a:lnTo>
                  <a:lnTo>
                    <a:pt x="3679883" y="639980"/>
                  </a:lnTo>
                  <a:lnTo>
                    <a:pt x="3710459" y="609404"/>
                  </a:lnTo>
                  <a:lnTo>
                    <a:pt x="3737272" y="575409"/>
                  </a:lnTo>
                  <a:lnTo>
                    <a:pt x="3759979" y="538337"/>
                  </a:lnTo>
                  <a:lnTo>
                    <a:pt x="3778237" y="498531"/>
                  </a:lnTo>
                  <a:lnTo>
                    <a:pt x="3791703" y="456334"/>
                  </a:lnTo>
                  <a:lnTo>
                    <a:pt x="3800034" y="412090"/>
                  </a:lnTo>
                  <a:lnTo>
                    <a:pt x="3802888" y="366141"/>
                  </a:lnTo>
                  <a:lnTo>
                    <a:pt x="3800034" y="320218"/>
                  </a:lnTo>
                  <a:lnTo>
                    <a:pt x="3791703" y="275997"/>
                  </a:lnTo>
                  <a:lnTo>
                    <a:pt x="3778237" y="233819"/>
                  </a:lnTo>
                  <a:lnTo>
                    <a:pt x="3759979" y="194029"/>
                  </a:lnTo>
                  <a:lnTo>
                    <a:pt x="3737272" y="156969"/>
                  </a:lnTo>
                  <a:lnTo>
                    <a:pt x="3710459" y="122984"/>
                  </a:lnTo>
                  <a:lnTo>
                    <a:pt x="3679883" y="92415"/>
                  </a:lnTo>
                  <a:lnTo>
                    <a:pt x="3645888" y="65608"/>
                  </a:lnTo>
                  <a:lnTo>
                    <a:pt x="3608816" y="42905"/>
                  </a:lnTo>
                  <a:lnTo>
                    <a:pt x="3569010" y="24649"/>
                  </a:lnTo>
                  <a:lnTo>
                    <a:pt x="3526813" y="11184"/>
                  </a:lnTo>
                  <a:lnTo>
                    <a:pt x="3482569" y="2853"/>
                  </a:lnTo>
                  <a:lnTo>
                    <a:pt x="3436620" y="0"/>
                  </a:lnTo>
                  <a:close/>
                </a:path>
              </a:pathLst>
            </a:custGeom>
            <a:solidFill>
              <a:srgbClr val="223B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8281416" y="3869372"/>
            <a:ext cx="2451735" cy="13500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1590"/>
              </a:lnSpc>
              <a:spcBef>
                <a:spcPts val="125"/>
              </a:spcBef>
            </a:pPr>
            <a:r>
              <a:rPr sz="1400" b="1" spc="15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ро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b="1" spc="35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b="1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400" b="1" spc="35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b="1" spc="4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b="1" spc="1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400" b="1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ро</a:t>
            </a:r>
            <a:r>
              <a:rPr sz="1400" b="1" spc="1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b="1" spc="4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400" b="1" spc="10" dirty="0">
                <a:solidFill>
                  <a:srgbClr val="FFFFFF"/>
                </a:solidFill>
                <a:latin typeface="Calibri"/>
                <a:cs typeface="Calibri"/>
              </a:rPr>
              <a:t>х</a:t>
            </a:r>
            <a:r>
              <a:rPr sz="1400" b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590"/>
              </a:lnSpc>
            </a:pP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ро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b="1" spc="4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ро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b="1" spc="4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400" b="1" spc="10" dirty="0">
                <a:solidFill>
                  <a:srgbClr val="FFFFFF"/>
                </a:solidFill>
                <a:latin typeface="Calibri"/>
                <a:cs typeface="Calibri"/>
              </a:rPr>
              <a:t>х</a:t>
            </a:r>
            <a:r>
              <a:rPr sz="1400" b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b="1" spc="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76200" marR="5080">
              <a:lnSpc>
                <a:spcPts val="1500"/>
              </a:lnSpc>
            </a:pP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b="1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ан</a:t>
            </a:r>
            <a:r>
              <a:rPr sz="1400" b="1" spc="4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b="1" spc="1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4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4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b="1" spc="20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b="1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b="1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b="1" spc="1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400" b="1" spc="-3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b="1" spc="1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400" b="1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4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b="1" spc="5" dirty="0">
                <a:solidFill>
                  <a:srgbClr val="FFFFFF"/>
                </a:solidFill>
                <a:latin typeface="Calibri"/>
                <a:cs typeface="Calibri"/>
              </a:rPr>
              <a:t>з 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электронных</a:t>
            </a:r>
            <a:r>
              <a:rPr sz="1400" b="1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дневников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153020" y="2051557"/>
            <a:ext cx="7033259" cy="3355340"/>
            <a:chOff x="1153020" y="2051557"/>
            <a:chExt cx="7033259" cy="3355340"/>
          </a:xfrm>
        </p:grpSpPr>
        <p:sp>
          <p:nvSpPr>
            <p:cNvPr id="27" name="object 27"/>
            <p:cNvSpPr/>
            <p:nvPr/>
          </p:nvSpPr>
          <p:spPr>
            <a:xfrm>
              <a:off x="7467219" y="4687697"/>
              <a:ext cx="709295" cy="709295"/>
            </a:xfrm>
            <a:custGeom>
              <a:avLst/>
              <a:gdLst/>
              <a:ahLst/>
              <a:cxnLst/>
              <a:rect l="l" t="t" r="r" b="b"/>
              <a:pathLst>
                <a:path w="709295" h="709295">
                  <a:moveTo>
                    <a:pt x="354583" y="0"/>
                  </a:moveTo>
                  <a:lnTo>
                    <a:pt x="306468" y="3236"/>
                  </a:lnTo>
                  <a:lnTo>
                    <a:pt x="260320" y="12665"/>
                  </a:lnTo>
                  <a:lnTo>
                    <a:pt x="216562" y="27864"/>
                  </a:lnTo>
                  <a:lnTo>
                    <a:pt x="175617" y="48410"/>
                  </a:lnTo>
                  <a:lnTo>
                    <a:pt x="137907" y="73881"/>
                  </a:lnTo>
                  <a:lnTo>
                    <a:pt x="103854" y="103854"/>
                  </a:lnTo>
                  <a:lnTo>
                    <a:pt x="73881" y="137907"/>
                  </a:lnTo>
                  <a:lnTo>
                    <a:pt x="48410" y="175617"/>
                  </a:lnTo>
                  <a:lnTo>
                    <a:pt x="27864" y="216562"/>
                  </a:lnTo>
                  <a:lnTo>
                    <a:pt x="12665" y="260320"/>
                  </a:lnTo>
                  <a:lnTo>
                    <a:pt x="3236" y="306468"/>
                  </a:lnTo>
                  <a:lnTo>
                    <a:pt x="0" y="354583"/>
                  </a:lnTo>
                  <a:lnTo>
                    <a:pt x="3236" y="402702"/>
                  </a:lnTo>
                  <a:lnTo>
                    <a:pt x="12665" y="448856"/>
                  </a:lnTo>
                  <a:lnTo>
                    <a:pt x="27864" y="492625"/>
                  </a:lnTo>
                  <a:lnTo>
                    <a:pt x="48410" y="533583"/>
                  </a:lnTo>
                  <a:lnTo>
                    <a:pt x="73881" y="571308"/>
                  </a:lnTo>
                  <a:lnTo>
                    <a:pt x="103854" y="605377"/>
                  </a:lnTo>
                  <a:lnTo>
                    <a:pt x="137907" y="635366"/>
                  </a:lnTo>
                  <a:lnTo>
                    <a:pt x="175617" y="660851"/>
                  </a:lnTo>
                  <a:lnTo>
                    <a:pt x="216562" y="681410"/>
                  </a:lnTo>
                  <a:lnTo>
                    <a:pt x="260320" y="696619"/>
                  </a:lnTo>
                  <a:lnTo>
                    <a:pt x="306468" y="706055"/>
                  </a:lnTo>
                  <a:lnTo>
                    <a:pt x="354583" y="709294"/>
                  </a:lnTo>
                  <a:lnTo>
                    <a:pt x="402699" y="706055"/>
                  </a:lnTo>
                  <a:lnTo>
                    <a:pt x="448847" y="696619"/>
                  </a:lnTo>
                  <a:lnTo>
                    <a:pt x="492605" y="681410"/>
                  </a:lnTo>
                  <a:lnTo>
                    <a:pt x="533550" y="660851"/>
                  </a:lnTo>
                  <a:lnTo>
                    <a:pt x="571260" y="635366"/>
                  </a:lnTo>
                  <a:lnTo>
                    <a:pt x="605313" y="605377"/>
                  </a:lnTo>
                  <a:lnTo>
                    <a:pt x="635286" y="571308"/>
                  </a:lnTo>
                  <a:lnTo>
                    <a:pt x="660757" y="533583"/>
                  </a:lnTo>
                  <a:lnTo>
                    <a:pt x="681303" y="492625"/>
                  </a:lnTo>
                  <a:lnTo>
                    <a:pt x="696502" y="448856"/>
                  </a:lnTo>
                  <a:lnTo>
                    <a:pt x="705931" y="402702"/>
                  </a:lnTo>
                  <a:lnTo>
                    <a:pt x="709167" y="354583"/>
                  </a:lnTo>
                  <a:lnTo>
                    <a:pt x="705931" y="306468"/>
                  </a:lnTo>
                  <a:lnTo>
                    <a:pt x="696502" y="260320"/>
                  </a:lnTo>
                  <a:lnTo>
                    <a:pt x="681303" y="216562"/>
                  </a:lnTo>
                  <a:lnTo>
                    <a:pt x="660757" y="175617"/>
                  </a:lnTo>
                  <a:lnTo>
                    <a:pt x="635286" y="137907"/>
                  </a:lnTo>
                  <a:lnTo>
                    <a:pt x="605313" y="103854"/>
                  </a:lnTo>
                  <a:lnTo>
                    <a:pt x="571260" y="73881"/>
                  </a:lnTo>
                  <a:lnTo>
                    <a:pt x="533550" y="48410"/>
                  </a:lnTo>
                  <a:lnTo>
                    <a:pt x="492605" y="27864"/>
                  </a:lnTo>
                  <a:lnTo>
                    <a:pt x="448847" y="12665"/>
                  </a:lnTo>
                  <a:lnTo>
                    <a:pt x="402699" y="3236"/>
                  </a:lnTo>
                  <a:lnTo>
                    <a:pt x="3545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467219" y="4687697"/>
              <a:ext cx="709295" cy="709295"/>
            </a:xfrm>
            <a:custGeom>
              <a:avLst/>
              <a:gdLst/>
              <a:ahLst/>
              <a:cxnLst/>
              <a:rect l="l" t="t" r="r" b="b"/>
              <a:pathLst>
                <a:path w="709295" h="709295">
                  <a:moveTo>
                    <a:pt x="354583" y="0"/>
                  </a:moveTo>
                  <a:lnTo>
                    <a:pt x="402699" y="3236"/>
                  </a:lnTo>
                  <a:lnTo>
                    <a:pt x="448847" y="12665"/>
                  </a:lnTo>
                  <a:lnTo>
                    <a:pt x="492605" y="27864"/>
                  </a:lnTo>
                  <a:lnTo>
                    <a:pt x="533550" y="48410"/>
                  </a:lnTo>
                  <a:lnTo>
                    <a:pt x="571260" y="73881"/>
                  </a:lnTo>
                  <a:lnTo>
                    <a:pt x="605313" y="103854"/>
                  </a:lnTo>
                  <a:lnTo>
                    <a:pt x="635286" y="137907"/>
                  </a:lnTo>
                  <a:lnTo>
                    <a:pt x="660757" y="175617"/>
                  </a:lnTo>
                  <a:lnTo>
                    <a:pt x="681303" y="216562"/>
                  </a:lnTo>
                  <a:lnTo>
                    <a:pt x="696502" y="260320"/>
                  </a:lnTo>
                  <a:lnTo>
                    <a:pt x="705931" y="306468"/>
                  </a:lnTo>
                  <a:lnTo>
                    <a:pt x="709167" y="354583"/>
                  </a:lnTo>
                  <a:lnTo>
                    <a:pt x="705931" y="402702"/>
                  </a:lnTo>
                  <a:lnTo>
                    <a:pt x="696502" y="448856"/>
                  </a:lnTo>
                  <a:lnTo>
                    <a:pt x="681303" y="492625"/>
                  </a:lnTo>
                  <a:lnTo>
                    <a:pt x="660757" y="533583"/>
                  </a:lnTo>
                  <a:lnTo>
                    <a:pt x="635286" y="571308"/>
                  </a:lnTo>
                  <a:lnTo>
                    <a:pt x="605313" y="605377"/>
                  </a:lnTo>
                  <a:lnTo>
                    <a:pt x="571260" y="635366"/>
                  </a:lnTo>
                  <a:lnTo>
                    <a:pt x="533550" y="660851"/>
                  </a:lnTo>
                  <a:lnTo>
                    <a:pt x="492605" y="681410"/>
                  </a:lnTo>
                  <a:lnTo>
                    <a:pt x="448847" y="696619"/>
                  </a:lnTo>
                  <a:lnTo>
                    <a:pt x="402699" y="706055"/>
                  </a:lnTo>
                  <a:lnTo>
                    <a:pt x="354583" y="709294"/>
                  </a:lnTo>
                  <a:lnTo>
                    <a:pt x="306468" y="706055"/>
                  </a:lnTo>
                  <a:lnTo>
                    <a:pt x="260320" y="696619"/>
                  </a:lnTo>
                  <a:lnTo>
                    <a:pt x="216562" y="681410"/>
                  </a:lnTo>
                  <a:lnTo>
                    <a:pt x="175617" y="660851"/>
                  </a:lnTo>
                  <a:lnTo>
                    <a:pt x="137907" y="635366"/>
                  </a:lnTo>
                  <a:lnTo>
                    <a:pt x="103854" y="605377"/>
                  </a:lnTo>
                  <a:lnTo>
                    <a:pt x="73881" y="571308"/>
                  </a:lnTo>
                  <a:lnTo>
                    <a:pt x="48410" y="533583"/>
                  </a:lnTo>
                  <a:lnTo>
                    <a:pt x="27864" y="492625"/>
                  </a:lnTo>
                  <a:lnTo>
                    <a:pt x="12665" y="448856"/>
                  </a:lnTo>
                  <a:lnTo>
                    <a:pt x="3236" y="402702"/>
                  </a:lnTo>
                  <a:lnTo>
                    <a:pt x="0" y="354583"/>
                  </a:lnTo>
                  <a:lnTo>
                    <a:pt x="3236" y="306468"/>
                  </a:lnTo>
                  <a:lnTo>
                    <a:pt x="12665" y="260320"/>
                  </a:lnTo>
                  <a:lnTo>
                    <a:pt x="27864" y="216562"/>
                  </a:lnTo>
                  <a:lnTo>
                    <a:pt x="48410" y="175617"/>
                  </a:lnTo>
                  <a:lnTo>
                    <a:pt x="73881" y="137907"/>
                  </a:lnTo>
                  <a:lnTo>
                    <a:pt x="103854" y="103854"/>
                  </a:lnTo>
                  <a:lnTo>
                    <a:pt x="137907" y="73881"/>
                  </a:lnTo>
                  <a:lnTo>
                    <a:pt x="175617" y="48410"/>
                  </a:lnTo>
                  <a:lnTo>
                    <a:pt x="216562" y="27864"/>
                  </a:lnTo>
                  <a:lnTo>
                    <a:pt x="260320" y="12665"/>
                  </a:lnTo>
                  <a:lnTo>
                    <a:pt x="306468" y="3236"/>
                  </a:lnTo>
                  <a:lnTo>
                    <a:pt x="354583" y="0"/>
                  </a:lnTo>
                  <a:close/>
                </a:path>
              </a:pathLst>
            </a:custGeom>
            <a:ln w="19050">
              <a:solidFill>
                <a:srgbClr val="223B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48753" y="4735067"/>
              <a:ext cx="577850" cy="65659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53020" y="2051557"/>
              <a:ext cx="4411726" cy="2138934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4570095" y="5695632"/>
            <a:ext cx="1707514" cy="46228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u="heavy" spc="4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Б</a:t>
            </a:r>
            <a:r>
              <a:rPr sz="1400" b="1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о</a:t>
            </a:r>
            <a:r>
              <a:rPr sz="1400" b="1" u="heavy" spc="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л</a:t>
            </a:r>
            <a:r>
              <a:rPr sz="1400" b="1" u="heavy" spc="-2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ь</a:t>
            </a:r>
            <a:r>
              <a:rPr sz="1400" b="1" u="heavy" spc="5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ш</a:t>
            </a:r>
            <a:r>
              <a:rPr sz="1400" b="1" u="heavy" spc="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е</a:t>
            </a:r>
            <a:r>
              <a:rPr sz="1400" b="1" u="heavy" spc="-5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1400" b="1" u="heavy" spc="4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и</a:t>
            </a:r>
            <a:r>
              <a:rPr sz="1400" b="1" u="heavy" spc="-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н</a:t>
            </a:r>
            <a:r>
              <a:rPr sz="1400" b="1" u="heavy" spc="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ф</a:t>
            </a:r>
            <a:r>
              <a:rPr sz="1400" b="1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ор</a:t>
            </a:r>
            <a:r>
              <a:rPr sz="1400" b="1" u="heavy" spc="4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м</a:t>
            </a:r>
            <a:r>
              <a:rPr sz="1400" b="1" u="heavy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а</a:t>
            </a:r>
            <a:r>
              <a:rPr sz="1400" b="1" u="heavy" spc="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ц</a:t>
            </a:r>
            <a:r>
              <a:rPr sz="1400" b="1" u="heavy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и</a:t>
            </a:r>
            <a:r>
              <a:rPr sz="1400" b="1" u="heavy" spc="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и</a:t>
            </a:r>
            <a:endParaRPr sz="14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  <a:spcBef>
                <a:spcPts val="50"/>
              </a:spcBef>
            </a:pPr>
            <a:r>
              <a:rPr sz="1400" b="1" u="heavy" spc="2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Д</a:t>
            </a:r>
            <a:r>
              <a:rPr sz="1400" b="1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о</a:t>
            </a:r>
            <a:r>
              <a:rPr sz="1400" b="1" u="heavy" spc="4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м</a:t>
            </a:r>
            <a:r>
              <a:rPr sz="1400" b="1" u="heavy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а</a:t>
            </a:r>
            <a:r>
              <a:rPr sz="1400" b="1" u="heavy" spc="5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ш</a:t>
            </a:r>
            <a:r>
              <a:rPr sz="1400" b="1" u="heavy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н</a:t>
            </a:r>
            <a:r>
              <a:rPr sz="1400" b="1" u="heavy" spc="4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и</a:t>
            </a:r>
            <a:r>
              <a:rPr sz="1400" b="1" u="heavy" spc="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е</a:t>
            </a:r>
            <a:r>
              <a:rPr sz="1400" b="1" u="heavy" spc="-6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1400" b="1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з</a:t>
            </a:r>
            <a:r>
              <a:rPr sz="1400" b="1" u="heavy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а</a:t>
            </a:r>
            <a:r>
              <a:rPr sz="1400" b="1" u="heavy" spc="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д</a:t>
            </a:r>
            <a:r>
              <a:rPr sz="1400" b="1" u="heavy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ан</a:t>
            </a:r>
            <a:r>
              <a:rPr sz="1400" b="1" u="heavy" spc="4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и</a:t>
            </a:r>
            <a:r>
              <a:rPr sz="1400" b="1" u="heavy" spc="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я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233547" y="5254752"/>
            <a:ext cx="3369945" cy="1376680"/>
            <a:chOff x="3233547" y="5254752"/>
            <a:chExt cx="3369945" cy="1376680"/>
          </a:xfrm>
        </p:grpSpPr>
        <p:sp>
          <p:nvSpPr>
            <p:cNvPr id="33" name="object 33"/>
            <p:cNvSpPr/>
            <p:nvPr/>
          </p:nvSpPr>
          <p:spPr>
            <a:xfrm>
              <a:off x="3243072" y="5264277"/>
              <a:ext cx="3350895" cy="1357630"/>
            </a:xfrm>
            <a:custGeom>
              <a:avLst/>
              <a:gdLst/>
              <a:ahLst/>
              <a:cxnLst/>
              <a:rect l="l" t="t" r="r" b="b"/>
              <a:pathLst>
                <a:path w="3350895" h="1357629">
                  <a:moveTo>
                    <a:pt x="0" y="238506"/>
                  </a:moveTo>
                  <a:lnTo>
                    <a:pt x="4841" y="190445"/>
                  </a:lnTo>
                  <a:lnTo>
                    <a:pt x="18726" y="145678"/>
                  </a:lnTo>
                  <a:lnTo>
                    <a:pt x="40699" y="105165"/>
                  </a:lnTo>
                  <a:lnTo>
                    <a:pt x="69802" y="69865"/>
                  </a:lnTo>
                  <a:lnTo>
                    <a:pt x="105078" y="40739"/>
                  </a:lnTo>
                  <a:lnTo>
                    <a:pt x="145571" y="18746"/>
                  </a:lnTo>
                  <a:lnTo>
                    <a:pt x="190324" y="4846"/>
                  </a:lnTo>
                  <a:lnTo>
                    <a:pt x="238378" y="0"/>
                  </a:lnTo>
                  <a:lnTo>
                    <a:pt x="3112389" y="0"/>
                  </a:lnTo>
                  <a:lnTo>
                    <a:pt x="3160449" y="4846"/>
                  </a:lnTo>
                  <a:lnTo>
                    <a:pt x="3205216" y="18746"/>
                  </a:lnTo>
                  <a:lnTo>
                    <a:pt x="3245729" y="40739"/>
                  </a:lnTo>
                  <a:lnTo>
                    <a:pt x="3281029" y="69865"/>
                  </a:lnTo>
                  <a:lnTo>
                    <a:pt x="3310155" y="105165"/>
                  </a:lnTo>
                  <a:lnTo>
                    <a:pt x="3332148" y="145678"/>
                  </a:lnTo>
                  <a:lnTo>
                    <a:pt x="3346048" y="190445"/>
                  </a:lnTo>
                  <a:lnTo>
                    <a:pt x="3350895" y="238506"/>
                  </a:lnTo>
                  <a:lnTo>
                    <a:pt x="3350895" y="1119136"/>
                  </a:lnTo>
                  <a:lnTo>
                    <a:pt x="3346048" y="1167190"/>
                  </a:lnTo>
                  <a:lnTo>
                    <a:pt x="3332148" y="1211946"/>
                  </a:lnTo>
                  <a:lnTo>
                    <a:pt x="3310155" y="1252447"/>
                  </a:lnTo>
                  <a:lnTo>
                    <a:pt x="3281029" y="1287733"/>
                  </a:lnTo>
                  <a:lnTo>
                    <a:pt x="3245729" y="1316847"/>
                  </a:lnTo>
                  <a:lnTo>
                    <a:pt x="3205216" y="1338830"/>
                  </a:lnTo>
                  <a:lnTo>
                    <a:pt x="3160449" y="1352722"/>
                  </a:lnTo>
                  <a:lnTo>
                    <a:pt x="3112389" y="1357566"/>
                  </a:lnTo>
                  <a:lnTo>
                    <a:pt x="238378" y="1357566"/>
                  </a:lnTo>
                  <a:lnTo>
                    <a:pt x="190324" y="1352722"/>
                  </a:lnTo>
                  <a:lnTo>
                    <a:pt x="145571" y="1338830"/>
                  </a:lnTo>
                  <a:lnTo>
                    <a:pt x="105078" y="1316847"/>
                  </a:lnTo>
                  <a:lnTo>
                    <a:pt x="69802" y="1287733"/>
                  </a:lnTo>
                  <a:lnTo>
                    <a:pt x="40699" y="1252447"/>
                  </a:lnTo>
                  <a:lnTo>
                    <a:pt x="18726" y="1211946"/>
                  </a:lnTo>
                  <a:lnTo>
                    <a:pt x="4841" y="1167190"/>
                  </a:lnTo>
                  <a:lnTo>
                    <a:pt x="0" y="1119136"/>
                  </a:lnTo>
                  <a:lnTo>
                    <a:pt x="0" y="238506"/>
                  </a:lnTo>
                  <a:close/>
                </a:path>
              </a:pathLst>
            </a:custGeom>
            <a:ln w="19050">
              <a:solidFill>
                <a:srgbClr val="223B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58896" y="5446077"/>
              <a:ext cx="994016" cy="9940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86844" y="457898"/>
            <a:ext cx="21653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35" dirty="0">
                <a:solidFill>
                  <a:srgbClr val="223B78"/>
                </a:solidFill>
                <a:latin typeface="Calibri"/>
                <a:cs typeface="Calibri"/>
              </a:rPr>
              <a:t>25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74760" y="0"/>
            <a:ext cx="3817239" cy="396240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7140956" y="4085463"/>
            <a:ext cx="4575175" cy="2037080"/>
            <a:chOff x="7140956" y="4085463"/>
            <a:chExt cx="4575175" cy="203708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280" y="4338174"/>
              <a:ext cx="1520151" cy="152015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150481" y="4094988"/>
              <a:ext cx="4556125" cy="2018030"/>
            </a:xfrm>
            <a:custGeom>
              <a:avLst/>
              <a:gdLst/>
              <a:ahLst/>
              <a:cxnLst/>
              <a:rect l="l" t="t" r="r" b="b"/>
              <a:pathLst>
                <a:path w="4556125" h="2018029">
                  <a:moveTo>
                    <a:pt x="0" y="252603"/>
                  </a:moveTo>
                  <a:lnTo>
                    <a:pt x="4071" y="207180"/>
                  </a:lnTo>
                  <a:lnTo>
                    <a:pt x="15810" y="164435"/>
                  </a:lnTo>
                  <a:lnTo>
                    <a:pt x="34501" y="125080"/>
                  </a:lnTo>
                  <a:lnTo>
                    <a:pt x="59429" y="89827"/>
                  </a:lnTo>
                  <a:lnTo>
                    <a:pt x="89879" y="59387"/>
                  </a:lnTo>
                  <a:lnTo>
                    <a:pt x="125137" y="34473"/>
                  </a:lnTo>
                  <a:lnTo>
                    <a:pt x="164486" y="15796"/>
                  </a:lnTo>
                  <a:lnTo>
                    <a:pt x="207213" y="4067"/>
                  </a:lnTo>
                  <a:lnTo>
                    <a:pt x="252602" y="0"/>
                  </a:lnTo>
                  <a:lnTo>
                    <a:pt x="4303522" y="0"/>
                  </a:lnTo>
                  <a:lnTo>
                    <a:pt x="4348911" y="4067"/>
                  </a:lnTo>
                  <a:lnTo>
                    <a:pt x="4391638" y="15796"/>
                  </a:lnTo>
                  <a:lnTo>
                    <a:pt x="4430987" y="34473"/>
                  </a:lnTo>
                  <a:lnTo>
                    <a:pt x="4466245" y="59387"/>
                  </a:lnTo>
                  <a:lnTo>
                    <a:pt x="4496695" y="89827"/>
                  </a:lnTo>
                  <a:lnTo>
                    <a:pt x="4521623" y="125080"/>
                  </a:lnTo>
                  <a:lnTo>
                    <a:pt x="4540314" y="164435"/>
                  </a:lnTo>
                  <a:lnTo>
                    <a:pt x="4552053" y="207180"/>
                  </a:lnTo>
                  <a:lnTo>
                    <a:pt x="4556125" y="252603"/>
                  </a:lnTo>
                  <a:lnTo>
                    <a:pt x="4556125" y="1765046"/>
                  </a:lnTo>
                  <a:lnTo>
                    <a:pt x="4552053" y="1810456"/>
                  </a:lnTo>
                  <a:lnTo>
                    <a:pt x="4540314" y="1853197"/>
                  </a:lnTo>
                  <a:lnTo>
                    <a:pt x="4521623" y="1892555"/>
                  </a:lnTo>
                  <a:lnTo>
                    <a:pt x="4496695" y="1927816"/>
                  </a:lnTo>
                  <a:lnTo>
                    <a:pt x="4466245" y="1958266"/>
                  </a:lnTo>
                  <a:lnTo>
                    <a:pt x="4430987" y="1983192"/>
                  </a:lnTo>
                  <a:lnTo>
                    <a:pt x="4391638" y="2001880"/>
                  </a:lnTo>
                  <a:lnTo>
                    <a:pt x="4348911" y="2013616"/>
                  </a:lnTo>
                  <a:lnTo>
                    <a:pt x="4303522" y="2017687"/>
                  </a:lnTo>
                  <a:lnTo>
                    <a:pt x="252602" y="2017687"/>
                  </a:lnTo>
                  <a:lnTo>
                    <a:pt x="207213" y="2013616"/>
                  </a:lnTo>
                  <a:lnTo>
                    <a:pt x="164486" y="2001880"/>
                  </a:lnTo>
                  <a:lnTo>
                    <a:pt x="125137" y="1983192"/>
                  </a:lnTo>
                  <a:lnTo>
                    <a:pt x="89879" y="1958266"/>
                  </a:lnTo>
                  <a:lnTo>
                    <a:pt x="59429" y="1927816"/>
                  </a:lnTo>
                  <a:lnTo>
                    <a:pt x="34501" y="1892555"/>
                  </a:lnTo>
                  <a:lnTo>
                    <a:pt x="15810" y="1853197"/>
                  </a:lnTo>
                  <a:lnTo>
                    <a:pt x="4071" y="1810456"/>
                  </a:lnTo>
                  <a:lnTo>
                    <a:pt x="0" y="1765046"/>
                  </a:lnTo>
                  <a:lnTo>
                    <a:pt x="0" y="252603"/>
                  </a:lnTo>
                  <a:close/>
                </a:path>
              </a:pathLst>
            </a:custGeom>
            <a:ln w="19050">
              <a:solidFill>
                <a:srgbClr val="2845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030719" y="1472882"/>
            <a:ext cx="4546600" cy="22021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55600" marR="5080" indent="-343535">
              <a:lnSpc>
                <a:spcPct val="103000"/>
              </a:lnSpc>
              <a:spcBef>
                <a:spcPts val="70"/>
              </a:spcBef>
              <a:buClr>
                <a:srgbClr val="28458D"/>
              </a:buClr>
              <a:buSzPct val="125806"/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550" spc="-5" dirty="0">
                <a:latin typeface="Calibri"/>
                <a:cs typeface="Calibri"/>
              </a:rPr>
              <a:t>Методические</a:t>
            </a:r>
            <a:r>
              <a:rPr sz="1550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письма</a:t>
            </a:r>
            <a:r>
              <a:rPr sz="1550" spc="10" dirty="0">
                <a:latin typeface="Calibri"/>
                <a:cs typeface="Calibri"/>
              </a:rPr>
              <a:t> по </a:t>
            </a:r>
            <a:r>
              <a:rPr sz="1550" spc="5" dirty="0">
                <a:latin typeface="Calibri"/>
                <a:cs typeface="Calibri"/>
              </a:rPr>
              <a:t>использованию </a:t>
            </a:r>
            <a:r>
              <a:rPr sz="1550" spc="10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учебников,</a:t>
            </a:r>
            <a:r>
              <a:rPr sz="1550" spc="145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соответствующих</a:t>
            </a:r>
            <a:r>
              <a:rPr sz="1550" spc="15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ФГОС</a:t>
            </a:r>
            <a:r>
              <a:rPr sz="1550" spc="70" dirty="0">
                <a:latin typeface="Calibri"/>
                <a:cs typeface="Calibri"/>
              </a:rPr>
              <a:t> </a:t>
            </a:r>
            <a:r>
              <a:rPr sz="1550" spc="25" dirty="0">
                <a:latin typeface="Calibri"/>
                <a:cs typeface="Calibri"/>
              </a:rPr>
              <a:t>2009,</a:t>
            </a:r>
            <a:r>
              <a:rPr sz="1550" spc="-75" dirty="0">
                <a:latin typeface="Calibri"/>
                <a:cs typeface="Calibri"/>
              </a:rPr>
              <a:t> </a:t>
            </a:r>
            <a:r>
              <a:rPr sz="1550" spc="25" dirty="0">
                <a:latin typeface="Calibri"/>
                <a:cs typeface="Calibri"/>
              </a:rPr>
              <a:t>2010,</a:t>
            </a:r>
            <a:r>
              <a:rPr sz="1550" spc="-5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в </a:t>
            </a:r>
            <a:r>
              <a:rPr sz="1550" spc="-335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условиях</a:t>
            </a:r>
            <a:r>
              <a:rPr sz="1550" spc="8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перехода</a:t>
            </a:r>
            <a:r>
              <a:rPr sz="1550" spc="16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на</a:t>
            </a:r>
            <a:r>
              <a:rPr sz="1550" spc="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ФГОС</a:t>
            </a:r>
            <a:r>
              <a:rPr sz="1550" spc="80" dirty="0">
                <a:latin typeface="Calibri"/>
                <a:cs typeface="Calibri"/>
              </a:rPr>
              <a:t> </a:t>
            </a:r>
            <a:r>
              <a:rPr sz="1550" spc="25" dirty="0">
                <a:latin typeface="Calibri"/>
                <a:cs typeface="Calibri"/>
              </a:rPr>
              <a:t>2021</a:t>
            </a:r>
            <a:endParaRPr sz="155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295"/>
              </a:spcBef>
              <a:buClr>
                <a:srgbClr val="28458D"/>
              </a:buClr>
              <a:buSzPct val="125806"/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550" spc="-5" dirty="0">
                <a:latin typeface="Calibri"/>
                <a:cs typeface="Calibri"/>
              </a:rPr>
              <a:t>Видеолекции</a:t>
            </a:r>
            <a:endParaRPr sz="1550">
              <a:latin typeface="Calibri"/>
              <a:cs typeface="Calibri"/>
            </a:endParaRPr>
          </a:p>
          <a:p>
            <a:pPr marL="355600" marR="630555" indent="-343535">
              <a:lnSpc>
                <a:spcPct val="104900"/>
              </a:lnSpc>
              <a:spcBef>
                <a:spcPts val="1130"/>
              </a:spcBef>
              <a:buClr>
                <a:srgbClr val="28458D"/>
              </a:buClr>
              <a:buSzPct val="125806"/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550" dirty="0">
                <a:latin typeface="Calibri"/>
                <a:cs typeface="Calibri"/>
              </a:rPr>
              <a:t>Рекомендации</a:t>
            </a:r>
            <a:r>
              <a:rPr sz="1550" spc="5" dirty="0">
                <a:latin typeface="Calibri"/>
                <a:cs typeface="Calibri"/>
              </a:rPr>
              <a:t> дополнительных учебных </a:t>
            </a:r>
            <a:r>
              <a:rPr sz="1550" spc="-340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пособий</a:t>
            </a:r>
            <a:r>
              <a:rPr sz="1550" spc="140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и</a:t>
            </a:r>
            <a:r>
              <a:rPr sz="1550" spc="-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цифровых</a:t>
            </a:r>
            <a:r>
              <a:rPr sz="1550" spc="165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ресурсов</a:t>
            </a:r>
            <a:endParaRPr sz="155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290"/>
              </a:spcBef>
              <a:buClr>
                <a:srgbClr val="28458D"/>
              </a:buClr>
              <a:buSzPct val="125806"/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550" spc="10" dirty="0">
                <a:latin typeface="Calibri"/>
                <a:cs typeface="Calibri"/>
              </a:rPr>
              <a:t>Курсы</a:t>
            </a:r>
            <a:r>
              <a:rPr sz="1550" spc="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повышения</a:t>
            </a:r>
            <a:r>
              <a:rPr sz="1550" spc="235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квалификации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630791" y="5209285"/>
            <a:ext cx="1858010" cy="652145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sz="1400" b="1" spc="15" dirty="0">
                <a:solidFill>
                  <a:srgbClr val="28458D"/>
                </a:solidFill>
                <a:latin typeface="Calibri"/>
                <a:cs typeface="Calibri"/>
              </a:rPr>
              <a:t>Больше</a:t>
            </a:r>
            <a:r>
              <a:rPr sz="1400" b="1" spc="-7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solidFill>
                  <a:srgbClr val="28458D"/>
                </a:solidFill>
                <a:latin typeface="Calibri"/>
                <a:cs typeface="Calibri"/>
              </a:rPr>
              <a:t>информации</a:t>
            </a:r>
            <a:endParaRPr sz="1400">
              <a:latin typeface="Calibri"/>
              <a:cs typeface="Calibri"/>
            </a:endParaRPr>
          </a:p>
          <a:p>
            <a:pPr marL="78740">
              <a:lnSpc>
                <a:spcPct val="100000"/>
              </a:lnSpc>
              <a:spcBef>
                <a:spcPts val="790"/>
              </a:spcBef>
            </a:pPr>
            <a:r>
              <a:rPr sz="14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https://uchitel.club/fgos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72757" y="371792"/>
            <a:ext cx="79209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Методическая</a:t>
            </a:r>
            <a:r>
              <a:rPr spc="-15" dirty="0"/>
              <a:t> </a:t>
            </a:r>
            <a:r>
              <a:rPr dirty="0"/>
              <a:t>поддержка</a:t>
            </a:r>
            <a:r>
              <a:rPr spc="-155" dirty="0"/>
              <a:t> </a:t>
            </a:r>
            <a:r>
              <a:rPr spc="-20" dirty="0"/>
              <a:t>перехода</a:t>
            </a:r>
            <a:r>
              <a:rPr spc="-5" dirty="0"/>
              <a:t> </a:t>
            </a:r>
            <a:r>
              <a:rPr spc="-20" dirty="0"/>
              <a:t>на</a:t>
            </a:r>
            <a:r>
              <a:rPr spc="75" dirty="0"/>
              <a:t> </a:t>
            </a:r>
            <a:r>
              <a:rPr spc="-10" dirty="0"/>
              <a:t>обновлённые</a:t>
            </a:r>
            <a:r>
              <a:rPr spc="120" dirty="0"/>
              <a:t> </a:t>
            </a:r>
            <a:r>
              <a:rPr spc="-15" dirty="0"/>
              <a:t>ФГОС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583769" y="1577675"/>
            <a:ext cx="5962015" cy="4091940"/>
            <a:chOff x="583769" y="1577675"/>
            <a:chExt cx="5962015" cy="4091940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3769" y="1577675"/>
              <a:ext cx="5961845" cy="409162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82064" y="1793113"/>
              <a:ext cx="4573778" cy="257797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282700" y="4371212"/>
              <a:ext cx="4573905" cy="168275"/>
            </a:xfrm>
            <a:custGeom>
              <a:avLst/>
              <a:gdLst/>
              <a:ahLst/>
              <a:cxnLst/>
              <a:rect l="l" t="t" r="r" b="b"/>
              <a:pathLst>
                <a:path w="4573905" h="168275">
                  <a:moveTo>
                    <a:pt x="4573651" y="0"/>
                  </a:moveTo>
                  <a:lnTo>
                    <a:pt x="0" y="0"/>
                  </a:lnTo>
                  <a:lnTo>
                    <a:pt x="0" y="168275"/>
                  </a:lnTo>
                  <a:lnTo>
                    <a:pt x="4573651" y="168275"/>
                  </a:lnTo>
                  <a:lnTo>
                    <a:pt x="4573651" y="0"/>
                  </a:lnTo>
                  <a:close/>
                </a:path>
              </a:pathLst>
            </a:custGeom>
            <a:solidFill>
              <a:srgbClr val="EBF5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86844" y="457898"/>
            <a:ext cx="21653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35" dirty="0">
                <a:solidFill>
                  <a:srgbClr val="FFFFFF"/>
                </a:solidFill>
                <a:latin typeface="Calibri"/>
                <a:cs typeface="Calibri"/>
              </a:rPr>
              <a:t>26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740" y="6065761"/>
              <a:ext cx="7679613" cy="10022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4225" y="6208636"/>
              <a:ext cx="7692288" cy="243103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67042" y="4935608"/>
            <a:ext cx="4820285" cy="79819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Группа</a:t>
            </a:r>
            <a:r>
              <a:rPr sz="14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solidFill>
                  <a:srgbClr val="FFFFFF"/>
                </a:solidFill>
                <a:latin typeface="Calibri"/>
                <a:cs typeface="Calibri"/>
              </a:rPr>
              <a:t>компаний</a:t>
            </a:r>
            <a:r>
              <a:rPr sz="14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solidFill>
                  <a:srgbClr val="FFFFFF"/>
                </a:solidFill>
                <a:latin typeface="Calibri"/>
                <a:cs typeface="Calibri"/>
              </a:rPr>
              <a:t>«Просвещение»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20700"/>
              </a:lnSpc>
              <a:spcBef>
                <a:spcPts val="5"/>
              </a:spcBef>
            </a:pP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Адрес:</a:t>
            </a:r>
            <a:r>
              <a:rPr sz="14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Calibri"/>
                <a:cs typeface="Calibri"/>
              </a:rPr>
              <a:t>127473,</a:t>
            </a:r>
            <a:r>
              <a:rPr sz="1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Calibri"/>
                <a:cs typeface="Calibri"/>
              </a:rPr>
              <a:t>г.</a:t>
            </a:r>
            <a:r>
              <a:rPr sz="1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Москва,</a:t>
            </a:r>
            <a:r>
              <a:rPr sz="1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ул.</a:t>
            </a:r>
            <a:r>
              <a:rPr sz="1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Краснопролетарская,</a:t>
            </a:r>
            <a:r>
              <a:rPr sz="14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sz="1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Calibri"/>
                <a:cs typeface="Calibri"/>
              </a:rPr>
              <a:t>16,</a:t>
            </a:r>
            <a:r>
              <a:rPr sz="1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стр.</a:t>
            </a:r>
            <a:r>
              <a:rPr sz="1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Calibri"/>
                <a:cs typeface="Calibri"/>
              </a:rPr>
              <a:t>3, </a:t>
            </a:r>
            <a:r>
              <a:rPr sz="1400" spc="-3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подъезд</a:t>
            </a:r>
            <a:r>
              <a:rPr sz="14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Calibri"/>
                <a:cs typeface="Calibri"/>
              </a:rPr>
              <a:t>8,</a:t>
            </a:r>
            <a:r>
              <a:rPr sz="14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бизнес-центр</a:t>
            </a:r>
            <a:r>
              <a:rPr sz="14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«Новослободский»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149469" y="1655064"/>
            <a:ext cx="1893570" cy="2380615"/>
            <a:chOff x="5149469" y="1655064"/>
            <a:chExt cx="1893570" cy="238061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49469" y="1655064"/>
              <a:ext cx="1893061" cy="189318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48757" y="3855466"/>
              <a:ext cx="180085" cy="18008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05957" y="3855466"/>
              <a:ext cx="180085" cy="18008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63157" y="3855466"/>
              <a:ext cx="180086" cy="180085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6089015" y="4992941"/>
            <a:ext cx="245046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spc="-155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оряч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spc="1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4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400" spc="-1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spc="-1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я:</a:t>
            </a:r>
            <a:r>
              <a:rPr sz="1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Calibri"/>
                <a:cs typeface="Calibri"/>
                <a:hlinkClick r:id="rId7"/>
              </a:rPr>
              <a:t>v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  <a:hlinkClick r:id="rId7"/>
              </a:rPr>
              <a:t>op</a:t>
            </a:r>
            <a:r>
              <a:rPr sz="1400" spc="25" dirty="0">
                <a:solidFill>
                  <a:srgbClr val="FFFFFF"/>
                </a:solidFill>
                <a:latin typeface="Calibri"/>
                <a:cs typeface="Calibri"/>
                <a:hlinkClick r:id="rId7"/>
              </a:rPr>
              <a:t>r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  <a:hlinkClick r:id="rId7"/>
              </a:rPr>
              <a:t>o</a:t>
            </a:r>
            <a:r>
              <a:rPr sz="1400" spc="50" dirty="0">
                <a:solidFill>
                  <a:srgbClr val="FFFFFF"/>
                </a:solidFill>
                <a:latin typeface="Calibri"/>
                <a:cs typeface="Calibri"/>
                <a:hlinkClick r:id="rId7"/>
              </a:rPr>
              <a:t>s</a:t>
            </a:r>
            <a:r>
              <a:rPr sz="1400" spc="20" dirty="0">
                <a:solidFill>
                  <a:srgbClr val="FFFFFF"/>
                </a:solidFill>
                <a:latin typeface="Calibri"/>
                <a:cs typeface="Calibri"/>
                <a:hlinkClick r:id="rId7"/>
              </a:rPr>
              <a:t>@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  <a:hlinkClick r:id="rId7"/>
              </a:rPr>
              <a:t>p</a:t>
            </a:r>
            <a:r>
              <a:rPr sz="1400" spc="-45" dirty="0">
                <a:solidFill>
                  <a:srgbClr val="FFFFFF"/>
                </a:solidFill>
                <a:latin typeface="Calibri"/>
                <a:cs typeface="Calibri"/>
                <a:hlinkClick r:id="rId7"/>
              </a:rPr>
              <a:t>r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  <a:hlinkClick r:id="rId7"/>
              </a:rPr>
              <a:t>o</a:t>
            </a:r>
            <a:r>
              <a:rPr sz="1400" spc="-30" dirty="0">
                <a:solidFill>
                  <a:srgbClr val="FFFFFF"/>
                </a:solidFill>
                <a:latin typeface="Calibri"/>
                <a:cs typeface="Calibri"/>
                <a:hlinkClick r:id="rId7"/>
              </a:rPr>
              <a:t>s</a:t>
            </a:r>
            <a:r>
              <a:rPr sz="1400" spc="-110" dirty="0">
                <a:solidFill>
                  <a:srgbClr val="FFFFFF"/>
                </a:solidFill>
                <a:latin typeface="Calibri"/>
                <a:cs typeface="Calibri"/>
                <a:hlinkClick r:id="rId7"/>
              </a:rPr>
              <a:t>v</a:t>
            </a:r>
            <a:r>
              <a:rPr sz="1400" spc="15" dirty="0">
                <a:solidFill>
                  <a:srgbClr val="FFFFFF"/>
                </a:solidFill>
                <a:latin typeface="Calibri"/>
                <a:cs typeface="Calibri"/>
                <a:hlinkClick r:id="rId7"/>
              </a:rPr>
              <a:t>.</a:t>
            </a:r>
            <a:r>
              <a:rPr sz="1400" spc="-40" dirty="0">
                <a:solidFill>
                  <a:srgbClr val="FFFFFF"/>
                </a:solidFill>
                <a:latin typeface="Calibri"/>
                <a:cs typeface="Calibri"/>
                <a:hlinkClick r:id="rId7"/>
              </a:rPr>
              <a:t>ru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82476" y="461899"/>
            <a:ext cx="11620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223B78"/>
                </a:solidFill>
                <a:latin typeface="Calibri"/>
                <a:cs typeface="Calibri"/>
              </a:rPr>
              <a:t>6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30758" y="263778"/>
            <a:ext cx="61766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Приказ</a:t>
            </a:r>
            <a:r>
              <a:rPr spc="-5" dirty="0"/>
              <a:t> </a:t>
            </a:r>
            <a:r>
              <a:rPr dirty="0"/>
              <a:t>№ </a:t>
            </a:r>
            <a:r>
              <a:rPr spc="-5" dirty="0"/>
              <a:t>858</a:t>
            </a:r>
            <a:r>
              <a:rPr spc="-25" dirty="0"/>
              <a:t> </a:t>
            </a:r>
            <a:r>
              <a:rPr spc="-5" dirty="0"/>
              <a:t>от 21.09.2022.</a:t>
            </a:r>
            <a:r>
              <a:rPr spc="-15" dirty="0"/>
              <a:t> Приложение</a:t>
            </a:r>
            <a:r>
              <a:rPr spc="5" dirty="0"/>
              <a:t> </a:t>
            </a:r>
            <a:r>
              <a:rPr dirty="0"/>
              <a:t>№ 2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452373" y="2078482"/>
            <a:ext cx="1692275" cy="1820545"/>
            <a:chOff x="452373" y="2078482"/>
            <a:chExt cx="1692275" cy="1820545"/>
          </a:xfrm>
        </p:grpSpPr>
        <p:sp>
          <p:nvSpPr>
            <p:cNvPr id="6" name="object 6"/>
            <p:cNvSpPr/>
            <p:nvPr/>
          </p:nvSpPr>
          <p:spPr>
            <a:xfrm>
              <a:off x="458723" y="2084832"/>
              <a:ext cx="1679575" cy="1807845"/>
            </a:xfrm>
            <a:custGeom>
              <a:avLst/>
              <a:gdLst/>
              <a:ahLst/>
              <a:cxnLst/>
              <a:rect l="l" t="t" r="r" b="b"/>
              <a:pathLst>
                <a:path w="1679575" h="1807845">
                  <a:moveTo>
                    <a:pt x="1511553" y="0"/>
                  </a:moveTo>
                  <a:lnTo>
                    <a:pt x="167944" y="0"/>
                  </a:lnTo>
                  <a:lnTo>
                    <a:pt x="123300" y="5998"/>
                  </a:lnTo>
                  <a:lnTo>
                    <a:pt x="83182" y="22925"/>
                  </a:lnTo>
                  <a:lnTo>
                    <a:pt x="49191" y="49180"/>
                  </a:lnTo>
                  <a:lnTo>
                    <a:pt x="22930" y="83161"/>
                  </a:lnTo>
                  <a:lnTo>
                    <a:pt x="5999" y="123266"/>
                  </a:lnTo>
                  <a:lnTo>
                    <a:pt x="0" y="167893"/>
                  </a:lnTo>
                  <a:lnTo>
                    <a:pt x="0" y="1639569"/>
                  </a:lnTo>
                  <a:lnTo>
                    <a:pt x="5999" y="1684197"/>
                  </a:lnTo>
                  <a:lnTo>
                    <a:pt x="22930" y="1724302"/>
                  </a:lnTo>
                  <a:lnTo>
                    <a:pt x="49191" y="1758283"/>
                  </a:lnTo>
                  <a:lnTo>
                    <a:pt x="83182" y="1784538"/>
                  </a:lnTo>
                  <a:lnTo>
                    <a:pt x="123300" y="1801465"/>
                  </a:lnTo>
                  <a:lnTo>
                    <a:pt x="167944" y="1807463"/>
                  </a:lnTo>
                  <a:lnTo>
                    <a:pt x="1511553" y="1807463"/>
                  </a:lnTo>
                  <a:lnTo>
                    <a:pt x="1556181" y="1801465"/>
                  </a:lnTo>
                  <a:lnTo>
                    <a:pt x="1596286" y="1784538"/>
                  </a:lnTo>
                  <a:lnTo>
                    <a:pt x="1630267" y="1758283"/>
                  </a:lnTo>
                  <a:lnTo>
                    <a:pt x="1656522" y="1724302"/>
                  </a:lnTo>
                  <a:lnTo>
                    <a:pt x="1673449" y="1684197"/>
                  </a:lnTo>
                  <a:lnTo>
                    <a:pt x="1679448" y="1639569"/>
                  </a:lnTo>
                  <a:lnTo>
                    <a:pt x="1679448" y="167893"/>
                  </a:lnTo>
                  <a:lnTo>
                    <a:pt x="1673449" y="123266"/>
                  </a:lnTo>
                  <a:lnTo>
                    <a:pt x="1656522" y="83161"/>
                  </a:lnTo>
                  <a:lnTo>
                    <a:pt x="1630267" y="49180"/>
                  </a:lnTo>
                  <a:lnTo>
                    <a:pt x="1596286" y="22925"/>
                  </a:lnTo>
                  <a:lnTo>
                    <a:pt x="1556181" y="5998"/>
                  </a:lnTo>
                  <a:lnTo>
                    <a:pt x="15115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8723" y="2084832"/>
              <a:ext cx="1679575" cy="1807845"/>
            </a:xfrm>
            <a:custGeom>
              <a:avLst/>
              <a:gdLst/>
              <a:ahLst/>
              <a:cxnLst/>
              <a:rect l="l" t="t" r="r" b="b"/>
              <a:pathLst>
                <a:path w="1679575" h="1807845">
                  <a:moveTo>
                    <a:pt x="0" y="167893"/>
                  </a:moveTo>
                  <a:lnTo>
                    <a:pt x="5999" y="123266"/>
                  </a:lnTo>
                  <a:lnTo>
                    <a:pt x="22930" y="83161"/>
                  </a:lnTo>
                  <a:lnTo>
                    <a:pt x="49191" y="49180"/>
                  </a:lnTo>
                  <a:lnTo>
                    <a:pt x="83182" y="22925"/>
                  </a:lnTo>
                  <a:lnTo>
                    <a:pt x="123300" y="5998"/>
                  </a:lnTo>
                  <a:lnTo>
                    <a:pt x="167944" y="0"/>
                  </a:lnTo>
                  <a:lnTo>
                    <a:pt x="1511553" y="0"/>
                  </a:lnTo>
                  <a:lnTo>
                    <a:pt x="1556181" y="5998"/>
                  </a:lnTo>
                  <a:lnTo>
                    <a:pt x="1596286" y="22925"/>
                  </a:lnTo>
                  <a:lnTo>
                    <a:pt x="1630267" y="49180"/>
                  </a:lnTo>
                  <a:lnTo>
                    <a:pt x="1656522" y="83161"/>
                  </a:lnTo>
                  <a:lnTo>
                    <a:pt x="1673449" y="123266"/>
                  </a:lnTo>
                  <a:lnTo>
                    <a:pt x="1679448" y="167893"/>
                  </a:lnTo>
                  <a:lnTo>
                    <a:pt x="1679448" y="1639569"/>
                  </a:lnTo>
                  <a:lnTo>
                    <a:pt x="1673449" y="1684197"/>
                  </a:lnTo>
                  <a:lnTo>
                    <a:pt x="1656522" y="1724302"/>
                  </a:lnTo>
                  <a:lnTo>
                    <a:pt x="1630267" y="1758283"/>
                  </a:lnTo>
                  <a:lnTo>
                    <a:pt x="1596286" y="1784538"/>
                  </a:lnTo>
                  <a:lnTo>
                    <a:pt x="1556181" y="1801465"/>
                  </a:lnTo>
                  <a:lnTo>
                    <a:pt x="1511553" y="1807463"/>
                  </a:lnTo>
                  <a:lnTo>
                    <a:pt x="167944" y="1807463"/>
                  </a:lnTo>
                  <a:lnTo>
                    <a:pt x="123300" y="1801465"/>
                  </a:lnTo>
                  <a:lnTo>
                    <a:pt x="83182" y="1784538"/>
                  </a:lnTo>
                  <a:lnTo>
                    <a:pt x="49191" y="1758283"/>
                  </a:lnTo>
                  <a:lnTo>
                    <a:pt x="22930" y="1724302"/>
                  </a:lnTo>
                  <a:lnTo>
                    <a:pt x="5999" y="1684197"/>
                  </a:lnTo>
                  <a:lnTo>
                    <a:pt x="0" y="1639569"/>
                  </a:lnTo>
                  <a:lnTo>
                    <a:pt x="0" y="167893"/>
                  </a:lnTo>
                  <a:close/>
                </a:path>
              </a:pathLst>
            </a:custGeom>
            <a:ln w="12191">
              <a:solidFill>
                <a:srgbClr val="3C67B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45388" y="2142236"/>
            <a:ext cx="1325245" cy="43497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270"/>
              </a:spcBef>
            </a:pPr>
            <a:r>
              <a:rPr sz="1400" b="1" dirty="0">
                <a:solidFill>
                  <a:srgbClr val="1F3763"/>
                </a:solidFill>
                <a:latin typeface="Calibri"/>
                <a:cs typeface="Calibri"/>
              </a:rPr>
              <a:t>1-й</a:t>
            </a:r>
            <a:r>
              <a:rPr sz="1400" b="1" spc="-50" dirty="0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1F3763"/>
                </a:solidFill>
                <a:latin typeface="Calibri"/>
                <a:cs typeface="Calibri"/>
              </a:rPr>
              <a:t>год</a:t>
            </a:r>
            <a:r>
              <a:rPr sz="1400" b="1" spc="-40" dirty="0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1F3763"/>
                </a:solidFill>
                <a:latin typeface="Calibri"/>
                <a:cs typeface="Calibri"/>
              </a:rPr>
              <a:t>изучения </a:t>
            </a:r>
            <a:r>
              <a:rPr sz="1400" b="1" spc="-300" dirty="0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1F3763"/>
                </a:solidFill>
                <a:latin typeface="Calibri"/>
                <a:cs typeface="Calibri"/>
              </a:rPr>
              <a:t>предмета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804418" y="2890773"/>
            <a:ext cx="1450340" cy="1600835"/>
            <a:chOff x="804418" y="2890773"/>
            <a:chExt cx="1450340" cy="1600835"/>
          </a:xfrm>
        </p:grpSpPr>
        <p:sp>
          <p:nvSpPr>
            <p:cNvPr id="10" name="object 10"/>
            <p:cNvSpPr/>
            <p:nvPr/>
          </p:nvSpPr>
          <p:spPr>
            <a:xfrm>
              <a:off x="810768" y="2897123"/>
              <a:ext cx="1437640" cy="1588135"/>
            </a:xfrm>
            <a:custGeom>
              <a:avLst/>
              <a:gdLst/>
              <a:ahLst/>
              <a:cxnLst/>
              <a:rect l="l" t="t" r="r" b="b"/>
              <a:pathLst>
                <a:path w="1437639" h="1588135">
                  <a:moveTo>
                    <a:pt x="1293368" y="0"/>
                  </a:moveTo>
                  <a:lnTo>
                    <a:pt x="143713" y="0"/>
                  </a:lnTo>
                  <a:lnTo>
                    <a:pt x="98287" y="7331"/>
                  </a:lnTo>
                  <a:lnTo>
                    <a:pt x="58836" y="27744"/>
                  </a:lnTo>
                  <a:lnTo>
                    <a:pt x="27727" y="58869"/>
                  </a:lnTo>
                  <a:lnTo>
                    <a:pt x="7326" y="98332"/>
                  </a:lnTo>
                  <a:lnTo>
                    <a:pt x="0" y="143763"/>
                  </a:lnTo>
                  <a:lnTo>
                    <a:pt x="0" y="1444244"/>
                  </a:lnTo>
                  <a:lnTo>
                    <a:pt x="7326" y="1489675"/>
                  </a:lnTo>
                  <a:lnTo>
                    <a:pt x="27727" y="1529138"/>
                  </a:lnTo>
                  <a:lnTo>
                    <a:pt x="58836" y="1560263"/>
                  </a:lnTo>
                  <a:lnTo>
                    <a:pt x="98287" y="1580676"/>
                  </a:lnTo>
                  <a:lnTo>
                    <a:pt x="143713" y="1588008"/>
                  </a:lnTo>
                  <a:lnTo>
                    <a:pt x="1293368" y="1588008"/>
                  </a:lnTo>
                  <a:lnTo>
                    <a:pt x="1338799" y="1580676"/>
                  </a:lnTo>
                  <a:lnTo>
                    <a:pt x="1378262" y="1560263"/>
                  </a:lnTo>
                  <a:lnTo>
                    <a:pt x="1409387" y="1529138"/>
                  </a:lnTo>
                  <a:lnTo>
                    <a:pt x="1429800" y="1489675"/>
                  </a:lnTo>
                  <a:lnTo>
                    <a:pt x="1437132" y="1444244"/>
                  </a:lnTo>
                  <a:lnTo>
                    <a:pt x="1437132" y="143763"/>
                  </a:lnTo>
                  <a:lnTo>
                    <a:pt x="1429800" y="98332"/>
                  </a:lnTo>
                  <a:lnTo>
                    <a:pt x="1409387" y="58869"/>
                  </a:lnTo>
                  <a:lnTo>
                    <a:pt x="1378262" y="27744"/>
                  </a:lnTo>
                  <a:lnTo>
                    <a:pt x="1338799" y="7331"/>
                  </a:lnTo>
                  <a:lnTo>
                    <a:pt x="1293368" y="0"/>
                  </a:lnTo>
                  <a:close/>
                </a:path>
              </a:pathLst>
            </a:custGeom>
            <a:solidFill>
              <a:srgbClr val="CFD4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10768" y="2897123"/>
              <a:ext cx="1437640" cy="1588135"/>
            </a:xfrm>
            <a:custGeom>
              <a:avLst/>
              <a:gdLst/>
              <a:ahLst/>
              <a:cxnLst/>
              <a:rect l="l" t="t" r="r" b="b"/>
              <a:pathLst>
                <a:path w="1437639" h="1588135">
                  <a:moveTo>
                    <a:pt x="0" y="143763"/>
                  </a:moveTo>
                  <a:lnTo>
                    <a:pt x="7326" y="98332"/>
                  </a:lnTo>
                  <a:lnTo>
                    <a:pt x="27727" y="58869"/>
                  </a:lnTo>
                  <a:lnTo>
                    <a:pt x="58836" y="27744"/>
                  </a:lnTo>
                  <a:lnTo>
                    <a:pt x="98287" y="7331"/>
                  </a:lnTo>
                  <a:lnTo>
                    <a:pt x="143713" y="0"/>
                  </a:lnTo>
                  <a:lnTo>
                    <a:pt x="1293368" y="0"/>
                  </a:lnTo>
                  <a:lnTo>
                    <a:pt x="1338799" y="7331"/>
                  </a:lnTo>
                  <a:lnTo>
                    <a:pt x="1378262" y="27744"/>
                  </a:lnTo>
                  <a:lnTo>
                    <a:pt x="1409387" y="58869"/>
                  </a:lnTo>
                  <a:lnTo>
                    <a:pt x="1429800" y="98332"/>
                  </a:lnTo>
                  <a:lnTo>
                    <a:pt x="1437132" y="143763"/>
                  </a:lnTo>
                  <a:lnTo>
                    <a:pt x="1437132" y="1444244"/>
                  </a:lnTo>
                  <a:lnTo>
                    <a:pt x="1429800" y="1489675"/>
                  </a:lnTo>
                  <a:lnTo>
                    <a:pt x="1409387" y="1529138"/>
                  </a:lnTo>
                  <a:lnTo>
                    <a:pt x="1378262" y="1560263"/>
                  </a:lnTo>
                  <a:lnTo>
                    <a:pt x="1338799" y="1580676"/>
                  </a:lnTo>
                  <a:lnTo>
                    <a:pt x="1293368" y="1588008"/>
                  </a:lnTo>
                  <a:lnTo>
                    <a:pt x="143713" y="1588008"/>
                  </a:lnTo>
                  <a:lnTo>
                    <a:pt x="98287" y="1580676"/>
                  </a:lnTo>
                  <a:lnTo>
                    <a:pt x="58836" y="1560263"/>
                  </a:lnTo>
                  <a:lnTo>
                    <a:pt x="27727" y="1529138"/>
                  </a:lnTo>
                  <a:lnTo>
                    <a:pt x="7326" y="1489675"/>
                  </a:lnTo>
                  <a:lnTo>
                    <a:pt x="0" y="1444244"/>
                  </a:lnTo>
                  <a:lnTo>
                    <a:pt x="0" y="143763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39495" y="2996311"/>
            <a:ext cx="1169670" cy="43497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0" marR="5080" indent="-114300">
              <a:lnSpc>
                <a:spcPts val="1540"/>
              </a:lnSpc>
              <a:spcBef>
                <a:spcPts val="270"/>
              </a:spcBef>
              <a:buFont typeface="Calibri"/>
              <a:buChar char="•"/>
              <a:tabLst>
                <a:tab pos="127000" algn="l"/>
              </a:tabLst>
            </a:pPr>
            <a:r>
              <a:rPr sz="1400" b="1" spc="-5" dirty="0">
                <a:latin typeface="Calibri"/>
                <a:cs typeface="Calibri"/>
              </a:rPr>
              <a:t>До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31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августа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2023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года*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278379" y="2078482"/>
            <a:ext cx="2108200" cy="1820545"/>
            <a:chOff x="2278379" y="2078482"/>
            <a:chExt cx="2108200" cy="1820545"/>
          </a:xfrm>
        </p:grpSpPr>
        <p:sp>
          <p:nvSpPr>
            <p:cNvPr id="14" name="object 14"/>
            <p:cNvSpPr/>
            <p:nvPr/>
          </p:nvSpPr>
          <p:spPr>
            <a:xfrm>
              <a:off x="2278379" y="2214372"/>
              <a:ext cx="299085" cy="280670"/>
            </a:xfrm>
            <a:custGeom>
              <a:avLst/>
              <a:gdLst/>
              <a:ahLst/>
              <a:cxnLst/>
              <a:rect l="l" t="t" r="r" b="b"/>
              <a:pathLst>
                <a:path w="299085" h="280669">
                  <a:moveTo>
                    <a:pt x="158495" y="0"/>
                  </a:moveTo>
                  <a:lnTo>
                    <a:pt x="158495" y="56133"/>
                  </a:lnTo>
                  <a:lnTo>
                    <a:pt x="0" y="56133"/>
                  </a:lnTo>
                  <a:lnTo>
                    <a:pt x="0" y="224281"/>
                  </a:lnTo>
                  <a:lnTo>
                    <a:pt x="158495" y="224281"/>
                  </a:lnTo>
                  <a:lnTo>
                    <a:pt x="158495" y="280415"/>
                  </a:lnTo>
                  <a:lnTo>
                    <a:pt x="298703" y="140207"/>
                  </a:lnTo>
                  <a:lnTo>
                    <a:pt x="158495" y="0"/>
                  </a:lnTo>
                  <a:close/>
                </a:path>
              </a:pathLst>
            </a:custGeom>
            <a:solidFill>
              <a:srgbClr val="AFBB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700527" y="2084832"/>
              <a:ext cx="1679575" cy="1807845"/>
            </a:xfrm>
            <a:custGeom>
              <a:avLst/>
              <a:gdLst/>
              <a:ahLst/>
              <a:cxnLst/>
              <a:rect l="l" t="t" r="r" b="b"/>
              <a:pathLst>
                <a:path w="1679575" h="1807845">
                  <a:moveTo>
                    <a:pt x="1511554" y="0"/>
                  </a:moveTo>
                  <a:lnTo>
                    <a:pt x="167894" y="0"/>
                  </a:lnTo>
                  <a:lnTo>
                    <a:pt x="123266" y="5998"/>
                  </a:lnTo>
                  <a:lnTo>
                    <a:pt x="83161" y="22925"/>
                  </a:lnTo>
                  <a:lnTo>
                    <a:pt x="49180" y="49180"/>
                  </a:lnTo>
                  <a:lnTo>
                    <a:pt x="22925" y="83161"/>
                  </a:lnTo>
                  <a:lnTo>
                    <a:pt x="5998" y="123266"/>
                  </a:lnTo>
                  <a:lnTo>
                    <a:pt x="0" y="167893"/>
                  </a:lnTo>
                  <a:lnTo>
                    <a:pt x="0" y="1639569"/>
                  </a:lnTo>
                  <a:lnTo>
                    <a:pt x="5998" y="1684197"/>
                  </a:lnTo>
                  <a:lnTo>
                    <a:pt x="22925" y="1724302"/>
                  </a:lnTo>
                  <a:lnTo>
                    <a:pt x="49180" y="1758283"/>
                  </a:lnTo>
                  <a:lnTo>
                    <a:pt x="83161" y="1784538"/>
                  </a:lnTo>
                  <a:lnTo>
                    <a:pt x="123266" y="1801465"/>
                  </a:lnTo>
                  <a:lnTo>
                    <a:pt x="167894" y="1807463"/>
                  </a:lnTo>
                  <a:lnTo>
                    <a:pt x="1511554" y="1807463"/>
                  </a:lnTo>
                  <a:lnTo>
                    <a:pt x="1556181" y="1801465"/>
                  </a:lnTo>
                  <a:lnTo>
                    <a:pt x="1596286" y="1784538"/>
                  </a:lnTo>
                  <a:lnTo>
                    <a:pt x="1630267" y="1758283"/>
                  </a:lnTo>
                  <a:lnTo>
                    <a:pt x="1656522" y="1724302"/>
                  </a:lnTo>
                  <a:lnTo>
                    <a:pt x="1673449" y="1684197"/>
                  </a:lnTo>
                  <a:lnTo>
                    <a:pt x="1679448" y="1639569"/>
                  </a:lnTo>
                  <a:lnTo>
                    <a:pt x="1679448" y="167893"/>
                  </a:lnTo>
                  <a:lnTo>
                    <a:pt x="1673449" y="123266"/>
                  </a:lnTo>
                  <a:lnTo>
                    <a:pt x="1656522" y="83161"/>
                  </a:lnTo>
                  <a:lnTo>
                    <a:pt x="1630267" y="49180"/>
                  </a:lnTo>
                  <a:lnTo>
                    <a:pt x="1596286" y="22925"/>
                  </a:lnTo>
                  <a:lnTo>
                    <a:pt x="1556181" y="5998"/>
                  </a:lnTo>
                  <a:lnTo>
                    <a:pt x="15115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700527" y="2084832"/>
              <a:ext cx="1679575" cy="1807845"/>
            </a:xfrm>
            <a:custGeom>
              <a:avLst/>
              <a:gdLst/>
              <a:ahLst/>
              <a:cxnLst/>
              <a:rect l="l" t="t" r="r" b="b"/>
              <a:pathLst>
                <a:path w="1679575" h="1807845">
                  <a:moveTo>
                    <a:pt x="0" y="167893"/>
                  </a:moveTo>
                  <a:lnTo>
                    <a:pt x="5998" y="123266"/>
                  </a:lnTo>
                  <a:lnTo>
                    <a:pt x="22925" y="83161"/>
                  </a:lnTo>
                  <a:lnTo>
                    <a:pt x="49180" y="49180"/>
                  </a:lnTo>
                  <a:lnTo>
                    <a:pt x="83161" y="22925"/>
                  </a:lnTo>
                  <a:lnTo>
                    <a:pt x="123266" y="5998"/>
                  </a:lnTo>
                  <a:lnTo>
                    <a:pt x="167894" y="0"/>
                  </a:lnTo>
                  <a:lnTo>
                    <a:pt x="1511554" y="0"/>
                  </a:lnTo>
                  <a:lnTo>
                    <a:pt x="1556181" y="5998"/>
                  </a:lnTo>
                  <a:lnTo>
                    <a:pt x="1596286" y="22925"/>
                  </a:lnTo>
                  <a:lnTo>
                    <a:pt x="1630267" y="49180"/>
                  </a:lnTo>
                  <a:lnTo>
                    <a:pt x="1656522" y="83161"/>
                  </a:lnTo>
                  <a:lnTo>
                    <a:pt x="1673449" y="123266"/>
                  </a:lnTo>
                  <a:lnTo>
                    <a:pt x="1679448" y="167893"/>
                  </a:lnTo>
                  <a:lnTo>
                    <a:pt x="1679448" y="1639569"/>
                  </a:lnTo>
                  <a:lnTo>
                    <a:pt x="1673449" y="1684197"/>
                  </a:lnTo>
                  <a:lnTo>
                    <a:pt x="1656522" y="1724302"/>
                  </a:lnTo>
                  <a:lnTo>
                    <a:pt x="1630267" y="1758283"/>
                  </a:lnTo>
                  <a:lnTo>
                    <a:pt x="1596286" y="1784538"/>
                  </a:lnTo>
                  <a:lnTo>
                    <a:pt x="1556181" y="1801465"/>
                  </a:lnTo>
                  <a:lnTo>
                    <a:pt x="1511554" y="1807463"/>
                  </a:lnTo>
                  <a:lnTo>
                    <a:pt x="167894" y="1807463"/>
                  </a:lnTo>
                  <a:lnTo>
                    <a:pt x="123266" y="1801465"/>
                  </a:lnTo>
                  <a:lnTo>
                    <a:pt x="83161" y="1784538"/>
                  </a:lnTo>
                  <a:lnTo>
                    <a:pt x="49180" y="1758283"/>
                  </a:lnTo>
                  <a:lnTo>
                    <a:pt x="22925" y="1724302"/>
                  </a:lnTo>
                  <a:lnTo>
                    <a:pt x="5998" y="1684197"/>
                  </a:lnTo>
                  <a:lnTo>
                    <a:pt x="0" y="1639569"/>
                  </a:lnTo>
                  <a:lnTo>
                    <a:pt x="0" y="167893"/>
                  </a:lnTo>
                  <a:close/>
                </a:path>
              </a:pathLst>
            </a:custGeom>
            <a:ln w="12191">
              <a:solidFill>
                <a:srgbClr val="3C67B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787523" y="2142236"/>
            <a:ext cx="1325245" cy="43497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270"/>
              </a:spcBef>
            </a:pPr>
            <a:r>
              <a:rPr sz="1400" b="1" dirty="0">
                <a:solidFill>
                  <a:srgbClr val="1F3763"/>
                </a:solidFill>
                <a:latin typeface="Calibri"/>
                <a:cs typeface="Calibri"/>
              </a:rPr>
              <a:t>2-й</a:t>
            </a:r>
            <a:r>
              <a:rPr sz="1400" b="1" spc="-50" dirty="0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1F3763"/>
                </a:solidFill>
                <a:latin typeface="Calibri"/>
                <a:cs typeface="Calibri"/>
              </a:rPr>
              <a:t>год</a:t>
            </a:r>
            <a:r>
              <a:rPr sz="1400" b="1" spc="-40" dirty="0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1F3763"/>
                </a:solidFill>
                <a:latin typeface="Calibri"/>
                <a:cs typeface="Calibri"/>
              </a:rPr>
              <a:t>изучения </a:t>
            </a:r>
            <a:r>
              <a:rPr sz="1400" b="1" spc="-300" dirty="0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1F3763"/>
                </a:solidFill>
                <a:latin typeface="Calibri"/>
                <a:cs typeface="Calibri"/>
              </a:rPr>
              <a:t>предмета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046222" y="2890773"/>
            <a:ext cx="1450340" cy="1600835"/>
            <a:chOff x="3046222" y="2890773"/>
            <a:chExt cx="1450340" cy="1600835"/>
          </a:xfrm>
        </p:grpSpPr>
        <p:sp>
          <p:nvSpPr>
            <p:cNvPr id="19" name="object 19"/>
            <p:cNvSpPr/>
            <p:nvPr/>
          </p:nvSpPr>
          <p:spPr>
            <a:xfrm>
              <a:off x="3052572" y="2897123"/>
              <a:ext cx="1437640" cy="1588135"/>
            </a:xfrm>
            <a:custGeom>
              <a:avLst/>
              <a:gdLst/>
              <a:ahLst/>
              <a:cxnLst/>
              <a:rect l="l" t="t" r="r" b="b"/>
              <a:pathLst>
                <a:path w="1437639" h="1588135">
                  <a:moveTo>
                    <a:pt x="1293367" y="0"/>
                  </a:moveTo>
                  <a:lnTo>
                    <a:pt x="143763" y="0"/>
                  </a:lnTo>
                  <a:lnTo>
                    <a:pt x="98332" y="7331"/>
                  </a:lnTo>
                  <a:lnTo>
                    <a:pt x="58869" y="27744"/>
                  </a:lnTo>
                  <a:lnTo>
                    <a:pt x="27744" y="58869"/>
                  </a:lnTo>
                  <a:lnTo>
                    <a:pt x="7331" y="98332"/>
                  </a:lnTo>
                  <a:lnTo>
                    <a:pt x="0" y="143763"/>
                  </a:lnTo>
                  <a:lnTo>
                    <a:pt x="0" y="1444244"/>
                  </a:lnTo>
                  <a:lnTo>
                    <a:pt x="7331" y="1489675"/>
                  </a:lnTo>
                  <a:lnTo>
                    <a:pt x="27744" y="1529138"/>
                  </a:lnTo>
                  <a:lnTo>
                    <a:pt x="58869" y="1560263"/>
                  </a:lnTo>
                  <a:lnTo>
                    <a:pt x="98332" y="1580676"/>
                  </a:lnTo>
                  <a:lnTo>
                    <a:pt x="143763" y="1588008"/>
                  </a:lnTo>
                  <a:lnTo>
                    <a:pt x="1293367" y="1588008"/>
                  </a:lnTo>
                  <a:lnTo>
                    <a:pt x="1338799" y="1580676"/>
                  </a:lnTo>
                  <a:lnTo>
                    <a:pt x="1378262" y="1560263"/>
                  </a:lnTo>
                  <a:lnTo>
                    <a:pt x="1409387" y="1529138"/>
                  </a:lnTo>
                  <a:lnTo>
                    <a:pt x="1429800" y="1489675"/>
                  </a:lnTo>
                  <a:lnTo>
                    <a:pt x="1437131" y="1444244"/>
                  </a:lnTo>
                  <a:lnTo>
                    <a:pt x="1437131" y="143763"/>
                  </a:lnTo>
                  <a:lnTo>
                    <a:pt x="1429800" y="98332"/>
                  </a:lnTo>
                  <a:lnTo>
                    <a:pt x="1409387" y="58869"/>
                  </a:lnTo>
                  <a:lnTo>
                    <a:pt x="1378262" y="27744"/>
                  </a:lnTo>
                  <a:lnTo>
                    <a:pt x="1338799" y="7331"/>
                  </a:lnTo>
                  <a:lnTo>
                    <a:pt x="1293367" y="0"/>
                  </a:lnTo>
                  <a:close/>
                </a:path>
              </a:pathLst>
            </a:custGeom>
            <a:solidFill>
              <a:srgbClr val="CFD4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052572" y="2897123"/>
              <a:ext cx="1437640" cy="1588135"/>
            </a:xfrm>
            <a:custGeom>
              <a:avLst/>
              <a:gdLst/>
              <a:ahLst/>
              <a:cxnLst/>
              <a:rect l="l" t="t" r="r" b="b"/>
              <a:pathLst>
                <a:path w="1437639" h="1588135">
                  <a:moveTo>
                    <a:pt x="0" y="143763"/>
                  </a:moveTo>
                  <a:lnTo>
                    <a:pt x="7331" y="98332"/>
                  </a:lnTo>
                  <a:lnTo>
                    <a:pt x="27744" y="58869"/>
                  </a:lnTo>
                  <a:lnTo>
                    <a:pt x="58869" y="27744"/>
                  </a:lnTo>
                  <a:lnTo>
                    <a:pt x="98332" y="7331"/>
                  </a:lnTo>
                  <a:lnTo>
                    <a:pt x="143763" y="0"/>
                  </a:lnTo>
                  <a:lnTo>
                    <a:pt x="1293367" y="0"/>
                  </a:lnTo>
                  <a:lnTo>
                    <a:pt x="1338799" y="7331"/>
                  </a:lnTo>
                  <a:lnTo>
                    <a:pt x="1378262" y="27744"/>
                  </a:lnTo>
                  <a:lnTo>
                    <a:pt x="1409387" y="58869"/>
                  </a:lnTo>
                  <a:lnTo>
                    <a:pt x="1429800" y="98332"/>
                  </a:lnTo>
                  <a:lnTo>
                    <a:pt x="1437131" y="143763"/>
                  </a:lnTo>
                  <a:lnTo>
                    <a:pt x="1437131" y="1444244"/>
                  </a:lnTo>
                  <a:lnTo>
                    <a:pt x="1429800" y="1489675"/>
                  </a:lnTo>
                  <a:lnTo>
                    <a:pt x="1409387" y="1529138"/>
                  </a:lnTo>
                  <a:lnTo>
                    <a:pt x="1378262" y="1560263"/>
                  </a:lnTo>
                  <a:lnTo>
                    <a:pt x="1338799" y="1580676"/>
                  </a:lnTo>
                  <a:lnTo>
                    <a:pt x="1293367" y="1588008"/>
                  </a:lnTo>
                  <a:lnTo>
                    <a:pt x="143763" y="1588008"/>
                  </a:lnTo>
                  <a:lnTo>
                    <a:pt x="98332" y="1580676"/>
                  </a:lnTo>
                  <a:lnTo>
                    <a:pt x="58869" y="1560263"/>
                  </a:lnTo>
                  <a:lnTo>
                    <a:pt x="27744" y="1529138"/>
                  </a:lnTo>
                  <a:lnTo>
                    <a:pt x="7331" y="1489675"/>
                  </a:lnTo>
                  <a:lnTo>
                    <a:pt x="0" y="1444244"/>
                  </a:lnTo>
                  <a:lnTo>
                    <a:pt x="0" y="143763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181350" y="2996311"/>
            <a:ext cx="1169670" cy="43497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0" marR="5080" indent="-114300">
              <a:lnSpc>
                <a:spcPts val="1540"/>
              </a:lnSpc>
              <a:spcBef>
                <a:spcPts val="270"/>
              </a:spcBef>
              <a:buFont typeface="Calibri"/>
              <a:buChar char="•"/>
              <a:tabLst>
                <a:tab pos="127000" algn="l"/>
              </a:tabLst>
            </a:pPr>
            <a:r>
              <a:rPr sz="1400" b="1" spc="-5" dirty="0">
                <a:latin typeface="Calibri"/>
                <a:cs typeface="Calibri"/>
              </a:rPr>
              <a:t>До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31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августа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2024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года*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520184" y="2078482"/>
            <a:ext cx="2108200" cy="1820545"/>
            <a:chOff x="4520184" y="2078482"/>
            <a:chExt cx="2108200" cy="1820545"/>
          </a:xfrm>
        </p:grpSpPr>
        <p:sp>
          <p:nvSpPr>
            <p:cNvPr id="23" name="object 23"/>
            <p:cNvSpPr/>
            <p:nvPr/>
          </p:nvSpPr>
          <p:spPr>
            <a:xfrm>
              <a:off x="4520184" y="2214372"/>
              <a:ext cx="299085" cy="280670"/>
            </a:xfrm>
            <a:custGeom>
              <a:avLst/>
              <a:gdLst/>
              <a:ahLst/>
              <a:cxnLst/>
              <a:rect l="l" t="t" r="r" b="b"/>
              <a:pathLst>
                <a:path w="299085" h="280669">
                  <a:moveTo>
                    <a:pt x="158495" y="0"/>
                  </a:moveTo>
                  <a:lnTo>
                    <a:pt x="158495" y="56133"/>
                  </a:lnTo>
                  <a:lnTo>
                    <a:pt x="0" y="56133"/>
                  </a:lnTo>
                  <a:lnTo>
                    <a:pt x="0" y="224281"/>
                  </a:lnTo>
                  <a:lnTo>
                    <a:pt x="158495" y="224281"/>
                  </a:lnTo>
                  <a:lnTo>
                    <a:pt x="158495" y="280415"/>
                  </a:lnTo>
                  <a:lnTo>
                    <a:pt x="298703" y="140207"/>
                  </a:lnTo>
                  <a:lnTo>
                    <a:pt x="158495" y="0"/>
                  </a:lnTo>
                  <a:close/>
                </a:path>
              </a:pathLst>
            </a:custGeom>
            <a:solidFill>
              <a:srgbClr val="AFBB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942332" y="2084832"/>
              <a:ext cx="1679575" cy="1807845"/>
            </a:xfrm>
            <a:custGeom>
              <a:avLst/>
              <a:gdLst/>
              <a:ahLst/>
              <a:cxnLst/>
              <a:rect l="l" t="t" r="r" b="b"/>
              <a:pathLst>
                <a:path w="1679575" h="1807845">
                  <a:moveTo>
                    <a:pt x="1511553" y="0"/>
                  </a:moveTo>
                  <a:lnTo>
                    <a:pt x="167893" y="0"/>
                  </a:lnTo>
                  <a:lnTo>
                    <a:pt x="123266" y="5998"/>
                  </a:lnTo>
                  <a:lnTo>
                    <a:pt x="83161" y="22925"/>
                  </a:lnTo>
                  <a:lnTo>
                    <a:pt x="49180" y="49180"/>
                  </a:lnTo>
                  <a:lnTo>
                    <a:pt x="22925" y="83161"/>
                  </a:lnTo>
                  <a:lnTo>
                    <a:pt x="5998" y="123266"/>
                  </a:lnTo>
                  <a:lnTo>
                    <a:pt x="0" y="167893"/>
                  </a:lnTo>
                  <a:lnTo>
                    <a:pt x="0" y="1639569"/>
                  </a:lnTo>
                  <a:lnTo>
                    <a:pt x="5998" y="1684197"/>
                  </a:lnTo>
                  <a:lnTo>
                    <a:pt x="22925" y="1724302"/>
                  </a:lnTo>
                  <a:lnTo>
                    <a:pt x="49180" y="1758283"/>
                  </a:lnTo>
                  <a:lnTo>
                    <a:pt x="83161" y="1784538"/>
                  </a:lnTo>
                  <a:lnTo>
                    <a:pt x="123266" y="1801465"/>
                  </a:lnTo>
                  <a:lnTo>
                    <a:pt x="167893" y="1807463"/>
                  </a:lnTo>
                  <a:lnTo>
                    <a:pt x="1511553" y="1807463"/>
                  </a:lnTo>
                  <a:lnTo>
                    <a:pt x="1556181" y="1801465"/>
                  </a:lnTo>
                  <a:lnTo>
                    <a:pt x="1596286" y="1784538"/>
                  </a:lnTo>
                  <a:lnTo>
                    <a:pt x="1630267" y="1758283"/>
                  </a:lnTo>
                  <a:lnTo>
                    <a:pt x="1656522" y="1724302"/>
                  </a:lnTo>
                  <a:lnTo>
                    <a:pt x="1673449" y="1684197"/>
                  </a:lnTo>
                  <a:lnTo>
                    <a:pt x="1679447" y="1639569"/>
                  </a:lnTo>
                  <a:lnTo>
                    <a:pt x="1679447" y="167893"/>
                  </a:lnTo>
                  <a:lnTo>
                    <a:pt x="1673449" y="123266"/>
                  </a:lnTo>
                  <a:lnTo>
                    <a:pt x="1656522" y="83161"/>
                  </a:lnTo>
                  <a:lnTo>
                    <a:pt x="1630267" y="49180"/>
                  </a:lnTo>
                  <a:lnTo>
                    <a:pt x="1596286" y="22925"/>
                  </a:lnTo>
                  <a:lnTo>
                    <a:pt x="1556181" y="5998"/>
                  </a:lnTo>
                  <a:lnTo>
                    <a:pt x="15115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942332" y="2084832"/>
              <a:ext cx="1679575" cy="1807845"/>
            </a:xfrm>
            <a:custGeom>
              <a:avLst/>
              <a:gdLst/>
              <a:ahLst/>
              <a:cxnLst/>
              <a:rect l="l" t="t" r="r" b="b"/>
              <a:pathLst>
                <a:path w="1679575" h="1807845">
                  <a:moveTo>
                    <a:pt x="0" y="167893"/>
                  </a:moveTo>
                  <a:lnTo>
                    <a:pt x="5998" y="123266"/>
                  </a:lnTo>
                  <a:lnTo>
                    <a:pt x="22925" y="83161"/>
                  </a:lnTo>
                  <a:lnTo>
                    <a:pt x="49180" y="49180"/>
                  </a:lnTo>
                  <a:lnTo>
                    <a:pt x="83161" y="22925"/>
                  </a:lnTo>
                  <a:lnTo>
                    <a:pt x="123266" y="5998"/>
                  </a:lnTo>
                  <a:lnTo>
                    <a:pt x="167893" y="0"/>
                  </a:lnTo>
                  <a:lnTo>
                    <a:pt x="1511553" y="0"/>
                  </a:lnTo>
                  <a:lnTo>
                    <a:pt x="1556181" y="5998"/>
                  </a:lnTo>
                  <a:lnTo>
                    <a:pt x="1596286" y="22925"/>
                  </a:lnTo>
                  <a:lnTo>
                    <a:pt x="1630267" y="49180"/>
                  </a:lnTo>
                  <a:lnTo>
                    <a:pt x="1656522" y="83161"/>
                  </a:lnTo>
                  <a:lnTo>
                    <a:pt x="1673449" y="123266"/>
                  </a:lnTo>
                  <a:lnTo>
                    <a:pt x="1679447" y="167893"/>
                  </a:lnTo>
                  <a:lnTo>
                    <a:pt x="1679447" y="1639569"/>
                  </a:lnTo>
                  <a:lnTo>
                    <a:pt x="1673449" y="1684197"/>
                  </a:lnTo>
                  <a:lnTo>
                    <a:pt x="1656522" y="1724302"/>
                  </a:lnTo>
                  <a:lnTo>
                    <a:pt x="1630267" y="1758283"/>
                  </a:lnTo>
                  <a:lnTo>
                    <a:pt x="1596286" y="1784538"/>
                  </a:lnTo>
                  <a:lnTo>
                    <a:pt x="1556181" y="1801465"/>
                  </a:lnTo>
                  <a:lnTo>
                    <a:pt x="1511553" y="1807463"/>
                  </a:lnTo>
                  <a:lnTo>
                    <a:pt x="167893" y="1807463"/>
                  </a:lnTo>
                  <a:lnTo>
                    <a:pt x="123266" y="1801465"/>
                  </a:lnTo>
                  <a:lnTo>
                    <a:pt x="83161" y="1784538"/>
                  </a:lnTo>
                  <a:lnTo>
                    <a:pt x="49180" y="1758283"/>
                  </a:lnTo>
                  <a:lnTo>
                    <a:pt x="22925" y="1724302"/>
                  </a:lnTo>
                  <a:lnTo>
                    <a:pt x="5998" y="1684197"/>
                  </a:lnTo>
                  <a:lnTo>
                    <a:pt x="0" y="1639569"/>
                  </a:lnTo>
                  <a:lnTo>
                    <a:pt x="0" y="167893"/>
                  </a:lnTo>
                  <a:close/>
                </a:path>
              </a:pathLst>
            </a:custGeom>
            <a:ln w="12191">
              <a:solidFill>
                <a:srgbClr val="3C67B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029327" y="2142236"/>
            <a:ext cx="1325245" cy="43497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270"/>
              </a:spcBef>
            </a:pPr>
            <a:r>
              <a:rPr sz="1400" b="1" dirty="0">
                <a:solidFill>
                  <a:srgbClr val="1F3763"/>
                </a:solidFill>
                <a:latin typeface="Calibri"/>
                <a:cs typeface="Calibri"/>
              </a:rPr>
              <a:t>3-й</a:t>
            </a:r>
            <a:r>
              <a:rPr sz="1400" b="1" spc="-50" dirty="0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1F3763"/>
                </a:solidFill>
                <a:latin typeface="Calibri"/>
                <a:cs typeface="Calibri"/>
              </a:rPr>
              <a:t>год</a:t>
            </a:r>
            <a:r>
              <a:rPr sz="1400" b="1" spc="-40" dirty="0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1F3763"/>
                </a:solidFill>
                <a:latin typeface="Calibri"/>
                <a:cs typeface="Calibri"/>
              </a:rPr>
              <a:t>изучения </a:t>
            </a:r>
            <a:r>
              <a:rPr sz="1400" b="1" spc="-300" dirty="0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1F3763"/>
                </a:solidFill>
                <a:latin typeface="Calibri"/>
                <a:cs typeface="Calibri"/>
              </a:rPr>
              <a:t>предмета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288026" y="2890773"/>
            <a:ext cx="1450340" cy="1600835"/>
            <a:chOff x="5288026" y="2890773"/>
            <a:chExt cx="1450340" cy="1600835"/>
          </a:xfrm>
        </p:grpSpPr>
        <p:sp>
          <p:nvSpPr>
            <p:cNvPr id="28" name="object 28"/>
            <p:cNvSpPr/>
            <p:nvPr/>
          </p:nvSpPr>
          <p:spPr>
            <a:xfrm>
              <a:off x="5294376" y="2897123"/>
              <a:ext cx="1437640" cy="1588135"/>
            </a:xfrm>
            <a:custGeom>
              <a:avLst/>
              <a:gdLst/>
              <a:ahLst/>
              <a:cxnLst/>
              <a:rect l="l" t="t" r="r" b="b"/>
              <a:pathLst>
                <a:path w="1437640" h="1588135">
                  <a:moveTo>
                    <a:pt x="1293368" y="0"/>
                  </a:moveTo>
                  <a:lnTo>
                    <a:pt x="143763" y="0"/>
                  </a:lnTo>
                  <a:lnTo>
                    <a:pt x="98332" y="7331"/>
                  </a:lnTo>
                  <a:lnTo>
                    <a:pt x="58869" y="27744"/>
                  </a:lnTo>
                  <a:lnTo>
                    <a:pt x="27744" y="58869"/>
                  </a:lnTo>
                  <a:lnTo>
                    <a:pt x="7331" y="98332"/>
                  </a:lnTo>
                  <a:lnTo>
                    <a:pt x="0" y="143763"/>
                  </a:lnTo>
                  <a:lnTo>
                    <a:pt x="0" y="1444244"/>
                  </a:lnTo>
                  <a:lnTo>
                    <a:pt x="7331" y="1489675"/>
                  </a:lnTo>
                  <a:lnTo>
                    <a:pt x="27744" y="1529138"/>
                  </a:lnTo>
                  <a:lnTo>
                    <a:pt x="58869" y="1560263"/>
                  </a:lnTo>
                  <a:lnTo>
                    <a:pt x="98332" y="1580676"/>
                  </a:lnTo>
                  <a:lnTo>
                    <a:pt x="143763" y="1588008"/>
                  </a:lnTo>
                  <a:lnTo>
                    <a:pt x="1293368" y="1588008"/>
                  </a:lnTo>
                  <a:lnTo>
                    <a:pt x="1338799" y="1580676"/>
                  </a:lnTo>
                  <a:lnTo>
                    <a:pt x="1378262" y="1560263"/>
                  </a:lnTo>
                  <a:lnTo>
                    <a:pt x="1409387" y="1529138"/>
                  </a:lnTo>
                  <a:lnTo>
                    <a:pt x="1429800" y="1489675"/>
                  </a:lnTo>
                  <a:lnTo>
                    <a:pt x="1437131" y="1444244"/>
                  </a:lnTo>
                  <a:lnTo>
                    <a:pt x="1437131" y="143763"/>
                  </a:lnTo>
                  <a:lnTo>
                    <a:pt x="1429800" y="98332"/>
                  </a:lnTo>
                  <a:lnTo>
                    <a:pt x="1409387" y="58869"/>
                  </a:lnTo>
                  <a:lnTo>
                    <a:pt x="1378262" y="27744"/>
                  </a:lnTo>
                  <a:lnTo>
                    <a:pt x="1338799" y="7331"/>
                  </a:lnTo>
                  <a:lnTo>
                    <a:pt x="1293368" y="0"/>
                  </a:lnTo>
                  <a:close/>
                </a:path>
              </a:pathLst>
            </a:custGeom>
            <a:solidFill>
              <a:srgbClr val="CFD4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294376" y="2897123"/>
              <a:ext cx="1437640" cy="1588135"/>
            </a:xfrm>
            <a:custGeom>
              <a:avLst/>
              <a:gdLst/>
              <a:ahLst/>
              <a:cxnLst/>
              <a:rect l="l" t="t" r="r" b="b"/>
              <a:pathLst>
                <a:path w="1437640" h="1588135">
                  <a:moveTo>
                    <a:pt x="0" y="143763"/>
                  </a:moveTo>
                  <a:lnTo>
                    <a:pt x="7331" y="98332"/>
                  </a:lnTo>
                  <a:lnTo>
                    <a:pt x="27744" y="58869"/>
                  </a:lnTo>
                  <a:lnTo>
                    <a:pt x="58869" y="27744"/>
                  </a:lnTo>
                  <a:lnTo>
                    <a:pt x="98332" y="7331"/>
                  </a:lnTo>
                  <a:lnTo>
                    <a:pt x="143763" y="0"/>
                  </a:lnTo>
                  <a:lnTo>
                    <a:pt x="1293368" y="0"/>
                  </a:lnTo>
                  <a:lnTo>
                    <a:pt x="1338799" y="7331"/>
                  </a:lnTo>
                  <a:lnTo>
                    <a:pt x="1378262" y="27744"/>
                  </a:lnTo>
                  <a:lnTo>
                    <a:pt x="1409387" y="58869"/>
                  </a:lnTo>
                  <a:lnTo>
                    <a:pt x="1429800" y="98332"/>
                  </a:lnTo>
                  <a:lnTo>
                    <a:pt x="1437131" y="143763"/>
                  </a:lnTo>
                  <a:lnTo>
                    <a:pt x="1437131" y="1444244"/>
                  </a:lnTo>
                  <a:lnTo>
                    <a:pt x="1429800" y="1489675"/>
                  </a:lnTo>
                  <a:lnTo>
                    <a:pt x="1409387" y="1529138"/>
                  </a:lnTo>
                  <a:lnTo>
                    <a:pt x="1378262" y="1560263"/>
                  </a:lnTo>
                  <a:lnTo>
                    <a:pt x="1338799" y="1580676"/>
                  </a:lnTo>
                  <a:lnTo>
                    <a:pt x="1293368" y="1588008"/>
                  </a:lnTo>
                  <a:lnTo>
                    <a:pt x="143763" y="1588008"/>
                  </a:lnTo>
                  <a:lnTo>
                    <a:pt x="98332" y="1580676"/>
                  </a:lnTo>
                  <a:lnTo>
                    <a:pt x="58869" y="1560263"/>
                  </a:lnTo>
                  <a:lnTo>
                    <a:pt x="27744" y="1529138"/>
                  </a:lnTo>
                  <a:lnTo>
                    <a:pt x="7331" y="1489675"/>
                  </a:lnTo>
                  <a:lnTo>
                    <a:pt x="0" y="1444244"/>
                  </a:lnTo>
                  <a:lnTo>
                    <a:pt x="0" y="143763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5423408" y="2996311"/>
            <a:ext cx="1169670" cy="43497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0" marR="5080" indent="-114300">
              <a:lnSpc>
                <a:spcPts val="1540"/>
              </a:lnSpc>
              <a:spcBef>
                <a:spcPts val="270"/>
              </a:spcBef>
              <a:buFont typeface="Calibri"/>
              <a:buChar char="•"/>
              <a:tabLst>
                <a:tab pos="127000" algn="l"/>
              </a:tabLst>
            </a:pPr>
            <a:r>
              <a:rPr sz="1400" b="1" spc="-5" dirty="0">
                <a:latin typeface="Calibri"/>
                <a:cs typeface="Calibri"/>
              </a:rPr>
              <a:t>До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31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августа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2025</a:t>
            </a:r>
            <a:r>
              <a:rPr sz="1400" b="1" spc="-15" dirty="0">
                <a:latin typeface="Calibri"/>
                <a:cs typeface="Calibri"/>
              </a:rPr>
              <a:t> года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6761988" y="2078482"/>
            <a:ext cx="2108200" cy="1820545"/>
            <a:chOff x="6761988" y="2078482"/>
            <a:chExt cx="2108200" cy="1820545"/>
          </a:xfrm>
        </p:grpSpPr>
        <p:sp>
          <p:nvSpPr>
            <p:cNvPr id="32" name="object 32"/>
            <p:cNvSpPr/>
            <p:nvPr/>
          </p:nvSpPr>
          <p:spPr>
            <a:xfrm>
              <a:off x="6761988" y="2214372"/>
              <a:ext cx="299085" cy="280670"/>
            </a:xfrm>
            <a:custGeom>
              <a:avLst/>
              <a:gdLst/>
              <a:ahLst/>
              <a:cxnLst/>
              <a:rect l="l" t="t" r="r" b="b"/>
              <a:pathLst>
                <a:path w="299084" h="280669">
                  <a:moveTo>
                    <a:pt x="158495" y="0"/>
                  </a:moveTo>
                  <a:lnTo>
                    <a:pt x="158495" y="56133"/>
                  </a:lnTo>
                  <a:lnTo>
                    <a:pt x="0" y="56133"/>
                  </a:lnTo>
                  <a:lnTo>
                    <a:pt x="0" y="224281"/>
                  </a:lnTo>
                  <a:lnTo>
                    <a:pt x="158495" y="224281"/>
                  </a:lnTo>
                  <a:lnTo>
                    <a:pt x="158495" y="280415"/>
                  </a:lnTo>
                  <a:lnTo>
                    <a:pt x="298703" y="140207"/>
                  </a:lnTo>
                  <a:lnTo>
                    <a:pt x="158495" y="0"/>
                  </a:lnTo>
                  <a:close/>
                </a:path>
              </a:pathLst>
            </a:custGeom>
            <a:solidFill>
              <a:srgbClr val="AFBB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184136" y="2084832"/>
              <a:ext cx="1679575" cy="1807845"/>
            </a:xfrm>
            <a:custGeom>
              <a:avLst/>
              <a:gdLst/>
              <a:ahLst/>
              <a:cxnLst/>
              <a:rect l="l" t="t" r="r" b="b"/>
              <a:pathLst>
                <a:path w="1679575" h="1807845">
                  <a:moveTo>
                    <a:pt x="1511554" y="0"/>
                  </a:moveTo>
                  <a:lnTo>
                    <a:pt x="167894" y="0"/>
                  </a:lnTo>
                  <a:lnTo>
                    <a:pt x="123266" y="5998"/>
                  </a:lnTo>
                  <a:lnTo>
                    <a:pt x="83161" y="22925"/>
                  </a:lnTo>
                  <a:lnTo>
                    <a:pt x="49180" y="49180"/>
                  </a:lnTo>
                  <a:lnTo>
                    <a:pt x="22925" y="83161"/>
                  </a:lnTo>
                  <a:lnTo>
                    <a:pt x="5998" y="123266"/>
                  </a:lnTo>
                  <a:lnTo>
                    <a:pt x="0" y="167893"/>
                  </a:lnTo>
                  <a:lnTo>
                    <a:pt x="0" y="1639569"/>
                  </a:lnTo>
                  <a:lnTo>
                    <a:pt x="5998" y="1684197"/>
                  </a:lnTo>
                  <a:lnTo>
                    <a:pt x="22925" y="1724302"/>
                  </a:lnTo>
                  <a:lnTo>
                    <a:pt x="49180" y="1758283"/>
                  </a:lnTo>
                  <a:lnTo>
                    <a:pt x="83161" y="1784538"/>
                  </a:lnTo>
                  <a:lnTo>
                    <a:pt x="123266" y="1801465"/>
                  </a:lnTo>
                  <a:lnTo>
                    <a:pt x="167894" y="1807463"/>
                  </a:lnTo>
                  <a:lnTo>
                    <a:pt x="1511554" y="1807463"/>
                  </a:lnTo>
                  <a:lnTo>
                    <a:pt x="1556181" y="1801465"/>
                  </a:lnTo>
                  <a:lnTo>
                    <a:pt x="1596286" y="1784538"/>
                  </a:lnTo>
                  <a:lnTo>
                    <a:pt x="1630267" y="1758283"/>
                  </a:lnTo>
                  <a:lnTo>
                    <a:pt x="1656522" y="1724302"/>
                  </a:lnTo>
                  <a:lnTo>
                    <a:pt x="1673449" y="1684197"/>
                  </a:lnTo>
                  <a:lnTo>
                    <a:pt x="1679448" y="1639569"/>
                  </a:lnTo>
                  <a:lnTo>
                    <a:pt x="1679448" y="167893"/>
                  </a:lnTo>
                  <a:lnTo>
                    <a:pt x="1673449" y="123266"/>
                  </a:lnTo>
                  <a:lnTo>
                    <a:pt x="1656522" y="83161"/>
                  </a:lnTo>
                  <a:lnTo>
                    <a:pt x="1630267" y="49180"/>
                  </a:lnTo>
                  <a:lnTo>
                    <a:pt x="1596286" y="22925"/>
                  </a:lnTo>
                  <a:lnTo>
                    <a:pt x="1556181" y="5998"/>
                  </a:lnTo>
                  <a:lnTo>
                    <a:pt x="15115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184136" y="2084832"/>
              <a:ext cx="1679575" cy="1807845"/>
            </a:xfrm>
            <a:custGeom>
              <a:avLst/>
              <a:gdLst/>
              <a:ahLst/>
              <a:cxnLst/>
              <a:rect l="l" t="t" r="r" b="b"/>
              <a:pathLst>
                <a:path w="1679575" h="1807845">
                  <a:moveTo>
                    <a:pt x="0" y="167893"/>
                  </a:moveTo>
                  <a:lnTo>
                    <a:pt x="5998" y="123266"/>
                  </a:lnTo>
                  <a:lnTo>
                    <a:pt x="22925" y="83161"/>
                  </a:lnTo>
                  <a:lnTo>
                    <a:pt x="49180" y="49180"/>
                  </a:lnTo>
                  <a:lnTo>
                    <a:pt x="83161" y="22925"/>
                  </a:lnTo>
                  <a:lnTo>
                    <a:pt x="123266" y="5998"/>
                  </a:lnTo>
                  <a:lnTo>
                    <a:pt x="167894" y="0"/>
                  </a:lnTo>
                  <a:lnTo>
                    <a:pt x="1511554" y="0"/>
                  </a:lnTo>
                  <a:lnTo>
                    <a:pt x="1556181" y="5998"/>
                  </a:lnTo>
                  <a:lnTo>
                    <a:pt x="1596286" y="22925"/>
                  </a:lnTo>
                  <a:lnTo>
                    <a:pt x="1630267" y="49180"/>
                  </a:lnTo>
                  <a:lnTo>
                    <a:pt x="1656522" y="83161"/>
                  </a:lnTo>
                  <a:lnTo>
                    <a:pt x="1673449" y="123266"/>
                  </a:lnTo>
                  <a:lnTo>
                    <a:pt x="1679448" y="167893"/>
                  </a:lnTo>
                  <a:lnTo>
                    <a:pt x="1679448" y="1639569"/>
                  </a:lnTo>
                  <a:lnTo>
                    <a:pt x="1673449" y="1684197"/>
                  </a:lnTo>
                  <a:lnTo>
                    <a:pt x="1656522" y="1724302"/>
                  </a:lnTo>
                  <a:lnTo>
                    <a:pt x="1630267" y="1758283"/>
                  </a:lnTo>
                  <a:lnTo>
                    <a:pt x="1596286" y="1784538"/>
                  </a:lnTo>
                  <a:lnTo>
                    <a:pt x="1556181" y="1801465"/>
                  </a:lnTo>
                  <a:lnTo>
                    <a:pt x="1511554" y="1807463"/>
                  </a:lnTo>
                  <a:lnTo>
                    <a:pt x="167894" y="1807463"/>
                  </a:lnTo>
                  <a:lnTo>
                    <a:pt x="123266" y="1801465"/>
                  </a:lnTo>
                  <a:lnTo>
                    <a:pt x="83161" y="1784538"/>
                  </a:lnTo>
                  <a:lnTo>
                    <a:pt x="49180" y="1758283"/>
                  </a:lnTo>
                  <a:lnTo>
                    <a:pt x="22925" y="1724302"/>
                  </a:lnTo>
                  <a:lnTo>
                    <a:pt x="5998" y="1684197"/>
                  </a:lnTo>
                  <a:lnTo>
                    <a:pt x="0" y="1639569"/>
                  </a:lnTo>
                  <a:lnTo>
                    <a:pt x="0" y="167893"/>
                  </a:lnTo>
                  <a:close/>
                </a:path>
              </a:pathLst>
            </a:custGeom>
            <a:ln w="12191">
              <a:solidFill>
                <a:srgbClr val="3C67B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7271384" y="2142236"/>
            <a:ext cx="1325245" cy="43497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270"/>
              </a:spcBef>
            </a:pPr>
            <a:r>
              <a:rPr sz="1400" b="1" dirty="0">
                <a:solidFill>
                  <a:srgbClr val="1F3763"/>
                </a:solidFill>
                <a:latin typeface="Calibri"/>
                <a:cs typeface="Calibri"/>
              </a:rPr>
              <a:t>4-й</a:t>
            </a:r>
            <a:r>
              <a:rPr sz="1400" b="1" spc="-50" dirty="0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1F3763"/>
                </a:solidFill>
                <a:latin typeface="Calibri"/>
                <a:cs typeface="Calibri"/>
              </a:rPr>
              <a:t>год</a:t>
            </a:r>
            <a:r>
              <a:rPr sz="1400" b="1" spc="-40" dirty="0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1F3763"/>
                </a:solidFill>
                <a:latin typeface="Calibri"/>
                <a:cs typeface="Calibri"/>
              </a:rPr>
              <a:t>изучения </a:t>
            </a:r>
            <a:r>
              <a:rPr sz="1400" b="1" spc="-300" dirty="0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1F3763"/>
                </a:solidFill>
                <a:latin typeface="Calibri"/>
                <a:cs typeface="Calibri"/>
              </a:rPr>
              <a:t>предмета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7528306" y="2890773"/>
            <a:ext cx="1451610" cy="1600835"/>
            <a:chOff x="7528306" y="2890773"/>
            <a:chExt cx="1451610" cy="1600835"/>
          </a:xfrm>
        </p:grpSpPr>
        <p:sp>
          <p:nvSpPr>
            <p:cNvPr id="37" name="object 37"/>
            <p:cNvSpPr/>
            <p:nvPr/>
          </p:nvSpPr>
          <p:spPr>
            <a:xfrm>
              <a:off x="7534656" y="2897123"/>
              <a:ext cx="1438910" cy="1588135"/>
            </a:xfrm>
            <a:custGeom>
              <a:avLst/>
              <a:gdLst/>
              <a:ahLst/>
              <a:cxnLst/>
              <a:rect l="l" t="t" r="r" b="b"/>
              <a:pathLst>
                <a:path w="1438909" h="1588135">
                  <a:moveTo>
                    <a:pt x="1294765" y="0"/>
                  </a:moveTo>
                  <a:lnTo>
                    <a:pt x="143891" y="0"/>
                  </a:lnTo>
                  <a:lnTo>
                    <a:pt x="98397" y="7332"/>
                  </a:lnTo>
                  <a:lnTo>
                    <a:pt x="58896" y="27753"/>
                  </a:lnTo>
                  <a:lnTo>
                    <a:pt x="27753" y="58896"/>
                  </a:lnTo>
                  <a:lnTo>
                    <a:pt x="7332" y="98397"/>
                  </a:lnTo>
                  <a:lnTo>
                    <a:pt x="0" y="143890"/>
                  </a:lnTo>
                  <a:lnTo>
                    <a:pt x="0" y="1444117"/>
                  </a:lnTo>
                  <a:lnTo>
                    <a:pt x="7332" y="1489610"/>
                  </a:lnTo>
                  <a:lnTo>
                    <a:pt x="27753" y="1529111"/>
                  </a:lnTo>
                  <a:lnTo>
                    <a:pt x="58896" y="1560254"/>
                  </a:lnTo>
                  <a:lnTo>
                    <a:pt x="98397" y="1580675"/>
                  </a:lnTo>
                  <a:lnTo>
                    <a:pt x="143891" y="1588008"/>
                  </a:lnTo>
                  <a:lnTo>
                    <a:pt x="1294765" y="1588008"/>
                  </a:lnTo>
                  <a:lnTo>
                    <a:pt x="1340258" y="1580675"/>
                  </a:lnTo>
                  <a:lnTo>
                    <a:pt x="1379759" y="1560254"/>
                  </a:lnTo>
                  <a:lnTo>
                    <a:pt x="1410902" y="1529111"/>
                  </a:lnTo>
                  <a:lnTo>
                    <a:pt x="1431323" y="1489610"/>
                  </a:lnTo>
                  <a:lnTo>
                    <a:pt x="1438655" y="1444117"/>
                  </a:lnTo>
                  <a:lnTo>
                    <a:pt x="1438655" y="143890"/>
                  </a:lnTo>
                  <a:lnTo>
                    <a:pt x="1431323" y="98397"/>
                  </a:lnTo>
                  <a:lnTo>
                    <a:pt x="1410902" y="58896"/>
                  </a:lnTo>
                  <a:lnTo>
                    <a:pt x="1379759" y="27753"/>
                  </a:lnTo>
                  <a:lnTo>
                    <a:pt x="1340258" y="7332"/>
                  </a:lnTo>
                  <a:lnTo>
                    <a:pt x="1294765" y="0"/>
                  </a:lnTo>
                  <a:close/>
                </a:path>
              </a:pathLst>
            </a:custGeom>
            <a:solidFill>
              <a:srgbClr val="CFD4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534656" y="2897123"/>
              <a:ext cx="1438910" cy="1588135"/>
            </a:xfrm>
            <a:custGeom>
              <a:avLst/>
              <a:gdLst/>
              <a:ahLst/>
              <a:cxnLst/>
              <a:rect l="l" t="t" r="r" b="b"/>
              <a:pathLst>
                <a:path w="1438909" h="1588135">
                  <a:moveTo>
                    <a:pt x="0" y="143890"/>
                  </a:moveTo>
                  <a:lnTo>
                    <a:pt x="7332" y="98397"/>
                  </a:lnTo>
                  <a:lnTo>
                    <a:pt x="27753" y="58896"/>
                  </a:lnTo>
                  <a:lnTo>
                    <a:pt x="58896" y="27753"/>
                  </a:lnTo>
                  <a:lnTo>
                    <a:pt x="98397" y="7332"/>
                  </a:lnTo>
                  <a:lnTo>
                    <a:pt x="143891" y="0"/>
                  </a:lnTo>
                  <a:lnTo>
                    <a:pt x="1294765" y="0"/>
                  </a:lnTo>
                  <a:lnTo>
                    <a:pt x="1340258" y="7332"/>
                  </a:lnTo>
                  <a:lnTo>
                    <a:pt x="1379759" y="27753"/>
                  </a:lnTo>
                  <a:lnTo>
                    <a:pt x="1410902" y="58896"/>
                  </a:lnTo>
                  <a:lnTo>
                    <a:pt x="1431323" y="98397"/>
                  </a:lnTo>
                  <a:lnTo>
                    <a:pt x="1438655" y="143890"/>
                  </a:lnTo>
                  <a:lnTo>
                    <a:pt x="1438655" y="1444117"/>
                  </a:lnTo>
                  <a:lnTo>
                    <a:pt x="1431323" y="1489610"/>
                  </a:lnTo>
                  <a:lnTo>
                    <a:pt x="1410902" y="1529111"/>
                  </a:lnTo>
                  <a:lnTo>
                    <a:pt x="1379759" y="1560254"/>
                  </a:lnTo>
                  <a:lnTo>
                    <a:pt x="1340258" y="1580675"/>
                  </a:lnTo>
                  <a:lnTo>
                    <a:pt x="1294765" y="1588008"/>
                  </a:lnTo>
                  <a:lnTo>
                    <a:pt x="143891" y="1588008"/>
                  </a:lnTo>
                  <a:lnTo>
                    <a:pt x="98397" y="1580675"/>
                  </a:lnTo>
                  <a:lnTo>
                    <a:pt x="58896" y="1560254"/>
                  </a:lnTo>
                  <a:lnTo>
                    <a:pt x="27753" y="1529111"/>
                  </a:lnTo>
                  <a:lnTo>
                    <a:pt x="7332" y="1489610"/>
                  </a:lnTo>
                  <a:lnTo>
                    <a:pt x="0" y="1444117"/>
                  </a:lnTo>
                  <a:lnTo>
                    <a:pt x="0" y="143890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7665211" y="2996311"/>
            <a:ext cx="1169670" cy="43497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0" marR="5080" indent="-114300">
              <a:lnSpc>
                <a:spcPts val="1540"/>
              </a:lnSpc>
              <a:spcBef>
                <a:spcPts val="270"/>
              </a:spcBef>
              <a:buFont typeface="Calibri"/>
              <a:buChar char="•"/>
              <a:tabLst>
                <a:tab pos="127000" algn="l"/>
              </a:tabLst>
            </a:pPr>
            <a:r>
              <a:rPr sz="1400" b="1" spc="-5" dirty="0">
                <a:latin typeface="Calibri"/>
                <a:cs typeface="Calibri"/>
              </a:rPr>
              <a:t>До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31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августа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2026</a:t>
            </a:r>
            <a:r>
              <a:rPr sz="1400" b="1" spc="-15" dirty="0">
                <a:latin typeface="Calibri"/>
                <a:cs typeface="Calibri"/>
              </a:rPr>
              <a:t> года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9003792" y="2078482"/>
            <a:ext cx="2108200" cy="1820545"/>
            <a:chOff x="9003792" y="2078482"/>
            <a:chExt cx="2108200" cy="1820545"/>
          </a:xfrm>
        </p:grpSpPr>
        <p:sp>
          <p:nvSpPr>
            <p:cNvPr id="41" name="object 41"/>
            <p:cNvSpPr/>
            <p:nvPr/>
          </p:nvSpPr>
          <p:spPr>
            <a:xfrm>
              <a:off x="9003792" y="2214372"/>
              <a:ext cx="299085" cy="280670"/>
            </a:xfrm>
            <a:custGeom>
              <a:avLst/>
              <a:gdLst/>
              <a:ahLst/>
              <a:cxnLst/>
              <a:rect l="l" t="t" r="r" b="b"/>
              <a:pathLst>
                <a:path w="299084" h="280669">
                  <a:moveTo>
                    <a:pt x="158496" y="0"/>
                  </a:moveTo>
                  <a:lnTo>
                    <a:pt x="158496" y="56133"/>
                  </a:lnTo>
                  <a:lnTo>
                    <a:pt x="0" y="56133"/>
                  </a:lnTo>
                  <a:lnTo>
                    <a:pt x="0" y="224281"/>
                  </a:lnTo>
                  <a:lnTo>
                    <a:pt x="158496" y="224281"/>
                  </a:lnTo>
                  <a:lnTo>
                    <a:pt x="158496" y="280415"/>
                  </a:lnTo>
                  <a:lnTo>
                    <a:pt x="298703" y="140207"/>
                  </a:lnTo>
                  <a:lnTo>
                    <a:pt x="158496" y="0"/>
                  </a:lnTo>
                  <a:close/>
                </a:path>
              </a:pathLst>
            </a:custGeom>
            <a:solidFill>
              <a:srgbClr val="AFBB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425940" y="2084832"/>
              <a:ext cx="1679575" cy="1807845"/>
            </a:xfrm>
            <a:custGeom>
              <a:avLst/>
              <a:gdLst/>
              <a:ahLst/>
              <a:cxnLst/>
              <a:rect l="l" t="t" r="r" b="b"/>
              <a:pathLst>
                <a:path w="1679575" h="1807845">
                  <a:moveTo>
                    <a:pt x="1511553" y="0"/>
                  </a:moveTo>
                  <a:lnTo>
                    <a:pt x="167893" y="0"/>
                  </a:lnTo>
                  <a:lnTo>
                    <a:pt x="123266" y="5998"/>
                  </a:lnTo>
                  <a:lnTo>
                    <a:pt x="83161" y="22925"/>
                  </a:lnTo>
                  <a:lnTo>
                    <a:pt x="49180" y="49180"/>
                  </a:lnTo>
                  <a:lnTo>
                    <a:pt x="22925" y="83161"/>
                  </a:lnTo>
                  <a:lnTo>
                    <a:pt x="5998" y="123266"/>
                  </a:lnTo>
                  <a:lnTo>
                    <a:pt x="0" y="167893"/>
                  </a:lnTo>
                  <a:lnTo>
                    <a:pt x="0" y="1639569"/>
                  </a:lnTo>
                  <a:lnTo>
                    <a:pt x="5998" y="1684197"/>
                  </a:lnTo>
                  <a:lnTo>
                    <a:pt x="22925" y="1724302"/>
                  </a:lnTo>
                  <a:lnTo>
                    <a:pt x="49180" y="1758283"/>
                  </a:lnTo>
                  <a:lnTo>
                    <a:pt x="83161" y="1784538"/>
                  </a:lnTo>
                  <a:lnTo>
                    <a:pt x="123266" y="1801465"/>
                  </a:lnTo>
                  <a:lnTo>
                    <a:pt x="167893" y="1807463"/>
                  </a:lnTo>
                  <a:lnTo>
                    <a:pt x="1511553" y="1807463"/>
                  </a:lnTo>
                  <a:lnTo>
                    <a:pt x="1556181" y="1801465"/>
                  </a:lnTo>
                  <a:lnTo>
                    <a:pt x="1596286" y="1784538"/>
                  </a:lnTo>
                  <a:lnTo>
                    <a:pt x="1630267" y="1758283"/>
                  </a:lnTo>
                  <a:lnTo>
                    <a:pt x="1656522" y="1724302"/>
                  </a:lnTo>
                  <a:lnTo>
                    <a:pt x="1673449" y="1684197"/>
                  </a:lnTo>
                  <a:lnTo>
                    <a:pt x="1679448" y="1639569"/>
                  </a:lnTo>
                  <a:lnTo>
                    <a:pt x="1679448" y="167893"/>
                  </a:lnTo>
                  <a:lnTo>
                    <a:pt x="1673449" y="123266"/>
                  </a:lnTo>
                  <a:lnTo>
                    <a:pt x="1656522" y="83161"/>
                  </a:lnTo>
                  <a:lnTo>
                    <a:pt x="1630267" y="49180"/>
                  </a:lnTo>
                  <a:lnTo>
                    <a:pt x="1596286" y="22925"/>
                  </a:lnTo>
                  <a:lnTo>
                    <a:pt x="1556181" y="5998"/>
                  </a:lnTo>
                  <a:lnTo>
                    <a:pt x="15115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425940" y="2084832"/>
              <a:ext cx="1679575" cy="1807845"/>
            </a:xfrm>
            <a:custGeom>
              <a:avLst/>
              <a:gdLst/>
              <a:ahLst/>
              <a:cxnLst/>
              <a:rect l="l" t="t" r="r" b="b"/>
              <a:pathLst>
                <a:path w="1679575" h="1807845">
                  <a:moveTo>
                    <a:pt x="0" y="167893"/>
                  </a:moveTo>
                  <a:lnTo>
                    <a:pt x="5998" y="123266"/>
                  </a:lnTo>
                  <a:lnTo>
                    <a:pt x="22925" y="83161"/>
                  </a:lnTo>
                  <a:lnTo>
                    <a:pt x="49180" y="49180"/>
                  </a:lnTo>
                  <a:lnTo>
                    <a:pt x="83161" y="22925"/>
                  </a:lnTo>
                  <a:lnTo>
                    <a:pt x="123266" y="5998"/>
                  </a:lnTo>
                  <a:lnTo>
                    <a:pt x="167893" y="0"/>
                  </a:lnTo>
                  <a:lnTo>
                    <a:pt x="1511553" y="0"/>
                  </a:lnTo>
                  <a:lnTo>
                    <a:pt x="1556181" y="5998"/>
                  </a:lnTo>
                  <a:lnTo>
                    <a:pt x="1596286" y="22925"/>
                  </a:lnTo>
                  <a:lnTo>
                    <a:pt x="1630267" y="49180"/>
                  </a:lnTo>
                  <a:lnTo>
                    <a:pt x="1656522" y="83161"/>
                  </a:lnTo>
                  <a:lnTo>
                    <a:pt x="1673449" y="123266"/>
                  </a:lnTo>
                  <a:lnTo>
                    <a:pt x="1679448" y="167893"/>
                  </a:lnTo>
                  <a:lnTo>
                    <a:pt x="1679448" y="1639569"/>
                  </a:lnTo>
                  <a:lnTo>
                    <a:pt x="1673449" y="1684197"/>
                  </a:lnTo>
                  <a:lnTo>
                    <a:pt x="1656522" y="1724302"/>
                  </a:lnTo>
                  <a:lnTo>
                    <a:pt x="1630267" y="1758283"/>
                  </a:lnTo>
                  <a:lnTo>
                    <a:pt x="1596286" y="1784538"/>
                  </a:lnTo>
                  <a:lnTo>
                    <a:pt x="1556181" y="1801465"/>
                  </a:lnTo>
                  <a:lnTo>
                    <a:pt x="1511553" y="1807463"/>
                  </a:lnTo>
                  <a:lnTo>
                    <a:pt x="167893" y="1807463"/>
                  </a:lnTo>
                  <a:lnTo>
                    <a:pt x="123266" y="1801465"/>
                  </a:lnTo>
                  <a:lnTo>
                    <a:pt x="83161" y="1784538"/>
                  </a:lnTo>
                  <a:lnTo>
                    <a:pt x="49180" y="1758283"/>
                  </a:lnTo>
                  <a:lnTo>
                    <a:pt x="22925" y="1724302"/>
                  </a:lnTo>
                  <a:lnTo>
                    <a:pt x="5998" y="1684197"/>
                  </a:lnTo>
                  <a:lnTo>
                    <a:pt x="0" y="1639569"/>
                  </a:lnTo>
                  <a:lnTo>
                    <a:pt x="0" y="167893"/>
                  </a:lnTo>
                  <a:close/>
                </a:path>
              </a:pathLst>
            </a:custGeom>
            <a:ln w="12191">
              <a:solidFill>
                <a:srgbClr val="3C67B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9513189" y="2142236"/>
            <a:ext cx="1325245" cy="43497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270"/>
              </a:spcBef>
            </a:pPr>
            <a:r>
              <a:rPr sz="1400" b="1" dirty="0">
                <a:solidFill>
                  <a:srgbClr val="1F3763"/>
                </a:solidFill>
                <a:latin typeface="Calibri"/>
                <a:cs typeface="Calibri"/>
              </a:rPr>
              <a:t>5-й</a:t>
            </a:r>
            <a:r>
              <a:rPr sz="1400" b="1" spc="-50" dirty="0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1F3763"/>
                </a:solidFill>
                <a:latin typeface="Calibri"/>
                <a:cs typeface="Calibri"/>
              </a:rPr>
              <a:t>год</a:t>
            </a:r>
            <a:r>
              <a:rPr sz="1400" b="1" spc="-40" dirty="0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1F3763"/>
                </a:solidFill>
                <a:latin typeface="Calibri"/>
                <a:cs typeface="Calibri"/>
              </a:rPr>
              <a:t>изучения </a:t>
            </a:r>
            <a:r>
              <a:rPr sz="1400" b="1" spc="-300" dirty="0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1F3763"/>
                </a:solidFill>
                <a:latin typeface="Calibri"/>
                <a:cs typeface="Calibri"/>
              </a:rPr>
              <a:t>предмета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9770364" y="2891027"/>
            <a:ext cx="1450975" cy="1600200"/>
            <a:chOff x="9770364" y="2891027"/>
            <a:chExt cx="1450975" cy="1600200"/>
          </a:xfrm>
        </p:grpSpPr>
        <p:sp>
          <p:nvSpPr>
            <p:cNvPr id="46" name="object 46"/>
            <p:cNvSpPr/>
            <p:nvPr/>
          </p:nvSpPr>
          <p:spPr>
            <a:xfrm>
              <a:off x="9776460" y="2897123"/>
              <a:ext cx="1438910" cy="1588135"/>
            </a:xfrm>
            <a:custGeom>
              <a:avLst/>
              <a:gdLst/>
              <a:ahLst/>
              <a:cxnLst/>
              <a:rect l="l" t="t" r="r" b="b"/>
              <a:pathLst>
                <a:path w="1438909" h="1588135">
                  <a:moveTo>
                    <a:pt x="1294765" y="0"/>
                  </a:moveTo>
                  <a:lnTo>
                    <a:pt x="143891" y="0"/>
                  </a:lnTo>
                  <a:lnTo>
                    <a:pt x="98397" y="7332"/>
                  </a:lnTo>
                  <a:lnTo>
                    <a:pt x="58896" y="27753"/>
                  </a:lnTo>
                  <a:lnTo>
                    <a:pt x="27753" y="58896"/>
                  </a:lnTo>
                  <a:lnTo>
                    <a:pt x="7332" y="98397"/>
                  </a:lnTo>
                  <a:lnTo>
                    <a:pt x="0" y="143890"/>
                  </a:lnTo>
                  <a:lnTo>
                    <a:pt x="0" y="1444117"/>
                  </a:lnTo>
                  <a:lnTo>
                    <a:pt x="7332" y="1489610"/>
                  </a:lnTo>
                  <a:lnTo>
                    <a:pt x="27753" y="1529111"/>
                  </a:lnTo>
                  <a:lnTo>
                    <a:pt x="58896" y="1560254"/>
                  </a:lnTo>
                  <a:lnTo>
                    <a:pt x="98397" y="1580675"/>
                  </a:lnTo>
                  <a:lnTo>
                    <a:pt x="143891" y="1588008"/>
                  </a:lnTo>
                  <a:lnTo>
                    <a:pt x="1294765" y="1588008"/>
                  </a:lnTo>
                  <a:lnTo>
                    <a:pt x="1340258" y="1580675"/>
                  </a:lnTo>
                  <a:lnTo>
                    <a:pt x="1379759" y="1560254"/>
                  </a:lnTo>
                  <a:lnTo>
                    <a:pt x="1410902" y="1529111"/>
                  </a:lnTo>
                  <a:lnTo>
                    <a:pt x="1431323" y="1489610"/>
                  </a:lnTo>
                  <a:lnTo>
                    <a:pt x="1438656" y="1444117"/>
                  </a:lnTo>
                  <a:lnTo>
                    <a:pt x="1438656" y="143890"/>
                  </a:lnTo>
                  <a:lnTo>
                    <a:pt x="1431323" y="98397"/>
                  </a:lnTo>
                  <a:lnTo>
                    <a:pt x="1410902" y="58896"/>
                  </a:lnTo>
                  <a:lnTo>
                    <a:pt x="1379759" y="27753"/>
                  </a:lnTo>
                  <a:lnTo>
                    <a:pt x="1340258" y="7332"/>
                  </a:lnTo>
                  <a:lnTo>
                    <a:pt x="1294765" y="0"/>
                  </a:lnTo>
                  <a:close/>
                </a:path>
              </a:pathLst>
            </a:custGeom>
            <a:solidFill>
              <a:srgbClr val="CFD4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9776460" y="2897123"/>
              <a:ext cx="1438910" cy="1588135"/>
            </a:xfrm>
            <a:custGeom>
              <a:avLst/>
              <a:gdLst/>
              <a:ahLst/>
              <a:cxnLst/>
              <a:rect l="l" t="t" r="r" b="b"/>
              <a:pathLst>
                <a:path w="1438909" h="1588135">
                  <a:moveTo>
                    <a:pt x="0" y="143890"/>
                  </a:moveTo>
                  <a:lnTo>
                    <a:pt x="7332" y="98397"/>
                  </a:lnTo>
                  <a:lnTo>
                    <a:pt x="27753" y="58896"/>
                  </a:lnTo>
                  <a:lnTo>
                    <a:pt x="58896" y="27753"/>
                  </a:lnTo>
                  <a:lnTo>
                    <a:pt x="98397" y="7332"/>
                  </a:lnTo>
                  <a:lnTo>
                    <a:pt x="143891" y="0"/>
                  </a:lnTo>
                  <a:lnTo>
                    <a:pt x="1294765" y="0"/>
                  </a:lnTo>
                  <a:lnTo>
                    <a:pt x="1340258" y="7332"/>
                  </a:lnTo>
                  <a:lnTo>
                    <a:pt x="1379759" y="27753"/>
                  </a:lnTo>
                  <a:lnTo>
                    <a:pt x="1410902" y="58896"/>
                  </a:lnTo>
                  <a:lnTo>
                    <a:pt x="1431323" y="98397"/>
                  </a:lnTo>
                  <a:lnTo>
                    <a:pt x="1438656" y="143890"/>
                  </a:lnTo>
                  <a:lnTo>
                    <a:pt x="1438656" y="1444117"/>
                  </a:lnTo>
                  <a:lnTo>
                    <a:pt x="1431323" y="1489610"/>
                  </a:lnTo>
                  <a:lnTo>
                    <a:pt x="1410902" y="1529111"/>
                  </a:lnTo>
                  <a:lnTo>
                    <a:pt x="1379759" y="1560254"/>
                  </a:lnTo>
                  <a:lnTo>
                    <a:pt x="1340258" y="1580675"/>
                  </a:lnTo>
                  <a:lnTo>
                    <a:pt x="1294765" y="1588008"/>
                  </a:lnTo>
                  <a:lnTo>
                    <a:pt x="143891" y="1588008"/>
                  </a:lnTo>
                  <a:lnTo>
                    <a:pt x="98397" y="1580675"/>
                  </a:lnTo>
                  <a:lnTo>
                    <a:pt x="58896" y="1560254"/>
                  </a:lnTo>
                  <a:lnTo>
                    <a:pt x="27753" y="1529111"/>
                  </a:lnTo>
                  <a:lnTo>
                    <a:pt x="7332" y="1489610"/>
                  </a:lnTo>
                  <a:lnTo>
                    <a:pt x="0" y="1444117"/>
                  </a:lnTo>
                  <a:lnTo>
                    <a:pt x="0" y="143890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9907269" y="2996311"/>
            <a:ext cx="1169670" cy="43497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0" marR="5080" indent="-114300">
              <a:lnSpc>
                <a:spcPts val="1540"/>
              </a:lnSpc>
              <a:spcBef>
                <a:spcPts val="270"/>
              </a:spcBef>
              <a:buFont typeface="Calibri"/>
              <a:buChar char="•"/>
              <a:tabLst>
                <a:tab pos="127000" algn="l"/>
              </a:tabLst>
            </a:pPr>
            <a:r>
              <a:rPr sz="1400" b="1" spc="-5" dirty="0">
                <a:latin typeface="Calibri"/>
                <a:cs typeface="Calibri"/>
              </a:rPr>
              <a:t>До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31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августа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2027</a:t>
            </a:r>
            <a:r>
              <a:rPr sz="1400" b="1" spc="-15" dirty="0">
                <a:latin typeface="Calibri"/>
                <a:cs typeface="Calibri"/>
              </a:rPr>
              <a:t> года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30758" y="1315973"/>
            <a:ext cx="72345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Предельные</a:t>
            </a:r>
            <a:r>
              <a:rPr sz="1600" b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сроки</a:t>
            </a:r>
            <a:r>
              <a:rPr sz="1600" b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8458D"/>
                </a:solidFill>
                <a:latin typeface="Calibri"/>
                <a:cs typeface="Calibri"/>
              </a:rPr>
              <a:t>использования</a:t>
            </a:r>
            <a:r>
              <a:rPr sz="1600" b="1" spc="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8458D"/>
                </a:solidFill>
                <a:latin typeface="Calibri"/>
                <a:cs typeface="Calibri"/>
              </a:rPr>
              <a:t>учебников</a:t>
            </a:r>
            <a:r>
              <a:rPr sz="1600" b="1" spc="-4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зависят</a:t>
            </a:r>
            <a:r>
              <a:rPr sz="1600" b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от</a:t>
            </a:r>
            <a:r>
              <a:rPr sz="16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C00000"/>
                </a:solidFill>
                <a:latin typeface="Calibri"/>
                <a:cs typeface="Calibri"/>
              </a:rPr>
              <a:t>года</a:t>
            </a:r>
            <a:r>
              <a:rPr sz="1600" b="1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изучения</a:t>
            </a:r>
            <a:r>
              <a:rPr sz="1600" b="1" spc="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предмета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48106" y="5748324"/>
            <a:ext cx="312293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*За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исключением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учебников</a:t>
            </a:r>
            <a:r>
              <a:rPr sz="1100" spc="2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по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предмету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«Химия»</a:t>
            </a:r>
            <a:endParaRPr sz="11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66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82476" y="461899"/>
            <a:ext cx="11620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223B78"/>
                </a:solidFill>
                <a:latin typeface="Calibri"/>
                <a:cs typeface="Calibri"/>
              </a:rPr>
              <a:t>7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34517" y="5842253"/>
              <a:ext cx="7097395" cy="908685"/>
            </a:xfrm>
            <a:custGeom>
              <a:avLst/>
              <a:gdLst/>
              <a:ahLst/>
              <a:cxnLst/>
              <a:rect l="l" t="t" r="r" b="b"/>
              <a:pathLst>
                <a:path w="7097395" h="908684">
                  <a:moveTo>
                    <a:pt x="7021322" y="0"/>
                  </a:moveTo>
                  <a:lnTo>
                    <a:pt x="75984" y="0"/>
                  </a:lnTo>
                  <a:lnTo>
                    <a:pt x="46404" y="5969"/>
                  </a:lnTo>
                  <a:lnTo>
                    <a:pt x="22251" y="22251"/>
                  </a:lnTo>
                  <a:lnTo>
                    <a:pt x="5969" y="46404"/>
                  </a:lnTo>
                  <a:lnTo>
                    <a:pt x="0" y="75984"/>
                  </a:lnTo>
                  <a:lnTo>
                    <a:pt x="0" y="832319"/>
                  </a:lnTo>
                  <a:lnTo>
                    <a:pt x="5969" y="861894"/>
                  </a:lnTo>
                  <a:lnTo>
                    <a:pt x="22251" y="886047"/>
                  </a:lnTo>
                  <a:lnTo>
                    <a:pt x="46404" y="902332"/>
                  </a:lnTo>
                  <a:lnTo>
                    <a:pt x="75984" y="908304"/>
                  </a:lnTo>
                  <a:lnTo>
                    <a:pt x="7021322" y="908304"/>
                  </a:lnTo>
                  <a:lnTo>
                    <a:pt x="7050869" y="902332"/>
                  </a:lnTo>
                  <a:lnTo>
                    <a:pt x="7075011" y="886047"/>
                  </a:lnTo>
                  <a:lnTo>
                    <a:pt x="7091295" y="861894"/>
                  </a:lnTo>
                  <a:lnTo>
                    <a:pt x="7097267" y="832319"/>
                  </a:lnTo>
                  <a:lnTo>
                    <a:pt x="7097267" y="75984"/>
                  </a:lnTo>
                  <a:lnTo>
                    <a:pt x="7091295" y="46404"/>
                  </a:lnTo>
                  <a:lnTo>
                    <a:pt x="7075011" y="22251"/>
                  </a:lnTo>
                  <a:lnTo>
                    <a:pt x="7050869" y="5969"/>
                  </a:lnTo>
                  <a:lnTo>
                    <a:pt x="70213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34517" y="5842253"/>
              <a:ext cx="7097395" cy="908685"/>
            </a:xfrm>
            <a:custGeom>
              <a:avLst/>
              <a:gdLst/>
              <a:ahLst/>
              <a:cxnLst/>
              <a:rect l="l" t="t" r="r" b="b"/>
              <a:pathLst>
                <a:path w="7097395" h="908684">
                  <a:moveTo>
                    <a:pt x="0" y="75984"/>
                  </a:moveTo>
                  <a:lnTo>
                    <a:pt x="5969" y="46404"/>
                  </a:lnTo>
                  <a:lnTo>
                    <a:pt x="22251" y="22251"/>
                  </a:lnTo>
                  <a:lnTo>
                    <a:pt x="46404" y="5969"/>
                  </a:lnTo>
                  <a:lnTo>
                    <a:pt x="75984" y="0"/>
                  </a:lnTo>
                  <a:lnTo>
                    <a:pt x="7021322" y="0"/>
                  </a:lnTo>
                  <a:lnTo>
                    <a:pt x="7050869" y="5969"/>
                  </a:lnTo>
                  <a:lnTo>
                    <a:pt x="7075011" y="22251"/>
                  </a:lnTo>
                  <a:lnTo>
                    <a:pt x="7091295" y="46404"/>
                  </a:lnTo>
                  <a:lnTo>
                    <a:pt x="7097267" y="75984"/>
                  </a:lnTo>
                  <a:lnTo>
                    <a:pt x="7097267" y="832319"/>
                  </a:lnTo>
                  <a:lnTo>
                    <a:pt x="7091295" y="861894"/>
                  </a:lnTo>
                  <a:lnTo>
                    <a:pt x="7075011" y="886047"/>
                  </a:lnTo>
                  <a:lnTo>
                    <a:pt x="7050869" y="902332"/>
                  </a:lnTo>
                  <a:lnTo>
                    <a:pt x="7021322" y="908304"/>
                  </a:lnTo>
                  <a:lnTo>
                    <a:pt x="75984" y="908304"/>
                  </a:lnTo>
                  <a:lnTo>
                    <a:pt x="46404" y="902332"/>
                  </a:lnTo>
                  <a:lnTo>
                    <a:pt x="22251" y="886047"/>
                  </a:lnTo>
                  <a:lnTo>
                    <a:pt x="5969" y="861894"/>
                  </a:lnTo>
                  <a:lnTo>
                    <a:pt x="0" y="832319"/>
                  </a:lnTo>
                  <a:lnTo>
                    <a:pt x="0" y="75984"/>
                  </a:lnTo>
                  <a:close/>
                </a:path>
              </a:pathLst>
            </a:custGeom>
            <a:ln w="28955">
              <a:solidFill>
                <a:srgbClr val="5B9BD4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90550" y="96392"/>
            <a:ext cx="7635875" cy="702310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2700" marR="5080">
              <a:lnSpc>
                <a:spcPts val="2450"/>
              </a:lnSpc>
              <a:spcBef>
                <a:spcPts val="540"/>
              </a:spcBef>
            </a:pPr>
            <a:r>
              <a:rPr dirty="0"/>
              <a:t>ФПУ - </a:t>
            </a:r>
            <a:r>
              <a:rPr spc="-5" dirty="0"/>
              <a:t>2022: </a:t>
            </a:r>
            <a:r>
              <a:rPr spc="-10" dirty="0">
                <a:solidFill>
                  <a:srgbClr val="C00000"/>
                </a:solidFill>
              </a:rPr>
              <a:t>рекомендации </a:t>
            </a:r>
            <a:r>
              <a:rPr spc="-5" dirty="0">
                <a:solidFill>
                  <a:srgbClr val="C00000"/>
                </a:solidFill>
              </a:rPr>
              <a:t>по использованию </a:t>
            </a:r>
            <a:r>
              <a:rPr spc="-10" dirty="0">
                <a:solidFill>
                  <a:srgbClr val="C00000"/>
                </a:solidFill>
              </a:rPr>
              <a:t>учебников </a:t>
            </a:r>
            <a:r>
              <a:rPr spc="-530" dirty="0">
                <a:solidFill>
                  <a:srgbClr val="C00000"/>
                </a:solidFill>
              </a:rPr>
              <a:t> </a:t>
            </a:r>
            <a:r>
              <a:rPr spc="-5" dirty="0"/>
              <a:t>по</a:t>
            </a:r>
            <a:r>
              <a:rPr spc="-20" dirty="0"/>
              <a:t> </a:t>
            </a:r>
            <a:r>
              <a:rPr spc="-10" dirty="0"/>
              <a:t>предметам</a:t>
            </a:r>
            <a:r>
              <a:rPr spc="15" dirty="0"/>
              <a:t> </a:t>
            </a:r>
            <a:r>
              <a:rPr spc="-5" dirty="0"/>
              <a:t>для </a:t>
            </a:r>
            <a:r>
              <a:rPr dirty="0"/>
              <a:t>1</a:t>
            </a:r>
            <a:r>
              <a:rPr spc="5" dirty="0"/>
              <a:t> </a:t>
            </a:r>
            <a:r>
              <a:rPr dirty="0"/>
              <a:t>– 9</a:t>
            </a:r>
            <a:r>
              <a:rPr spc="-10" dirty="0"/>
              <a:t> </a:t>
            </a:r>
            <a:r>
              <a:rPr spc="-5" dirty="0"/>
              <a:t>классов</a:t>
            </a:r>
            <a:r>
              <a:rPr spc="-40" dirty="0"/>
              <a:t> </a:t>
            </a:r>
            <a:r>
              <a:rPr dirty="0"/>
              <a:t>в </a:t>
            </a:r>
            <a:r>
              <a:rPr spc="-5" dirty="0"/>
              <a:t>2023/24</a:t>
            </a:r>
            <a:r>
              <a:rPr dirty="0"/>
              <a:t> </a:t>
            </a:r>
            <a:r>
              <a:rPr spc="-5" dirty="0"/>
              <a:t>учебном</a:t>
            </a:r>
            <a:r>
              <a:rPr spc="-15" dirty="0"/>
              <a:t> </a:t>
            </a:r>
            <a:r>
              <a:rPr spc="-35" dirty="0"/>
              <a:t>году</a:t>
            </a: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488784" y="901191"/>
          <a:ext cx="4932044" cy="33138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32890"/>
                <a:gridCol w="837565"/>
                <a:gridCol w="977265"/>
                <a:gridCol w="828039"/>
                <a:gridCol w="756285"/>
              </a:tblGrid>
              <a:tr h="2127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предмет</a:t>
                      </a:r>
                      <a:endParaRPr sz="800" dirty="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R w="12700">
                      <a:solidFill>
                        <a:srgbClr val="B4C6E7"/>
                      </a:solidFill>
                      <a:prstDash val="solid"/>
                    </a:lnR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класс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B4C6E7"/>
                      </a:solidFill>
                      <a:prstDash val="solid"/>
                    </a:lnL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195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80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80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80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80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</a:tr>
              <a:tr h="293497">
                <a:tc>
                  <a:txBody>
                    <a:bodyPr/>
                    <a:lstStyle/>
                    <a:p>
                      <a:pPr marL="6985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800" b="1" spc="-5" dirty="0">
                          <a:latin typeface="Calibri"/>
                          <a:cs typeface="Calibri"/>
                        </a:rPr>
                        <a:t>Русский</a:t>
                      </a:r>
                      <a:r>
                        <a:rPr sz="8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язык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 dirty="0">
                        <a:latin typeface="Calibri"/>
                        <a:cs typeface="Calibri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</a:tr>
              <a:tr h="241045">
                <a:tc>
                  <a:txBody>
                    <a:bodyPr/>
                    <a:lstStyle/>
                    <a:p>
                      <a:pPr marL="6985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Иностр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нный</a:t>
                      </a:r>
                      <a:r>
                        <a:rPr sz="8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зык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6515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marR="44450" algn="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</a:tr>
              <a:tr h="166243">
                <a:tc>
                  <a:txBody>
                    <a:bodyPr/>
                    <a:lstStyle/>
                    <a:p>
                      <a:pPr marL="698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тератур</a:t>
                      </a:r>
                      <a:r>
                        <a:rPr sz="800" b="1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ое</a:t>
                      </a:r>
                      <a:r>
                        <a:rPr sz="8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чте</a:t>
                      </a:r>
                      <a:r>
                        <a:rPr sz="800" b="1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е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</a:tr>
              <a:tr h="241046">
                <a:tc>
                  <a:txBody>
                    <a:bodyPr/>
                    <a:lstStyle/>
                    <a:p>
                      <a:pPr marL="6985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Родной</a:t>
                      </a:r>
                      <a:r>
                        <a:rPr sz="800" b="1" spc="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язык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6515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651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</a:tr>
              <a:tr h="266064">
                <a:tc>
                  <a:txBody>
                    <a:bodyPr/>
                    <a:lstStyle/>
                    <a:p>
                      <a:pPr marL="6985" marR="7048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тератур</a:t>
                      </a:r>
                      <a:r>
                        <a:rPr sz="800" b="1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ое</a:t>
                      </a:r>
                      <a:r>
                        <a:rPr sz="8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чте</a:t>
                      </a:r>
                      <a:r>
                        <a:rPr sz="800" b="1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род</a:t>
                      </a:r>
                      <a:r>
                        <a:rPr sz="800" b="1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ом  языке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 dirty="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 dirty="0">
                        <a:latin typeface="Calibri"/>
                        <a:cs typeface="Calibri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</a:tr>
              <a:tr h="224408">
                <a:tc>
                  <a:txBody>
                    <a:bodyPr/>
                    <a:lstStyle/>
                    <a:p>
                      <a:pPr marL="698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Математика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8260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 dirty="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</a:tr>
              <a:tr h="224409">
                <a:tc>
                  <a:txBody>
                    <a:bodyPr/>
                    <a:lstStyle/>
                    <a:p>
                      <a:pPr marL="698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800" b="1" spc="-5" dirty="0">
                          <a:latin typeface="Calibri"/>
                          <a:cs typeface="Calibri"/>
                        </a:rPr>
                        <a:t>Окружающий</a:t>
                      </a:r>
                      <a:r>
                        <a:rPr sz="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мир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8260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 dirty="0">
                        <a:latin typeface="Calibri"/>
                        <a:cs typeface="Calibri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</a:tr>
              <a:tr h="251206">
                <a:tc>
                  <a:txBody>
                    <a:bodyPr/>
                    <a:lstStyle/>
                    <a:p>
                      <a:pPr marL="6985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800" b="1" spc="-5" dirty="0">
                          <a:latin typeface="Calibri"/>
                          <a:cs typeface="Calibri"/>
                        </a:rPr>
                        <a:t>ОРКСЭ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</a:tr>
              <a:tr h="214375">
                <a:tc>
                  <a:txBody>
                    <a:bodyPr/>
                    <a:lstStyle/>
                    <a:p>
                      <a:pPr marL="698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Технология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</a:tr>
              <a:tr h="216026">
                <a:tc>
                  <a:txBody>
                    <a:bodyPr/>
                    <a:lstStyle/>
                    <a:p>
                      <a:pPr marL="698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800" b="1" spc="-5" dirty="0">
                          <a:latin typeface="Calibri"/>
                          <a:cs typeface="Calibri"/>
                        </a:rPr>
                        <a:t>Физическая</a:t>
                      </a:r>
                      <a:r>
                        <a:rPr sz="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культура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marL="698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Музыка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 dirty="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</a:tr>
              <a:tr h="191134">
                <a:tc>
                  <a:txBody>
                    <a:bodyPr/>
                    <a:lstStyle/>
                    <a:p>
                      <a:pPr marL="698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Изобраз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spc="-1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ьное</a:t>
                      </a:r>
                      <a:r>
                        <a:rPr sz="8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искусств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о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</a:tr>
              <a:tr h="1774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B4C6E7"/>
                      </a:solidFill>
                      <a:prstDash val="solid"/>
                    </a:lnL>
                    <a:lnT w="12700">
                      <a:solidFill>
                        <a:srgbClr val="B4C6E7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9" name="object 9"/>
          <p:cNvSpPr/>
          <p:nvPr/>
        </p:nvSpPr>
        <p:spPr>
          <a:xfrm>
            <a:off x="1298194" y="5920562"/>
            <a:ext cx="6053455" cy="690245"/>
          </a:xfrm>
          <a:custGeom>
            <a:avLst/>
            <a:gdLst/>
            <a:ahLst/>
            <a:cxnLst/>
            <a:rect l="l" t="t" r="r" b="b"/>
            <a:pathLst>
              <a:path w="6053455" h="690245">
                <a:moveTo>
                  <a:pt x="6052947" y="438683"/>
                </a:moveTo>
                <a:lnTo>
                  <a:pt x="0" y="438683"/>
                </a:lnTo>
                <a:lnTo>
                  <a:pt x="0" y="689927"/>
                </a:lnTo>
                <a:lnTo>
                  <a:pt x="6052947" y="689927"/>
                </a:lnTo>
                <a:lnTo>
                  <a:pt x="6052947" y="438683"/>
                </a:lnTo>
                <a:close/>
              </a:path>
              <a:path w="6053455" h="690245">
                <a:moveTo>
                  <a:pt x="6052947" y="0"/>
                </a:moveTo>
                <a:lnTo>
                  <a:pt x="0" y="0"/>
                </a:lnTo>
                <a:lnTo>
                  <a:pt x="0" y="242608"/>
                </a:lnTo>
                <a:lnTo>
                  <a:pt x="0" y="438670"/>
                </a:lnTo>
                <a:lnTo>
                  <a:pt x="6052947" y="438670"/>
                </a:lnTo>
                <a:lnTo>
                  <a:pt x="6052947" y="242608"/>
                </a:lnTo>
                <a:lnTo>
                  <a:pt x="60529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13105" y="5594096"/>
            <a:ext cx="5586730" cy="1025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libri"/>
                <a:cs typeface="Calibri"/>
              </a:rPr>
              <a:t>Условные</a:t>
            </a:r>
            <a:r>
              <a:rPr sz="900" b="1" spc="-1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обозначения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 marL="892175">
              <a:lnSpc>
                <a:spcPct val="100000"/>
              </a:lnSpc>
              <a:spcBef>
                <a:spcPts val="750"/>
              </a:spcBef>
            </a:pPr>
            <a:r>
              <a:rPr sz="800" spc="-5" dirty="0">
                <a:latin typeface="Calibri"/>
                <a:cs typeface="Calibri"/>
              </a:rPr>
              <a:t>использовать</a:t>
            </a:r>
            <a:r>
              <a:rPr sz="800" spc="2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только</a:t>
            </a:r>
            <a:r>
              <a:rPr sz="800" spc="1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учебники,</a:t>
            </a:r>
            <a:r>
              <a:rPr sz="800" spc="1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включённые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в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Приложение</a:t>
            </a:r>
            <a:r>
              <a:rPr sz="800" spc="3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№ 1 </a:t>
            </a:r>
            <a:r>
              <a:rPr sz="800" spc="-5" dirty="0">
                <a:latin typeface="Calibri"/>
                <a:cs typeface="Calibri"/>
              </a:rPr>
              <a:t>(Приказ</a:t>
            </a:r>
            <a:r>
              <a:rPr sz="800" dirty="0">
                <a:latin typeface="Calibri"/>
                <a:cs typeface="Calibri"/>
              </a:rPr>
              <a:t> №</a:t>
            </a:r>
            <a:r>
              <a:rPr sz="800" spc="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858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от</a:t>
            </a:r>
            <a:r>
              <a:rPr sz="800" spc="1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21.09.2022)</a:t>
            </a: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600">
              <a:latin typeface="Calibri"/>
              <a:cs typeface="Calibri"/>
            </a:endParaRPr>
          </a:p>
          <a:p>
            <a:pPr marL="892175">
              <a:lnSpc>
                <a:spcPct val="100000"/>
              </a:lnSpc>
              <a:spcBef>
                <a:spcPts val="5"/>
              </a:spcBef>
            </a:pPr>
            <a:r>
              <a:rPr sz="800" spc="-5" dirty="0">
                <a:latin typeface="Calibri"/>
                <a:cs typeface="Calibri"/>
              </a:rPr>
              <a:t>допустимо</a:t>
            </a:r>
            <a:r>
              <a:rPr sz="800" spc="1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использовать</a:t>
            </a:r>
            <a:r>
              <a:rPr sz="800" spc="2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учебники,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включённые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в </a:t>
            </a:r>
            <a:r>
              <a:rPr sz="800" spc="-5" dirty="0">
                <a:latin typeface="Calibri"/>
                <a:cs typeface="Calibri"/>
              </a:rPr>
              <a:t>Приложение</a:t>
            </a:r>
            <a:r>
              <a:rPr sz="800" spc="15" dirty="0">
                <a:latin typeface="Calibri"/>
                <a:cs typeface="Calibri"/>
              </a:rPr>
              <a:t> </a:t>
            </a:r>
            <a:r>
              <a:rPr sz="800" spc="5" dirty="0">
                <a:latin typeface="Calibri"/>
                <a:cs typeface="Calibri"/>
              </a:rPr>
              <a:t>№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2 (Приказ</a:t>
            </a:r>
            <a:r>
              <a:rPr sz="800" spc="10" dirty="0">
                <a:latin typeface="Calibri"/>
                <a:cs typeface="Calibri"/>
              </a:rPr>
              <a:t> </a:t>
            </a:r>
            <a:r>
              <a:rPr sz="800" spc="5" dirty="0">
                <a:latin typeface="Calibri"/>
                <a:cs typeface="Calibri"/>
              </a:rPr>
              <a:t>№</a:t>
            </a:r>
            <a:r>
              <a:rPr sz="800" spc="18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858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от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21.09.2022)</a:t>
            </a:r>
            <a:endParaRPr sz="800">
              <a:latin typeface="Calibri"/>
              <a:cs typeface="Calibri"/>
            </a:endParaRPr>
          </a:p>
          <a:p>
            <a:pPr marL="892175">
              <a:lnSpc>
                <a:spcPct val="100000"/>
              </a:lnSpc>
              <a:spcBef>
                <a:spcPts val="330"/>
              </a:spcBef>
            </a:pPr>
            <a:r>
              <a:rPr sz="800" spc="-5" dirty="0">
                <a:latin typeface="Calibri"/>
                <a:cs typeface="Calibri"/>
              </a:rPr>
              <a:t>использовать</a:t>
            </a:r>
            <a:r>
              <a:rPr sz="800" spc="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учебники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из</a:t>
            </a:r>
            <a:r>
              <a:rPr sz="800" spc="1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Приложения</a:t>
            </a:r>
            <a:r>
              <a:rPr sz="800" spc="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№ 1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по</a:t>
            </a:r>
            <a:r>
              <a:rPr sz="800" spc="-5" dirty="0">
                <a:latin typeface="Calibri"/>
                <a:cs typeface="Calibri"/>
              </a:rPr>
              <a:t> предметам,</a:t>
            </a:r>
            <a:r>
              <a:rPr sz="800" spc="2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изучение</a:t>
            </a:r>
            <a:r>
              <a:rPr sz="800" spc="2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которых</a:t>
            </a:r>
            <a:r>
              <a:rPr sz="800" spc="2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начинается </a:t>
            </a:r>
            <a:r>
              <a:rPr sz="800" dirty="0">
                <a:latin typeface="Calibri"/>
                <a:cs typeface="Calibri"/>
              </a:rPr>
              <a:t>во</a:t>
            </a:r>
            <a:r>
              <a:rPr sz="800" spc="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2,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6,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7</a:t>
            </a:r>
            <a:r>
              <a:rPr sz="800" spc="-5" dirty="0">
                <a:latin typeface="Calibri"/>
                <a:cs typeface="Calibri"/>
              </a:rPr>
              <a:t> классах;</a:t>
            </a:r>
            <a:endParaRPr sz="800">
              <a:latin typeface="Calibri"/>
              <a:cs typeface="Calibri"/>
            </a:endParaRPr>
          </a:p>
          <a:p>
            <a:pPr marL="892175">
              <a:lnSpc>
                <a:spcPct val="100000"/>
              </a:lnSpc>
            </a:pPr>
            <a:r>
              <a:rPr sz="800" dirty="0">
                <a:latin typeface="Calibri"/>
                <a:cs typeface="Calibri"/>
              </a:rPr>
              <a:t>По </a:t>
            </a:r>
            <a:r>
              <a:rPr sz="800" spc="-5" dirty="0">
                <a:latin typeface="Calibri"/>
                <a:cs typeface="Calibri"/>
              </a:rPr>
              <a:t>остальным</a:t>
            </a:r>
            <a:r>
              <a:rPr sz="80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предметам допустимо</a:t>
            </a:r>
            <a:r>
              <a:rPr sz="800" spc="1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использовать</a:t>
            </a:r>
            <a:r>
              <a:rPr sz="800" spc="1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учебники</a:t>
            </a:r>
            <a:r>
              <a:rPr sz="800" spc="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из </a:t>
            </a:r>
            <a:r>
              <a:rPr sz="800" spc="-5" dirty="0">
                <a:latin typeface="Calibri"/>
                <a:cs typeface="Calibri"/>
              </a:rPr>
              <a:t>Приложения</a:t>
            </a:r>
            <a:r>
              <a:rPr sz="800" spc="5" dirty="0">
                <a:latin typeface="Calibri"/>
                <a:cs typeface="Calibri"/>
              </a:rPr>
              <a:t> №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2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89204" y="5917691"/>
            <a:ext cx="734695" cy="716280"/>
            <a:chOff x="489204" y="5917691"/>
            <a:chExt cx="734695" cy="716280"/>
          </a:xfrm>
        </p:grpSpPr>
        <p:sp>
          <p:nvSpPr>
            <p:cNvPr id="12" name="object 12"/>
            <p:cNvSpPr/>
            <p:nvPr/>
          </p:nvSpPr>
          <p:spPr>
            <a:xfrm>
              <a:off x="495300" y="5923787"/>
              <a:ext cx="722630" cy="259079"/>
            </a:xfrm>
            <a:custGeom>
              <a:avLst/>
              <a:gdLst/>
              <a:ahLst/>
              <a:cxnLst/>
              <a:rect l="l" t="t" r="r" b="b"/>
              <a:pathLst>
                <a:path w="722630" h="259079">
                  <a:moveTo>
                    <a:pt x="722376" y="0"/>
                  </a:moveTo>
                  <a:lnTo>
                    <a:pt x="0" y="0"/>
                  </a:lnTo>
                  <a:lnTo>
                    <a:pt x="0" y="259080"/>
                  </a:lnTo>
                  <a:lnTo>
                    <a:pt x="722376" y="259080"/>
                  </a:lnTo>
                  <a:lnTo>
                    <a:pt x="722376" y="0"/>
                  </a:lnTo>
                  <a:close/>
                </a:path>
              </a:pathLst>
            </a:custGeom>
            <a:solidFill>
              <a:srgbClr val="1F37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95300" y="5923787"/>
              <a:ext cx="722630" cy="259079"/>
            </a:xfrm>
            <a:custGeom>
              <a:avLst/>
              <a:gdLst/>
              <a:ahLst/>
              <a:cxnLst/>
              <a:rect l="l" t="t" r="r" b="b"/>
              <a:pathLst>
                <a:path w="722630" h="259079">
                  <a:moveTo>
                    <a:pt x="0" y="259080"/>
                  </a:moveTo>
                  <a:lnTo>
                    <a:pt x="722376" y="259080"/>
                  </a:lnTo>
                  <a:lnTo>
                    <a:pt x="722376" y="0"/>
                  </a:lnTo>
                  <a:lnTo>
                    <a:pt x="0" y="0"/>
                  </a:lnTo>
                  <a:lnTo>
                    <a:pt x="0" y="259080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95300" y="6182867"/>
              <a:ext cx="722630" cy="219710"/>
            </a:xfrm>
            <a:custGeom>
              <a:avLst/>
              <a:gdLst/>
              <a:ahLst/>
              <a:cxnLst/>
              <a:rect l="l" t="t" r="r" b="b"/>
              <a:pathLst>
                <a:path w="722630" h="219710">
                  <a:moveTo>
                    <a:pt x="722376" y="0"/>
                  </a:moveTo>
                  <a:lnTo>
                    <a:pt x="0" y="0"/>
                  </a:lnTo>
                  <a:lnTo>
                    <a:pt x="0" y="219456"/>
                  </a:lnTo>
                  <a:lnTo>
                    <a:pt x="722376" y="219456"/>
                  </a:lnTo>
                  <a:lnTo>
                    <a:pt x="722376" y="0"/>
                  </a:lnTo>
                  <a:close/>
                </a:path>
              </a:pathLst>
            </a:custGeom>
            <a:solidFill>
              <a:srgbClr val="0FA3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95300" y="6182867"/>
              <a:ext cx="722630" cy="219710"/>
            </a:xfrm>
            <a:custGeom>
              <a:avLst/>
              <a:gdLst/>
              <a:ahLst/>
              <a:cxnLst/>
              <a:rect l="l" t="t" r="r" b="b"/>
              <a:pathLst>
                <a:path w="722630" h="219710">
                  <a:moveTo>
                    <a:pt x="0" y="219456"/>
                  </a:moveTo>
                  <a:lnTo>
                    <a:pt x="722376" y="219456"/>
                  </a:lnTo>
                  <a:lnTo>
                    <a:pt x="722376" y="0"/>
                  </a:lnTo>
                  <a:lnTo>
                    <a:pt x="0" y="0"/>
                  </a:lnTo>
                  <a:lnTo>
                    <a:pt x="0" y="21945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95300" y="6403847"/>
              <a:ext cx="722630" cy="224154"/>
            </a:xfrm>
            <a:custGeom>
              <a:avLst/>
              <a:gdLst/>
              <a:ahLst/>
              <a:cxnLst/>
              <a:rect l="l" t="t" r="r" b="b"/>
              <a:pathLst>
                <a:path w="722630" h="224154">
                  <a:moveTo>
                    <a:pt x="722376" y="0"/>
                  </a:moveTo>
                  <a:lnTo>
                    <a:pt x="0" y="0"/>
                  </a:lnTo>
                  <a:lnTo>
                    <a:pt x="0" y="224027"/>
                  </a:lnTo>
                  <a:lnTo>
                    <a:pt x="722376" y="224027"/>
                  </a:lnTo>
                  <a:lnTo>
                    <a:pt x="722376" y="0"/>
                  </a:lnTo>
                  <a:close/>
                </a:path>
              </a:pathLst>
            </a:custGeom>
            <a:solidFill>
              <a:srgbClr val="2E7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95300" y="6403847"/>
              <a:ext cx="722630" cy="224154"/>
            </a:xfrm>
            <a:custGeom>
              <a:avLst/>
              <a:gdLst/>
              <a:ahLst/>
              <a:cxnLst/>
              <a:rect l="l" t="t" r="r" b="b"/>
              <a:pathLst>
                <a:path w="722630" h="224154">
                  <a:moveTo>
                    <a:pt x="0" y="224027"/>
                  </a:moveTo>
                  <a:lnTo>
                    <a:pt x="722376" y="224027"/>
                  </a:lnTo>
                  <a:lnTo>
                    <a:pt x="722376" y="0"/>
                  </a:lnTo>
                  <a:lnTo>
                    <a:pt x="0" y="0"/>
                  </a:lnTo>
                  <a:lnTo>
                    <a:pt x="0" y="224027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5610605" y="921042"/>
          <a:ext cx="6273162" cy="46891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8820"/>
                <a:gridCol w="796290"/>
                <a:gridCol w="1026794"/>
                <a:gridCol w="864235"/>
                <a:gridCol w="820419"/>
                <a:gridCol w="776604"/>
              </a:tblGrid>
              <a:tr h="182206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900" b="1" spc="-5" dirty="0">
                          <a:latin typeface="Calibri"/>
                          <a:cs typeface="Calibri"/>
                        </a:rPr>
                        <a:t>предмет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R w="12700">
                      <a:solidFill>
                        <a:srgbClr val="B4C6E7"/>
                      </a:solidFill>
                      <a:prstDash val="solid"/>
                    </a:lnR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900" b="1" spc="-5" dirty="0">
                          <a:latin typeface="Calibri"/>
                          <a:cs typeface="Calibri"/>
                        </a:rPr>
                        <a:t>класс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B4C6E7"/>
                      </a:solidFill>
                      <a:prstDash val="solid"/>
                    </a:lnL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534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075"/>
                        </a:lnSpc>
                        <a:spcBef>
                          <a:spcPts val="35"/>
                        </a:spcBef>
                      </a:pPr>
                      <a:r>
                        <a:rPr sz="90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075"/>
                        </a:lnSpc>
                        <a:spcBef>
                          <a:spcPts val="35"/>
                        </a:spcBef>
                      </a:pPr>
                      <a:r>
                        <a:rPr sz="90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075"/>
                        </a:lnSpc>
                        <a:spcBef>
                          <a:spcPts val="35"/>
                        </a:spcBef>
                      </a:pPr>
                      <a:r>
                        <a:rPr sz="90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075"/>
                        </a:lnSpc>
                        <a:spcBef>
                          <a:spcPts val="35"/>
                        </a:spcBef>
                      </a:pPr>
                      <a:r>
                        <a:rPr sz="90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075"/>
                        </a:lnSpc>
                        <a:spcBef>
                          <a:spcPts val="35"/>
                        </a:spcBef>
                      </a:pPr>
                      <a:r>
                        <a:rPr sz="90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84023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800" b="1" spc="-5" dirty="0">
                          <a:latin typeface="Calibri"/>
                          <a:cs typeface="Calibri"/>
                        </a:rPr>
                        <a:t>Русский</a:t>
                      </a:r>
                      <a:r>
                        <a:rPr sz="8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язык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9DC3E6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</a:tr>
              <a:tr h="187578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Род</a:t>
                      </a:r>
                      <a:r>
                        <a:rPr sz="800" b="1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ой</a:t>
                      </a:r>
                      <a:r>
                        <a:rPr sz="8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зык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9DC3E6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</a:tr>
              <a:tr h="196087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Иностр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нный</a:t>
                      </a:r>
                      <a:r>
                        <a:rPr sz="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зык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9DC3E6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</a:tr>
              <a:tr h="189230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Литература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9DC3E6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</a:tr>
              <a:tr h="194437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Род</a:t>
                      </a:r>
                      <a:r>
                        <a:rPr sz="800" b="1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ая</a:t>
                      </a:r>
                      <a:r>
                        <a:rPr sz="8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ли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тература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9DC3E6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</a:tr>
              <a:tr h="266318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Математика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 dirty="0">
                        <a:latin typeface="Calibri"/>
                        <a:cs typeface="Calibri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 dirty="0">
                        <a:latin typeface="Calibri"/>
                        <a:cs typeface="Calibri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9DC3E6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257683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Алгебра/Геометрия/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7620">
                        <a:lnSpc>
                          <a:spcPts val="935"/>
                        </a:lnSpc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Веро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тность</a:t>
                      </a:r>
                      <a:r>
                        <a:rPr sz="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 ст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тист</a:t>
                      </a:r>
                      <a:r>
                        <a:rPr sz="800" b="1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ка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9DC3E6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</a:tr>
              <a:tr h="246252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800" b="1" spc="-5" dirty="0">
                          <a:latin typeface="Calibri"/>
                          <a:cs typeface="Calibri"/>
                        </a:rPr>
                        <a:t>Ос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но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ы</a:t>
                      </a:r>
                      <a:r>
                        <a:rPr sz="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безо</a:t>
                      </a:r>
                      <a:r>
                        <a:rPr sz="800" b="1" spc="-1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асности</a:t>
                      </a:r>
                      <a:r>
                        <a:rPr sz="8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жи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знеде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тел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ности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9055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9DC3E6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</a:tr>
              <a:tr h="189230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800" b="1" spc="-5" dirty="0">
                          <a:latin typeface="Calibri"/>
                          <a:cs typeface="Calibri"/>
                        </a:rPr>
                        <a:t>Физика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9DC3E6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</a:tr>
              <a:tr h="189229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Биология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9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9DC3E6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</a:tr>
              <a:tr h="251587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Информатика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2229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9DC3E6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</a:tr>
              <a:tr h="244220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Обществознание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8419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9DC3E6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</a:tr>
              <a:tr h="245618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800" b="1" spc="-5" dirty="0">
                          <a:latin typeface="Calibri"/>
                          <a:cs typeface="Calibri"/>
                        </a:rPr>
                        <a:t>География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9055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9DC3E6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</a:tr>
              <a:tr h="238632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439"/>
                        </a:spcBef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Всеобщая</a:t>
                      </a:r>
                      <a:r>
                        <a:rPr sz="8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история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5879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9DC3E6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</a:tr>
              <a:tr h="257683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800" b="1" spc="-5" dirty="0">
                          <a:latin typeface="Calibri"/>
                          <a:cs typeface="Calibri"/>
                        </a:rPr>
                        <a:t>История</a:t>
                      </a:r>
                      <a:r>
                        <a:rPr sz="8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России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4769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9DC3E6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</a:tr>
              <a:tr h="189229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Химия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9DC3E6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</a:tr>
              <a:tr h="220345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spc="-5" dirty="0">
                          <a:latin typeface="Calibri"/>
                          <a:cs typeface="Calibri"/>
                        </a:rPr>
                        <a:t>Физическая</a:t>
                      </a:r>
                      <a:r>
                        <a:rPr sz="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культура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9DC3E6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</a:tr>
              <a:tr h="221614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Технология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7625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9DC3E6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</a:tr>
              <a:tr h="192278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Изобраз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spc="-1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ьное</a:t>
                      </a:r>
                      <a:r>
                        <a:rPr sz="8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искусств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о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9DC3E6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</a:tr>
              <a:tr h="192239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Музыка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3019" marB="0"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1F376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1/2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Приложение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B4C6E7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  <a:solidFill>
                      <a:srgbClr val="0FA3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B4C6E7"/>
                      </a:solidFill>
                      <a:prstDash val="solid"/>
                    </a:lnL>
                    <a:lnR w="12700">
                      <a:solidFill>
                        <a:srgbClr val="9DC3E6"/>
                      </a:solidFill>
                      <a:prstDash val="solid"/>
                    </a:lnR>
                    <a:lnT w="12700">
                      <a:solidFill>
                        <a:srgbClr val="B4C6E7"/>
                      </a:solidFill>
                      <a:prstDash val="solid"/>
                    </a:lnT>
                    <a:lnB w="12700">
                      <a:solidFill>
                        <a:srgbClr val="B4C6E7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0849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82476" y="461899"/>
            <a:ext cx="11620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223B78"/>
                </a:solidFill>
                <a:latin typeface="Calibri"/>
                <a:cs typeface="Calibri"/>
              </a:rPr>
              <a:t>8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30758" y="263778"/>
            <a:ext cx="8910955" cy="702310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2700" marR="5080">
              <a:lnSpc>
                <a:spcPts val="2450"/>
              </a:lnSpc>
              <a:spcBef>
                <a:spcPts val="540"/>
              </a:spcBef>
            </a:pPr>
            <a:r>
              <a:rPr dirty="0"/>
              <a:t>ФПУ</a:t>
            </a:r>
            <a:r>
              <a:rPr spc="-10" dirty="0"/>
              <a:t> </a:t>
            </a:r>
            <a:r>
              <a:rPr dirty="0"/>
              <a:t>-</a:t>
            </a:r>
            <a:r>
              <a:rPr spc="-10" dirty="0"/>
              <a:t> </a:t>
            </a:r>
            <a:r>
              <a:rPr spc="-5" dirty="0"/>
              <a:t>2022:</a:t>
            </a:r>
            <a:r>
              <a:rPr dirty="0"/>
              <a:t> </a:t>
            </a:r>
            <a:r>
              <a:rPr spc="-10" dirty="0">
                <a:solidFill>
                  <a:srgbClr val="C00000"/>
                </a:solidFill>
              </a:rPr>
              <a:t>рекомендации</a:t>
            </a:r>
            <a:r>
              <a:rPr spc="15" dirty="0">
                <a:solidFill>
                  <a:srgbClr val="C00000"/>
                </a:solidFill>
              </a:rPr>
              <a:t> </a:t>
            </a:r>
            <a:r>
              <a:rPr spc="-5" dirty="0">
                <a:solidFill>
                  <a:srgbClr val="C00000"/>
                </a:solidFill>
              </a:rPr>
              <a:t>по</a:t>
            </a:r>
            <a:r>
              <a:rPr spc="-15" dirty="0">
                <a:solidFill>
                  <a:srgbClr val="C00000"/>
                </a:solidFill>
              </a:rPr>
              <a:t> </a:t>
            </a:r>
            <a:r>
              <a:rPr spc="-5" dirty="0">
                <a:solidFill>
                  <a:srgbClr val="C00000"/>
                </a:solidFill>
              </a:rPr>
              <a:t>закупке</a:t>
            </a:r>
            <a:r>
              <a:rPr spc="20" dirty="0">
                <a:solidFill>
                  <a:srgbClr val="C00000"/>
                </a:solidFill>
              </a:rPr>
              <a:t> </a:t>
            </a:r>
            <a:r>
              <a:rPr spc="-10" dirty="0"/>
              <a:t>учебников </a:t>
            </a:r>
            <a:r>
              <a:rPr spc="-5" dirty="0"/>
              <a:t>для</a:t>
            </a:r>
            <a:r>
              <a:rPr spc="10" dirty="0"/>
              <a:t> </a:t>
            </a:r>
            <a:r>
              <a:rPr dirty="0"/>
              <a:t>1 – 9</a:t>
            </a:r>
            <a:r>
              <a:rPr spc="-10" dirty="0"/>
              <a:t> </a:t>
            </a:r>
            <a:r>
              <a:rPr spc="-5" dirty="0"/>
              <a:t>классов </a:t>
            </a:r>
            <a:r>
              <a:rPr spc="-525" dirty="0"/>
              <a:t> </a:t>
            </a:r>
            <a:r>
              <a:rPr spc="-5" dirty="0"/>
              <a:t>2023/24</a:t>
            </a:r>
            <a:r>
              <a:rPr spc="-20" dirty="0"/>
              <a:t> </a:t>
            </a:r>
            <a:r>
              <a:rPr spc="-5" dirty="0"/>
              <a:t>учебный</a:t>
            </a:r>
            <a:r>
              <a:rPr spc="10" dirty="0"/>
              <a:t> </a:t>
            </a:r>
            <a:r>
              <a:rPr spc="-30" dirty="0"/>
              <a:t>год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957072" y="1844039"/>
            <a:ext cx="10317480" cy="3217545"/>
            <a:chOff x="957072" y="1844039"/>
            <a:chExt cx="10317480" cy="3217545"/>
          </a:xfrm>
        </p:grpSpPr>
        <p:sp>
          <p:nvSpPr>
            <p:cNvPr id="6" name="object 6"/>
            <p:cNvSpPr/>
            <p:nvPr/>
          </p:nvSpPr>
          <p:spPr>
            <a:xfrm>
              <a:off x="966978" y="1853945"/>
              <a:ext cx="10297795" cy="3197860"/>
            </a:xfrm>
            <a:custGeom>
              <a:avLst/>
              <a:gdLst/>
              <a:ahLst/>
              <a:cxnLst/>
              <a:rect l="l" t="t" r="r" b="b"/>
              <a:pathLst>
                <a:path w="10297795" h="3197860">
                  <a:moveTo>
                    <a:pt x="10064877" y="0"/>
                  </a:moveTo>
                  <a:lnTo>
                    <a:pt x="232803" y="0"/>
                  </a:lnTo>
                  <a:lnTo>
                    <a:pt x="185885" y="4731"/>
                  </a:lnTo>
                  <a:lnTo>
                    <a:pt x="142185" y="18299"/>
                  </a:lnTo>
                  <a:lnTo>
                    <a:pt x="102640" y="39768"/>
                  </a:lnTo>
                  <a:lnTo>
                    <a:pt x="68186" y="68199"/>
                  </a:lnTo>
                  <a:lnTo>
                    <a:pt x="39758" y="102654"/>
                  </a:lnTo>
                  <a:lnTo>
                    <a:pt x="18294" y="142196"/>
                  </a:lnTo>
                  <a:lnTo>
                    <a:pt x="4729" y="185887"/>
                  </a:lnTo>
                  <a:lnTo>
                    <a:pt x="0" y="232790"/>
                  </a:lnTo>
                  <a:lnTo>
                    <a:pt x="0" y="2964560"/>
                  </a:lnTo>
                  <a:lnTo>
                    <a:pt x="4729" y="3011464"/>
                  </a:lnTo>
                  <a:lnTo>
                    <a:pt x="18294" y="3055155"/>
                  </a:lnTo>
                  <a:lnTo>
                    <a:pt x="39758" y="3094697"/>
                  </a:lnTo>
                  <a:lnTo>
                    <a:pt x="68186" y="3129152"/>
                  </a:lnTo>
                  <a:lnTo>
                    <a:pt x="102640" y="3157583"/>
                  </a:lnTo>
                  <a:lnTo>
                    <a:pt x="142185" y="3179052"/>
                  </a:lnTo>
                  <a:lnTo>
                    <a:pt x="185885" y="3192620"/>
                  </a:lnTo>
                  <a:lnTo>
                    <a:pt x="232803" y="3197352"/>
                  </a:lnTo>
                  <a:lnTo>
                    <a:pt x="10064877" y="3197352"/>
                  </a:lnTo>
                  <a:lnTo>
                    <a:pt x="10111780" y="3192620"/>
                  </a:lnTo>
                  <a:lnTo>
                    <a:pt x="10155471" y="3179052"/>
                  </a:lnTo>
                  <a:lnTo>
                    <a:pt x="10195013" y="3157583"/>
                  </a:lnTo>
                  <a:lnTo>
                    <a:pt x="10229469" y="3129152"/>
                  </a:lnTo>
                  <a:lnTo>
                    <a:pt x="10257899" y="3094697"/>
                  </a:lnTo>
                  <a:lnTo>
                    <a:pt x="10279368" y="3055155"/>
                  </a:lnTo>
                  <a:lnTo>
                    <a:pt x="10292936" y="3011464"/>
                  </a:lnTo>
                  <a:lnTo>
                    <a:pt x="10297668" y="2964560"/>
                  </a:lnTo>
                  <a:lnTo>
                    <a:pt x="10297668" y="232790"/>
                  </a:lnTo>
                  <a:lnTo>
                    <a:pt x="10292936" y="185887"/>
                  </a:lnTo>
                  <a:lnTo>
                    <a:pt x="10279368" y="142196"/>
                  </a:lnTo>
                  <a:lnTo>
                    <a:pt x="10257899" y="102654"/>
                  </a:lnTo>
                  <a:lnTo>
                    <a:pt x="10229469" y="68198"/>
                  </a:lnTo>
                  <a:lnTo>
                    <a:pt x="10195013" y="39768"/>
                  </a:lnTo>
                  <a:lnTo>
                    <a:pt x="10155471" y="18299"/>
                  </a:lnTo>
                  <a:lnTo>
                    <a:pt x="10111780" y="4731"/>
                  </a:lnTo>
                  <a:lnTo>
                    <a:pt x="100648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66978" y="1853945"/>
              <a:ext cx="10297795" cy="3197860"/>
            </a:xfrm>
            <a:custGeom>
              <a:avLst/>
              <a:gdLst/>
              <a:ahLst/>
              <a:cxnLst/>
              <a:rect l="l" t="t" r="r" b="b"/>
              <a:pathLst>
                <a:path w="10297795" h="3197860">
                  <a:moveTo>
                    <a:pt x="0" y="232790"/>
                  </a:moveTo>
                  <a:lnTo>
                    <a:pt x="4729" y="185887"/>
                  </a:lnTo>
                  <a:lnTo>
                    <a:pt x="18294" y="142196"/>
                  </a:lnTo>
                  <a:lnTo>
                    <a:pt x="39758" y="102654"/>
                  </a:lnTo>
                  <a:lnTo>
                    <a:pt x="68186" y="68199"/>
                  </a:lnTo>
                  <a:lnTo>
                    <a:pt x="102640" y="39768"/>
                  </a:lnTo>
                  <a:lnTo>
                    <a:pt x="142185" y="18299"/>
                  </a:lnTo>
                  <a:lnTo>
                    <a:pt x="185885" y="4731"/>
                  </a:lnTo>
                  <a:lnTo>
                    <a:pt x="232803" y="0"/>
                  </a:lnTo>
                  <a:lnTo>
                    <a:pt x="10064877" y="0"/>
                  </a:lnTo>
                  <a:lnTo>
                    <a:pt x="10111780" y="4731"/>
                  </a:lnTo>
                  <a:lnTo>
                    <a:pt x="10155471" y="18299"/>
                  </a:lnTo>
                  <a:lnTo>
                    <a:pt x="10195013" y="39768"/>
                  </a:lnTo>
                  <a:lnTo>
                    <a:pt x="10229469" y="68198"/>
                  </a:lnTo>
                  <a:lnTo>
                    <a:pt x="10257899" y="102654"/>
                  </a:lnTo>
                  <a:lnTo>
                    <a:pt x="10279368" y="142196"/>
                  </a:lnTo>
                  <a:lnTo>
                    <a:pt x="10292936" y="185887"/>
                  </a:lnTo>
                  <a:lnTo>
                    <a:pt x="10297668" y="232790"/>
                  </a:lnTo>
                  <a:lnTo>
                    <a:pt x="10297668" y="2964560"/>
                  </a:lnTo>
                  <a:lnTo>
                    <a:pt x="10292936" y="3011464"/>
                  </a:lnTo>
                  <a:lnTo>
                    <a:pt x="10279368" y="3055155"/>
                  </a:lnTo>
                  <a:lnTo>
                    <a:pt x="10257899" y="3094697"/>
                  </a:lnTo>
                  <a:lnTo>
                    <a:pt x="10229469" y="3129152"/>
                  </a:lnTo>
                  <a:lnTo>
                    <a:pt x="10195013" y="3157583"/>
                  </a:lnTo>
                  <a:lnTo>
                    <a:pt x="10155471" y="3179052"/>
                  </a:lnTo>
                  <a:lnTo>
                    <a:pt x="10111780" y="3192620"/>
                  </a:lnTo>
                  <a:lnTo>
                    <a:pt x="10064877" y="3197352"/>
                  </a:lnTo>
                  <a:lnTo>
                    <a:pt x="232803" y="3197352"/>
                  </a:lnTo>
                  <a:lnTo>
                    <a:pt x="185885" y="3192620"/>
                  </a:lnTo>
                  <a:lnTo>
                    <a:pt x="142185" y="3179052"/>
                  </a:lnTo>
                  <a:lnTo>
                    <a:pt x="102640" y="3157583"/>
                  </a:lnTo>
                  <a:lnTo>
                    <a:pt x="68186" y="3129152"/>
                  </a:lnTo>
                  <a:lnTo>
                    <a:pt x="39758" y="3094697"/>
                  </a:lnTo>
                  <a:lnTo>
                    <a:pt x="18294" y="3055155"/>
                  </a:lnTo>
                  <a:lnTo>
                    <a:pt x="4729" y="3011464"/>
                  </a:lnTo>
                  <a:lnTo>
                    <a:pt x="0" y="2964560"/>
                  </a:lnTo>
                  <a:lnTo>
                    <a:pt x="0" y="232790"/>
                  </a:lnTo>
                  <a:close/>
                </a:path>
              </a:pathLst>
            </a:custGeom>
            <a:ln w="19812">
              <a:solidFill>
                <a:srgbClr val="2845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76299" y="2091689"/>
            <a:ext cx="9780270" cy="2738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Целесообразно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закупить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учебники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 соответствии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 </a:t>
            </a:r>
            <a:r>
              <a:rPr sz="1600" b="1" spc="-10" dirty="0">
                <a:latin typeface="Calibri"/>
                <a:cs typeface="Calibri"/>
              </a:rPr>
              <a:t>Приложением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№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1</a:t>
            </a:r>
            <a:endParaRPr sz="1600" dirty="0">
              <a:latin typeface="Calibri"/>
              <a:cs typeface="Calibri"/>
            </a:endParaRPr>
          </a:p>
          <a:p>
            <a:pPr marL="756285" indent="-287020">
              <a:lnSpc>
                <a:spcPct val="100000"/>
              </a:lnSpc>
              <a:spcBef>
                <a:spcPts val="1200"/>
              </a:spcBef>
              <a:buClr>
                <a:srgbClr val="223B78"/>
              </a:buClr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600" spc="-5" dirty="0">
                <a:latin typeface="Calibri"/>
                <a:cs typeface="Calibri"/>
              </a:rPr>
              <a:t>Для </a:t>
            </a:r>
            <a:r>
              <a:rPr sz="1600" b="1" spc="-10" dirty="0">
                <a:latin typeface="Calibri"/>
                <a:cs typeface="Calibri"/>
              </a:rPr>
              <a:t>1,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2,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5,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6 классов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по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всем </a:t>
            </a:r>
            <a:r>
              <a:rPr sz="1600" b="1" spc="-10" dirty="0">
                <a:latin typeface="Calibri"/>
                <a:cs typeface="Calibri"/>
              </a:rPr>
              <a:t>предметам</a:t>
            </a:r>
            <a:endParaRPr sz="1600" dirty="0">
              <a:latin typeface="Calibri"/>
              <a:cs typeface="Calibri"/>
            </a:endParaRPr>
          </a:p>
          <a:p>
            <a:pPr marL="756285" marR="840740" indent="-287020">
              <a:lnSpc>
                <a:spcPct val="100000"/>
              </a:lnSpc>
              <a:spcBef>
                <a:spcPts val="1200"/>
              </a:spcBef>
              <a:buClr>
                <a:srgbClr val="223B78"/>
              </a:buClr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600" spc="-5" dirty="0">
                <a:latin typeface="Calibri"/>
                <a:cs typeface="Calibri"/>
              </a:rPr>
              <a:t>Для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7</a:t>
            </a:r>
            <a:r>
              <a:rPr sz="1600" b="1" spc="3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классов по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учебным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предметам</a:t>
            </a:r>
            <a:r>
              <a:rPr sz="1600" spc="-10" dirty="0">
                <a:latin typeface="Calibri"/>
                <a:cs typeface="Calibri"/>
              </a:rPr>
              <a:t>,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курсам,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модулям</a:t>
            </a:r>
            <a:r>
              <a:rPr sz="1600" b="1" spc="3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(алгебра,</a:t>
            </a:r>
            <a:r>
              <a:rPr sz="1600" spc="-10" dirty="0">
                <a:latin typeface="Calibri"/>
                <a:cs typeface="Calibri"/>
              </a:rPr>
              <a:t> геометрия,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вероятность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статистика,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информатика, физика),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изучение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которых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начинается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1600" b="1" spc="-10" dirty="0">
                <a:latin typeface="Calibri"/>
                <a:cs typeface="Calibri"/>
              </a:rPr>
              <a:t>Целесообразно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обновить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библиотечных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фондах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учебники,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выпущенные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в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2022</a:t>
            </a:r>
            <a:r>
              <a:rPr sz="1600" b="1" spc="35" dirty="0">
                <a:latin typeface="Calibri"/>
                <a:cs typeface="Calibri"/>
              </a:rPr>
              <a:t> </a:t>
            </a:r>
            <a:r>
              <a:rPr sz="1600" b="1" spc="-40" dirty="0">
                <a:latin typeface="Calibri"/>
                <a:cs typeface="Calibri"/>
              </a:rPr>
              <a:t>г.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или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ранее,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 </a:t>
            </a:r>
            <a:r>
              <a:rPr sz="1600" spc="-10" dirty="0">
                <a:latin typeface="Calibri"/>
                <a:cs typeface="Calibri"/>
              </a:rPr>
              <a:t>соответствии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Приложением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№ 1</a:t>
            </a:r>
            <a:endParaRPr sz="1600" dirty="0">
              <a:latin typeface="Calibri"/>
              <a:cs typeface="Calibri"/>
            </a:endParaRPr>
          </a:p>
          <a:p>
            <a:pPr marL="802005" indent="-332740">
              <a:lnSpc>
                <a:spcPct val="100000"/>
              </a:lnSpc>
              <a:spcBef>
                <a:spcPts val="1205"/>
              </a:spcBef>
              <a:buClr>
                <a:srgbClr val="223B78"/>
              </a:buClr>
              <a:buFont typeface="Arial"/>
              <a:buChar char="•"/>
              <a:tabLst>
                <a:tab pos="802005" algn="l"/>
                <a:tab pos="802640" algn="l"/>
              </a:tabLst>
            </a:pPr>
            <a:r>
              <a:rPr sz="1600" b="1" spc="-5" dirty="0">
                <a:latin typeface="Calibri"/>
                <a:cs typeface="Calibri"/>
              </a:rPr>
              <a:t>по истории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России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для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10,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11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классов</a:t>
            </a:r>
            <a:endParaRPr sz="1600" dirty="0">
              <a:latin typeface="Calibri"/>
              <a:cs typeface="Calibri"/>
            </a:endParaRPr>
          </a:p>
          <a:p>
            <a:pPr marL="756285" indent="-287020">
              <a:lnSpc>
                <a:spcPct val="100000"/>
              </a:lnSpc>
              <a:spcBef>
                <a:spcPts val="1200"/>
              </a:spcBef>
              <a:buClr>
                <a:srgbClr val="223B78"/>
              </a:buClr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600" b="1" spc="-5" dirty="0">
                <a:latin typeface="Calibri"/>
                <a:cs typeface="Calibri"/>
              </a:rPr>
              <a:t>по </a:t>
            </a:r>
            <a:r>
              <a:rPr sz="1600" b="1" spc="-10" dirty="0">
                <a:latin typeface="Calibri"/>
                <a:cs typeface="Calibri"/>
              </a:rPr>
              <a:t>географии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для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8,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9 классов</a:t>
            </a:r>
            <a:endParaRPr sz="1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1002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848063" y="6126479"/>
            <a:ext cx="197485" cy="261620"/>
          </a:xfrm>
          <a:custGeom>
            <a:avLst/>
            <a:gdLst/>
            <a:ahLst/>
            <a:cxnLst/>
            <a:rect l="l" t="t" r="r" b="b"/>
            <a:pathLst>
              <a:path w="197484" h="261620">
                <a:moveTo>
                  <a:pt x="98593" y="0"/>
                </a:moveTo>
                <a:lnTo>
                  <a:pt x="95963" y="1081"/>
                </a:lnTo>
                <a:lnTo>
                  <a:pt x="72089" y="11229"/>
                </a:lnTo>
                <a:lnTo>
                  <a:pt x="25784" y="31647"/>
                </a:lnTo>
                <a:lnTo>
                  <a:pt x="4408" y="41277"/>
                </a:lnTo>
                <a:lnTo>
                  <a:pt x="0" y="43207"/>
                </a:lnTo>
                <a:lnTo>
                  <a:pt x="3978" y="89664"/>
                </a:lnTo>
                <a:lnTo>
                  <a:pt x="7118" y="131306"/>
                </a:lnTo>
                <a:lnTo>
                  <a:pt x="10021" y="175296"/>
                </a:lnTo>
                <a:lnTo>
                  <a:pt x="12649" y="221229"/>
                </a:lnTo>
                <a:lnTo>
                  <a:pt x="12839" y="225399"/>
                </a:lnTo>
                <a:lnTo>
                  <a:pt x="53744" y="242838"/>
                </a:lnTo>
                <a:lnTo>
                  <a:pt x="96082" y="260267"/>
                </a:lnTo>
                <a:lnTo>
                  <a:pt x="98634" y="261276"/>
                </a:lnTo>
                <a:lnTo>
                  <a:pt x="122336" y="251648"/>
                </a:lnTo>
                <a:lnTo>
                  <a:pt x="134275" y="246676"/>
                </a:lnTo>
                <a:lnTo>
                  <a:pt x="98634" y="246676"/>
                </a:lnTo>
                <a:lnTo>
                  <a:pt x="60199" y="230878"/>
                </a:lnTo>
                <a:lnTo>
                  <a:pt x="26030" y="216323"/>
                </a:lnTo>
                <a:lnTo>
                  <a:pt x="25041" y="197054"/>
                </a:lnTo>
                <a:lnTo>
                  <a:pt x="23741" y="175171"/>
                </a:lnTo>
                <a:lnTo>
                  <a:pt x="22764" y="159583"/>
                </a:lnTo>
                <a:lnTo>
                  <a:pt x="21544" y="141330"/>
                </a:lnTo>
                <a:lnTo>
                  <a:pt x="44171" y="141330"/>
                </a:lnTo>
                <a:lnTo>
                  <a:pt x="48814" y="128415"/>
                </a:lnTo>
                <a:lnTo>
                  <a:pt x="53402" y="115557"/>
                </a:lnTo>
                <a:lnTo>
                  <a:pt x="57998" y="102582"/>
                </a:lnTo>
                <a:lnTo>
                  <a:pt x="62543" y="89664"/>
                </a:lnTo>
                <a:lnTo>
                  <a:pt x="98748" y="89664"/>
                </a:lnTo>
                <a:lnTo>
                  <a:pt x="98748" y="83255"/>
                </a:lnTo>
                <a:lnTo>
                  <a:pt x="40999" y="83255"/>
                </a:lnTo>
                <a:lnTo>
                  <a:pt x="40466" y="60315"/>
                </a:lnTo>
                <a:lnTo>
                  <a:pt x="39916" y="40119"/>
                </a:lnTo>
                <a:lnTo>
                  <a:pt x="53880" y="33941"/>
                </a:lnTo>
                <a:lnTo>
                  <a:pt x="98748" y="33941"/>
                </a:lnTo>
                <a:lnTo>
                  <a:pt x="98748" y="14636"/>
                </a:lnTo>
                <a:lnTo>
                  <a:pt x="132838" y="14636"/>
                </a:lnTo>
                <a:lnTo>
                  <a:pt x="101264" y="1081"/>
                </a:lnTo>
                <a:lnTo>
                  <a:pt x="98593" y="0"/>
                </a:lnTo>
                <a:close/>
              </a:path>
              <a:path w="197484" h="261620">
                <a:moveTo>
                  <a:pt x="134720" y="60315"/>
                </a:moveTo>
                <a:lnTo>
                  <a:pt x="133391" y="102871"/>
                </a:lnTo>
                <a:lnTo>
                  <a:pt x="132322" y="141371"/>
                </a:lnTo>
                <a:lnTo>
                  <a:pt x="98670" y="141449"/>
                </a:lnTo>
                <a:lnTo>
                  <a:pt x="98670" y="246676"/>
                </a:lnTo>
                <a:lnTo>
                  <a:pt x="134275" y="246676"/>
                </a:lnTo>
                <a:lnTo>
                  <a:pt x="184347" y="225399"/>
                </a:lnTo>
                <a:lnTo>
                  <a:pt x="187201" y="175171"/>
                </a:lnTo>
                <a:lnTo>
                  <a:pt x="189423" y="141330"/>
                </a:lnTo>
                <a:lnTo>
                  <a:pt x="149029" y="141330"/>
                </a:lnTo>
                <a:lnTo>
                  <a:pt x="149749" y="115557"/>
                </a:lnTo>
                <a:lnTo>
                  <a:pt x="150196" y="100843"/>
                </a:lnTo>
                <a:lnTo>
                  <a:pt x="150865" y="80583"/>
                </a:lnTo>
                <a:lnTo>
                  <a:pt x="151432" y="64407"/>
                </a:lnTo>
                <a:lnTo>
                  <a:pt x="134720" y="60315"/>
                </a:lnTo>
                <a:close/>
              </a:path>
              <a:path w="197484" h="261620">
                <a:moveTo>
                  <a:pt x="98748" y="89664"/>
                </a:moveTo>
                <a:lnTo>
                  <a:pt x="62543" y="89664"/>
                </a:lnTo>
                <a:lnTo>
                  <a:pt x="62577" y="95545"/>
                </a:lnTo>
                <a:lnTo>
                  <a:pt x="62698" y="141330"/>
                </a:lnTo>
                <a:lnTo>
                  <a:pt x="98748" y="141330"/>
                </a:lnTo>
                <a:lnTo>
                  <a:pt x="98748" y="89664"/>
                </a:lnTo>
                <a:close/>
              </a:path>
              <a:path w="197484" h="261620">
                <a:moveTo>
                  <a:pt x="132838" y="14636"/>
                </a:moveTo>
                <a:lnTo>
                  <a:pt x="98748" y="14636"/>
                </a:lnTo>
                <a:lnTo>
                  <a:pt x="120617" y="23960"/>
                </a:lnTo>
                <a:lnTo>
                  <a:pt x="138203" y="31647"/>
                </a:lnTo>
                <a:lnTo>
                  <a:pt x="182836" y="51553"/>
                </a:lnTo>
                <a:lnTo>
                  <a:pt x="180937" y="73360"/>
                </a:lnTo>
                <a:lnTo>
                  <a:pt x="179124" y="95545"/>
                </a:lnTo>
                <a:lnTo>
                  <a:pt x="177399" y="118150"/>
                </a:lnTo>
                <a:lnTo>
                  <a:pt x="175761" y="141217"/>
                </a:lnTo>
                <a:lnTo>
                  <a:pt x="149029" y="141330"/>
                </a:lnTo>
                <a:lnTo>
                  <a:pt x="189423" y="141330"/>
                </a:lnTo>
                <a:lnTo>
                  <a:pt x="190091" y="131148"/>
                </a:lnTo>
                <a:lnTo>
                  <a:pt x="193272" y="88848"/>
                </a:lnTo>
                <a:lnTo>
                  <a:pt x="196764" y="47959"/>
                </a:lnTo>
                <a:lnTo>
                  <a:pt x="197228" y="43207"/>
                </a:lnTo>
                <a:lnTo>
                  <a:pt x="192819" y="41277"/>
                </a:lnTo>
                <a:lnTo>
                  <a:pt x="171325" y="31610"/>
                </a:lnTo>
                <a:lnTo>
                  <a:pt x="132838" y="14636"/>
                </a:lnTo>
                <a:close/>
              </a:path>
              <a:path w="197484" h="261620">
                <a:moveTo>
                  <a:pt x="98748" y="33941"/>
                </a:moveTo>
                <a:lnTo>
                  <a:pt x="53880" y="33941"/>
                </a:lnTo>
                <a:lnTo>
                  <a:pt x="40999" y="83255"/>
                </a:lnTo>
                <a:lnTo>
                  <a:pt x="98748" y="83255"/>
                </a:lnTo>
                <a:lnTo>
                  <a:pt x="98748" y="33941"/>
                </a:lnTo>
                <a:close/>
              </a:path>
            </a:pathLst>
          </a:custGeom>
          <a:solidFill>
            <a:srgbClr val="27439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54077" y="6457842"/>
            <a:ext cx="1588562" cy="1344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0299" y="6478117"/>
            <a:ext cx="2327576" cy="10895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682476" y="461899"/>
            <a:ext cx="11620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223B78"/>
                </a:solidFill>
                <a:latin typeface="Calibri"/>
                <a:cs typeface="Calibri"/>
              </a:rPr>
              <a:t>9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74380" y="0"/>
            <a:ext cx="3817620" cy="396240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30758" y="263778"/>
            <a:ext cx="82010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Какие</a:t>
            </a:r>
            <a:r>
              <a:rPr spc="-15" dirty="0"/>
              <a:t> </a:t>
            </a:r>
            <a:r>
              <a:rPr spc="-5" dirty="0"/>
              <a:t>учебники</a:t>
            </a:r>
            <a:r>
              <a:rPr dirty="0"/>
              <a:t> и</a:t>
            </a:r>
            <a:r>
              <a:rPr spc="5" dirty="0"/>
              <a:t> </a:t>
            </a:r>
            <a:r>
              <a:rPr spc="-5" dirty="0"/>
              <a:t>учебные пособия</a:t>
            </a:r>
            <a:r>
              <a:rPr spc="-15" dirty="0"/>
              <a:t> </a:t>
            </a:r>
            <a:r>
              <a:rPr spc="-35" dirty="0"/>
              <a:t>будут</a:t>
            </a:r>
            <a:r>
              <a:rPr spc="10" dirty="0"/>
              <a:t> </a:t>
            </a:r>
            <a:r>
              <a:rPr spc="-5" dirty="0"/>
              <a:t>доступны</a:t>
            </a:r>
            <a:r>
              <a:rPr dirty="0"/>
              <a:t> к </a:t>
            </a:r>
            <a:r>
              <a:rPr spc="-10" dirty="0"/>
              <a:t>заказу?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703833" y="796798"/>
            <a:ext cx="9917430" cy="1475740"/>
            <a:chOff x="703833" y="796798"/>
            <a:chExt cx="9917430" cy="1475740"/>
          </a:xfrm>
        </p:grpSpPr>
        <p:sp>
          <p:nvSpPr>
            <p:cNvPr id="9" name="object 9"/>
            <p:cNvSpPr/>
            <p:nvPr/>
          </p:nvSpPr>
          <p:spPr>
            <a:xfrm>
              <a:off x="1053845" y="806958"/>
              <a:ext cx="9557385" cy="1455420"/>
            </a:xfrm>
            <a:custGeom>
              <a:avLst/>
              <a:gdLst/>
              <a:ahLst/>
              <a:cxnLst/>
              <a:rect l="l" t="t" r="r" b="b"/>
              <a:pathLst>
                <a:path w="9557385" h="1455420">
                  <a:moveTo>
                    <a:pt x="9301353" y="0"/>
                  </a:moveTo>
                  <a:lnTo>
                    <a:pt x="255650" y="0"/>
                  </a:lnTo>
                  <a:lnTo>
                    <a:pt x="209695" y="4117"/>
                  </a:lnTo>
                  <a:lnTo>
                    <a:pt x="166443" y="15990"/>
                  </a:lnTo>
                  <a:lnTo>
                    <a:pt x="126616" y="34896"/>
                  </a:lnTo>
                  <a:lnTo>
                    <a:pt x="90935" y="60115"/>
                  </a:lnTo>
                  <a:lnTo>
                    <a:pt x="60123" y="90925"/>
                  </a:lnTo>
                  <a:lnTo>
                    <a:pt x="34902" y="126604"/>
                  </a:lnTo>
                  <a:lnTo>
                    <a:pt x="15993" y="166433"/>
                  </a:lnTo>
                  <a:lnTo>
                    <a:pt x="4118" y="209689"/>
                  </a:lnTo>
                  <a:lnTo>
                    <a:pt x="0" y="255650"/>
                  </a:lnTo>
                  <a:lnTo>
                    <a:pt x="0" y="1199768"/>
                  </a:lnTo>
                  <a:lnTo>
                    <a:pt x="4118" y="1245730"/>
                  </a:lnTo>
                  <a:lnTo>
                    <a:pt x="15993" y="1288986"/>
                  </a:lnTo>
                  <a:lnTo>
                    <a:pt x="34902" y="1328815"/>
                  </a:lnTo>
                  <a:lnTo>
                    <a:pt x="60123" y="1364494"/>
                  </a:lnTo>
                  <a:lnTo>
                    <a:pt x="90935" y="1395304"/>
                  </a:lnTo>
                  <a:lnTo>
                    <a:pt x="126616" y="1420523"/>
                  </a:lnTo>
                  <a:lnTo>
                    <a:pt x="166443" y="1439429"/>
                  </a:lnTo>
                  <a:lnTo>
                    <a:pt x="209695" y="1451302"/>
                  </a:lnTo>
                  <a:lnTo>
                    <a:pt x="255650" y="1455419"/>
                  </a:lnTo>
                  <a:lnTo>
                    <a:pt x="9301353" y="1455419"/>
                  </a:lnTo>
                  <a:lnTo>
                    <a:pt x="9347314" y="1451302"/>
                  </a:lnTo>
                  <a:lnTo>
                    <a:pt x="9390570" y="1439429"/>
                  </a:lnTo>
                  <a:lnTo>
                    <a:pt x="9430399" y="1420523"/>
                  </a:lnTo>
                  <a:lnTo>
                    <a:pt x="9466078" y="1395304"/>
                  </a:lnTo>
                  <a:lnTo>
                    <a:pt x="9496888" y="1364494"/>
                  </a:lnTo>
                  <a:lnTo>
                    <a:pt x="9522107" y="1328815"/>
                  </a:lnTo>
                  <a:lnTo>
                    <a:pt x="9541013" y="1288986"/>
                  </a:lnTo>
                  <a:lnTo>
                    <a:pt x="9552886" y="1245730"/>
                  </a:lnTo>
                  <a:lnTo>
                    <a:pt x="9557004" y="1199768"/>
                  </a:lnTo>
                  <a:lnTo>
                    <a:pt x="9557004" y="255650"/>
                  </a:lnTo>
                  <a:lnTo>
                    <a:pt x="9552886" y="209689"/>
                  </a:lnTo>
                  <a:lnTo>
                    <a:pt x="9541013" y="166433"/>
                  </a:lnTo>
                  <a:lnTo>
                    <a:pt x="9522107" y="126604"/>
                  </a:lnTo>
                  <a:lnTo>
                    <a:pt x="9496888" y="90925"/>
                  </a:lnTo>
                  <a:lnTo>
                    <a:pt x="9466078" y="60115"/>
                  </a:lnTo>
                  <a:lnTo>
                    <a:pt x="9430399" y="34896"/>
                  </a:lnTo>
                  <a:lnTo>
                    <a:pt x="9390570" y="15990"/>
                  </a:lnTo>
                  <a:lnTo>
                    <a:pt x="9347314" y="4117"/>
                  </a:lnTo>
                  <a:lnTo>
                    <a:pt x="93013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53845" y="806958"/>
              <a:ext cx="9557385" cy="1455420"/>
            </a:xfrm>
            <a:custGeom>
              <a:avLst/>
              <a:gdLst/>
              <a:ahLst/>
              <a:cxnLst/>
              <a:rect l="l" t="t" r="r" b="b"/>
              <a:pathLst>
                <a:path w="9557385" h="1455420">
                  <a:moveTo>
                    <a:pt x="0" y="255650"/>
                  </a:moveTo>
                  <a:lnTo>
                    <a:pt x="4118" y="209689"/>
                  </a:lnTo>
                  <a:lnTo>
                    <a:pt x="15993" y="166433"/>
                  </a:lnTo>
                  <a:lnTo>
                    <a:pt x="34902" y="126604"/>
                  </a:lnTo>
                  <a:lnTo>
                    <a:pt x="60123" y="90925"/>
                  </a:lnTo>
                  <a:lnTo>
                    <a:pt x="90935" y="60115"/>
                  </a:lnTo>
                  <a:lnTo>
                    <a:pt x="126616" y="34896"/>
                  </a:lnTo>
                  <a:lnTo>
                    <a:pt x="166443" y="15990"/>
                  </a:lnTo>
                  <a:lnTo>
                    <a:pt x="209695" y="4117"/>
                  </a:lnTo>
                  <a:lnTo>
                    <a:pt x="255650" y="0"/>
                  </a:lnTo>
                  <a:lnTo>
                    <a:pt x="9301353" y="0"/>
                  </a:lnTo>
                  <a:lnTo>
                    <a:pt x="9347314" y="4117"/>
                  </a:lnTo>
                  <a:lnTo>
                    <a:pt x="9390570" y="15990"/>
                  </a:lnTo>
                  <a:lnTo>
                    <a:pt x="9430399" y="34896"/>
                  </a:lnTo>
                  <a:lnTo>
                    <a:pt x="9466078" y="60115"/>
                  </a:lnTo>
                  <a:lnTo>
                    <a:pt x="9496888" y="90925"/>
                  </a:lnTo>
                  <a:lnTo>
                    <a:pt x="9522107" y="126604"/>
                  </a:lnTo>
                  <a:lnTo>
                    <a:pt x="9541013" y="166433"/>
                  </a:lnTo>
                  <a:lnTo>
                    <a:pt x="9552886" y="209689"/>
                  </a:lnTo>
                  <a:lnTo>
                    <a:pt x="9557004" y="255650"/>
                  </a:lnTo>
                  <a:lnTo>
                    <a:pt x="9557004" y="1199768"/>
                  </a:lnTo>
                  <a:lnTo>
                    <a:pt x="9552886" y="1245730"/>
                  </a:lnTo>
                  <a:lnTo>
                    <a:pt x="9541013" y="1288986"/>
                  </a:lnTo>
                  <a:lnTo>
                    <a:pt x="9522107" y="1328815"/>
                  </a:lnTo>
                  <a:lnTo>
                    <a:pt x="9496888" y="1364494"/>
                  </a:lnTo>
                  <a:lnTo>
                    <a:pt x="9466078" y="1395304"/>
                  </a:lnTo>
                  <a:lnTo>
                    <a:pt x="9430399" y="1420523"/>
                  </a:lnTo>
                  <a:lnTo>
                    <a:pt x="9390570" y="1439429"/>
                  </a:lnTo>
                  <a:lnTo>
                    <a:pt x="9347314" y="1451302"/>
                  </a:lnTo>
                  <a:lnTo>
                    <a:pt x="9301353" y="1455419"/>
                  </a:lnTo>
                  <a:lnTo>
                    <a:pt x="255650" y="1455419"/>
                  </a:lnTo>
                  <a:lnTo>
                    <a:pt x="209695" y="1451302"/>
                  </a:lnTo>
                  <a:lnTo>
                    <a:pt x="166443" y="1439429"/>
                  </a:lnTo>
                  <a:lnTo>
                    <a:pt x="126616" y="1420523"/>
                  </a:lnTo>
                  <a:lnTo>
                    <a:pt x="90935" y="1395304"/>
                  </a:lnTo>
                  <a:lnTo>
                    <a:pt x="60123" y="1364494"/>
                  </a:lnTo>
                  <a:lnTo>
                    <a:pt x="34902" y="1328815"/>
                  </a:lnTo>
                  <a:lnTo>
                    <a:pt x="15993" y="1288986"/>
                  </a:lnTo>
                  <a:lnTo>
                    <a:pt x="4118" y="1245730"/>
                  </a:lnTo>
                  <a:lnTo>
                    <a:pt x="0" y="1199768"/>
                  </a:lnTo>
                  <a:lnTo>
                    <a:pt x="0" y="255650"/>
                  </a:lnTo>
                  <a:close/>
                </a:path>
              </a:pathLst>
            </a:custGeom>
            <a:ln w="19812">
              <a:solidFill>
                <a:srgbClr val="2845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13993" y="1177290"/>
              <a:ext cx="695325" cy="698500"/>
            </a:xfrm>
            <a:custGeom>
              <a:avLst/>
              <a:gdLst/>
              <a:ahLst/>
              <a:cxnLst/>
              <a:rect l="l" t="t" r="r" b="b"/>
              <a:pathLst>
                <a:path w="695325" h="698500">
                  <a:moveTo>
                    <a:pt x="347472" y="0"/>
                  </a:moveTo>
                  <a:lnTo>
                    <a:pt x="300320" y="3185"/>
                  </a:lnTo>
                  <a:lnTo>
                    <a:pt x="255098" y="12463"/>
                  </a:lnTo>
                  <a:lnTo>
                    <a:pt x="212217" y="27420"/>
                  </a:lnTo>
                  <a:lnTo>
                    <a:pt x="172093" y="47639"/>
                  </a:lnTo>
                  <a:lnTo>
                    <a:pt x="135139" y="72705"/>
                  </a:lnTo>
                  <a:lnTo>
                    <a:pt x="101769" y="102203"/>
                  </a:lnTo>
                  <a:lnTo>
                    <a:pt x="72398" y="135717"/>
                  </a:lnTo>
                  <a:lnTo>
                    <a:pt x="47438" y="172832"/>
                  </a:lnTo>
                  <a:lnTo>
                    <a:pt x="27305" y="213133"/>
                  </a:lnTo>
                  <a:lnTo>
                    <a:pt x="12411" y="256204"/>
                  </a:lnTo>
                  <a:lnTo>
                    <a:pt x="3171" y="301630"/>
                  </a:lnTo>
                  <a:lnTo>
                    <a:pt x="0" y="348996"/>
                  </a:lnTo>
                  <a:lnTo>
                    <a:pt x="3171" y="396361"/>
                  </a:lnTo>
                  <a:lnTo>
                    <a:pt x="12411" y="441787"/>
                  </a:lnTo>
                  <a:lnTo>
                    <a:pt x="27305" y="484858"/>
                  </a:lnTo>
                  <a:lnTo>
                    <a:pt x="47438" y="525159"/>
                  </a:lnTo>
                  <a:lnTo>
                    <a:pt x="72398" y="562274"/>
                  </a:lnTo>
                  <a:lnTo>
                    <a:pt x="101769" y="595788"/>
                  </a:lnTo>
                  <a:lnTo>
                    <a:pt x="135139" y="625286"/>
                  </a:lnTo>
                  <a:lnTo>
                    <a:pt x="172093" y="650352"/>
                  </a:lnTo>
                  <a:lnTo>
                    <a:pt x="212217" y="670571"/>
                  </a:lnTo>
                  <a:lnTo>
                    <a:pt x="255098" y="685528"/>
                  </a:lnTo>
                  <a:lnTo>
                    <a:pt x="300320" y="694806"/>
                  </a:lnTo>
                  <a:lnTo>
                    <a:pt x="347472" y="697992"/>
                  </a:lnTo>
                  <a:lnTo>
                    <a:pt x="394623" y="694806"/>
                  </a:lnTo>
                  <a:lnTo>
                    <a:pt x="439845" y="685528"/>
                  </a:lnTo>
                  <a:lnTo>
                    <a:pt x="482726" y="670571"/>
                  </a:lnTo>
                  <a:lnTo>
                    <a:pt x="522850" y="650352"/>
                  </a:lnTo>
                  <a:lnTo>
                    <a:pt x="559804" y="625286"/>
                  </a:lnTo>
                  <a:lnTo>
                    <a:pt x="593174" y="595788"/>
                  </a:lnTo>
                  <a:lnTo>
                    <a:pt x="622545" y="562274"/>
                  </a:lnTo>
                  <a:lnTo>
                    <a:pt x="647505" y="525159"/>
                  </a:lnTo>
                  <a:lnTo>
                    <a:pt x="667638" y="484858"/>
                  </a:lnTo>
                  <a:lnTo>
                    <a:pt x="682532" y="441787"/>
                  </a:lnTo>
                  <a:lnTo>
                    <a:pt x="691772" y="396361"/>
                  </a:lnTo>
                  <a:lnTo>
                    <a:pt x="694944" y="348996"/>
                  </a:lnTo>
                  <a:lnTo>
                    <a:pt x="691772" y="301630"/>
                  </a:lnTo>
                  <a:lnTo>
                    <a:pt x="682532" y="256204"/>
                  </a:lnTo>
                  <a:lnTo>
                    <a:pt x="667638" y="213133"/>
                  </a:lnTo>
                  <a:lnTo>
                    <a:pt x="647505" y="172832"/>
                  </a:lnTo>
                  <a:lnTo>
                    <a:pt x="622545" y="135717"/>
                  </a:lnTo>
                  <a:lnTo>
                    <a:pt x="593174" y="102203"/>
                  </a:lnTo>
                  <a:lnTo>
                    <a:pt x="559804" y="72705"/>
                  </a:lnTo>
                  <a:lnTo>
                    <a:pt x="522850" y="47639"/>
                  </a:lnTo>
                  <a:lnTo>
                    <a:pt x="482726" y="27420"/>
                  </a:lnTo>
                  <a:lnTo>
                    <a:pt x="439845" y="12463"/>
                  </a:lnTo>
                  <a:lnTo>
                    <a:pt x="394623" y="3185"/>
                  </a:lnTo>
                  <a:lnTo>
                    <a:pt x="347472" y="0"/>
                  </a:lnTo>
                  <a:close/>
                </a:path>
              </a:pathLst>
            </a:custGeom>
            <a:solidFill>
              <a:srgbClr val="2845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13993" y="1177290"/>
              <a:ext cx="695325" cy="698500"/>
            </a:xfrm>
            <a:custGeom>
              <a:avLst/>
              <a:gdLst/>
              <a:ahLst/>
              <a:cxnLst/>
              <a:rect l="l" t="t" r="r" b="b"/>
              <a:pathLst>
                <a:path w="695325" h="698500">
                  <a:moveTo>
                    <a:pt x="0" y="348996"/>
                  </a:moveTo>
                  <a:lnTo>
                    <a:pt x="3171" y="301630"/>
                  </a:lnTo>
                  <a:lnTo>
                    <a:pt x="12411" y="256204"/>
                  </a:lnTo>
                  <a:lnTo>
                    <a:pt x="27305" y="213133"/>
                  </a:lnTo>
                  <a:lnTo>
                    <a:pt x="47438" y="172832"/>
                  </a:lnTo>
                  <a:lnTo>
                    <a:pt x="72398" y="135717"/>
                  </a:lnTo>
                  <a:lnTo>
                    <a:pt x="101769" y="102203"/>
                  </a:lnTo>
                  <a:lnTo>
                    <a:pt x="135139" y="72705"/>
                  </a:lnTo>
                  <a:lnTo>
                    <a:pt x="172093" y="47639"/>
                  </a:lnTo>
                  <a:lnTo>
                    <a:pt x="212217" y="27420"/>
                  </a:lnTo>
                  <a:lnTo>
                    <a:pt x="255098" y="12463"/>
                  </a:lnTo>
                  <a:lnTo>
                    <a:pt x="300320" y="3185"/>
                  </a:lnTo>
                  <a:lnTo>
                    <a:pt x="347472" y="0"/>
                  </a:lnTo>
                  <a:lnTo>
                    <a:pt x="394623" y="3185"/>
                  </a:lnTo>
                  <a:lnTo>
                    <a:pt x="439845" y="12463"/>
                  </a:lnTo>
                  <a:lnTo>
                    <a:pt x="482726" y="27420"/>
                  </a:lnTo>
                  <a:lnTo>
                    <a:pt x="522850" y="47639"/>
                  </a:lnTo>
                  <a:lnTo>
                    <a:pt x="559804" y="72705"/>
                  </a:lnTo>
                  <a:lnTo>
                    <a:pt x="593174" y="102203"/>
                  </a:lnTo>
                  <a:lnTo>
                    <a:pt x="622545" y="135717"/>
                  </a:lnTo>
                  <a:lnTo>
                    <a:pt x="647505" y="172832"/>
                  </a:lnTo>
                  <a:lnTo>
                    <a:pt x="667638" y="213133"/>
                  </a:lnTo>
                  <a:lnTo>
                    <a:pt x="682532" y="256204"/>
                  </a:lnTo>
                  <a:lnTo>
                    <a:pt x="691772" y="301630"/>
                  </a:lnTo>
                  <a:lnTo>
                    <a:pt x="694944" y="348996"/>
                  </a:lnTo>
                  <a:lnTo>
                    <a:pt x="691772" y="396361"/>
                  </a:lnTo>
                  <a:lnTo>
                    <a:pt x="682532" y="441787"/>
                  </a:lnTo>
                  <a:lnTo>
                    <a:pt x="667638" y="484858"/>
                  </a:lnTo>
                  <a:lnTo>
                    <a:pt x="647505" y="525159"/>
                  </a:lnTo>
                  <a:lnTo>
                    <a:pt x="622545" y="562274"/>
                  </a:lnTo>
                  <a:lnTo>
                    <a:pt x="593174" y="595788"/>
                  </a:lnTo>
                  <a:lnTo>
                    <a:pt x="559804" y="625286"/>
                  </a:lnTo>
                  <a:lnTo>
                    <a:pt x="522850" y="650352"/>
                  </a:lnTo>
                  <a:lnTo>
                    <a:pt x="482726" y="670571"/>
                  </a:lnTo>
                  <a:lnTo>
                    <a:pt x="439845" y="685528"/>
                  </a:lnTo>
                  <a:lnTo>
                    <a:pt x="394623" y="694806"/>
                  </a:lnTo>
                  <a:lnTo>
                    <a:pt x="347472" y="697992"/>
                  </a:lnTo>
                  <a:lnTo>
                    <a:pt x="300320" y="694806"/>
                  </a:lnTo>
                  <a:lnTo>
                    <a:pt x="255098" y="685528"/>
                  </a:lnTo>
                  <a:lnTo>
                    <a:pt x="212217" y="670571"/>
                  </a:lnTo>
                  <a:lnTo>
                    <a:pt x="172093" y="650352"/>
                  </a:lnTo>
                  <a:lnTo>
                    <a:pt x="135139" y="625286"/>
                  </a:lnTo>
                  <a:lnTo>
                    <a:pt x="101769" y="595788"/>
                  </a:lnTo>
                  <a:lnTo>
                    <a:pt x="72398" y="562274"/>
                  </a:lnTo>
                  <a:lnTo>
                    <a:pt x="47438" y="525159"/>
                  </a:lnTo>
                  <a:lnTo>
                    <a:pt x="27305" y="484858"/>
                  </a:lnTo>
                  <a:lnTo>
                    <a:pt x="12411" y="441787"/>
                  </a:lnTo>
                  <a:lnTo>
                    <a:pt x="3171" y="396361"/>
                  </a:lnTo>
                  <a:lnTo>
                    <a:pt x="0" y="348996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691132" y="945337"/>
            <a:ext cx="43249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Приложение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№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1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к </a:t>
            </a:r>
            <a:r>
              <a:rPr sz="1600" spc="-10" dirty="0">
                <a:latin typeface="Calibri"/>
                <a:cs typeface="Calibri"/>
              </a:rPr>
              <a:t>Приказу</a:t>
            </a:r>
            <a:r>
              <a:rPr sz="1600" spc="-5" dirty="0">
                <a:latin typeface="Calibri"/>
                <a:cs typeface="Calibri"/>
              </a:rPr>
              <a:t> №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858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от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21.09.2022: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91132" y="1189736"/>
            <a:ext cx="8233409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latin typeface="Calibri"/>
                <a:cs typeface="Calibri"/>
              </a:rPr>
              <a:t>все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учебники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1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–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9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классов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дополнительные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пособия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к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ним,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соответствующие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ФГОС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2021;</a:t>
            </a:r>
            <a:endParaRPr sz="16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latin typeface="Calibri"/>
                <a:cs typeface="Calibri"/>
              </a:rPr>
              <a:t>учебники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10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– 11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классов;</a:t>
            </a:r>
            <a:endParaRPr sz="16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latin typeface="Calibri"/>
                <a:cs typeface="Calibri"/>
              </a:rPr>
              <a:t>учебники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для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части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ООП,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формируемой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участниками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образовательных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отношений</a:t>
            </a:r>
            <a:endParaRPr sz="16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latin typeface="Calibri"/>
                <a:cs typeface="Calibri"/>
              </a:rPr>
              <a:t>учебники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для учащихся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ОВЗ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03833" y="2328417"/>
            <a:ext cx="9917430" cy="1384300"/>
            <a:chOff x="703833" y="2328417"/>
            <a:chExt cx="9917430" cy="1384300"/>
          </a:xfrm>
        </p:grpSpPr>
        <p:sp>
          <p:nvSpPr>
            <p:cNvPr id="16" name="object 16"/>
            <p:cNvSpPr/>
            <p:nvPr/>
          </p:nvSpPr>
          <p:spPr>
            <a:xfrm>
              <a:off x="1053845" y="2338577"/>
              <a:ext cx="9557385" cy="1363980"/>
            </a:xfrm>
            <a:custGeom>
              <a:avLst/>
              <a:gdLst/>
              <a:ahLst/>
              <a:cxnLst/>
              <a:rect l="l" t="t" r="r" b="b"/>
              <a:pathLst>
                <a:path w="9557385" h="1363979">
                  <a:moveTo>
                    <a:pt x="0" y="239522"/>
                  </a:moveTo>
                  <a:lnTo>
                    <a:pt x="4867" y="191272"/>
                  </a:lnTo>
                  <a:lnTo>
                    <a:pt x="18826" y="146321"/>
                  </a:lnTo>
                  <a:lnTo>
                    <a:pt x="40913" y="105636"/>
                  </a:lnTo>
                  <a:lnTo>
                    <a:pt x="70164" y="70183"/>
                  </a:lnTo>
                  <a:lnTo>
                    <a:pt x="105614" y="40926"/>
                  </a:lnTo>
                  <a:lnTo>
                    <a:pt x="146300" y="18833"/>
                  </a:lnTo>
                  <a:lnTo>
                    <a:pt x="191257" y="4869"/>
                  </a:lnTo>
                  <a:lnTo>
                    <a:pt x="239522" y="0"/>
                  </a:lnTo>
                  <a:lnTo>
                    <a:pt x="9317482" y="0"/>
                  </a:lnTo>
                  <a:lnTo>
                    <a:pt x="9365731" y="4869"/>
                  </a:lnTo>
                  <a:lnTo>
                    <a:pt x="9410682" y="18833"/>
                  </a:lnTo>
                  <a:lnTo>
                    <a:pt x="9451367" y="40926"/>
                  </a:lnTo>
                  <a:lnTo>
                    <a:pt x="9486820" y="70183"/>
                  </a:lnTo>
                  <a:lnTo>
                    <a:pt x="9516077" y="105636"/>
                  </a:lnTo>
                  <a:lnTo>
                    <a:pt x="9538170" y="146321"/>
                  </a:lnTo>
                  <a:lnTo>
                    <a:pt x="9552134" y="191272"/>
                  </a:lnTo>
                  <a:lnTo>
                    <a:pt x="9557004" y="239522"/>
                  </a:lnTo>
                  <a:lnTo>
                    <a:pt x="9557004" y="1124458"/>
                  </a:lnTo>
                  <a:lnTo>
                    <a:pt x="9552134" y="1172707"/>
                  </a:lnTo>
                  <a:lnTo>
                    <a:pt x="9538170" y="1217658"/>
                  </a:lnTo>
                  <a:lnTo>
                    <a:pt x="9516077" y="1258343"/>
                  </a:lnTo>
                  <a:lnTo>
                    <a:pt x="9486820" y="1293796"/>
                  </a:lnTo>
                  <a:lnTo>
                    <a:pt x="9451367" y="1323053"/>
                  </a:lnTo>
                  <a:lnTo>
                    <a:pt x="9410682" y="1345146"/>
                  </a:lnTo>
                  <a:lnTo>
                    <a:pt x="9365731" y="1359110"/>
                  </a:lnTo>
                  <a:lnTo>
                    <a:pt x="9317482" y="1363980"/>
                  </a:lnTo>
                  <a:lnTo>
                    <a:pt x="239522" y="1363980"/>
                  </a:lnTo>
                  <a:lnTo>
                    <a:pt x="191257" y="1359110"/>
                  </a:lnTo>
                  <a:lnTo>
                    <a:pt x="146300" y="1345146"/>
                  </a:lnTo>
                  <a:lnTo>
                    <a:pt x="105614" y="1323053"/>
                  </a:lnTo>
                  <a:lnTo>
                    <a:pt x="70164" y="1293796"/>
                  </a:lnTo>
                  <a:lnTo>
                    <a:pt x="40913" y="1258343"/>
                  </a:lnTo>
                  <a:lnTo>
                    <a:pt x="18826" y="1217658"/>
                  </a:lnTo>
                  <a:lnTo>
                    <a:pt x="4867" y="1172707"/>
                  </a:lnTo>
                  <a:lnTo>
                    <a:pt x="0" y="1124458"/>
                  </a:lnTo>
                  <a:lnTo>
                    <a:pt x="0" y="239522"/>
                  </a:lnTo>
                  <a:close/>
                </a:path>
              </a:pathLst>
            </a:custGeom>
            <a:ln w="19812">
              <a:solidFill>
                <a:srgbClr val="2845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13993" y="2693669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347472" y="0"/>
                  </a:moveTo>
                  <a:lnTo>
                    <a:pt x="300320" y="3172"/>
                  </a:lnTo>
                  <a:lnTo>
                    <a:pt x="255098" y="12412"/>
                  </a:lnTo>
                  <a:lnTo>
                    <a:pt x="212217" y="27306"/>
                  </a:lnTo>
                  <a:lnTo>
                    <a:pt x="172093" y="47441"/>
                  </a:lnTo>
                  <a:lnTo>
                    <a:pt x="135139" y="72402"/>
                  </a:lnTo>
                  <a:lnTo>
                    <a:pt x="101769" y="101774"/>
                  </a:lnTo>
                  <a:lnTo>
                    <a:pt x="72398" y="135144"/>
                  </a:lnTo>
                  <a:lnTo>
                    <a:pt x="47438" y="172099"/>
                  </a:lnTo>
                  <a:lnTo>
                    <a:pt x="27305" y="212222"/>
                  </a:lnTo>
                  <a:lnTo>
                    <a:pt x="12411" y="255102"/>
                  </a:lnTo>
                  <a:lnTo>
                    <a:pt x="3171" y="300323"/>
                  </a:lnTo>
                  <a:lnTo>
                    <a:pt x="0" y="347471"/>
                  </a:lnTo>
                  <a:lnTo>
                    <a:pt x="3171" y="394620"/>
                  </a:lnTo>
                  <a:lnTo>
                    <a:pt x="12411" y="439841"/>
                  </a:lnTo>
                  <a:lnTo>
                    <a:pt x="27305" y="482721"/>
                  </a:lnTo>
                  <a:lnTo>
                    <a:pt x="47438" y="522844"/>
                  </a:lnTo>
                  <a:lnTo>
                    <a:pt x="72398" y="559799"/>
                  </a:lnTo>
                  <a:lnTo>
                    <a:pt x="101769" y="593169"/>
                  </a:lnTo>
                  <a:lnTo>
                    <a:pt x="135139" y="622541"/>
                  </a:lnTo>
                  <a:lnTo>
                    <a:pt x="172093" y="647502"/>
                  </a:lnTo>
                  <a:lnTo>
                    <a:pt x="212217" y="667637"/>
                  </a:lnTo>
                  <a:lnTo>
                    <a:pt x="255098" y="682531"/>
                  </a:lnTo>
                  <a:lnTo>
                    <a:pt x="300320" y="691771"/>
                  </a:lnTo>
                  <a:lnTo>
                    <a:pt x="347472" y="694943"/>
                  </a:lnTo>
                  <a:lnTo>
                    <a:pt x="394623" y="691771"/>
                  </a:lnTo>
                  <a:lnTo>
                    <a:pt x="439845" y="682531"/>
                  </a:lnTo>
                  <a:lnTo>
                    <a:pt x="482726" y="667637"/>
                  </a:lnTo>
                  <a:lnTo>
                    <a:pt x="522850" y="647502"/>
                  </a:lnTo>
                  <a:lnTo>
                    <a:pt x="559804" y="622541"/>
                  </a:lnTo>
                  <a:lnTo>
                    <a:pt x="593174" y="593169"/>
                  </a:lnTo>
                  <a:lnTo>
                    <a:pt x="622545" y="559799"/>
                  </a:lnTo>
                  <a:lnTo>
                    <a:pt x="647505" y="522844"/>
                  </a:lnTo>
                  <a:lnTo>
                    <a:pt x="667638" y="482721"/>
                  </a:lnTo>
                  <a:lnTo>
                    <a:pt x="682532" y="439841"/>
                  </a:lnTo>
                  <a:lnTo>
                    <a:pt x="691772" y="394620"/>
                  </a:lnTo>
                  <a:lnTo>
                    <a:pt x="694944" y="347471"/>
                  </a:lnTo>
                  <a:lnTo>
                    <a:pt x="691772" y="300323"/>
                  </a:lnTo>
                  <a:lnTo>
                    <a:pt x="682532" y="255102"/>
                  </a:lnTo>
                  <a:lnTo>
                    <a:pt x="667638" y="212222"/>
                  </a:lnTo>
                  <a:lnTo>
                    <a:pt x="647505" y="172099"/>
                  </a:lnTo>
                  <a:lnTo>
                    <a:pt x="622545" y="135144"/>
                  </a:lnTo>
                  <a:lnTo>
                    <a:pt x="593174" y="101774"/>
                  </a:lnTo>
                  <a:lnTo>
                    <a:pt x="559804" y="72402"/>
                  </a:lnTo>
                  <a:lnTo>
                    <a:pt x="522850" y="47441"/>
                  </a:lnTo>
                  <a:lnTo>
                    <a:pt x="482726" y="27306"/>
                  </a:lnTo>
                  <a:lnTo>
                    <a:pt x="439845" y="12412"/>
                  </a:lnTo>
                  <a:lnTo>
                    <a:pt x="394623" y="3172"/>
                  </a:lnTo>
                  <a:lnTo>
                    <a:pt x="347472" y="0"/>
                  </a:lnTo>
                  <a:close/>
                </a:path>
              </a:pathLst>
            </a:custGeom>
            <a:solidFill>
              <a:srgbClr val="2845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13993" y="2693669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0" y="347471"/>
                  </a:moveTo>
                  <a:lnTo>
                    <a:pt x="3171" y="300323"/>
                  </a:lnTo>
                  <a:lnTo>
                    <a:pt x="12411" y="255102"/>
                  </a:lnTo>
                  <a:lnTo>
                    <a:pt x="27305" y="212222"/>
                  </a:lnTo>
                  <a:lnTo>
                    <a:pt x="47438" y="172099"/>
                  </a:lnTo>
                  <a:lnTo>
                    <a:pt x="72398" y="135144"/>
                  </a:lnTo>
                  <a:lnTo>
                    <a:pt x="101769" y="101774"/>
                  </a:lnTo>
                  <a:lnTo>
                    <a:pt x="135139" y="72402"/>
                  </a:lnTo>
                  <a:lnTo>
                    <a:pt x="172093" y="47441"/>
                  </a:lnTo>
                  <a:lnTo>
                    <a:pt x="212217" y="27306"/>
                  </a:lnTo>
                  <a:lnTo>
                    <a:pt x="255098" y="12412"/>
                  </a:lnTo>
                  <a:lnTo>
                    <a:pt x="300320" y="3172"/>
                  </a:lnTo>
                  <a:lnTo>
                    <a:pt x="347472" y="0"/>
                  </a:lnTo>
                  <a:lnTo>
                    <a:pt x="394623" y="3172"/>
                  </a:lnTo>
                  <a:lnTo>
                    <a:pt x="439845" y="12412"/>
                  </a:lnTo>
                  <a:lnTo>
                    <a:pt x="482726" y="27306"/>
                  </a:lnTo>
                  <a:lnTo>
                    <a:pt x="522850" y="47441"/>
                  </a:lnTo>
                  <a:lnTo>
                    <a:pt x="559804" y="72402"/>
                  </a:lnTo>
                  <a:lnTo>
                    <a:pt x="593174" y="101774"/>
                  </a:lnTo>
                  <a:lnTo>
                    <a:pt x="622545" y="135144"/>
                  </a:lnTo>
                  <a:lnTo>
                    <a:pt x="647505" y="172099"/>
                  </a:lnTo>
                  <a:lnTo>
                    <a:pt x="667638" y="212222"/>
                  </a:lnTo>
                  <a:lnTo>
                    <a:pt x="682532" y="255102"/>
                  </a:lnTo>
                  <a:lnTo>
                    <a:pt x="691772" y="300323"/>
                  </a:lnTo>
                  <a:lnTo>
                    <a:pt x="694944" y="347471"/>
                  </a:lnTo>
                  <a:lnTo>
                    <a:pt x="691772" y="394620"/>
                  </a:lnTo>
                  <a:lnTo>
                    <a:pt x="682532" y="439841"/>
                  </a:lnTo>
                  <a:lnTo>
                    <a:pt x="667638" y="482721"/>
                  </a:lnTo>
                  <a:lnTo>
                    <a:pt x="647505" y="522844"/>
                  </a:lnTo>
                  <a:lnTo>
                    <a:pt x="622545" y="559799"/>
                  </a:lnTo>
                  <a:lnTo>
                    <a:pt x="593174" y="593169"/>
                  </a:lnTo>
                  <a:lnTo>
                    <a:pt x="559804" y="622541"/>
                  </a:lnTo>
                  <a:lnTo>
                    <a:pt x="522850" y="647502"/>
                  </a:lnTo>
                  <a:lnTo>
                    <a:pt x="482726" y="667637"/>
                  </a:lnTo>
                  <a:lnTo>
                    <a:pt x="439845" y="682531"/>
                  </a:lnTo>
                  <a:lnTo>
                    <a:pt x="394623" y="691771"/>
                  </a:lnTo>
                  <a:lnTo>
                    <a:pt x="347472" y="694943"/>
                  </a:lnTo>
                  <a:lnTo>
                    <a:pt x="300320" y="691771"/>
                  </a:lnTo>
                  <a:lnTo>
                    <a:pt x="255098" y="682531"/>
                  </a:lnTo>
                  <a:lnTo>
                    <a:pt x="212217" y="667637"/>
                  </a:lnTo>
                  <a:lnTo>
                    <a:pt x="172093" y="647502"/>
                  </a:lnTo>
                  <a:lnTo>
                    <a:pt x="135139" y="622541"/>
                  </a:lnTo>
                  <a:lnTo>
                    <a:pt x="101769" y="593169"/>
                  </a:lnTo>
                  <a:lnTo>
                    <a:pt x="72398" y="559799"/>
                  </a:lnTo>
                  <a:lnTo>
                    <a:pt x="47438" y="522844"/>
                  </a:lnTo>
                  <a:lnTo>
                    <a:pt x="27305" y="482721"/>
                  </a:lnTo>
                  <a:lnTo>
                    <a:pt x="12411" y="439841"/>
                  </a:lnTo>
                  <a:lnTo>
                    <a:pt x="3171" y="394620"/>
                  </a:lnTo>
                  <a:lnTo>
                    <a:pt x="0" y="347471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962964" y="2822828"/>
            <a:ext cx="180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91132" y="4185284"/>
            <a:ext cx="680021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Учебные</a:t>
            </a:r>
            <a:r>
              <a:rPr sz="1600" b="1" spc="-5" dirty="0">
                <a:latin typeface="Calibri"/>
                <a:cs typeface="Calibri"/>
              </a:rPr>
              <a:t> пособия,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соответствующие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ФГОС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2021**,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подготовленные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на </a:t>
            </a:r>
            <a:r>
              <a:rPr sz="1600" spc="-10" dirty="0">
                <a:latin typeface="Calibri"/>
                <a:cs typeface="Calibri"/>
              </a:rPr>
              <a:t>основе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востребованных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учебников,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не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вошедших</a:t>
            </a:r>
            <a:r>
              <a:rPr sz="1600" spc="-5" dirty="0">
                <a:latin typeface="Calibri"/>
                <a:cs typeface="Calibri"/>
              </a:rPr>
              <a:t> в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Приложение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№1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62660" y="1312926"/>
            <a:ext cx="180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704087" y="3750564"/>
            <a:ext cx="9916795" cy="1384300"/>
            <a:chOff x="704087" y="3750564"/>
            <a:chExt cx="9916795" cy="1384300"/>
          </a:xfrm>
        </p:grpSpPr>
        <p:sp>
          <p:nvSpPr>
            <p:cNvPr id="23" name="object 23"/>
            <p:cNvSpPr/>
            <p:nvPr/>
          </p:nvSpPr>
          <p:spPr>
            <a:xfrm>
              <a:off x="1053845" y="3760470"/>
              <a:ext cx="9557385" cy="1363980"/>
            </a:xfrm>
            <a:custGeom>
              <a:avLst/>
              <a:gdLst/>
              <a:ahLst/>
              <a:cxnLst/>
              <a:rect l="l" t="t" r="r" b="b"/>
              <a:pathLst>
                <a:path w="9557385" h="1363979">
                  <a:moveTo>
                    <a:pt x="0" y="239521"/>
                  </a:moveTo>
                  <a:lnTo>
                    <a:pt x="4867" y="191272"/>
                  </a:lnTo>
                  <a:lnTo>
                    <a:pt x="18826" y="146321"/>
                  </a:lnTo>
                  <a:lnTo>
                    <a:pt x="40913" y="105636"/>
                  </a:lnTo>
                  <a:lnTo>
                    <a:pt x="70164" y="70183"/>
                  </a:lnTo>
                  <a:lnTo>
                    <a:pt x="105614" y="40926"/>
                  </a:lnTo>
                  <a:lnTo>
                    <a:pt x="146300" y="18833"/>
                  </a:lnTo>
                  <a:lnTo>
                    <a:pt x="191257" y="4869"/>
                  </a:lnTo>
                  <a:lnTo>
                    <a:pt x="239522" y="0"/>
                  </a:lnTo>
                  <a:lnTo>
                    <a:pt x="9317482" y="0"/>
                  </a:lnTo>
                  <a:lnTo>
                    <a:pt x="9365731" y="4869"/>
                  </a:lnTo>
                  <a:lnTo>
                    <a:pt x="9410682" y="18833"/>
                  </a:lnTo>
                  <a:lnTo>
                    <a:pt x="9451367" y="40926"/>
                  </a:lnTo>
                  <a:lnTo>
                    <a:pt x="9486820" y="70183"/>
                  </a:lnTo>
                  <a:lnTo>
                    <a:pt x="9516077" y="105636"/>
                  </a:lnTo>
                  <a:lnTo>
                    <a:pt x="9538170" y="146321"/>
                  </a:lnTo>
                  <a:lnTo>
                    <a:pt x="9552134" y="191272"/>
                  </a:lnTo>
                  <a:lnTo>
                    <a:pt x="9557004" y="239521"/>
                  </a:lnTo>
                  <a:lnTo>
                    <a:pt x="9557004" y="1124457"/>
                  </a:lnTo>
                  <a:lnTo>
                    <a:pt x="9552134" y="1172707"/>
                  </a:lnTo>
                  <a:lnTo>
                    <a:pt x="9538170" y="1217658"/>
                  </a:lnTo>
                  <a:lnTo>
                    <a:pt x="9516077" y="1258343"/>
                  </a:lnTo>
                  <a:lnTo>
                    <a:pt x="9486820" y="1293796"/>
                  </a:lnTo>
                  <a:lnTo>
                    <a:pt x="9451367" y="1323053"/>
                  </a:lnTo>
                  <a:lnTo>
                    <a:pt x="9410682" y="1345146"/>
                  </a:lnTo>
                  <a:lnTo>
                    <a:pt x="9365731" y="1359110"/>
                  </a:lnTo>
                  <a:lnTo>
                    <a:pt x="9317482" y="1363979"/>
                  </a:lnTo>
                  <a:lnTo>
                    <a:pt x="239522" y="1363979"/>
                  </a:lnTo>
                  <a:lnTo>
                    <a:pt x="191257" y="1359110"/>
                  </a:lnTo>
                  <a:lnTo>
                    <a:pt x="146300" y="1345146"/>
                  </a:lnTo>
                  <a:lnTo>
                    <a:pt x="105614" y="1323053"/>
                  </a:lnTo>
                  <a:lnTo>
                    <a:pt x="70164" y="1293796"/>
                  </a:lnTo>
                  <a:lnTo>
                    <a:pt x="40913" y="1258343"/>
                  </a:lnTo>
                  <a:lnTo>
                    <a:pt x="18826" y="1217658"/>
                  </a:lnTo>
                  <a:lnTo>
                    <a:pt x="4867" y="1172707"/>
                  </a:lnTo>
                  <a:lnTo>
                    <a:pt x="0" y="1124457"/>
                  </a:lnTo>
                  <a:lnTo>
                    <a:pt x="0" y="239521"/>
                  </a:lnTo>
                  <a:close/>
                </a:path>
              </a:pathLst>
            </a:custGeom>
            <a:ln w="19812">
              <a:solidFill>
                <a:srgbClr val="2845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13993" y="4019550"/>
              <a:ext cx="695325" cy="698500"/>
            </a:xfrm>
            <a:custGeom>
              <a:avLst/>
              <a:gdLst/>
              <a:ahLst/>
              <a:cxnLst/>
              <a:rect l="l" t="t" r="r" b="b"/>
              <a:pathLst>
                <a:path w="695325" h="698500">
                  <a:moveTo>
                    <a:pt x="347472" y="0"/>
                  </a:moveTo>
                  <a:lnTo>
                    <a:pt x="300320" y="3185"/>
                  </a:lnTo>
                  <a:lnTo>
                    <a:pt x="255098" y="12463"/>
                  </a:lnTo>
                  <a:lnTo>
                    <a:pt x="212217" y="27420"/>
                  </a:lnTo>
                  <a:lnTo>
                    <a:pt x="172093" y="47639"/>
                  </a:lnTo>
                  <a:lnTo>
                    <a:pt x="135139" y="72705"/>
                  </a:lnTo>
                  <a:lnTo>
                    <a:pt x="101769" y="102203"/>
                  </a:lnTo>
                  <a:lnTo>
                    <a:pt x="72398" y="135717"/>
                  </a:lnTo>
                  <a:lnTo>
                    <a:pt x="47438" y="172832"/>
                  </a:lnTo>
                  <a:lnTo>
                    <a:pt x="27305" y="213133"/>
                  </a:lnTo>
                  <a:lnTo>
                    <a:pt x="12411" y="256204"/>
                  </a:lnTo>
                  <a:lnTo>
                    <a:pt x="3171" y="301630"/>
                  </a:lnTo>
                  <a:lnTo>
                    <a:pt x="0" y="348995"/>
                  </a:lnTo>
                  <a:lnTo>
                    <a:pt x="3171" y="396361"/>
                  </a:lnTo>
                  <a:lnTo>
                    <a:pt x="12411" y="441787"/>
                  </a:lnTo>
                  <a:lnTo>
                    <a:pt x="27305" y="484858"/>
                  </a:lnTo>
                  <a:lnTo>
                    <a:pt x="47438" y="525159"/>
                  </a:lnTo>
                  <a:lnTo>
                    <a:pt x="72398" y="562274"/>
                  </a:lnTo>
                  <a:lnTo>
                    <a:pt x="101769" y="595788"/>
                  </a:lnTo>
                  <a:lnTo>
                    <a:pt x="135139" y="625286"/>
                  </a:lnTo>
                  <a:lnTo>
                    <a:pt x="172093" y="650352"/>
                  </a:lnTo>
                  <a:lnTo>
                    <a:pt x="212217" y="670571"/>
                  </a:lnTo>
                  <a:lnTo>
                    <a:pt x="255098" y="685528"/>
                  </a:lnTo>
                  <a:lnTo>
                    <a:pt x="300320" y="694806"/>
                  </a:lnTo>
                  <a:lnTo>
                    <a:pt x="347472" y="697992"/>
                  </a:lnTo>
                  <a:lnTo>
                    <a:pt x="394623" y="694806"/>
                  </a:lnTo>
                  <a:lnTo>
                    <a:pt x="439845" y="685528"/>
                  </a:lnTo>
                  <a:lnTo>
                    <a:pt x="482726" y="670571"/>
                  </a:lnTo>
                  <a:lnTo>
                    <a:pt x="522850" y="650352"/>
                  </a:lnTo>
                  <a:lnTo>
                    <a:pt x="559804" y="625286"/>
                  </a:lnTo>
                  <a:lnTo>
                    <a:pt x="593174" y="595788"/>
                  </a:lnTo>
                  <a:lnTo>
                    <a:pt x="622545" y="562274"/>
                  </a:lnTo>
                  <a:lnTo>
                    <a:pt x="647505" y="525159"/>
                  </a:lnTo>
                  <a:lnTo>
                    <a:pt x="667638" y="484858"/>
                  </a:lnTo>
                  <a:lnTo>
                    <a:pt x="682532" y="441787"/>
                  </a:lnTo>
                  <a:lnTo>
                    <a:pt x="691772" y="396361"/>
                  </a:lnTo>
                  <a:lnTo>
                    <a:pt x="694944" y="348995"/>
                  </a:lnTo>
                  <a:lnTo>
                    <a:pt x="691772" y="301630"/>
                  </a:lnTo>
                  <a:lnTo>
                    <a:pt x="682532" y="256204"/>
                  </a:lnTo>
                  <a:lnTo>
                    <a:pt x="667638" y="213133"/>
                  </a:lnTo>
                  <a:lnTo>
                    <a:pt x="647505" y="172832"/>
                  </a:lnTo>
                  <a:lnTo>
                    <a:pt x="622545" y="135717"/>
                  </a:lnTo>
                  <a:lnTo>
                    <a:pt x="593174" y="102203"/>
                  </a:lnTo>
                  <a:lnTo>
                    <a:pt x="559804" y="72705"/>
                  </a:lnTo>
                  <a:lnTo>
                    <a:pt x="522850" y="47639"/>
                  </a:lnTo>
                  <a:lnTo>
                    <a:pt x="482726" y="27420"/>
                  </a:lnTo>
                  <a:lnTo>
                    <a:pt x="439845" y="12463"/>
                  </a:lnTo>
                  <a:lnTo>
                    <a:pt x="394623" y="3185"/>
                  </a:lnTo>
                  <a:lnTo>
                    <a:pt x="347472" y="0"/>
                  </a:lnTo>
                  <a:close/>
                </a:path>
              </a:pathLst>
            </a:custGeom>
            <a:solidFill>
              <a:srgbClr val="2845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13993" y="4019550"/>
              <a:ext cx="695325" cy="698500"/>
            </a:xfrm>
            <a:custGeom>
              <a:avLst/>
              <a:gdLst/>
              <a:ahLst/>
              <a:cxnLst/>
              <a:rect l="l" t="t" r="r" b="b"/>
              <a:pathLst>
                <a:path w="695325" h="698500">
                  <a:moveTo>
                    <a:pt x="0" y="348995"/>
                  </a:moveTo>
                  <a:lnTo>
                    <a:pt x="3171" y="301630"/>
                  </a:lnTo>
                  <a:lnTo>
                    <a:pt x="12411" y="256204"/>
                  </a:lnTo>
                  <a:lnTo>
                    <a:pt x="27305" y="213133"/>
                  </a:lnTo>
                  <a:lnTo>
                    <a:pt x="47438" y="172832"/>
                  </a:lnTo>
                  <a:lnTo>
                    <a:pt x="72398" y="135717"/>
                  </a:lnTo>
                  <a:lnTo>
                    <a:pt x="101769" y="102203"/>
                  </a:lnTo>
                  <a:lnTo>
                    <a:pt x="135139" y="72705"/>
                  </a:lnTo>
                  <a:lnTo>
                    <a:pt x="172093" y="47639"/>
                  </a:lnTo>
                  <a:lnTo>
                    <a:pt x="212217" y="27420"/>
                  </a:lnTo>
                  <a:lnTo>
                    <a:pt x="255098" y="12463"/>
                  </a:lnTo>
                  <a:lnTo>
                    <a:pt x="300320" y="3185"/>
                  </a:lnTo>
                  <a:lnTo>
                    <a:pt x="347472" y="0"/>
                  </a:lnTo>
                  <a:lnTo>
                    <a:pt x="394623" y="3185"/>
                  </a:lnTo>
                  <a:lnTo>
                    <a:pt x="439845" y="12463"/>
                  </a:lnTo>
                  <a:lnTo>
                    <a:pt x="482726" y="27420"/>
                  </a:lnTo>
                  <a:lnTo>
                    <a:pt x="522850" y="47639"/>
                  </a:lnTo>
                  <a:lnTo>
                    <a:pt x="559804" y="72705"/>
                  </a:lnTo>
                  <a:lnTo>
                    <a:pt x="593174" y="102203"/>
                  </a:lnTo>
                  <a:lnTo>
                    <a:pt x="622545" y="135717"/>
                  </a:lnTo>
                  <a:lnTo>
                    <a:pt x="647505" y="172832"/>
                  </a:lnTo>
                  <a:lnTo>
                    <a:pt x="667638" y="213133"/>
                  </a:lnTo>
                  <a:lnTo>
                    <a:pt x="682532" y="256204"/>
                  </a:lnTo>
                  <a:lnTo>
                    <a:pt x="691772" y="301630"/>
                  </a:lnTo>
                  <a:lnTo>
                    <a:pt x="694944" y="348995"/>
                  </a:lnTo>
                  <a:lnTo>
                    <a:pt x="691772" y="396361"/>
                  </a:lnTo>
                  <a:lnTo>
                    <a:pt x="682532" y="441787"/>
                  </a:lnTo>
                  <a:lnTo>
                    <a:pt x="667638" y="484858"/>
                  </a:lnTo>
                  <a:lnTo>
                    <a:pt x="647505" y="525159"/>
                  </a:lnTo>
                  <a:lnTo>
                    <a:pt x="622545" y="562274"/>
                  </a:lnTo>
                  <a:lnTo>
                    <a:pt x="593174" y="595788"/>
                  </a:lnTo>
                  <a:lnTo>
                    <a:pt x="559804" y="625286"/>
                  </a:lnTo>
                  <a:lnTo>
                    <a:pt x="522850" y="650352"/>
                  </a:lnTo>
                  <a:lnTo>
                    <a:pt x="482726" y="670571"/>
                  </a:lnTo>
                  <a:lnTo>
                    <a:pt x="439845" y="685528"/>
                  </a:lnTo>
                  <a:lnTo>
                    <a:pt x="394623" y="694806"/>
                  </a:lnTo>
                  <a:lnTo>
                    <a:pt x="347472" y="697992"/>
                  </a:lnTo>
                  <a:lnTo>
                    <a:pt x="300320" y="694806"/>
                  </a:lnTo>
                  <a:lnTo>
                    <a:pt x="255098" y="685528"/>
                  </a:lnTo>
                  <a:lnTo>
                    <a:pt x="212217" y="670571"/>
                  </a:lnTo>
                  <a:lnTo>
                    <a:pt x="172093" y="650352"/>
                  </a:lnTo>
                  <a:lnTo>
                    <a:pt x="135139" y="625286"/>
                  </a:lnTo>
                  <a:lnTo>
                    <a:pt x="101769" y="595788"/>
                  </a:lnTo>
                  <a:lnTo>
                    <a:pt x="72398" y="562274"/>
                  </a:lnTo>
                  <a:lnTo>
                    <a:pt x="47438" y="525159"/>
                  </a:lnTo>
                  <a:lnTo>
                    <a:pt x="27305" y="484858"/>
                  </a:lnTo>
                  <a:lnTo>
                    <a:pt x="12411" y="441787"/>
                  </a:lnTo>
                  <a:lnTo>
                    <a:pt x="3171" y="396361"/>
                  </a:lnTo>
                  <a:lnTo>
                    <a:pt x="0" y="348995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962964" y="4150614"/>
            <a:ext cx="180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750314" y="2732658"/>
            <a:ext cx="757682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Приложение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№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2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к </a:t>
            </a:r>
            <a:r>
              <a:rPr sz="1600" spc="-10" dirty="0">
                <a:latin typeface="Calibri"/>
                <a:cs typeface="Calibri"/>
              </a:rPr>
              <a:t>Приказу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№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858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от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21.09.2022: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учебники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для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3,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4,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7*,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8,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9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классов и 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дополнительные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пособия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к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ним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для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обеспечения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«доучивания»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по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ФГОС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2009,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2010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-30" dirty="0">
                <a:latin typeface="Calibri"/>
                <a:cs typeface="Calibri"/>
              </a:rPr>
              <a:t>гг.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772668" y="5222747"/>
            <a:ext cx="9848215" cy="542925"/>
            <a:chOff x="772668" y="5222747"/>
            <a:chExt cx="9848215" cy="542925"/>
          </a:xfrm>
        </p:grpSpPr>
        <p:sp>
          <p:nvSpPr>
            <p:cNvPr id="29" name="object 29"/>
            <p:cNvSpPr/>
            <p:nvPr/>
          </p:nvSpPr>
          <p:spPr>
            <a:xfrm>
              <a:off x="782574" y="5232653"/>
              <a:ext cx="9828530" cy="523240"/>
            </a:xfrm>
            <a:custGeom>
              <a:avLst/>
              <a:gdLst/>
              <a:ahLst/>
              <a:cxnLst/>
              <a:rect l="l" t="t" r="r" b="b"/>
              <a:pathLst>
                <a:path w="9828530" h="523239">
                  <a:moveTo>
                    <a:pt x="9566910" y="0"/>
                  </a:moveTo>
                  <a:lnTo>
                    <a:pt x="261366" y="0"/>
                  </a:lnTo>
                  <a:lnTo>
                    <a:pt x="214385" y="4209"/>
                  </a:lnTo>
                  <a:lnTo>
                    <a:pt x="170167" y="16345"/>
                  </a:lnTo>
                  <a:lnTo>
                    <a:pt x="129449" y="35672"/>
                  </a:lnTo>
                  <a:lnTo>
                    <a:pt x="92971" y="61453"/>
                  </a:lnTo>
                  <a:lnTo>
                    <a:pt x="61470" y="92950"/>
                  </a:lnTo>
                  <a:lnTo>
                    <a:pt x="35684" y="129427"/>
                  </a:lnTo>
                  <a:lnTo>
                    <a:pt x="16351" y="170146"/>
                  </a:lnTo>
                  <a:lnTo>
                    <a:pt x="4210" y="214371"/>
                  </a:lnTo>
                  <a:lnTo>
                    <a:pt x="0" y="261366"/>
                  </a:lnTo>
                  <a:lnTo>
                    <a:pt x="4212" y="308350"/>
                  </a:lnTo>
                  <a:lnTo>
                    <a:pt x="16354" y="352571"/>
                  </a:lnTo>
                  <a:lnTo>
                    <a:pt x="35690" y="393291"/>
                  </a:lnTo>
                  <a:lnTo>
                    <a:pt x="61480" y="429771"/>
                  </a:lnTo>
                  <a:lnTo>
                    <a:pt x="92987" y="461273"/>
                  </a:lnTo>
                  <a:lnTo>
                    <a:pt x="129475" y="487060"/>
                  </a:lnTo>
                  <a:lnTo>
                    <a:pt x="170212" y="506392"/>
                  </a:lnTo>
                  <a:lnTo>
                    <a:pt x="214385" y="518521"/>
                  </a:lnTo>
                  <a:lnTo>
                    <a:pt x="261366" y="522732"/>
                  </a:lnTo>
                  <a:lnTo>
                    <a:pt x="9566910" y="522744"/>
                  </a:lnTo>
                  <a:lnTo>
                    <a:pt x="9613950" y="518521"/>
                  </a:lnTo>
                  <a:lnTo>
                    <a:pt x="9658155" y="506380"/>
                  </a:lnTo>
                  <a:lnTo>
                    <a:pt x="9698866" y="487047"/>
                  </a:lnTo>
                  <a:lnTo>
                    <a:pt x="9735337" y="461261"/>
                  </a:lnTo>
                  <a:lnTo>
                    <a:pt x="9766830" y="429760"/>
                  </a:lnTo>
                  <a:lnTo>
                    <a:pt x="9792607" y="393282"/>
                  </a:lnTo>
                  <a:lnTo>
                    <a:pt x="9811931" y="352564"/>
                  </a:lnTo>
                  <a:lnTo>
                    <a:pt x="9824067" y="308346"/>
                  </a:lnTo>
                  <a:lnTo>
                    <a:pt x="9828276" y="261366"/>
                  </a:lnTo>
                  <a:lnTo>
                    <a:pt x="9824066" y="214371"/>
                  </a:lnTo>
                  <a:lnTo>
                    <a:pt x="9811930" y="170146"/>
                  </a:lnTo>
                  <a:lnTo>
                    <a:pt x="9792603" y="129427"/>
                  </a:lnTo>
                  <a:lnTo>
                    <a:pt x="9766822" y="92950"/>
                  </a:lnTo>
                  <a:lnTo>
                    <a:pt x="9735325" y="61453"/>
                  </a:lnTo>
                  <a:lnTo>
                    <a:pt x="9698848" y="35672"/>
                  </a:lnTo>
                  <a:lnTo>
                    <a:pt x="9658129" y="16345"/>
                  </a:lnTo>
                  <a:lnTo>
                    <a:pt x="9613904" y="4209"/>
                  </a:lnTo>
                  <a:lnTo>
                    <a:pt x="9566910" y="0"/>
                  </a:lnTo>
                  <a:close/>
                </a:path>
              </a:pathLst>
            </a:custGeom>
            <a:solidFill>
              <a:srgbClr val="2845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82574" y="5232653"/>
              <a:ext cx="9828530" cy="523240"/>
            </a:xfrm>
            <a:custGeom>
              <a:avLst/>
              <a:gdLst/>
              <a:ahLst/>
              <a:cxnLst/>
              <a:rect l="l" t="t" r="r" b="b"/>
              <a:pathLst>
                <a:path w="9828530" h="523239">
                  <a:moveTo>
                    <a:pt x="0" y="261366"/>
                  </a:moveTo>
                  <a:lnTo>
                    <a:pt x="4210" y="214371"/>
                  </a:lnTo>
                  <a:lnTo>
                    <a:pt x="16351" y="170146"/>
                  </a:lnTo>
                  <a:lnTo>
                    <a:pt x="35684" y="129427"/>
                  </a:lnTo>
                  <a:lnTo>
                    <a:pt x="61470" y="92950"/>
                  </a:lnTo>
                  <a:lnTo>
                    <a:pt x="92971" y="61453"/>
                  </a:lnTo>
                  <a:lnTo>
                    <a:pt x="129449" y="35672"/>
                  </a:lnTo>
                  <a:lnTo>
                    <a:pt x="170167" y="16345"/>
                  </a:lnTo>
                  <a:lnTo>
                    <a:pt x="214385" y="4209"/>
                  </a:lnTo>
                  <a:lnTo>
                    <a:pt x="261366" y="0"/>
                  </a:lnTo>
                  <a:lnTo>
                    <a:pt x="9566910" y="0"/>
                  </a:lnTo>
                  <a:lnTo>
                    <a:pt x="9613904" y="4209"/>
                  </a:lnTo>
                  <a:lnTo>
                    <a:pt x="9658129" y="16345"/>
                  </a:lnTo>
                  <a:lnTo>
                    <a:pt x="9698848" y="35672"/>
                  </a:lnTo>
                  <a:lnTo>
                    <a:pt x="9735325" y="61453"/>
                  </a:lnTo>
                  <a:lnTo>
                    <a:pt x="9766822" y="92950"/>
                  </a:lnTo>
                  <a:lnTo>
                    <a:pt x="9792603" y="129427"/>
                  </a:lnTo>
                  <a:lnTo>
                    <a:pt x="9811930" y="170146"/>
                  </a:lnTo>
                  <a:lnTo>
                    <a:pt x="9824066" y="214371"/>
                  </a:lnTo>
                  <a:lnTo>
                    <a:pt x="9828276" y="261366"/>
                  </a:lnTo>
                  <a:lnTo>
                    <a:pt x="9824066" y="308350"/>
                  </a:lnTo>
                  <a:lnTo>
                    <a:pt x="9811930" y="352571"/>
                  </a:lnTo>
                  <a:lnTo>
                    <a:pt x="9792603" y="393291"/>
                  </a:lnTo>
                  <a:lnTo>
                    <a:pt x="9766822" y="429771"/>
                  </a:lnTo>
                  <a:lnTo>
                    <a:pt x="9735325" y="461273"/>
                  </a:lnTo>
                  <a:lnTo>
                    <a:pt x="9698848" y="487060"/>
                  </a:lnTo>
                  <a:lnTo>
                    <a:pt x="9658129" y="506392"/>
                  </a:lnTo>
                  <a:lnTo>
                    <a:pt x="9613904" y="518533"/>
                  </a:lnTo>
                  <a:lnTo>
                    <a:pt x="9566910" y="522744"/>
                  </a:lnTo>
                  <a:lnTo>
                    <a:pt x="261366" y="522732"/>
                  </a:lnTo>
                  <a:lnTo>
                    <a:pt x="214385" y="518521"/>
                  </a:lnTo>
                  <a:lnTo>
                    <a:pt x="170167" y="506380"/>
                  </a:lnTo>
                  <a:lnTo>
                    <a:pt x="129449" y="487047"/>
                  </a:lnTo>
                  <a:lnTo>
                    <a:pt x="92971" y="461261"/>
                  </a:lnTo>
                  <a:lnTo>
                    <a:pt x="61470" y="429760"/>
                  </a:lnTo>
                  <a:lnTo>
                    <a:pt x="35684" y="393282"/>
                  </a:lnTo>
                  <a:lnTo>
                    <a:pt x="16351" y="352564"/>
                  </a:lnTo>
                  <a:lnTo>
                    <a:pt x="4210" y="308346"/>
                  </a:lnTo>
                  <a:lnTo>
                    <a:pt x="0" y="261366"/>
                  </a:lnTo>
                  <a:close/>
                </a:path>
              </a:pathLst>
            </a:custGeom>
            <a:ln w="19812">
              <a:solidFill>
                <a:srgbClr val="223B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1215644" y="5370957"/>
            <a:ext cx="88353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бланке</a:t>
            </a:r>
            <a:r>
              <a:rPr sz="14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заказа</a:t>
            </a:r>
            <a:r>
              <a:rPr sz="14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будет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 присутствовать</a:t>
            </a:r>
            <a:r>
              <a:rPr sz="14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информация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 номере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приложения</a:t>
            </a:r>
            <a:r>
              <a:rPr sz="14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Приказа,</a:t>
            </a:r>
            <a:r>
              <a:rPr sz="14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котором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размещён</a:t>
            </a:r>
            <a:r>
              <a:rPr sz="14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учебник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951687" y="5890971"/>
            <a:ext cx="883793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*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За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исключением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предметов,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изучение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которых начинается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в 7-м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классе.</a:t>
            </a:r>
            <a:endParaRPr sz="10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**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Учебные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пособия,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которые</a:t>
            </a:r>
            <a:r>
              <a:rPr sz="1000" spc="-1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получили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положительные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заключения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научной,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педагогической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и общественной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экспертиз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на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соответствие</a:t>
            </a:r>
            <a:r>
              <a:rPr sz="1000" spc="15" dirty="0">
                <a:latin typeface="Calibri"/>
                <a:cs typeface="Calibri"/>
              </a:rPr>
              <a:t> </a:t>
            </a:r>
            <a:r>
              <a:rPr sz="1000" spc="5" dirty="0">
                <a:latin typeface="Calibri"/>
                <a:cs typeface="Calibri"/>
              </a:rPr>
              <a:t>ФГОС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2021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//</a:t>
            </a:r>
            <a:r>
              <a:rPr sz="1000" spc="1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Протокол </a:t>
            </a:r>
            <a:r>
              <a:rPr sz="1000" spc="-21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от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1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июня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2022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года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№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9/НМС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заседания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Научно-методического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совета</a:t>
            </a:r>
            <a:r>
              <a:rPr sz="1000" spc="1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по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учебникам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https://docs.edu.gov.ru/document/7d6f1de22dd68da0afbc2bb20a9c52cf</a:t>
            </a:r>
            <a:r>
              <a:rPr sz="1000" u="sng" spc="-5" dirty="0" smtClean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/</a:t>
            </a:r>
            <a:r>
              <a:rPr lang="ru-RU" sz="1000" u="sng" spc="-5" dirty="0" smtClean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  </a:t>
            </a:r>
          </a:p>
          <a:p>
            <a:pPr marL="12700" marR="5080">
              <a:lnSpc>
                <a:spcPct val="100000"/>
              </a:lnSpc>
            </a:pPr>
            <a:endParaRPr sz="1000" dirty="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0115501" y="6195771"/>
            <a:ext cx="7048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91515" algn="l"/>
              </a:tabLst>
            </a:pPr>
            <a:r>
              <a:rPr sz="1000" u="heavy" spc="-5" dirty="0">
                <a:solidFill>
                  <a:srgbClr val="0462C1"/>
                </a:solidFill>
                <a:uFill>
                  <a:solidFill>
                    <a:srgbClr val="274392"/>
                  </a:solidFill>
                </a:uFill>
                <a:latin typeface="Calibri"/>
                <a:cs typeface="Calibri"/>
              </a:rPr>
              <a:t> 	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1101055" y="6195771"/>
            <a:ext cx="7061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92785" algn="l"/>
              </a:tabLst>
            </a:pPr>
            <a:r>
              <a:rPr sz="1000" u="heavy" spc="-5" dirty="0">
                <a:solidFill>
                  <a:srgbClr val="0462C1"/>
                </a:solidFill>
                <a:uFill>
                  <a:solidFill>
                    <a:srgbClr val="274392"/>
                  </a:solidFill>
                </a:uFill>
                <a:latin typeface="Calibri"/>
                <a:cs typeface="Calibri"/>
              </a:rPr>
              <a:t> 	</a:t>
            </a:r>
            <a:endParaRPr sz="10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46868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92559" y="461899"/>
            <a:ext cx="205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223B78"/>
                </a:solidFill>
                <a:latin typeface="Calibri"/>
                <a:cs typeface="Calibri"/>
              </a:rPr>
              <a:t>10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4162" y="268604"/>
            <a:ext cx="32334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Статус</a:t>
            </a:r>
            <a:r>
              <a:rPr spc="-45" dirty="0"/>
              <a:t> </a:t>
            </a:r>
            <a:r>
              <a:rPr spc="-5" dirty="0"/>
              <a:t>учебных</a:t>
            </a:r>
            <a:r>
              <a:rPr spc="-30" dirty="0"/>
              <a:t> </a:t>
            </a:r>
            <a:r>
              <a:rPr spc="-5" dirty="0"/>
              <a:t>пособий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359663" y="1319783"/>
            <a:ext cx="5661660" cy="436245"/>
            <a:chOff x="359663" y="1319783"/>
            <a:chExt cx="5661660" cy="436245"/>
          </a:xfrm>
        </p:grpSpPr>
        <p:sp>
          <p:nvSpPr>
            <p:cNvPr id="5" name="object 5"/>
            <p:cNvSpPr/>
            <p:nvPr/>
          </p:nvSpPr>
          <p:spPr>
            <a:xfrm>
              <a:off x="369569" y="1329689"/>
              <a:ext cx="5641975" cy="416559"/>
            </a:xfrm>
            <a:custGeom>
              <a:avLst/>
              <a:gdLst/>
              <a:ahLst/>
              <a:cxnLst/>
              <a:rect l="l" t="t" r="r" b="b"/>
              <a:pathLst>
                <a:path w="5641975" h="416560">
                  <a:moveTo>
                    <a:pt x="5433821" y="0"/>
                  </a:moveTo>
                  <a:lnTo>
                    <a:pt x="208025" y="0"/>
                  </a:lnTo>
                  <a:lnTo>
                    <a:pt x="160329" y="5491"/>
                  </a:lnTo>
                  <a:lnTo>
                    <a:pt x="116543" y="21136"/>
                  </a:lnTo>
                  <a:lnTo>
                    <a:pt x="77918" y="45686"/>
                  </a:lnTo>
                  <a:lnTo>
                    <a:pt x="45702" y="77897"/>
                  </a:lnTo>
                  <a:lnTo>
                    <a:pt x="21144" y="116521"/>
                  </a:lnTo>
                  <a:lnTo>
                    <a:pt x="5494" y="160313"/>
                  </a:lnTo>
                  <a:lnTo>
                    <a:pt x="0" y="208025"/>
                  </a:lnTo>
                  <a:lnTo>
                    <a:pt x="5494" y="255738"/>
                  </a:lnTo>
                  <a:lnTo>
                    <a:pt x="21144" y="299530"/>
                  </a:lnTo>
                  <a:lnTo>
                    <a:pt x="45702" y="338154"/>
                  </a:lnTo>
                  <a:lnTo>
                    <a:pt x="77918" y="370365"/>
                  </a:lnTo>
                  <a:lnTo>
                    <a:pt x="116543" y="394915"/>
                  </a:lnTo>
                  <a:lnTo>
                    <a:pt x="160329" y="410560"/>
                  </a:lnTo>
                  <a:lnTo>
                    <a:pt x="208025" y="416051"/>
                  </a:lnTo>
                  <a:lnTo>
                    <a:pt x="5433821" y="416051"/>
                  </a:lnTo>
                  <a:lnTo>
                    <a:pt x="5481534" y="410560"/>
                  </a:lnTo>
                  <a:lnTo>
                    <a:pt x="5525326" y="394915"/>
                  </a:lnTo>
                  <a:lnTo>
                    <a:pt x="5563950" y="370365"/>
                  </a:lnTo>
                  <a:lnTo>
                    <a:pt x="5596161" y="338154"/>
                  </a:lnTo>
                  <a:lnTo>
                    <a:pt x="5620711" y="299530"/>
                  </a:lnTo>
                  <a:lnTo>
                    <a:pt x="5636356" y="255738"/>
                  </a:lnTo>
                  <a:lnTo>
                    <a:pt x="5641847" y="208025"/>
                  </a:lnTo>
                  <a:lnTo>
                    <a:pt x="5636356" y="160313"/>
                  </a:lnTo>
                  <a:lnTo>
                    <a:pt x="5620711" y="116521"/>
                  </a:lnTo>
                  <a:lnTo>
                    <a:pt x="5596161" y="77897"/>
                  </a:lnTo>
                  <a:lnTo>
                    <a:pt x="5563950" y="45686"/>
                  </a:lnTo>
                  <a:lnTo>
                    <a:pt x="5525326" y="21136"/>
                  </a:lnTo>
                  <a:lnTo>
                    <a:pt x="5481534" y="5491"/>
                  </a:lnTo>
                  <a:lnTo>
                    <a:pt x="5433821" y="0"/>
                  </a:lnTo>
                  <a:close/>
                </a:path>
              </a:pathLst>
            </a:custGeom>
            <a:solidFill>
              <a:srgbClr val="2845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69569" y="1329689"/>
              <a:ext cx="5641975" cy="416559"/>
            </a:xfrm>
            <a:custGeom>
              <a:avLst/>
              <a:gdLst/>
              <a:ahLst/>
              <a:cxnLst/>
              <a:rect l="l" t="t" r="r" b="b"/>
              <a:pathLst>
                <a:path w="5641975" h="416560">
                  <a:moveTo>
                    <a:pt x="0" y="208025"/>
                  </a:moveTo>
                  <a:lnTo>
                    <a:pt x="5494" y="160313"/>
                  </a:lnTo>
                  <a:lnTo>
                    <a:pt x="21144" y="116521"/>
                  </a:lnTo>
                  <a:lnTo>
                    <a:pt x="45702" y="77897"/>
                  </a:lnTo>
                  <a:lnTo>
                    <a:pt x="77918" y="45686"/>
                  </a:lnTo>
                  <a:lnTo>
                    <a:pt x="116543" y="21136"/>
                  </a:lnTo>
                  <a:lnTo>
                    <a:pt x="160329" y="5491"/>
                  </a:lnTo>
                  <a:lnTo>
                    <a:pt x="208025" y="0"/>
                  </a:lnTo>
                  <a:lnTo>
                    <a:pt x="5433821" y="0"/>
                  </a:lnTo>
                  <a:lnTo>
                    <a:pt x="5481534" y="5491"/>
                  </a:lnTo>
                  <a:lnTo>
                    <a:pt x="5525326" y="21136"/>
                  </a:lnTo>
                  <a:lnTo>
                    <a:pt x="5563950" y="45686"/>
                  </a:lnTo>
                  <a:lnTo>
                    <a:pt x="5596161" y="77897"/>
                  </a:lnTo>
                  <a:lnTo>
                    <a:pt x="5620711" y="116521"/>
                  </a:lnTo>
                  <a:lnTo>
                    <a:pt x="5636356" y="160313"/>
                  </a:lnTo>
                  <a:lnTo>
                    <a:pt x="5641847" y="208025"/>
                  </a:lnTo>
                  <a:lnTo>
                    <a:pt x="5636356" y="255738"/>
                  </a:lnTo>
                  <a:lnTo>
                    <a:pt x="5620711" y="299530"/>
                  </a:lnTo>
                  <a:lnTo>
                    <a:pt x="5596161" y="338154"/>
                  </a:lnTo>
                  <a:lnTo>
                    <a:pt x="5563950" y="370365"/>
                  </a:lnTo>
                  <a:lnTo>
                    <a:pt x="5525326" y="394915"/>
                  </a:lnTo>
                  <a:lnTo>
                    <a:pt x="5481534" y="410560"/>
                  </a:lnTo>
                  <a:lnTo>
                    <a:pt x="5433821" y="416051"/>
                  </a:lnTo>
                  <a:lnTo>
                    <a:pt x="208025" y="416051"/>
                  </a:lnTo>
                  <a:lnTo>
                    <a:pt x="160329" y="410560"/>
                  </a:lnTo>
                  <a:lnTo>
                    <a:pt x="116543" y="394915"/>
                  </a:lnTo>
                  <a:lnTo>
                    <a:pt x="77918" y="370365"/>
                  </a:lnTo>
                  <a:lnTo>
                    <a:pt x="45702" y="338154"/>
                  </a:lnTo>
                  <a:lnTo>
                    <a:pt x="21144" y="299530"/>
                  </a:lnTo>
                  <a:lnTo>
                    <a:pt x="5494" y="255738"/>
                  </a:lnTo>
                  <a:lnTo>
                    <a:pt x="0" y="208025"/>
                  </a:lnTo>
                  <a:close/>
                </a:path>
              </a:pathLst>
            </a:custGeom>
            <a:ln w="19812">
              <a:solidFill>
                <a:srgbClr val="223B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6458458" y="0"/>
            <a:ext cx="5734050" cy="3962400"/>
            <a:chOff x="6458458" y="0"/>
            <a:chExt cx="5734050" cy="396240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74380" y="0"/>
              <a:ext cx="3817620" cy="39624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468618" y="1329689"/>
              <a:ext cx="5186680" cy="416559"/>
            </a:xfrm>
            <a:custGeom>
              <a:avLst/>
              <a:gdLst/>
              <a:ahLst/>
              <a:cxnLst/>
              <a:rect l="l" t="t" r="r" b="b"/>
              <a:pathLst>
                <a:path w="5186680" h="416560">
                  <a:moveTo>
                    <a:pt x="4978146" y="0"/>
                  </a:moveTo>
                  <a:lnTo>
                    <a:pt x="208026" y="0"/>
                  </a:lnTo>
                  <a:lnTo>
                    <a:pt x="160313" y="5491"/>
                  </a:lnTo>
                  <a:lnTo>
                    <a:pt x="116521" y="21136"/>
                  </a:lnTo>
                  <a:lnTo>
                    <a:pt x="77897" y="45686"/>
                  </a:lnTo>
                  <a:lnTo>
                    <a:pt x="45686" y="77897"/>
                  </a:lnTo>
                  <a:lnTo>
                    <a:pt x="21136" y="116521"/>
                  </a:lnTo>
                  <a:lnTo>
                    <a:pt x="5491" y="160313"/>
                  </a:lnTo>
                  <a:lnTo>
                    <a:pt x="0" y="208025"/>
                  </a:lnTo>
                  <a:lnTo>
                    <a:pt x="5491" y="255738"/>
                  </a:lnTo>
                  <a:lnTo>
                    <a:pt x="21136" y="299530"/>
                  </a:lnTo>
                  <a:lnTo>
                    <a:pt x="45686" y="338154"/>
                  </a:lnTo>
                  <a:lnTo>
                    <a:pt x="77897" y="370365"/>
                  </a:lnTo>
                  <a:lnTo>
                    <a:pt x="116521" y="394915"/>
                  </a:lnTo>
                  <a:lnTo>
                    <a:pt x="160313" y="410560"/>
                  </a:lnTo>
                  <a:lnTo>
                    <a:pt x="208026" y="416051"/>
                  </a:lnTo>
                  <a:lnTo>
                    <a:pt x="4978146" y="416051"/>
                  </a:lnTo>
                  <a:lnTo>
                    <a:pt x="5025858" y="410560"/>
                  </a:lnTo>
                  <a:lnTo>
                    <a:pt x="5069650" y="394915"/>
                  </a:lnTo>
                  <a:lnTo>
                    <a:pt x="5108274" y="370365"/>
                  </a:lnTo>
                  <a:lnTo>
                    <a:pt x="5140485" y="338154"/>
                  </a:lnTo>
                  <a:lnTo>
                    <a:pt x="5165035" y="299530"/>
                  </a:lnTo>
                  <a:lnTo>
                    <a:pt x="5180680" y="255738"/>
                  </a:lnTo>
                  <a:lnTo>
                    <a:pt x="5186172" y="208025"/>
                  </a:lnTo>
                  <a:lnTo>
                    <a:pt x="5180680" y="160313"/>
                  </a:lnTo>
                  <a:lnTo>
                    <a:pt x="5165035" y="116521"/>
                  </a:lnTo>
                  <a:lnTo>
                    <a:pt x="5140485" y="77897"/>
                  </a:lnTo>
                  <a:lnTo>
                    <a:pt x="5108274" y="45686"/>
                  </a:lnTo>
                  <a:lnTo>
                    <a:pt x="5069650" y="21136"/>
                  </a:lnTo>
                  <a:lnTo>
                    <a:pt x="5025858" y="5491"/>
                  </a:lnTo>
                  <a:lnTo>
                    <a:pt x="4978146" y="0"/>
                  </a:lnTo>
                  <a:close/>
                </a:path>
              </a:pathLst>
            </a:custGeom>
            <a:solidFill>
              <a:srgbClr val="2845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468618" y="1329689"/>
              <a:ext cx="5186680" cy="416559"/>
            </a:xfrm>
            <a:custGeom>
              <a:avLst/>
              <a:gdLst/>
              <a:ahLst/>
              <a:cxnLst/>
              <a:rect l="l" t="t" r="r" b="b"/>
              <a:pathLst>
                <a:path w="5186680" h="416560">
                  <a:moveTo>
                    <a:pt x="0" y="208025"/>
                  </a:moveTo>
                  <a:lnTo>
                    <a:pt x="5491" y="160313"/>
                  </a:lnTo>
                  <a:lnTo>
                    <a:pt x="21136" y="116521"/>
                  </a:lnTo>
                  <a:lnTo>
                    <a:pt x="45686" y="77897"/>
                  </a:lnTo>
                  <a:lnTo>
                    <a:pt x="77897" y="45686"/>
                  </a:lnTo>
                  <a:lnTo>
                    <a:pt x="116521" y="21136"/>
                  </a:lnTo>
                  <a:lnTo>
                    <a:pt x="160313" y="5491"/>
                  </a:lnTo>
                  <a:lnTo>
                    <a:pt x="208026" y="0"/>
                  </a:lnTo>
                  <a:lnTo>
                    <a:pt x="4978146" y="0"/>
                  </a:lnTo>
                  <a:lnTo>
                    <a:pt x="5025858" y="5491"/>
                  </a:lnTo>
                  <a:lnTo>
                    <a:pt x="5069650" y="21136"/>
                  </a:lnTo>
                  <a:lnTo>
                    <a:pt x="5108274" y="45686"/>
                  </a:lnTo>
                  <a:lnTo>
                    <a:pt x="5140485" y="77897"/>
                  </a:lnTo>
                  <a:lnTo>
                    <a:pt x="5165035" y="116521"/>
                  </a:lnTo>
                  <a:lnTo>
                    <a:pt x="5180680" y="160313"/>
                  </a:lnTo>
                  <a:lnTo>
                    <a:pt x="5186172" y="208025"/>
                  </a:lnTo>
                  <a:lnTo>
                    <a:pt x="5180680" y="255738"/>
                  </a:lnTo>
                  <a:lnTo>
                    <a:pt x="5165035" y="299530"/>
                  </a:lnTo>
                  <a:lnTo>
                    <a:pt x="5140485" y="338154"/>
                  </a:lnTo>
                  <a:lnTo>
                    <a:pt x="5108274" y="370365"/>
                  </a:lnTo>
                  <a:lnTo>
                    <a:pt x="5069650" y="394915"/>
                  </a:lnTo>
                  <a:lnTo>
                    <a:pt x="5025858" y="410560"/>
                  </a:lnTo>
                  <a:lnTo>
                    <a:pt x="4978146" y="416051"/>
                  </a:lnTo>
                  <a:lnTo>
                    <a:pt x="208026" y="416051"/>
                  </a:lnTo>
                  <a:lnTo>
                    <a:pt x="160313" y="410560"/>
                  </a:lnTo>
                  <a:lnTo>
                    <a:pt x="116521" y="394915"/>
                  </a:lnTo>
                  <a:lnTo>
                    <a:pt x="77897" y="370365"/>
                  </a:lnTo>
                  <a:lnTo>
                    <a:pt x="45686" y="338154"/>
                  </a:lnTo>
                  <a:lnTo>
                    <a:pt x="21136" y="299530"/>
                  </a:lnTo>
                  <a:lnTo>
                    <a:pt x="5491" y="255738"/>
                  </a:lnTo>
                  <a:lnTo>
                    <a:pt x="0" y="208025"/>
                  </a:lnTo>
                  <a:close/>
                </a:path>
              </a:pathLst>
            </a:custGeom>
            <a:ln w="19812">
              <a:solidFill>
                <a:srgbClr val="223B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34162" y="705738"/>
            <a:ext cx="11192510" cy="9232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Использование</a:t>
            </a:r>
            <a:r>
              <a:rPr sz="1400" b="1" spc="-5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учебных</a:t>
            </a:r>
            <a:r>
              <a:rPr sz="1400" b="1" spc="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пособий</a:t>
            </a:r>
            <a:r>
              <a:rPr sz="1400" b="1" spc="-3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закреплено</a:t>
            </a:r>
            <a:r>
              <a:rPr sz="1400" b="1" spc="-3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Федеральным</a:t>
            </a:r>
            <a:r>
              <a:rPr sz="1400" b="1" spc="-3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законом</a:t>
            </a:r>
            <a:r>
              <a:rPr sz="1400" b="1" spc="-3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«Об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образовании</a:t>
            </a:r>
            <a:r>
              <a:rPr sz="1400" b="1" spc="-3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в </a:t>
            </a:r>
            <a:r>
              <a:rPr sz="1400" b="1" spc="-10" dirty="0">
                <a:solidFill>
                  <a:srgbClr val="28458D"/>
                </a:solidFill>
                <a:latin typeface="Calibri"/>
                <a:cs typeface="Calibri"/>
              </a:rPr>
              <a:t>Российской</a:t>
            </a:r>
            <a:r>
              <a:rPr sz="1400" b="1" spc="-2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Федерации»</a:t>
            </a:r>
            <a:r>
              <a:rPr sz="1400" b="1" spc="-4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и</a:t>
            </a:r>
            <a:endParaRPr sz="1400">
              <a:latin typeface="Calibri"/>
              <a:cs typeface="Calibri"/>
            </a:endParaRPr>
          </a:p>
          <a:p>
            <a:pPr marL="52069">
              <a:lnSpc>
                <a:spcPct val="100000"/>
              </a:lnSpc>
            </a:pP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Федеральными</a:t>
            </a:r>
            <a:r>
              <a:rPr sz="1400" b="1" spc="-3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государственными</a:t>
            </a:r>
            <a:r>
              <a:rPr sz="1400" b="1" spc="-3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образовательными</a:t>
            </a:r>
            <a:r>
              <a:rPr sz="1400" b="1" spc="-4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стандартами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50">
              <a:latin typeface="Calibri"/>
              <a:cs typeface="Calibri"/>
            </a:endParaRPr>
          </a:p>
          <a:p>
            <a:pPr marL="614680">
              <a:lnSpc>
                <a:spcPct val="100000"/>
              </a:lnSpc>
              <a:tabLst>
                <a:tab pos="6472555" algn="l"/>
              </a:tabLst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№ 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273-ФЗ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 «Об образовании</a:t>
            </a:r>
            <a:r>
              <a:rPr sz="14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Российской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Федерации»	Федеральные</a:t>
            </a:r>
            <a:r>
              <a:rPr sz="14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государственные</a:t>
            </a:r>
            <a:r>
              <a:rPr sz="14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образовательные</a:t>
            </a:r>
            <a:r>
              <a:rPr sz="14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стандарты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69570" y="1930145"/>
            <a:ext cx="5641975" cy="1986280"/>
          </a:xfrm>
          <a:custGeom>
            <a:avLst/>
            <a:gdLst/>
            <a:ahLst/>
            <a:cxnLst/>
            <a:rect l="l" t="t" r="r" b="b"/>
            <a:pathLst>
              <a:path w="5641975" h="1986279">
                <a:moveTo>
                  <a:pt x="0" y="330962"/>
                </a:moveTo>
                <a:lnTo>
                  <a:pt x="3588" y="282062"/>
                </a:lnTo>
                <a:lnTo>
                  <a:pt x="14013" y="235387"/>
                </a:lnTo>
                <a:lnTo>
                  <a:pt x="30761" y="191450"/>
                </a:lnTo>
                <a:lnTo>
                  <a:pt x="53322" y="150763"/>
                </a:lnTo>
                <a:lnTo>
                  <a:pt x="81182" y="113839"/>
                </a:lnTo>
                <a:lnTo>
                  <a:pt x="113831" y="81190"/>
                </a:lnTo>
                <a:lnTo>
                  <a:pt x="150756" y="53328"/>
                </a:lnTo>
                <a:lnTo>
                  <a:pt x="191444" y="30765"/>
                </a:lnTo>
                <a:lnTo>
                  <a:pt x="235385" y="14015"/>
                </a:lnTo>
                <a:lnTo>
                  <a:pt x="282065" y="3589"/>
                </a:lnTo>
                <a:lnTo>
                  <a:pt x="330974" y="0"/>
                </a:lnTo>
                <a:lnTo>
                  <a:pt x="5310885" y="0"/>
                </a:lnTo>
                <a:lnTo>
                  <a:pt x="5359785" y="3589"/>
                </a:lnTo>
                <a:lnTo>
                  <a:pt x="5406460" y="14015"/>
                </a:lnTo>
                <a:lnTo>
                  <a:pt x="5450397" y="30765"/>
                </a:lnTo>
                <a:lnTo>
                  <a:pt x="5491084" y="53328"/>
                </a:lnTo>
                <a:lnTo>
                  <a:pt x="5528008" y="81190"/>
                </a:lnTo>
                <a:lnTo>
                  <a:pt x="5560657" y="113839"/>
                </a:lnTo>
                <a:lnTo>
                  <a:pt x="5588519" y="150763"/>
                </a:lnTo>
                <a:lnTo>
                  <a:pt x="5611082" y="191450"/>
                </a:lnTo>
                <a:lnTo>
                  <a:pt x="5627832" y="235387"/>
                </a:lnTo>
                <a:lnTo>
                  <a:pt x="5638258" y="282062"/>
                </a:lnTo>
                <a:lnTo>
                  <a:pt x="5641847" y="330962"/>
                </a:lnTo>
                <a:lnTo>
                  <a:pt x="5641847" y="1654809"/>
                </a:lnTo>
                <a:lnTo>
                  <a:pt x="5638258" y="1703709"/>
                </a:lnTo>
                <a:lnTo>
                  <a:pt x="5627832" y="1750384"/>
                </a:lnTo>
                <a:lnTo>
                  <a:pt x="5611082" y="1794321"/>
                </a:lnTo>
                <a:lnTo>
                  <a:pt x="5588519" y="1835008"/>
                </a:lnTo>
                <a:lnTo>
                  <a:pt x="5560657" y="1871932"/>
                </a:lnTo>
                <a:lnTo>
                  <a:pt x="5528008" y="1904581"/>
                </a:lnTo>
                <a:lnTo>
                  <a:pt x="5491084" y="1932443"/>
                </a:lnTo>
                <a:lnTo>
                  <a:pt x="5450397" y="1955006"/>
                </a:lnTo>
                <a:lnTo>
                  <a:pt x="5406460" y="1971756"/>
                </a:lnTo>
                <a:lnTo>
                  <a:pt x="5359785" y="1982182"/>
                </a:lnTo>
                <a:lnTo>
                  <a:pt x="5310885" y="1985771"/>
                </a:lnTo>
                <a:lnTo>
                  <a:pt x="330974" y="1985771"/>
                </a:lnTo>
                <a:lnTo>
                  <a:pt x="282065" y="1982182"/>
                </a:lnTo>
                <a:lnTo>
                  <a:pt x="235385" y="1971756"/>
                </a:lnTo>
                <a:lnTo>
                  <a:pt x="191444" y="1955006"/>
                </a:lnTo>
                <a:lnTo>
                  <a:pt x="150756" y="1932443"/>
                </a:lnTo>
                <a:lnTo>
                  <a:pt x="113831" y="1904581"/>
                </a:lnTo>
                <a:lnTo>
                  <a:pt x="81182" y="1871932"/>
                </a:lnTo>
                <a:lnTo>
                  <a:pt x="53322" y="1835008"/>
                </a:lnTo>
                <a:lnTo>
                  <a:pt x="30761" y="1794321"/>
                </a:lnTo>
                <a:lnTo>
                  <a:pt x="14013" y="1750384"/>
                </a:lnTo>
                <a:lnTo>
                  <a:pt x="3588" y="1703709"/>
                </a:lnTo>
                <a:lnTo>
                  <a:pt x="0" y="1654809"/>
                </a:lnTo>
                <a:lnTo>
                  <a:pt x="0" y="330962"/>
                </a:lnTo>
                <a:close/>
              </a:path>
            </a:pathLst>
          </a:custGeom>
          <a:ln w="19812">
            <a:solidFill>
              <a:srgbClr val="2845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44474" y="1937766"/>
            <a:ext cx="432435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Calibri"/>
                <a:cs typeface="Calibri"/>
              </a:rPr>
              <a:t>Статья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18. </a:t>
            </a:r>
            <a:r>
              <a:rPr sz="1400" b="1" dirty="0">
                <a:latin typeface="Calibri"/>
                <a:cs typeface="Calibri"/>
              </a:rPr>
              <a:t>Печатные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и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электронные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образовательные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и </a:t>
            </a:r>
            <a:r>
              <a:rPr sz="1400" b="1" spc="-30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информационные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ресурсы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4474" y="2580894"/>
            <a:ext cx="4916805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4. </a:t>
            </a:r>
            <a:r>
              <a:rPr sz="1200" b="1" spc="-5" dirty="0">
                <a:latin typeface="Calibri"/>
                <a:cs typeface="Calibri"/>
              </a:rPr>
              <a:t>Организации,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осуществляющие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образовательную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деятельность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по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имеющим </a:t>
            </a:r>
            <a:r>
              <a:rPr sz="1200" spc="-10" dirty="0">
                <a:latin typeface="Calibri"/>
                <a:cs typeface="Calibri"/>
              </a:rPr>
              <a:t>государственную </a:t>
            </a:r>
            <a:r>
              <a:rPr sz="1200" spc="-5" dirty="0">
                <a:latin typeface="Calibri"/>
                <a:cs typeface="Calibri"/>
              </a:rPr>
              <a:t>аккредитацию образовательным </a:t>
            </a:r>
            <a:r>
              <a:rPr sz="1200" dirty="0">
                <a:latin typeface="Calibri"/>
                <a:cs typeface="Calibri"/>
              </a:rPr>
              <a:t>программам 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начального </a:t>
            </a:r>
            <a:r>
              <a:rPr sz="1200" spc="-10" dirty="0">
                <a:latin typeface="Calibri"/>
                <a:cs typeface="Calibri"/>
              </a:rPr>
              <a:t>общего,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основного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общего,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среднего </a:t>
            </a:r>
            <a:r>
              <a:rPr sz="1200" spc="-10" dirty="0">
                <a:latin typeface="Calibri"/>
                <a:cs typeface="Calibri"/>
              </a:rPr>
              <a:t>общего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образования,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для </a:t>
            </a:r>
            <a:r>
              <a:rPr sz="1200" spc="-254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использования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при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реализации указанных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образовательных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программ 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используют:</a:t>
            </a:r>
            <a:endParaRPr sz="1200">
              <a:latin typeface="Calibri"/>
              <a:cs typeface="Calibri"/>
            </a:endParaRPr>
          </a:p>
          <a:p>
            <a:pPr marL="12700" marR="2794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2) </a:t>
            </a:r>
            <a:r>
              <a:rPr sz="1200" b="1" spc="-5" dirty="0">
                <a:latin typeface="Calibri"/>
                <a:cs typeface="Calibri"/>
              </a:rPr>
              <a:t>учебные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пособия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выпущенные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организациями,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входящими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 перечень </a:t>
            </a:r>
            <a:r>
              <a:rPr sz="1200" spc="-254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организаций,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осуществляющих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выпуск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учебных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пособий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…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69570" y="4065270"/>
            <a:ext cx="5641975" cy="2021205"/>
          </a:xfrm>
          <a:custGeom>
            <a:avLst/>
            <a:gdLst/>
            <a:ahLst/>
            <a:cxnLst/>
            <a:rect l="l" t="t" r="r" b="b"/>
            <a:pathLst>
              <a:path w="5641975" h="2021204">
                <a:moveTo>
                  <a:pt x="0" y="336803"/>
                </a:moveTo>
                <a:lnTo>
                  <a:pt x="3074" y="291092"/>
                </a:lnTo>
                <a:lnTo>
                  <a:pt x="12031" y="247253"/>
                </a:lnTo>
                <a:lnTo>
                  <a:pt x="26468" y="205686"/>
                </a:lnTo>
                <a:lnTo>
                  <a:pt x="45985" y="166793"/>
                </a:lnTo>
                <a:lnTo>
                  <a:pt x="70179" y="130974"/>
                </a:lnTo>
                <a:lnTo>
                  <a:pt x="98650" y="98631"/>
                </a:lnTo>
                <a:lnTo>
                  <a:pt x="130996" y="70164"/>
                </a:lnTo>
                <a:lnTo>
                  <a:pt x="166815" y="45973"/>
                </a:lnTo>
                <a:lnTo>
                  <a:pt x="205707" y="26461"/>
                </a:lnTo>
                <a:lnTo>
                  <a:pt x="247270" y="12027"/>
                </a:lnTo>
                <a:lnTo>
                  <a:pt x="291103" y="3073"/>
                </a:lnTo>
                <a:lnTo>
                  <a:pt x="336803" y="0"/>
                </a:lnTo>
                <a:lnTo>
                  <a:pt x="5305044" y="0"/>
                </a:lnTo>
                <a:lnTo>
                  <a:pt x="5350755" y="3073"/>
                </a:lnTo>
                <a:lnTo>
                  <a:pt x="5394594" y="12027"/>
                </a:lnTo>
                <a:lnTo>
                  <a:pt x="5436161" y="26461"/>
                </a:lnTo>
                <a:lnTo>
                  <a:pt x="5475054" y="45973"/>
                </a:lnTo>
                <a:lnTo>
                  <a:pt x="5510873" y="70164"/>
                </a:lnTo>
                <a:lnTo>
                  <a:pt x="5543216" y="98631"/>
                </a:lnTo>
                <a:lnTo>
                  <a:pt x="5571683" y="130974"/>
                </a:lnTo>
                <a:lnTo>
                  <a:pt x="5595873" y="166793"/>
                </a:lnTo>
                <a:lnTo>
                  <a:pt x="5615386" y="205686"/>
                </a:lnTo>
                <a:lnTo>
                  <a:pt x="5629820" y="247253"/>
                </a:lnTo>
                <a:lnTo>
                  <a:pt x="5638774" y="291092"/>
                </a:lnTo>
                <a:lnTo>
                  <a:pt x="5641847" y="336803"/>
                </a:lnTo>
                <a:lnTo>
                  <a:pt x="5641847" y="1684019"/>
                </a:lnTo>
                <a:lnTo>
                  <a:pt x="5638774" y="1729720"/>
                </a:lnTo>
                <a:lnTo>
                  <a:pt x="5629820" y="1773553"/>
                </a:lnTo>
                <a:lnTo>
                  <a:pt x="5615386" y="1815116"/>
                </a:lnTo>
                <a:lnTo>
                  <a:pt x="5595873" y="1854008"/>
                </a:lnTo>
                <a:lnTo>
                  <a:pt x="5571683" y="1889827"/>
                </a:lnTo>
                <a:lnTo>
                  <a:pt x="5543216" y="1922173"/>
                </a:lnTo>
                <a:lnTo>
                  <a:pt x="5510873" y="1950644"/>
                </a:lnTo>
                <a:lnTo>
                  <a:pt x="5475054" y="1974838"/>
                </a:lnTo>
                <a:lnTo>
                  <a:pt x="5436161" y="1994355"/>
                </a:lnTo>
                <a:lnTo>
                  <a:pt x="5394594" y="2008792"/>
                </a:lnTo>
                <a:lnTo>
                  <a:pt x="5350755" y="2017749"/>
                </a:lnTo>
                <a:lnTo>
                  <a:pt x="5305044" y="2020823"/>
                </a:lnTo>
                <a:lnTo>
                  <a:pt x="336803" y="2020823"/>
                </a:lnTo>
                <a:lnTo>
                  <a:pt x="291103" y="2017749"/>
                </a:lnTo>
                <a:lnTo>
                  <a:pt x="247270" y="2008792"/>
                </a:lnTo>
                <a:lnTo>
                  <a:pt x="205707" y="1994355"/>
                </a:lnTo>
                <a:lnTo>
                  <a:pt x="166815" y="1974838"/>
                </a:lnTo>
                <a:lnTo>
                  <a:pt x="130996" y="1950644"/>
                </a:lnTo>
                <a:lnTo>
                  <a:pt x="98650" y="1922173"/>
                </a:lnTo>
                <a:lnTo>
                  <a:pt x="70179" y="1889827"/>
                </a:lnTo>
                <a:lnTo>
                  <a:pt x="45985" y="1854008"/>
                </a:lnTo>
                <a:lnTo>
                  <a:pt x="26468" y="1815116"/>
                </a:lnTo>
                <a:lnTo>
                  <a:pt x="12031" y="1773553"/>
                </a:lnTo>
                <a:lnTo>
                  <a:pt x="3074" y="1729720"/>
                </a:lnTo>
                <a:lnTo>
                  <a:pt x="0" y="1684019"/>
                </a:lnTo>
                <a:lnTo>
                  <a:pt x="0" y="336803"/>
                </a:lnTo>
                <a:close/>
              </a:path>
            </a:pathLst>
          </a:custGeom>
          <a:ln w="19812">
            <a:solidFill>
              <a:srgbClr val="2845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46303" y="4090542"/>
            <a:ext cx="467995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Calibri"/>
                <a:cs typeface="Calibri"/>
              </a:rPr>
              <a:t>Статья </a:t>
            </a:r>
            <a:r>
              <a:rPr sz="1400" b="1" spc="-5" dirty="0">
                <a:latin typeface="Calibri"/>
                <a:cs typeface="Calibri"/>
              </a:rPr>
              <a:t>35. Пользование </a:t>
            </a:r>
            <a:r>
              <a:rPr sz="1400" b="1" spc="-10" dirty="0">
                <a:latin typeface="Calibri"/>
                <a:cs typeface="Calibri"/>
              </a:rPr>
              <a:t>учебниками, </a:t>
            </a:r>
            <a:r>
              <a:rPr sz="1400" b="1" spc="-5" dirty="0">
                <a:latin typeface="Calibri"/>
                <a:cs typeface="Calibri"/>
              </a:rPr>
              <a:t>учебными </a:t>
            </a:r>
            <a:r>
              <a:rPr sz="1400" b="1" dirty="0">
                <a:latin typeface="Calibri"/>
                <a:cs typeface="Calibri"/>
              </a:rPr>
              <a:t>пособиями,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средствами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обучения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и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воспитания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46303" y="4733670"/>
            <a:ext cx="5130165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22605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2.</a:t>
            </a:r>
            <a:r>
              <a:rPr sz="1200" spc="-5" dirty="0">
                <a:latin typeface="Calibri"/>
                <a:cs typeface="Calibri"/>
              </a:rPr>
              <a:t> Обеспечение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учебниками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учебными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пособиями,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а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также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учебно- </a:t>
            </a:r>
            <a:r>
              <a:rPr sz="1200" b="1" spc="-254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методическими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материалами,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средствами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обучения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и </a:t>
            </a:r>
            <a:r>
              <a:rPr sz="1200" b="1" spc="-5" dirty="0">
                <a:latin typeface="Calibri"/>
                <a:cs typeface="Calibri"/>
              </a:rPr>
              <a:t>воспитания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200" b="1" spc="-5" dirty="0">
                <a:latin typeface="Calibri"/>
                <a:cs typeface="Calibri"/>
              </a:rPr>
              <a:t>организаций, осуществляющих образовательную </a:t>
            </a:r>
            <a:r>
              <a:rPr sz="1200" b="1" spc="-10" dirty="0">
                <a:latin typeface="Calibri"/>
                <a:cs typeface="Calibri"/>
              </a:rPr>
              <a:t>деятельность </a:t>
            </a:r>
            <a:r>
              <a:rPr sz="1200" dirty="0">
                <a:latin typeface="Calibri"/>
                <a:cs typeface="Calibri"/>
              </a:rPr>
              <a:t>по </a:t>
            </a:r>
            <a:r>
              <a:rPr sz="1200" spc="-5" dirty="0">
                <a:latin typeface="Calibri"/>
                <a:cs typeface="Calibri"/>
              </a:rPr>
              <a:t>основным </a:t>
            </a:r>
            <a:r>
              <a:rPr sz="1200" spc="-26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образовательным </a:t>
            </a:r>
            <a:r>
              <a:rPr sz="1200" dirty="0">
                <a:latin typeface="Calibri"/>
                <a:cs typeface="Calibri"/>
              </a:rPr>
              <a:t>программам, в </a:t>
            </a:r>
            <a:r>
              <a:rPr sz="1200" spc="-10" dirty="0">
                <a:latin typeface="Calibri"/>
                <a:cs typeface="Calibri"/>
              </a:rPr>
              <a:t>пределах </a:t>
            </a:r>
            <a:r>
              <a:rPr sz="1200" spc="-5" dirty="0">
                <a:latin typeface="Calibri"/>
                <a:cs typeface="Calibri"/>
              </a:rPr>
              <a:t>федеральных </a:t>
            </a:r>
            <a:r>
              <a:rPr sz="1200" spc="-10" dirty="0">
                <a:latin typeface="Calibri"/>
                <a:cs typeface="Calibri"/>
              </a:rPr>
              <a:t>государственных </a:t>
            </a:r>
            <a:r>
              <a:rPr sz="1200" spc="-5" dirty="0">
                <a:latin typeface="Calibri"/>
                <a:cs typeface="Calibri"/>
              </a:rPr>
              <a:t> образовательных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стандартов </a:t>
            </a:r>
            <a:r>
              <a:rPr sz="1200" dirty="0">
                <a:latin typeface="Calibri"/>
                <a:cs typeface="Calibri"/>
              </a:rPr>
              <a:t>…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осуществляется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за </a:t>
            </a:r>
            <a:r>
              <a:rPr sz="1200" b="1" spc="-5" dirty="0">
                <a:latin typeface="Calibri"/>
                <a:cs typeface="Calibri"/>
              </a:rPr>
              <a:t>счет</a:t>
            </a:r>
            <a:r>
              <a:rPr sz="1200" b="1" spc="-10" dirty="0">
                <a:latin typeface="Calibri"/>
                <a:cs typeface="Calibri"/>
              </a:rPr>
              <a:t> бюджетных</a:t>
            </a:r>
            <a:endParaRPr sz="1200">
              <a:latin typeface="Calibri"/>
              <a:cs typeface="Calibri"/>
            </a:endParaRPr>
          </a:p>
          <a:p>
            <a:pPr marL="12700" marR="426084">
              <a:lnSpc>
                <a:spcPct val="100000"/>
              </a:lnSpc>
            </a:pPr>
            <a:r>
              <a:rPr sz="1200" b="1" spc="-5" dirty="0">
                <a:latin typeface="Calibri"/>
                <a:cs typeface="Calibri"/>
              </a:rPr>
              <a:t>ассигнований </a:t>
            </a:r>
            <a:r>
              <a:rPr sz="1200" spc="-5" dirty="0">
                <a:latin typeface="Calibri"/>
                <a:cs typeface="Calibri"/>
              </a:rPr>
              <a:t>федерального </a:t>
            </a:r>
            <a:r>
              <a:rPr sz="1200" spc="-10" dirty="0">
                <a:latin typeface="Calibri"/>
                <a:cs typeface="Calibri"/>
              </a:rPr>
              <a:t>бюджета, бюджетов </a:t>
            </a:r>
            <a:r>
              <a:rPr sz="1200" spc="-5" dirty="0">
                <a:latin typeface="Calibri"/>
                <a:cs typeface="Calibri"/>
              </a:rPr>
              <a:t>субъектов </a:t>
            </a:r>
            <a:r>
              <a:rPr sz="1200" spc="-10" dirty="0">
                <a:latin typeface="Calibri"/>
                <a:cs typeface="Calibri"/>
              </a:rPr>
              <a:t>Российской </a:t>
            </a:r>
            <a:r>
              <a:rPr sz="1200" spc="-26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Федерации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 </a:t>
            </a:r>
            <a:r>
              <a:rPr sz="1200" spc="-5" dirty="0">
                <a:latin typeface="Calibri"/>
                <a:cs typeface="Calibri"/>
              </a:rPr>
              <a:t>местных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бюджетов.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442709" y="1930145"/>
            <a:ext cx="5245735" cy="1984375"/>
          </a:xfrm>
          <a:custGeom>
            <a:avLst/>
            <a:gdLst/>
            <a:ahLst/>
            <a:cxnLst/>
            <a:rect l="l" t="t" r="r" b="b"/>
            <a:pathLst>
              <a:path w="5245734" h="1984375">
                <a:moveTo>
                  <a:pt x="0" y="330707"/>
                </a:moveTo>
                <a:lnTo>
                  <a:pt x="3586" y="281842"/>
                </a:lnTo>
                <a:lnTo>
                  <a:pt x="14003" y="235202"/>
                </a:lnTo>
                <a:lnTo>
                  <a:pt x="30739" y="191298"/>
                </a:lnTo>
                <a:lnTo>
                  <a:pt x="53283" y="150642"/>
                </a:lnTo>
                <a:lnTo>
                  <a:pt x="81123" y="113746"/>
                </a:lnTo>
                <a:lnTo>
                  <a:pt x="113746" y="81123"/>
                </a:lnTo>
                <a:lnTo>
                  <a:pt x="150642" y="53283"/>
                </a:lnTo>
                <a:lnTo>
                  <a:pt x="191298" y="30739"/>
                </a:lnTo>
                <a:lnTo>
                  <a:pt x="235202" y="14003"/>
                </a:lnTo>
                <a:lnTo>
                  <a:pt x="281842" y="3586"/>
                </a:lnTo>
                <a:lnTo>
                  <a:pt x="330708" y="0"/>
                </a:lnTo>
                <a:lnTo>
                  <a:pt x="4914899" y="0"/>
                </a:lnTo>
                <a:lnTo>
                  <a:pt x="4963765" y="3586"/>
                </a:lnTo>
                <a:lnTo>
                  <a:pt x="5010405" y="14003"/>
                </a:lnTo>
                <a:lnTo>
                  <a:pt x="5054309" y="30739"/>
                </a:lnTo>
                <a:lnTo>
                  <a:pt x="5094965" y="53283"/>
                </a:lnTo>
                <a:lnTo>
                  <a:pt x="5131861" y="81123"/>
                </a:lnTo>
                <a:lnTo>
                  <a:pt x="5164484" y="113746"/>
                </a:lnTo>
                <a:lnTo>
                  <a:pt x="5192324" y="150642"/>
                </a:lnTo>
                <a:lnTo>
                  <a:pt x="5214868" y="191298"/>
                </a:lnTo>
                <a:lnTo>
                  <a:pt x="5231604" y="235202"/>
                </a:lnTo>
                <a:lnTo>
                  <a:pt x="5242021" y="281842"/>
                </a:lnTo>
                <a:lnTo>
                  <a:pt x="5245608" y="330707"/>
                </a:lnTo>
                <a:lnTo>
                  <a:pt x="5245608" y="1653539"/>
                </a:lnTo>
                <a:lnTo>
                  <a:pt x="5242021" y="1702405"/>
                </a:lnTo>
                <a:lnTo>
                  <a:pt x="5231604" y="1749045"/>
                </a:lnTo>
                <a:lnTo>
                  <a:pt x="5214868" y="1792949"/>
                </a:lnTo>
                <a:lnTo>
                  <a:pt x="5192324" y="1833605"/>
                </a:lnTo>
                <a:lnTo>
                  <a:pt x="5164484" y="1870501"/>
                </a:lnTo>
                <a:lnTo>
                  <a:pt x="5131861" y="1903124"/>
                </a:lnTo>
                <a:lnTo>
                  <a:pt x="5094965" y="1930964"/>
                </a:lnTo>
                <a:lnTo>
                  <a:pt x="5054309" y="1953508"/>
                </a:lnTo>
                <a:lnTo>
                  <a:pt x="5010405" y="1970244"/>
                </a:lnTo>
                <a:lnTo>
                  <a:pt x="4963765" y="1980661"/>
                </a:lnTo>
                <a:lnTo>
                  <a:pt x="4914899" y="1984247"/>
                </a:lnTo>
                <a:lnTo>
                  <a:pt x="330708" y="1984247"/>
                </a:lnTo>
                <a:lnTo>
                  <a:pt x="281842" y="1980661"/>
                </a:lnTo>
                <a:lnTo>
                  <a:pt x="235202" y="1970244"/>
                </a:lnTo>
                <a:lnTo>
                  <a:pt x="191298" y="1953508"/>
                </a:lnTo>
                <a:lnTo>
                  <a:pt x="150642" y="1930964"/>
                </a:lnTo>
                <a:lnTo>
                  <a:pt x="113746" y="1903124"/>
                </a:lnTo>
                <a:lnTo>
                  <a:pt x="81123" y="1870501"/>
                </a:lnTo>
                <a:lnTo>
                  <a:pt x="53283" y="1833605"/>
                </a:lnTo>
                <a:lnTo>
                  <a:pt x="30739" y="1792949"/>
                </a:lnTo>
                <a:lnTo>
                  <a:pt x="14003" y="1749045"/>
                </a:lnTo>
                <a:lnTo>
                  <a:pt x="3586" y="1702405"/>
                </a:lnTo>
                <a:lnTo>
                  <a:pt x="0" y="1653539"/>
                </a:lnTo>
                <a:lnTo>
                  <a:pt x="0" y="330707"/>
                </a:lnTo>
                <a:close/>
              </a:path>
            </a:pathLst>
          </a:custGeom>
          <a:ln w="19812">
            <a:solidFill>
              <a:srgbClr val="2845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6593458" y="2076703"/>
            <a:ext cx="493014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10668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36.1</a:t>
            </a:r>
            <a:r>
              <a:rPr sz="1200" baseline="24305" dirty="0">
                <a:latin typeface="Calibri"/>
                <a:cs typeface="Calibri"/>
              </a:rPr>
              <a:t>1</a:t>
            </a:r>
            <a:r>
              <a:rPr sz="1200" dirty="0">
                <a:latin typeface="Calibri"/>
                <a:cs typeface="Calibri"/>
              </a:rPr>
              <a:t>. </a:t>
            </a:r>
            <a:r>
              <a:rPr sz="1200" b="1" spc="-5" dirty="0">
                <a:latin typeface="Calibri"/>
                <a:cs typeface="Calibri"/>
              </a:rPr>
              <a:t>Организация </a:t>
            </a:r>
            <a:r>
              <a:rPr sz="1200" b="1" spc="-10" dirty="0">
                <a:latin typeface="Calibri"/>
                <a:cs typeface="Calibri"/>
              </a:rPr>
              <a:t>должна предоставлять </a:t>
            </a:r>
            <a:r>
              <a:rPr sz="1200" b="1" dirty="0">
                <a:latin typeface="Calibri"/>
                <a:cs typeface="Calibri"/>
              </a:rPr>
              <a:t>не </a:t>
            </a:r>
            <a:r>
              <a:rPr sz="1200" b="1" spc="-5" dirty="0">
                <a:latin typeface="Calibri"/>
                <a:cs typeface="Calibri"/>
              </a:rPr>
              <a:t>менее </a:t>
            </a:r>
            <a:r>
              <a:rPr sz="1200" b="1" spc="-10" dirty="0">
                <a:latin typeface="Calibri"/>
                <a:cs typeface="Calibri"/>
              </a:rPr>
              <a:t>одного </a:t>
            </a:r>
            <a:r>
              <a:rPr sz="1200" spc="-5" dirty="0">
                <a:latin typeface="Calibri"/>
                <a:cs typeface="Calibri"/>
              </a:rPr>
              <a:t>учебника </a:t>
            </a:r>
            <a:r>
              <a:rPr sz="1200" dirty="0">
                <a:latin typeface="Calibri"/>
                <a:cs typeface="Calibri"/>
              </a:rPr>
              <a:t>и 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(или)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учебного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пособия </a:t>
            </a:r>
            <a:r>
              <a:rPr sz="1200" b="1" dirty="0">
                <a:latin typeface="Calibri"/>
                <a:cs typeface="Calibri"/>
              </a:rPr>
              <a:t>в </a:t>
            </a:r>
            <a:r>
              <a:rPr sz="1200" b="1" spc="-5" dirty="0">
                <a:latin typeface="Calibri"/>
                <a:cs typeface="Calibri"/>
              </a:rPr>
              <a:t>печатной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форме,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…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на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каждого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обучающегося </a:t>
            </a:r>
            <a:r>
              <a:rPr sz="1200" b="1" spc="-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по </a:t>
            </a:r>
            <a:r>
              <a:rPr sz="1200" spc="-5" dirty="0">
                <a:latin typeface="Calibri"/>
                <a:cs typeface="Calibri"/>
              </a:rPr>
              <a:t>учебным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предметам: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русский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язык,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математика,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окружающий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мир, 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литературное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чтение,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иностранные языки,</a:t>
            </a:r>
            <a:endParaRPr sz="1200">
              <a:latin typeface="Calibri"/>
              <a:cs typeface="Calibri"/>
            </a:endParaRPr>
          </a:p>
          <a:p>
            <a:pPr marL="38100" marR="13335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а </a:t>
            </a:r>
            <a:r>
              <a:rPr sz="1200" spc="-5" dirty="0">
                <a:latin typeface="Calibri"/>
                <a:cs typeface="Calibri"/>
              </a:rPr>
              <a:t>также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не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менее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одного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учебника </a:t>
            </a:r>
            <a:r>
              <a:rPr sz="1200" dirty="0">
                <a:latin typeface="Calibri"/>
                <a:cs typeface="Calibri"/>
              </a:rPr>
              <a:t>и </a:t>
            </a:r>
            <a:r>
              <a:rPr sz="1200" spc="-5" dirty="0">
                <a:latin typeface="Calibri"/>
                <a:cs typeface="Calibri"/>
              </a:rPr>
              <a:t>(или)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учебного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пособия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в</a:t>
            </a:r>
            <a:r>
              <a:rPr sz="1200" b="1" spc="-5" dirty="0">
                <a:latin typeface="Calibri"/>
                <a:cs typeface="Calibri"/>
              </a:rPr>
              <a:t> печатной </a:t>
            </a:r>
            <a:r>
              <a:rPr sz="1200" b="1" spc="-254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и (или) </a:t>
            </a:r>
            <a:r>
              <a:rPr sz="1200" b="1" spc="-5" dirty="0">
                <a:latin typeface="Calibri"/>
                <a:cs typeface="Calibri"/>
              </a:rPr>
              <a:t>электронной </a:t>
            </a:r>
            <a:r>
              <a:rPr sz="1200" b="1" dirty="0">
                <a:latin typeface="Calibri"/>
                <a:cs typeface="Calibri"/>
              </a:rPr>
              <a:t>форме</a:t>
            </a:r>
            <a:r>
              <a:rPr sz="1200" dirty="0">
                <a:latin typeface="Calibri"/>
                <a:cs typeface="Calibri"/>
              </a:rPr>
              <a:t>, … </a:t>
            </a:r>
            <a:r>
              <a:rPr sz="1200" b="1" dirty="0">
                <a:latin typeface="Calibri"/>
                <a:cs typeface="Calibri"/>
              </a:rPr>
              <a:t>на </a:t>
            </a:r>
            <a:r>
              <a:rPr sz="1200" b="1" spc="-10" dirty="0">
                <a:latin typeface="Calibri"/>
                <a:cs typeface="Calibri"/>
              </a:rPr>
              <a:t>каждого обучающегося </a:t>
            </a:r>
            <a:r>
              <a:rPr sz="1200" b="1" spc="-5" dirty="0">
                <a:latin typeface="Calibri"/>
                <a:cs typeface="Calibri"/>
              </a:rPr>
              <a:t>по </a:t>
            </a:r>
            <a:r>
              <a:rPr sz="1200" b="1" dirty="0">
                <a:latin typeface="Calibri"/>
                <a:cs typeface="Calibri"/>
              </a:rPr>
              <a:t>иным 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учебным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предметам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(дисциплинам,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курсам)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входящим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как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в</a:t>
            </a:r>
            <a:endParaRPr sz="1200">
              <a:latin typeface="Calibri"/>
              <a:cs typeface="Calibri"/>
            </a:endParaRPr>
          </a:p>
          <a:p>
            <a:pPr marL="38100" marR="30480">
              <a:lnSpc>
                <a:spcPct val="100000"/>
              </a:lnSpc>
            </a:pPr>
            <a:r>
              <a:rPr sz="1200" b="1" spc="-5" dirty="0">
                <a:latin typeface="Calibri"/>
                <a:cs typeface="Calibri"/>
              </a:rPr>
              <a:t>обязательную часть учебного плана указанной программы, так </a:t>
            </a:r>
            <a:r>
              <a:rPr sz="1200" b="1" dirty="0">
                <a:latin typeface="Calibri"/>
                <a:cs typeface="Calibri"/>
              </a:rPr>
              <a:t>и в </a:t>
            </a:r>
            <a:r>
              <a:rPr sz="1200" b="1" spc="-5" dirty="0">
                <a:latin typeface="Calibri"/>
                <a:cs typeface="Calibri"/>
              </a:rPr>
              <a:t>часть, </a:t>
            </a:r>
            <a:r>
              <a:rPr sz="1200" b="1" spc="-26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формируемую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участниками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образовательных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отношений</a:t>
            </a:r>
            <a:r>
              <a:rPr sz="120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435090" y="4065270"/>
            <a:ext cx="5253355" cy="2021205"/>
          </a:xfrm>
          <a:custGeom>
            <a:avLst/>
            <a:gdLst/>
            <a:ahLst/>
            <a:cxnLst/>
            <a:rect l="l" t="t" r="r" b="b"/>
            <a:pathLst>
              <a:path w="5253355" h="2021204">
                <a:moveTo>
                  <a:pt x="0" y="336803"/>
                </a:moveTo>
                <a:lnTo>
                  <a:pt x="3073" y="291092"/>
                </a:lnTo>
                <a:lnTo>
                  <a:pt x="12027" y="247253"/>
                </a:lnTo>
                <a:lnTo>
                  <a:pt x="26461" y="205686"/>
                </a:lnTo>
                <a:lnTo>
                  <a:pt x="45974" y="166793"/>
                </a:lnTo>
                <a:lnTo>
                  <a:pt x="70164" y="130974"/>
                </a:lnTo>
                <a:lnTo>
                  <a:pt x="98631" y="98631"/>
                </a:lnTo>
                <a:lnTo>
                  <a:pt x="130974" y="70164"/>
                </a:lnTo>
                <a:lnTo>
                  <a:pt x="166793" y="45973"/>
                </a:lnTo>
                <a:lnTo>
                  <a:pt x="205686" y="26461"/>
                </a:lnTo>
                <a:lnTo>
                  <a:pt x="247253" y="12027"/>
                </a:lnTo>
                <a:lnTo>
                  <a:pt x="291092" y="3073"/>
                </a:lnTo>
                <a:lnTo>
                  <a:pt x="336804" y="0"/>
                </a:lnTo>
                <a:lnTo>
                  <a:pt x="4916424" y="0"/>
                </a:lnTo>
                <a:lnTo>
                  <a:pt x="4962135" y="3073"/>
                </a:lnTo>
                <a:lnTo>
                  <a:pt x="5005974" y="12027"/>
                </a:lnTo>
                <a:lnTo>
                  <a:pt x="5047541" y="26461"/>
                </a:lnTo>
                <a:lnTo>
                  <a:pt x="5086434" y="45973"/>
                </a:lnTo>
                <a:lnTo>
                  <a:pt x="5122253" y="70164"/>
                </a:lnTo>
                <a:lnTo>
                  <a:pt x="5154596" y="98631"/>
                </a:lnTo>
                <a:lnTo>
                  <a:pt x="5183063" y="130974"/>
                </a:lnTo>
                <a:lnTo>
                  <a:pt x="5207254" y="166793"/>
                </a:lnTo>
                <a:lnTo>
                  <a:pt x="5226766" y="205686"/>
                </a:lnTo>
                <a:lnTo>
                  <a:pt x="5241200" y="247253"/>
                </a:lnTo>
                <a:lnTo>
                  <a:pt x="5250154" y="291092"/>
                </a:lnTo>
                <a:lnTo>
                  <a:pt x="5253228" y="336803"/>
                </a:lnTo>
                <a:lnTo>
                  <a:pt x="5253228" y="1684007"/>
                </a:lnTo>
                <a:lnTo>
                  <a:pt x="5250154" y="1729710"/>
                </a:lnTo>
                <a:lnTo>
                  <a:pt x="5241200" y="1773545"/>
                </a:lnTo>
                <a:lnTo>
                  <a:pt x="5226766" y="1815110"/>
                </a:lnTo>
                <a:lnTo>
                  <a:pt x="5207254" y="1854004"/>
                </a:lnTo>
                <a:lnTo>
                  <a:pt x="5183063" y="1889825"/>
                </a:lnTo>
                <a:lnTo>
                  <a:pt x="5154596" y="1922171"/>
                </a:lnTo>
                <a:lnTo>
                  <a:pt x="5122253" y="1950643"/>
                </a:lnTo>
                <a:lnTo>
                  <a:pt x="5086434" y="1974838"/>
                </a:lnTo>
                <a:lnTo>
                  <a:pt x="5047541" y="1994355"/>
                </a:lnTo>
                <a:lnTo>
                  <a:pt x="5005974" y="2008792"/>
                </a:lnTo>
                <a:lnTo>
                  <a:pt x="4962135" y="2017749"/>
                </a:lnTo>
                <a:lnTo>
                  <a:pt x="4916424" y="2020823"/>
                </a:lnTo>
                <a:lnTo>
                  <a:pt x="336804" y="2020823"/>
                </a:lnTo>
                <a:lnTo>
                  <a:pt x="291092" y="2017749"/>
                </a:lnTo>
                <a:lnTo>
                  <a:pt x="247253" y="2008792"/>
                </a:lnTo>
                <a:lnTo>
                  <a:pt x="205686" y="1994355"/>
                </a:lnTo>
                <a:lnTo>
                  <a:pt x="166793" y="1974838"/>
                </a:lnTo>
                <a:lnTo>
                  <a:pt x="130974" y="1950643"/>
                </a:lnTo>
                <a:lnTo>
                  <a:pt x="98631" y="1922171"/>
                </a:lnTo>
                <a:lnTo>
                  <a:pt x="70164" y="1889825"/>
                </a:lnTo>
                <a:lnTo>
                  <a:pt x="45974" y="1854004"/>
                </a:lnTo>
                <a:lnTo>
                  <a:pt x="26461" y="1815110"/>
                </a:lnTo>
                <a:lnTo>
                  <a:pt x="12027" y="1773545"/>
                </a:lnTo>
                <a:lnTo>
                  <a:pt x="3073" y="1729710"/>
                </a:lnTo>
                <a:lnTo>
                  <a:pt x="0" y="1684007"/>
                </a:lnTo>
                <a:lnTo>
                  <a:pt x="0" y="336803"/>
                </a:lnTo>
                <a:close/>
              </a:path>
            </a:pathLst>
          </a:custGeom>
          <a:ln w="19812">
            <a:solidFill>
              <a:srgbClr val="2845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586728" y="4139310"/>
            <a:ext cx="493141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139700" algn="just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37.3</a:t>
            </a:r>
            <a:r>
              <a:rPr sz="1200" baseline="24305" dirty="0">
                <a:latin typeface="Calibri"/>
                <a:cs typeface="Calibri"/>
              </a:rPr>
              <a:t>2</a:t>
            </a:r>
            <a:r>
              <a:rPr sz="1200" b="1" dirty="0">
                <a:latin typeface="Calibri"/>
                <a:cs typeface="Calibri"/>
              </a:rPr>
              <a:t>. </a:t>
            </a:r>
            <a:r>
              <a:rPr sz="1200" b="1" spc="-5" dirty="0">
                <a:latin typeface="Calibri"/>
                <a:cs typeface="Calibri"/>
              </a:rPr>
              <a:t>Организация </a:t>
            </a:r>
            <a:r>
              <a:rPr sz="1200" b="1" spc="-10" dirty="0">
                <a:latin typeface="Calibri"/>
                <a:cs typeface="Calibri"/>
              </a:rPr>
              <a:t>должна предоставлять </a:t>
            </a:r>
            <a:r>
              <a:rPr sz="1200" b="1" dirty="0">
                <a:latin typeface="Calibri"/>
                <a:cs typeface="Calibri"/>
              </a:rPr>
              <a:t>не </a:t>
            </a:r>
            <a:r>
              <a:rPr sz="1200" b="1" spc="-5" dirty="0">
                <a:latin typeface="Calibri"/>
                <a:cs typeface="Calibri"/>
              </a:rPr>
              <a:t>менее </a:t>
            </a:r>
            <a:r>
              <a:rPr sz="1200" b="1" spc="-10" dirty="0">
                <a:latin typeface="Calibri"/>
                <a:cs typeface="Calibri"/>
              </a:rPr>
              <a:t>одного </a:t>
            </a:r>
            <a:r>
              <a:rPr sz="1200" spc="-5" dirty="0">
                <a:latin typeface="Calibri"/>
                <a:cs typeface="Calibri"/>
              </a:rPr>
              <a:t>учебника </a:t>
            </a:r>
            <a:r>
              <a:rPr sz="1200" dirty="0">
                <a:latin typeface="Calibri"/>
                <a:cs typeface="Calibri"/>
              </a:rPr>
              <a:t>и 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(или) </a:t>
            </a:r>
            <a:r>
              <a:rPr sz="1200" b="1" spc="-5" dirty="0">
                <a:latin typeface="Calibri"/>
                <a:cs typeface="Calibri"/>
              </a:rPr>
              <a:t>учебного пособия </a:t>
            </a:r>
            <a:r>
              <a:rPr sz="1200" dirty="0">
                <a:latin typeface="Calibri"/>
                <a:cs typeface="Calibri"/>
              </a:rPr>
              <a:t>в </a:t>
            </a:r>
            <a:r>
              <a:rPr sz="1200" spc="-5" dirty="0">
                <a:latin typeface="Calibri"/>
                <a:cs typeface="Calibri"/>
              </a:rPr>
              <a:t>печатной форме, </a:t>
            </a:r>
            <a:r>
              <a:rPr sz="1200" dirty="0">
                <a:latin typeface="Calibri"/>
                <a:cs typeface="Calibri"/>
              </a:rPr>
              <a:t>… </a:t>
            </a:r>
            <a:r>
              <a:rPr sz="1200" b="1" dirty="0">
                <a:latin typeface="Calibri"/>
                <a:cs typeface="Calibri"/>
              </a:rPr>
              <a:t>на </a:t>
            </a:r>
            <a:r>
              <a:rPr sz="1200" b="1" spc="-10" dirty="0">
                <a:latin typeface="Calibri"/>
                <a:cs typeface="Calibri"/>
              </a:rPr>
              <a:t>каждого обучающегося </a:t>
            </a:r>
            <a:r>
              <a:rPr sz="1200" b="1" spc="-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по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учебным предметам: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русский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язык,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математика,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физика,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химия,</a:t>
            </a:r>
            <a:endParaRPr sz="1200">
              <a:latin typeface="Calibri"/>
              <a:cs typeface="Calibri"/>
            </a:endParaRPr>
          </a:p>
          <a:p>
            <a:pPr marL="38100" marR="55244">
              <a:lnSpc>
                <a:spcPct val="100000"/>
              </a:lnSpc>
            </a:pPr>
            <a:r>
              <a:rPr sz="1200" spc="-5" dirty="0">
                <a:latin typeface="Calibri"/>
                <a:cs typeface="Calibri"/>
              </a:rPr>
              <a:t>биология,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литература,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география, история,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обществознание,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иностранные </a:t>
            </a:r>
            <a:r>
              <a:rPr sz="1200" spc="-254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языки,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информатика,</a:t>
            </a:r>
            <a:endParaRPr sz="12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а </a:t>
            </a:r>
            <a:r>
              <a:rPr sz="1200" spc="-10" dirty="0">
                <a:latin typeface="Calibri"/>
                <a:cs typeface="Calibri"/>
              </a:rPr>
              <a:t>также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не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менее</a:t>
            </a:r>
            <a:r>
              <a:rPr sz="1200" b="1" spc="-10" dirty="0">
                <a:latin typeface="Calibri"/>
                <a:cs typeface="Calibri"/>
              </a:rPr>
              <a:t> одного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учебника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(или</a:t>
            </a:r>
            <a:r>
              <a:rPr sz="1200" b="1" spc="-5" dirty="0">
                <a:latin typeface="Calibri"/>
                <a:cs typeface="Calibri"/>
              </a:rPr>
              <a:t>)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учебного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пособия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печатной </a:t>
            </a:r>
            <a:r>
              <a:rPr sz="1200" dirty="0">
                <a:latin typeface="Calibri"/>
                <a:cs typeface="Calibri"/>
              </a:rPr>
              <a:t>и</a:t>
            </a:r>
            <a:endParaRPr sz="1200">
              <a:latin typeface="Calibri"/>
              <a:cs typeface="Calibri"/>
            </a:endParaRPr>
          </a:p>
          <a:p>
            <a:pPr marL="38100" marR="619125">
              <a:lnSpc>
                <a:spcPct val="100000"/>
              </a:lnSpc>
            </a:pPr>
            <a:r>
              <a:rPr sz="1200" spc="-5" dirty="0">
                <a:latin typeface="Calibri"/>
                <a:cs typeface="Calibri"/>
              </a:rPr>
              <a:t>(или)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электронной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форме,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… </a:t>
            </a:r>
            <a:r>
              <a:rPr sz="1200" b="1" dirty="0">
                <a:latin typeface="Calibri"/>
                <a:cs typeface="Calibri"/>
              </a:rPr>
              <a:t>на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каждого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обучающегося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по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иным </a:t>
            </a:r>
            <a:r>
              <a:rPr sz="1200" b="1" spc="-254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учебным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предметам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(дисциплинам,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курсам), </a:t>
            </a:r>
            <a:r>
              <a:rPr sz="1200" b="1" spc="-10" dirty="0">
                <a:latin typeface="Calibri"/>
                <a:cs typeface="Calibri"/>
              </a:rPr>
              <a:t>входящим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как </a:t>
            </a:r>
            <a:r>
              <a:rPr sz="1200" b="1" dirty="0">
                <a:latin typeface="Calibri"/>
                <a:cs typeface="Calibri"/>
              </a:rPr>
              <a:t>в</a:t>
            </a:r>
            <a:endParaRPr sz="1200">
              <a:latin typeface="Calibri"/>
              <a:cs typeface="Calibri"/>
            </a:endParaRPr>
          </a:p>
          <a:p>
            <a:pPr marL="38100" marR="78105">
              <a:lnSpc>
                <a:spcPct val="100000"/>
              </a:lnSpc>
            </a:pPr>
            <a:r>
              <a:rPr sz="1200" b="1" spc="-5" dirty="0">
                <a:latin typeface="Calibri"/>
                <a:cs typeface="Calibri"/>
              </a:rPr>
              <a:t>обязательную часть учебного плана </a:t>
            </a:r>
            <a:r>
              <a:rPr sz="1200" spc="-5" dirty="0">
                <a:latin typeface="Calibri"/>
                <a:cs typeface="Calibri"/>
              </a:rPr>
              <a:t>указанной </a:t>
            </a:r>
            <a:r>
              <a:rPr sz="1200" dirty="0">
                <a:latin typeface="Calibri"/>
                <a:cs typeface="Calibri"/>
              </a:rPr>
              <a:t>программы, </a:t>
            </a:r>
            <a:r>
              <a:rPr sz="1200" b="1" spc="-5" dirty="0">
                <a:latin typeface="Calibri"/>
                <a:cs typeface="Calibri"/>
              </a:rPr>
              <a:t>так </a:t>
            </a:r>
            <a:r>
              <a:rPr sz="1200" b="1" dirty="0">
                <a:latin typeface="Calibri"/>
                <a:cs typeface="Calibri"/>
              </a:rPr>
              <a:t>и в </a:t>
            </a:r>
            <a:r>
              <a:rPr sz="1200" b="1" spc="-5" dirty="0">
                <a:latin typeface="Calibri"/>
                <a:cs typeface="Calibri"/>
              </a:rPr>
              <a:t>часть, </a:t>
            </a:r>
            <a:r>
              <a:rPr sz="1200" b="1" spc="-26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формируемую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участниками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образовательных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отношений</a:t>
            </a:r>
            <a:r>
              <a:rPr sz="120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746240" y="6262827"/>
            <a:ext cx="10350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Calibri"/>
                <a:cs typeface="Calibri"/>
              </a:rPr>
              <a:t>1.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dirty="0">
                <a:latin typeface="Calibri"/>
                <a:cs typeface="Calibri"/>
              </a:rPr>
              <a:t>2.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089140" y="6262827"/>
            <a:ext cx="284099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latin typeface="Calibri"/>
                <a:cs typeface="Calibri"/>
              </a:rPr>
              <a:t>Приказ Министерства просвещения </a:t>
            </a:r>
            <a:r>
              <a:rPr sz="800" dirty="0">
                <a:latin typeface="Calibri"/>
                <a:cs typeface="Calibri"/>
              </a:rPr>
              <a:t>РФ </a:t>
            </a:r>
            <a:r>
              <a:rPr sz="800" spc="-5" dirty="0">
                <a:latin typeface="Calibri"/>
                <a:cs typeface="Calibri"/>
              </a:rPr>
              <a:t>от </a:t>
            </a:r>
            <a:r>
              <a:rPr sz="800" dirty="0">
                <a:latin typeface="Calibri"/>
                <a:cs typeface="Calibri"/>
              </a:rPr>
              <a:t>18 </a:t>
            </a:r>
            <a:r>
              <a:rPr sz="800" spc="-5" dirty="0">
                <a:latin typeface="Calibri"/>
                <a:cs typeface="Calibri"/>
              </a:rPr>
              <a:t>июля </a:t>
            </a:r>
            <a:r>
              <a:rPr sz="800" dirty="0">
                <a:latin typeface="Calibri"/>
                <a:cs typeface="Calibri"/>
              </a:rPr>
              <a:t>2022 г. № 569 </a:t>
            </a:r>
            <a:r>
              <a:rPr sz="800" spc="-17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Приказ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Министерства</a:t>
            </a:r>
            <a:r>
              <a:rPr sz="800" spc="2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просвещения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РФ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от</a:t>
            </a:r>
            <a:r>
              <a:rPr sz="800" spc="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18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июля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2022</a:t>
            </a:r>
            <a:r>
              <a:rPr sz="800" spc="-3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г.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№</a:t>
            </a:r>
            <a:r>
              <a:rPr sz="800" spc="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568</a:t>
            </a:r>
            <a:endParaRPr sz="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8109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7205344" y="1018954"/>
            <a:ext cx="4986655" cy="3962400"/>
            <a:chOff x="7205471" y="0"/>
            <a:chExt cx="4986655" cy="39624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74379" y="0"/>
              <a:ext cx="3817620" cy="39624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205471" y="1071372"/>
              <a:ext cx="4648200" cy="2639695"/>
            </a:xfrm>
            <a:custGeom>
              <a:avLst/>
              <a:gdLst/>
              <a:ahLst/>
              <a:cxnLst/>
              <a:rect l="l" t="t" r="r" b="b"/>
              <a:pathLst>
                <a:path w="4648200" h="2639695">
                  <a:moveTo>
                    <a:pt x="4648200" y="0"/>
                  </a:moveTo>
                  <a:lnTo>
                    <a:pt x="0" y="0"/>
                  </a:lnTo>
                  <a:lnTo>
                    <a:pt x="0" y="2639567"/>
                  </a:lnTo>
                  <a:lnTo>
                    <a:pt x="4648200" y="2639567"/>
                  </a:lnTo>
                  <a:lnTo>
                    <a:pt x="4648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99363" y="157734"/>
            <a:ext cx="10854437" cy="710451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2700" marR="5080">
              <a:lnSpc>
                <a:spcPts val="2450"/>
              </a:lnSpc>
              <a:spcBef>
                <a:spcPts val="540"/>
              </a:spcBef>
            </a:pPr>
            <a:r>
              <a:rPr spc="-5" dirty="0"/>
              <a:t>Изменения</a:t>
            </a:r>
            <a:r>
              <a:rPr dirty="0"/>
              <a:t> в </a:t>
            </a:r>
            <a:r>
              <a:rPr spc="-5" dirty="0"/>
              <a:t>оформлении </a:t>
            </a:r>
            <a:r>
              <a:rPr spc="-10" dirty="0"/>
              <a:t>учебников </a:t>
            </a:r>
            <a:r>
              <a:rPr dirty="0"/>
              <a:t>и учебных пособий. </a:t>
            </a:r>
            <a:r>
              <a:rPr spc="-530" dirty="0"/>
              <a:t> </a:t>
            </a:r>
            <a:r>
              <a:rPr dirty="0"/>
              <a:t>Новый</a:t>
            </a:r>
            <a:r>
              <a:rPr spc="-10" dirty="0"/>
              <a:t> </a:t>
            </a:r>
            <a:r>
              <a:rPr dirty="0"/>
              <a:t>знак</a:t>
            </a:r>
            <a:r>
              <a:rPr spc="5" dirty="0"/>
              <a:t> </a:t>
            </a:r>
            <a:r>
              <a:rPr spc="-15" dirty="0"/>
              <a:t>ФГОС-2021</a:t>
            </a:r>
            <a:r>
              <a:rPr spc="-5" dirty="0"/>
              <a:t> для</a:t>
            </a:r>
            <a:r>
              <a:rPr spc="10" dirty="0"/>
              <a:t> </a:t>
            </a:r>
            <a:r>
              <a:rPr spc="-10" dirty="0"/>
              <a:t>учебников</a:t>
            </a:r>
            <a:r>
              <a:rPr dirty="0"/>
              <a:t> </a:t>
            </a:r>
            <a:r>
              <a:rPr spc="-5" dirty="0"/>
              <a:t>1-9</a:t>
            </a:r>
            <a:r>
              <a:rPr spc="-10" dirty="0"/>
              <a:t> </a:t>
            </a:r>
            <a:r>
              <a:rPr spc="-5" dirty="0"/>
              <a:t>классов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4235968" y="1595653"/>
            <a:ext cx="2052320" cy="2178050"/>
            <a:chOff x="4235968" y="1595653"/>
            <a:chExt cx="2052320" cy="217805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35968" y="2502540"/>
              <a:ext cx="2049759" cy="127080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3929" y="1628894"/>
              <a:ext cx="2004128" cy="41491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64608" y="1595653"/>
              <a:ext cx="842784" cy="528802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842765" y="1609369"/>
            <a:ext cx="2010410" cy="2058670"/>
            <a:chOff x="842765" y="1609369"/>
            <a:chExt cx="2010410" cy="2058670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33005" y="2332506"/>
              <a:ext cx="1102882" cy="133529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2765" y="1633547"/>
              <a:ext cx="2010169" cy="42248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71600" y="1609369"/>
              <a:ext cx="952512" cy="52880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859536" y="1650492"/>
            <a:ext cx="1926589" cy="338455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336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65"/>
              </a:spcBef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Сейчас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00728" y="1636776"/>
            <a:ext cx="1920239" cy="34036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3365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265"/>
              </a:spcBef>
            </a:pPr>
            <a:r>
              <a:rPr sz="1600" b="1" spc="-25" dirty="0">
                <a:solidFill>
                  <a:srgbClr val="FFFFFF"/>
                </a:solidFill>
                <a:latin typeface="Calibri"/>
                <a:cs typeface="Calibri"/>
              </a:rPr>
              <a:t>Будет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284846" y="1093088"/>
            <a:ext cx="247269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Новый</a:t>
            </a:r>
            <a:r>
              <a:rPr sz="1400" b="1" spc="-3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знак</a:t>
            </a:r>
            <a:r>
              <a:rPr sz="1400" b="1" spc="-4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8458D"/>
                </a:solidFill>
                <a:latin typeface="Calibri"/>
                <a:cs typeface="Calibri"/>
              </a:rPr>
              <a:t>ФГОС</a:t>
            </a:r>
            <a:r>
              <a:rPr sz="1400" b="1" spc="-4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размещается</a:t>
            </a:r>
            <a:r>
              <a:rPr sz="1400" b="1" spc="-5" dirty="0">
                <a:solidFill>
                  <a:srgbClr val="003399"/>
                </a:solidFill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284846" y="1382649"/>
            <a:ext cx="4424045" cy="16725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248920" indent="-287020">
              <a:lnSpc>
                <a:spcPct val="100000"/>
              </a:lnSpc>
              <a:spcBef>
                <a:spcPts val="105"/>
              </a:spcBef>
              <a:buFont typeface="Courier New"/>
              <a:buChar char="o"/>
              <a:tabLst>
                <a:tab pos="299085" algn="l"/>
                <a:tab pos="299720" algn="l"/>
              </a:tabLst>
            </a:pP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на всех учебниках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 1 – 9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классов, </a:t>
            </a:r>
            <a:r>
              <a:rPr sz="1400" spc="-5" dirty="0">
                <a:latin typeface="Calibri"/>
                <a:cs typeface="Calibri"/>
              </a:rPr>
              <a:t>соответствующих </a:t>
            </a:r>
            <a:r>
              <a:rPr sz="1400" spc="-3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обновлённым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ФГОС</a:t>
            </a:r>
            <a:endParaRPr sz="1400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600"/>
              </a:spcBef>
              <a:buFont typeface="Courier New"/>
              <a:buChar char="o"/>
              <a:tabLst>
                <a:tab pos="299085" algn="l"/>
                <a:tab pos="299720" algn="l"/>
              </a:tabLst>
            </a:pP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на</a:t>
            </a:r>
            <a:r>
              <a:rPr sz="1400" b="1" spc="-2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всех</a:t>
            </a:r>
            <a:r>
              <a:rPr sz="1400" b="1" spc="-3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учебных</a:t>
            </a:r>
            <a:r>
              <a:rPr sz="1400" b="1" spc="-2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пособиях</a:t>
            </a:r>
            <a:r>
              <a:rPr sz="1400" b="1" spc="-3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к</a:t>
            </a:r>
            <a:r>
              <a:rPr sz="1400" b="1" spc="-1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переработанным</a:t>
            </a:r>
            <a:endParaRPr sz="1400" dirty="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учебникам</a:t>
            </a:r>
            <a:r>
              <a:rPr sz="1400" b="1" spc="-4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для</a:t>
            </a:r>
            <a:r>
              <a:rPr sz="1400" b="1" spc="-2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1 -</a:t>
            </a:r>
            <a:r>
              <a:rPr sz="1400" b="1" spc="-2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9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 классов</a:t>
            </a:r>
            <a:endParaRPr sz="1400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600"/>
              </a:spcBef>
              <a:buFont typeface="Courier New"/>
              <a:buChar char="o"/>
              <a:tabLst>
                <a:tab pos="299085" algn="l"/>
                <a:tab pos="299720" algn="l"/>
              </a:tabLst>
            </a:pP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на</a:t>
            </a:r>
            <a:r>
              <a:rPr sz="1400" b="1" spc="-2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серийных</a:t>
            </a:r>
            <a:r>
              <a:rPr sz="1400" b="1" spc="-4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пособиях</a:t>
            </a:r>
            <a:r>
              <a:rPr sz="1400" b="1" spc="-3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8458D"/>
                </a:solidFill>
                <a:latin typeface="Calibri"/>
                <a:cs typeface="Calibri"/>
              </a:rPr>
              <a:t>под</a:t>
            </a:r>
            <a:r>
              <a:rPr sz="1400" b="1" spc="-2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тематику</a:t>
            </a:r>
            <a:r>
              <a:rPr sz="1400" b="1" spc="-5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8458D"/>
                </a:solidFill>
                <a:latin typeface="Calibri"/>
                <a:cs typeface="Calibri"/>
              </a:rPr>
              <a:t>ФГОС*</a:t>
            </a:r>
            <a:endParaRPr sz="1400" dirty="0">
              <a:latin typeface="Calibri"/>
              <a:cs typeface="Calibri"/>
            </a:endParaRPr>
          </a:p>
          <a:p>
            <a:pPr marL="299085" marR="5080">
              <a:lnSpc>
                <a:spcPct val="100000"/>
              </a:lnSpc>
            </a:pPr>
            <a:r>
              <a:rPr sz="1400" spc="-15" dirty="0">
                <a:latin typeface="Calibri"/>
                <a:cs typeface="Calibri"/>
              </a:rPr>
              <a:t>(т.е. </a:t>
            </a:r>
            <a:r>
              <a:rPr sz="1400" spc="-5" dirty="0">
                <a:latin typeface="Calibri"/>
                <a:cs typeface="Calibri"/>
              </a:rPr>
              <a:t>для </a:t>
            </a:r>
            <a:r>
              <a:rPr sz="1400" spc="-10" dirty="0">
                <a:latin typeface="Calibri"/>
                <a:cs typeface="Calibri"/>
              </a:rPr>
              <a:t>которых </a:t>
            </a:r>
            <a:r>
              <a:rPr sz="1400" spc="-5" dirty="0">
                <a:latin typeface="Calibri"/>
                <a:cs typeface="Calibri"/>
              </a:rPr>
              <a:t>размещение </a:t>
            </a:r>
            <a:r>
              <a:rPr sz="1400" spc="-10" dirty="0">
                <a:latin typeface="Calibri"/>
                <a:cs typeface="Calibri"/>
              </a:rPr>
              <a:t>знака </a:t>
            </a:r>
            <a:r>
              <a:rPr sz="1400" dirty="0">
                <a:latin typeface="Calibri"/>
                <a:cs typeface="Calibri"/>
              </a:rPr>
              <a:t>применимо по их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содержанию)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284846" y="3283457"/>
            <a:ext cx="4531360" cy="26403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i="1" spc="-5" dirty="0">
                <a:latin typeface="Calibri"/>
                <a:cs typeface="Calibri"/>
              </a:rPr>
              <a:t>*Например,</a:t>
            </a:r>
            <a:r>
              <a:rPr sz="1100" i="1" spc="5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все</a:t>
            </a:r>
            <a:r>
              <a:rPr sz="1100" i="1" spc="-5" dirty="0">
                <a:latin typeface="Calibri"/>
                <a:cs typeface="Calibri"/>
              </a:rPr>
              <a:t> пособия</a:t>
            </a:r>
            <a:r>
              <a:rPr sz="1100" i="1" spc="5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по</a:t>
            </a:r>
            <a:r>
              <a:rPr sz="1100" i="1" spc="10" dirty="0">
                <a:latin typeface="Calibri"/>
                <a:cs typeface="Calibri"/>
              </a:rPr>
              <a:t> </a:t>
            </a:r>
            <a:r>
              <a:rPr sz="1100" i="1" spc="-5" dirty="0">
                <a:latin typeface="Calibri"/>
                <a:cs typeface="Calibri"/>
              </a:rPr>
              <a:t>внеурочной</a:t>
            </a:r>
            <a:r>
              <a:rPr sz="1100" i="1" spc="-25" dirty="0">
                <a:latin typeface="Calibri"/>
                <a:cs typeface="Calibri"/>
              </a:rPr>
              <a:t> </a:t>
            </a:r>
            <a:r>
              <a:rPr sz="1100" i="1" spc="-5" dirty="0">
                <a:latin typeface="Calibri"/>
                <a:cs typeface="Calibri"/>
              </a:rPr>
              <a:t>деятельности,</a:t>
            </a:r>
            <a:r>
              <a:rPr sz="1100" i="1" spc="-15" dirty="0">
                <a:latin typeface="Calibri"/>
                <a:cs typeface="Calibri"/>
              </a:rPr>
              <a:t> </a:t>
            </a:r>
            <a:r>
              <a:rPr sz="1100" i="1" spc="-5" dirty="0">
                <a:latin typeface="Calibri"/>
                <a:cs typeface="Calibri"/>
              </a:rPr>
              <a:t>функциональной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i="1" dirty="0">
                <a:latin typeface="Calibri"/>
                <a:cs typeface="Calibri"/>
              </a:rPr>
              <a:t>грамотности</a:t>
            </a:r>
            <a:r>
              <a:rPr sz="1100" i="1" spc="-30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и</a:t>
            </a:r>
            <a:r>
              <a:rPr sz="1100" i="1" spc="-20" dirty="0">
                <a:latin typeface="Calibri"/>
                <a:cs typeface="Calibri"/>
              </a:rPr>
              <a:t> </a:t>
            </a:r>
            <a:r>
              <a:rPr sz="1100" i="1" spc="-5" dirty="0">
                <a:latin typeface="Calibri"/>
                <a:cs typeface="Calibri"/>
              </a:rPr>
              <a:t>др.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 marL="12700" marR="321310">
              <a:lnSpc>
                <a:spcPct val="100000"/>
              </a:lnSpc>
              <a:spcBef>
                <a:spcPts val="755"/>
              </a:spcBef>
            </a:pPr>
            <a:r>
              <a:rPr sz="1400" spc="-5" dirty="0">
                <a:latin typeface="Calibri"/>
                <a:cs typeface="Calibri"/>
              </a:rPr>
              <a:t>Знак </a:t>
            </a:r>
            <a:r>
              <a:rPr sz="1400" dirty="0">
                <a:latin typeface="Calibri"/>
                <a:cs typeface="Calibri"/>
              </a:rPr>
              <a:t>новых </a:t>
            </a:r>
            <a:r>
              <a:rPr sz="1400" spc="-15" dirty="0">
                <a:latin typeface="Calibri"/>
                <a:cs typeface="Calibri"/>
              </a:rPr>
              <a:t>ФГОС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не </a:t>
            </a:r>
            <a:r>
              <a:rPr sz="1400" b="1" spc="-20" dirty="0">
                <a:solidFill>
                  <a:srgbClr val="28458D"/>
                </a:solidFill>
                <a:latin typeface="Calibri"/>
                <a:cs typeface="Calibri"/>
              </a:rPr>
              <a:t>будет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размещаться </a:t>
            </a:r>
            <a:r>
              <a:rPr sz="1400" dirty="0">
                <a:latin typeface="Calibri"/>
                <a:cs typeface="Calibri"/>
              </a:rPr>
              <a:t>на </a:t>
            </a:r>
            <a:r>
              <a:rPr sz="1400" spc="-10" dirty="0">
                <a:latin typeface="Calibri"/>
                <a:cs typeface="Calibri"/>
              </a:rPr>
              <a:t>следующих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категориях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учебников:</a:t>
            </a:r>
            <a:endParaRPr sz="1400">
              <a:latin typeface="Calibri"/>
              <a:cs typeface="Calibri"/>
            </a:endParaRPr>
          </a:p>
          <a:p>
            <a:pPr marL="277495" indent="-265430">
              <a:lnSpc>
                <a:spcPct val="100000"/>
              </a:lnSpc>
              <a:spcBef>
                <a:spcPts val="605"/>
              </a:spcBef>
              <a:buFont typeface="Courier New"/>
              <a:buChar char="o"/>
              <a:tabLst>
                <a:tab pos="278130" algn="l"/>
              </a:tabLst>
            </a:pP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для</a:t>
            </a:r>
            <a:r>
              <a:rPr sz="1400" b="1" spc="-2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10</a:t>
            </a:r>
            <a:r>
              <a:rPr sz="1400" b="1" spc="-2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-</a:t>
            </a:r>
            <a:r>
              <a:rPr sz="1400" b="1" spc="-1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11 классов</a:t>
            </a:r>
            <a:endParaRPr sz="1400">
              <a:latin typeface="Calibri"/>
              <a:cs typeface="Calibri"/>
            </a:endParaRPr>
          </a:p>
          <a:p>
            <a:pPr marL="277495" indent="-265430">
              <a:lnSpc>
                <a:spcPct val="100000"/>
              </a:lnSpc>
              <a:spcBef>
                <a:spcPts val="600"/>
              </a:spcBef>
              <a:buFont typeface="Courier New"/>
              <a:buChar char="o"/>
              <a:tabLst>
                <a:tab pos="278130" algn="l"/>
              </a:tabLst>
            </a:pP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для</a:t>
            </a:r>
            <a:r>
              <a:rPr sz="1400" b="1" spc="-1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детей</a:t>
            </a:r>
            <a:r>
              <a:rPr sz="1400" b="1" spc="-5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с</a:t>
            </a:r>
            <a:r>
              <a:rPr sz="1400" b="1" spc="-1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ОВЗ</a:t>
            </a:r>
            <a:r>
              <a:rPr sz="1400" b="1" spc="-1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(свой</a:t>
            </a:r>
            <a:r>
              <a:rPr sz="1400" b="1" spc="-2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знак</a:t>
            </a:r>
            <a:r>
              <a:rPr sz="1400" b="1" spc="-3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8458D"/>
                </a:solidFill>
                <a:latin typeface="Calibri"/>
                <a:cs typeface="Calibri"/>
              </a:rPr>
              <a:t>ФГОС)</a:t>
            </a:r>
            <a:endParaRPr sz="1400">
              <a:latin typeface="Calibri"/>
              <a:cs typeface="Calibri"/>
            </a:endParaRPr>
          </a:p>
          <a:p>
            <a:pPr marL="277495" indent="-265430">
              <a:lnSpc>
                <a:spcPct val="100000"/>
              </a:lnSpc>
              <a:spcBef>
                <a:spcPts val="600"/>
              </a:spcBef>
              <a:buFont typeface="Courier New"/>
              <a:buChar char="o"/>
              <a:tabLst>
                <a:tab pos="278130" algn="l"/>
              </a:tabLst>
            </a:pP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допечатки</a:t>
            </a:r>
            <a:r>
              <a:rPr sz="1400" b="1" spc="27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учебников</a:t>
            </a:r>
            <a:r>
              <a:rPr sz="1400" b="1" spc="-4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1</a:t>
            </a:r>
            <a:r>
              <a:rPr sz="1400" b="1" spc="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-</a:t>
            </a:r>
            <a:r>
              <a:rPr sz="1400" b="1" spc="-1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9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 классов</a:t>
            </a:r>
            <a:r>
              <a:rPr sz="1400" b="1" spc="27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(Приложение</a:t>
            </a:r>
            <a:r>
              <a:rPr sz="1400" b="1" spc="-4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№</a:t>
            </a:r>
            <a:r>
              <a:rPr sz="1400" b="1" spc="-1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2)</a:t>
            </a:r>
            <a:endParaRPr sz="1400">
              <a:latin typeface="Calibri"/>
              <a:cs typeface="Calibri"/>
            </a:endParaRPr>
          </a:p>
          <a:p>
            <a:pPr marL="277495" marR="376555" indent="-265430">
              <a:lnSpc>
                <a:spcPct val="100000"/>
              </a:lnSpc>
              <a:spcBef>
                <a:spcPts val="600"/>
              </a:spcBef>
              <a:buFont typeface="Courier New"/>
              <a:buChar char="o"/>
              <a:tabLst>
                <a:tab pos="278130" algn="l"/>
              </a:tabLst>
            </a:pP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другие</a:t>
            </a:r>
            <a:r>
              <a:rPr sz="1400" b="1" spc="-3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универсальные</a:t>
            </a:r>
            <a:r>
              <a:rPr sz="1400" b="1" spc="-5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серийные</a:t>
            </a:r>
            <a:r>
              <a:rPr sz="1400" b="1" spc="-5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пособия</a:t>
            </a:r>
            <a:r>
              <a:rPr sz="1400" b="1" spc="-3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для</a:t>
            </a:r>
            <a:r>
              <a:rPr sz="1400" b="1" spc="-3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solidFill>
                  <a:srgbClr val="28458D"/>
                </a:solidFill>
                <a:latin typeface="Calibri"/>
                <a:cs typeface="Calibri"/>
              </a:rPr>
              <a:t>1-9 </a:t>
            </a:r>
            <a:r>
              <a:rPr sz="1400" b="1" spc="-30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классов (летние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задания, </a:t>
            </a:r>
            <a:r>
              <a:rPr sz="1400" b="1" spc="-10" dirty="0">
                <a:solidFill>
                  <a:srgbClr val="28458D"/>
                </a:solidFill>
                <a:latin typeface="Calibri"/>
                <a:cs typeface="Calibri"/>
              </a:rPr>
              <a:t>подготовка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к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ОГЭ/ЕГЭ,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8458D"/>
                </a:solidFill>
                <a:latin typeface="Calibri"/>
                <a:cs typeface="Calibri"/>
              </a:rPr>
              <a:t>школьные</a:t>
            </a:r>
            <a:r>
              <a:rPr sz="1400" b="1" spc="-6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словари</a:t>
            </a:r>
            <a:r>
              <a:rPr sz="1400" b="1" spc="-45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и</a:t>
            </a:r>
            <a:r>
              <a:rPr sz="1400" b="1" spc="-10" dirty="0">
                <a:solidFill>
                  <a:srgbClr val="28458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8458D"/>
                </a:solidFill>
                <a:latin typeface="Calibri"/>
                <a:cs typeface="Calibri"/>
              </a:rPr>
              <a:t>др.)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60654" y="1253489"/>
            <a:ext cx="2327275" cy="2905125"/>
          </a:xfrm>
          <a:custGeom>
            <a:avLst/>
            <a:gdLst/>
            <a:ahLst/>
            <a:cxnLst/>
            <a:rect l="l" t="t" r="r" b="b"/>
            <a:pathLst>
              <a:path w="2327275" h="2905125">
                <a:moveTo>
                  <a:pt x="0" y="169418"/>
                </a:moveTo>
                <a:lnTo>
                  <a:pt x="6052" y="124368"/>
                </a:lnTo>
                <a:lnTo>
                  <a:pt x="23132" y="83895"/>
                </a:lnTo>
                <a:lnTo>
                  <a:pt x="49626" y="49609"/>
                </a:lnTo>
                <a:lnTo>
                  <a:pt x="83919" y="23123"/>
                </a:lnTo>
                <a:lnTo>
                  <a:pt x="124396" y="6049"/>
                </a:lnTo>
                <a:lnTo>
                  <a:pt x="169443" y="0"/>
                </a:lnTo>
                <a:lnTo>
                  <a:pt x="2157729" y="0"/>
                </a:lnTo>
                <a:lnTo>
                  <a:pt x="2202779" y="6049"/>
                </a:lnTo>
                <a:lnTo>
                  <a:pt x="2243252" y="23123"/>
                </a:lnTo>
                <a:lnTo>
                  <a:pt x="2277538" y="49609"/>
                </a:lnTo>
                <a:lnTo>
                  <a:pt x="2304024" y="83895"/>
                </a:lnTo>
                <a:lnTo>
                  <a:pt x="2321098" y="124368"/>
                </a:lnTo>
                <a:lnTo>
                  <a:pt x="2327147" y="169418"/>
                </a:lnTo>
                <a:lnTo>
                  <a:pt x="2327147" y="2735326"/>
                </a:lnTo>
                <a:lnTo>
                  <a:pt x="2321098" y="2780375"/>
                </a:lnTo>
                <a:lnTo>
                  <a:pt x="2304024" y="2820848"/>
                </a:lnTo>
                <a:lnTo>
                  <a:pt x="2277538" y="2855134"/>
                </a:lnTo>
                <a:lnTo>
                  <a:pt x="2243252" y="2881620"/>
                </a:lnTo>
                <a:lnTo>
                  <a:pt x="2202779" y="2898694"/>
                </a:lnTo>
                <a:lnTo>
                  <a:pt x="2157729" y="2904744"/>
                </a:lnTo>
                <a:lnTo>
                  <a:pt x="169443" y="2904744"/>
                </a:lnTo>
                <a:lnTo>
                  <a:pt x="124396" y="2898694"/>
                </a:lnTo>
                <a:lnTo>
                  <a:pt x="83919" y="2881620"/>
                </a:lnTo>
                <a:lnTo>
                  <a:pt x="49626" y="2855134"/>
                </a:lnTo>
                <a:lnTo>
                  <a:pt x="23132" y="2820848"/>
                </a:lnTo>
                <a:lnTo>
                  <a:pt x="6052" y="2780375"/>
                </a:lnTo>
                <a:lnTo>
                  <a:pt x="0" y="2735326"/>
                </a:lnTo>
                <a:lnTo>
                  <a:pt x="0" y="169418"/>
                </a:lnTo>
                <a:close/>
              </a:path>
            </a:pathLst>
          </a:custGeom>
          <a:ln w="19812">
            <a:solidFill>
              <a:srgbClr val="2845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815334" y="1223010"/>
            <a:ext cx="2893060" cy="3636645"/>
          </a:xfrm>
          <a:custGeom>
            <a:avLst/>
            <a:gdLst/>
            <a:ahLst/>
            <a:cxnLst/>
            <a:rect l="l" t="t" r="r" b="b"/>
            <a:pathLst>
              <a:path w="2893059" h="3636645">
                <a:moveTo>
                  <a:pt x="0" y="210565"/>
                </a:moveTo>
                <a:lnTo>
                  <a:pt x="5559" y="162272"/>
                </a:lnTo>
                <a:lnTo>
                  <a:pt x="21395" y="117947"/>
                </a:lnTo>
                <a:lnTo>
                  <a:pt x="46246" y="78851"/>
                </a:lnTo>
                <a:lnTo>
                  <a:pt x="78851" y="46246"/>
                </a:lnTo>
                <a:lnTo>
                  <a:pt x="117947" y="21395"/>
                </a:lnTo>
                <a:lnTo>
                  <a:pt x="162272" y="5559"/>
                </a:lnTo>
                <a:lnTo>
                  <a:pt x="210565" y="0"/>
                </a:lnTo>
                <a:lnTo>
                  <a:pt x="2681986" y="0"/>
                </a:lnTo>
                <a:lnTo>
                  <a:pt x="2730279" y="5559"/>
                </a:lnTo>
                <a:lnTo>
                  <a:pt x="2774604" y="21395"/>
                </a:lnTo>
                <a:lnTo>
                  <a:pt x="2813700" y="46246"/>
                </a:lnTo>
                <a:lnTo>
                  <a:pt x="2846305" y="78851"/>
                </a:lnTo>
                <a:lnTo>
                  <a:pt x="2871156" y="117947"/>
                </a:lnTo>
                <a:lnTo>
                  <a:pt x="2886992" y="162272"/>
                </a:lnTo>
                <a:lnTo>
                  <a:pt x="2892551" y="210565"/>
                </a:lnTo>
                <a:lnTo>
                  <a:pt x="2892551" y="3425698"/>
                </a:lnTo>
                <a:lnTo>
                  <a:pt x="2886992" y="3473991"/>
                </a:lnTo>
                <a:lnTo>
                  <a:pt x="2871156" y="3518316"/>
                </a:lnTo>
                <a:lnTo>
                  <a:pt x="2846305" y="3557412"/>
                </a:lnTo>
                <a:lnTo>
                  <a:pt x="2813700" y="3590017"/>
                </a:lnTo>
                <a:lnTo>
                  <a:pt x="2774604" y="3614868"/>
                </a:lnTo>
                <a:lnTo>
                  <a:pt x="2730279" y="3630704"/>
                </a:lnTo>
                <a:lnTo>
                  <a:pt x="2681986" y="3636264"/>
                </a:lnTo>
                <a:lnTo>
                  <a:pt x="210565" y="3636264"/>
                </a:lnTo>
                <a:lnTo>
                  <a:pt x="162272" y="3630704"/>
                </a:lnTo>
                <a:lnTo>
                  <a:pt x="117947" y="3614868"/>
                </a:lnTo>
                <a:lnTo>
                  <a:pt x="78851" y="3590017"/>
                </a:lnTo>
                <a:lnTo>
                  <a:pt x="46246" y="3557412"/>
                </a:lnTo>
                <a:lnTo>
                  <a:pt x="21395" y="3518316"/>
                </a:lnTo>
                <a:lnTo>
                  <a:pt x="5559" y="3473991"/>
                </a:lnTo>
                <a:lnTo>
                  <a:pt x="0" y="3425698"/>
                </a:lnTo>
                <a:lnTo>
                  <a:pt x="0" y="210565"/>
                </a:lnTo>
                <a:close/>
              </a:path>
            </a:pathLst>
          </a:custGeom>
          <a:ln w="19812">
            <a:solidFill>
              <a:srgbClr val="2845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2604304"/>
      </p:ext>
    </p:extLst>
  </p:cSld>
  <p:clrMapOvr>
    <a:masterClrMapping/>
  </p:clrMapOvr>
</p:sld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</TotalTime>
  <Words>3066</Words>
  <Application>Microsoft Office PowerPoint</Application>
  <PresentationFormat>Произвольный</PresentationFormat>
  <Paragraphs>583</Paragraphs>
  <Slides>36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Office Theme</vt:lpstr>
      <vt:lpstr>Презентация PowerPoint</vt:lpstr>
      <vt:lpstr>Федеральный перечень учебников.  Приказ № 858 от 21.09.2022</vt:lpstr>
      <vt:lpstr>Новый федеральный перечень учебников. Особенности приказа № 858 от 21.09.2022</vt:lpstr>
      <vt:lpstr>Приказ № 858 от 21.09.2022. Приложение № 2</vt:lpstr>
      <vt:lpstr>ФПУ - 2022: рекомендации по использованию учебников  по предметам для 1 – 9 классов в 2023/24 учебном году</vt:lpstr>
      <vt:lpstr>ФПУ - 2022: рекомендации по закупке учебников для 1 – 9 классов  2023/24 учебный год</vt:lpstr>
      <vt:lpstr>Какие учебники и учебные пособия будут доступны к заказу?</vt:lpstr>
      <vt:lpstr>Статус учебных пособий</vt:lpstr>
      <vt:lpstr>Изменения в оформлении учебников и учебных пособий.  Новый знак ФГОС-2021 для учебников 1-9 классов</vt:lpstr>
      <vt:lpstr>Примерная рабочая программа основного общего образования «Химия.  Базовый уровень»</vt:lpstr>
      <vt:lpstr>Примерная рабочая программа основного общего образования «Химия.  Углублённый уровень»</vt:lpstr>
      <vt:lpstr>ФПУ – 2022. Приказ № 858 от 21.09.2022 Приложение № 1. На что обратить внимание</vt:lpstr>
      <vt:lpstr>Презентация PowerPoint</vt:lpstr>
      <vt:lpstr>Презентация PowerPoint</vt:lpstr>
      <vt:lpstr>ФПУ – 2022. Приказ № 858 от 21.09.2022 Приложение № 2. На что обратить внимание</vt:lpstr>
      <vt:lpstr>Приказ № 858 от 21.09.2022 Приложение № 2</vt:lpstr>
      <vt:lpstr>Презентация PowerPoint</vt:lpstr>
      <vt:lpstr>Презентация PowerPoint</vt:lpstr>
      <vt:lpstr>Презентация PowerPoint</vt:lpstr>
      <vt:lpstr>ФГОС - 2009, ФГОС -2010. Какие учебники использовать?</vt:lpstr>
      <vt:lpstr>ФГОС- 2021. Какие учебники использовать?</vt:lpstr>
      <vt:lpstr>Внешнее оформление учебников и учебных пособий под ФГОС-2021</vt:lpstr>
      <vt:lpstr>УМК «Химия. Базовый уровень» 8-9 кл.: Габриелян О.С., Остроумов И.Г., Сладков С.А.</vt:lpstr>
      <vt:lpstr>Химия. 7 класс</vt:lpstr>
      <vt:lpstr>Статус учебных пособий Использование учебных пособий закреплено Федеральным законом «Об образовании в Российской Федерации» и  Федеральными государственными образовательными стандартами</vt:lpstr>
      <vt:lpstr>Учебные пособия</vt:lpstr>
      <vt:lpstr>Учебные пособия</vt:lpstr>
      <vt:lpstr>Универсальные пособия</vt:lpstr>
      <vt:lpstr>Универсальные пособия. Серия «Внеурочная деятельность»</vt:lpstr>
      <vt:lpstr>Универсальные пособия. Функциональная грамотность</vt:lpstr>
      <vt:lpstr>Платформа цифровых образовательных сервисов</vt:lpstr>
      <vt:lpstr>Цифровой сервис «Я сдам ЕГЭ. Химия»</vt:lpstr>
      <vt:lpstr>Функциональная грамотность. Цифровой банк заданий</vt:lpstr>
      <vt:lpstr>Цифровой сервис «Домашние задания»</vt:lpstr>
      <vt:lpstr>Методическая поддержка перехода на обновлённые ФГОС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Самсонова Ольга Юрьевна</dc:creator>
  <cp:lastModifiedBy>Калибатова</cp:lastModifiedBy>
  <cp:revision>5</cp:revision>
  <dcterms:created xsi:type="dcterms:W3CDTF">2023-04-13T11:56:40Z</dcterms:created>
  <dcterms:modified xsi:type="dcterms:W3CDTF">2023-09-27T13:36:59Z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2022-12-08T00:00:00Z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2023-04-13T00:00:00Z</vt:filetime>
  </property>
</Properties>
</file>