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482E7-942B-43F2-99E6-254CF45A0E40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FEB3-6AD9-43FA-935D-4E9B41441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288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482E7-942B-43F2-99E6-254CF45A0E40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FEB3-6AD9-43FA-935D-4E9B41441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105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482E7-942B-43F2-99E6-254CF45A0E40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FEB3-6AD9-43FA-935D-4E9B41441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703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482E7-942B-43F2-99E6-254CF45A0E40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FEB3-6AD9-43FA-935D-4E9B41441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714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482E7-942B-43F2-99E6-254CF45A0E40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FEB3-6AD9-43FA-935D-4E9B41441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063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482E7-942B-43F2-99E6-254CF45A0E40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FEB3-6AD9-43FA-935D-4E9B41441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715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482E7-942B-43F2-99E6-254CF45A0E40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FEB3-6AD9-43FA-935D-4E9B41441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84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482E7-942B-43F2-99E6-254CF45A0E40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FEB3-6AD9-43FA-935D-4E9B41441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859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482E7-942B-43F2-99E6-254CF45A0E40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FEB3-6AD9-43FA-935D-4E9B41441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647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482E7-942B-43F2-99E6-254CF45A0E40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FEB3-6AD9-43FA-935D-4E9B41441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460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482E7-942B-43F2-99E6-254CF45A0E40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FEB3-6AD9-43FA-935D-4E9B41441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852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482E7-942B-43F2-99E6-254CF45A0E40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6FEB3-6AD9-43FA-935D-4E9B41441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121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подготовке школьников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олимпиадам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конкурсам по биологии</a:t>
            </a:r>
          </a:p>
        </p:txBody>
      </p:sp>
    </p:spTree>
    <p:extLst>
      <p:ext uri="{BB962C8B-B14F-4D97-AF65-F5344CB8AC3E}">
        <p14:creationId xmlns:p14="http://schemas.microsoft.com/office/powerpoint/2010/main" val="3208834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8047" y="370311"/>
            <a:ext cx="10739907" cy="604336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Методы </a:t>
            </a: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научного познания: методы познания живой природы, организация и проведение исследования по биологии и экологии</a:t>
            </a: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Биология клетки. Молекулярная биология. Биохимия: нуклеиновые кислоты (ДНК, РНК), азотистые основания, механизмы репликации ДНК; важные соединения клетки АМФ, АДФ, АТФ, НАД+, НАДН, их строение и функции</a:t>
            </a: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метаболизм </a:t>
            </a: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(цикл Кребса, цикл Кальвина); деление клетки (митоз, мейоз, амитоз),партеногенез, клеточный цикл (интерфаза и деление), образование гамет, кроссинговер. </a:t>
            </a:r>
            <a:endParaRPr lang="ru-RU" sz="18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3.Микробиология </a:t>
            </a: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биотехнология: морфология и систематика микроорганизмов, типы питания микроорганизмов, патогенные микроорганизмы, генетические изменения организмов (генная инженерия и ее методы</a:t>
            </a: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Биология организма. Генетика: бесполое и половое размножение, представление о гомеостазе, жизненные циклы и чередование поколений, эмбриогенез, методы изучения наследственности человека, закон Т. Моргана, типы определения пола, наследование, сцепленное с полом, хромосомная теория наследственности, теория гена (картирование и расшифровка </a:t>
            </a: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генома </a:t>
            </a: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человека), методы селекции, решение комплексных задач по генетике, биотехнология и ее этические аспекты</a:t>
            </a: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Теория эволюции: исследования С.С. </a:t>
            </a:r>
            <a:r>
              <a:rPr lang="ru-RU" sz="18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Четверикова</a:t>
            </a: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закон Харди –</a:t>
            </a:r>
            <a:r>
              <a:rPr lang="ru-RU" sz="18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Вайнберга</a:t>
            </a:r>
            <a:r>
              <a:rPr lang="ru-RU" sz="1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представления об эволюционных волнах, микро-и макроэволюция и пути ее направления, причины биологического прогресса и регресса (примеры), этапы эволюции органического мира на Земле, эволюция человека (антропогенез), синтетическая теория эволюции.</a:t>
            </a:r>
          </a:p>
        </p:txBody>
      </p:sp>
    </p:spTree>
    <p:extLst>
      <p:ext uri="{BB962C8B-B14F-4D97-AF65-F5344CB8AC3E}">
        <p14:creationId xmlns:p14="http://schemas.microsoft.com/office/powerpoint/2010/main" val="2165690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6975" y="1326524"/>
            <a:ext cx="10606825" cy="485043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положению о Всероссийской олимпиаде школьников олимпиада по биологии проводится в четыре этапа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этап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–школьный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этап-муниципальный,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 этап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–региональный (областной, краевой, республиканский), 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IVэтап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–заключительный.</a:t>
            </a:r>
          </a:p>
        </p:txBody>
      </p:sp>
    </p:spTree>
    <p:extLst>
      <p:ext uri="{BB962C8B-B14F-4D97-AF65-F5344CB8AC3E}">
        <p14:creationId xmlns:p14="http://schemas.microsoft.com/office/powerpoint/2010/main" val="2526077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Важнейшие задачи олимпиады по биологии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следующие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-пробуждение в школьниках активного интереса к изучению биологии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общения между учащимися, увлеченными биологией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обмена идеями и материалами в области биологии между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педагогами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наставниками, что будет способствовать соответственно совершенствованию биологического образования в России.</a:t>
            </a:r>
          </a:p>
        </p:txBody>
      </p:sp>
    </p:spTree>
    <p:extLst>
      <p:ext uri="{BB962C8B-B14F-4D97-AF65-F5344CB8AC3E}">
        <p14:creationId xmlns:p14="http://schemas.microsoft.com/office/powerpoint/2010/main" val="1469793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Приведем ряд умений, на формирование которых необходимо обратить внимание при подготовке школьников к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олимпиаде</a:t>
            </a:r>
            <a:b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со школьного этапа):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Общенаучные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умения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измерение, группирование и классификация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взаимосвязей, синтез и анализ, вычисление;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данных и их представление в графиках, таблицах, диаграммах, рисунках, фотографиях, схемах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планирование, формулирование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гипотезы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оперативное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(цель, условия, предположения, выводы); экспериментирование (моделирование эксперимента, проведение эксперимента, запись и анализ результатов, интерпретация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числовых результатов с надлежащей достоверностью (математический аппарат).</a:t>
            </a:r>
          </a:p>
        </p:txBody>
      </p:sp>
    </p:spTree>
    <p:extLst>
      <p:ext uri="{BB962C8B-B14F-4D97-AF65-F5344CB8AC3E}">
        <p14:creationId xmlns:p14="http://schemas.microsoft.com/office/powerpoint/2010/main" val="577288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5611" y="643944"/>
            <a:ext cx="10568189" cy="5533019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Биологические умения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с лабораторным оборудованием (с оптическими инструментами –лупой,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бинокуляром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световым микроскопом), зарисовка препаратов (под микроскопом и т.п.), точное описание биологических рисунков с использованием таблиц, биологических терминов.</a:t>
            </a:r>
          </a:p>
        </p:txBody>
      </p:sp>
    </p:spTree>
    <p:extLst>
      <p:ext uri="{BB962C8B-B14F-4D97-AF65-F5344CB8AC3E}">
        <p14:creationId xmlns:p14="http://schemas.microsoft.com/office/powerpoint/2010/main" val="1872873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6975" y="721217"/>
            <a:ext cx="10606825" cy="545574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Применение методов биологического исследования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цитологические методы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методы изучения анатомии и физиологии растений (препарирование цветка растения и предположение формулы цветка, препарирование других органов растений, приготовление срезов и микропрепаратов растительных тканей, техника окрашивания, элементарное измерение фотосинтеза и испарения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методы изучения анатомии и физиологии животных (препарирование членистоногих и кольчатых червей, приготовление препаратов мелких беспозвоночных, элементарное измерение дыхания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этологические методы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д) экологические методы и методы изучения окружающей среды (определение плотности популяции, биомассы, элементарные способы определения качества воды, элементарные способы определения качества воздуха, методики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биоиндикации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е) таксономические методы (построение простых дихотомических ключей, определение наиболее известных семейств покрытосеменных растений, определение отрядов насекомых, определение типов и классов других организмов, умение работать с определителями).</a:t>
            </a:r>
          </a:p>
        </p:txBody>
      </p:sp>
    </p:spTree>
    <p:extLst>
      <p:ext uri="{BB962C8B-B14F-4D97-AF65-F5344CB8AC3E}">
        <p14:creationId xmlns:p14="http://schemas.microsoft.com/office/powerpoint/2010/main" val="2019831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Применение физических и химических методов: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методы разделения веществ: фильтрование, центрифугирование, хроматография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стандартные методы определения полисахаридов, моносахаридов, липидов, белков (реактив Флеминга, раствор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Люголя,биуретовые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реакции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титрование, определение среды с помощью индикаторных полосок,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микроскопирование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360605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Применение микробиологических методов: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питательной среды, асептические приемы (стерилизация пламенем и прокаливание стеклянных материалов), метод инокуляции.</a:t>
            </a:r>
          </a:p>
        </p:txBody>
      </p:sp>
    </p:spTree>
    <p:extLst>
      <p:ext uri="{BB962C8B-B14F-4D97-AF65-F5344CB8AC3E}">
        <p14:creationId xmlns:p14="http://schemas.microsoft.com/office/powerpoint/2010/main" val="2855013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Применение статистических и вероятностных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методов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Анализируя выполнение школьниками 10-11 классов теоретического тура по биологии за последние 5 лет, можно отметить следующие разделы (темы) курса, на которые необходимо обратить особое внимание при подготовке школьников:</a:t>
            </a:r>
          </a:p>
        </p:txBody>
      </p:sp>
    </p:spTree>
    <p:extLst>
      <p:ext uri="{BB962C8B-B14F-4D97-AF65-F5344CB8AC3E}">
        <p14:creationId xmlns:p14="http://schemas.microsoft.com/office/powerpoint/2010/main" val="15550953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746</Words>
  <Application>Microsoft Office PowerPoint</Application>
  <PresentationFormat>Широкоэкранный</PresentationFormat>
  <Paragraphs>41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Рекомендации по подготовке школьников к олимпиадам и конкурсам по биологии</vt:lpstr>
      <vt:lpstr>Презентация PowerPoint</vt:lpstr>
      <vt:lpstr>Важнейшие задачи олимпиады по биологии, следующие:</vt:lpstr>
      <vt:lpstr>Приведем ряд умений, на формирование которых необходимо обратить внимание при подготовке школьников к олимпиаде (начиная со школьного этапа):</vt:lpstr>
      <vt:lpstr>Презентация PowerPoint</vt:lpstr>
      <vt:lpstr>Презентация PowerPoint</vt:lpstr>
      <vt:lpstr>4. Применение физических и химических методов: </vt:lpstr>
      <vt:lpstr>5. Применение микробиологических методов:</vt:lpstr>
      <vt:lpstr>6. Применение статистических и вероятностных методов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по подготовке школьников к олимпиадам и конкурсам по биологии</dc:title>
  <dc:creator>HP</dc:creator>
  <cp:lastModifiedBy>User</cp:lastModifiedBy>
  <cp:revision>4</cp:revision>
  <dcterms:created xsi:type="dcterms:W3CDTF">2021-07-17T07:23:00Z</dcterms:created>
  <dcterms:modified xsi:type="dcterms:W3CDTF">2021-10-22T08:14:21Z</dcterms:modified>
</cp:coreProperties>
</file>