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5" r:id="rId3"/>
    <p:sldId id="306" r:id="rId4"/>
    <p:sldId id="285" r:id="rId5"/>
    <p:sldId id="276" r:id="rId6"/>
    <p:sldId id="287" r:id="rId7"/>
    <p:sldId id="291" r:id="rId8"/>
    <p:sldId id="294" r:id="rId9"/>
    <p:sldId id="295" r:id="rId10"/>
    <p:sldId id="296" r:id="rId11"/>
    <p:sldId id="297" r:id="rId12"/>
    <p:sldId id="298" r:id="rId13"/>
    <p:sldId id="299" r:id="rId14"/>
    <p:sldId id="288" r:id="rId15"/>
    <p:sldId id="289" r:id="rId16"/>
    <p:sldId id="30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4" d="100"/>
          <a:sy n="64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2CF7D-E234-4F61-BB93-1AA218143987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55D7F-74BB-43FF-95F6-ABE3CF08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7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305DC-4F87-463F-983C-15604AF42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484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E231-3FCB-4555-9E86-BA0FD299B8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656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6477-DE02-4712-9625-D8ED0FFBE4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848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A3BE1-485A-489D-95C5-CB2B289DFB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522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94BB2-EF4F-486A-BFEA-C4D45C77A5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310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A456-8B86-4606-9EFE-BD4D52122C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773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C3634-642F-4287-AFA2-FA5551693A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45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A2EFD-E563-406F-A4E2-616B5327C3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994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2B7BE-67E9-4060-A202-2F74F37E66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970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0F8A3-FF32-40B5-B2F5-876E223478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809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64517-D7AD-4893-A70B-51609CB78D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048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B21E7-76CD-4F30-9A36-B8A27FCB1F9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8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7781" y="1512168"/>
            <a:ext cx="9036050" cy="2142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000" kern="0" dirty="0">
                <a:solidFill>
                  <a:srgbClr val="FF0000"/>
                </a:solidFill>
              </a:rPr>
              <a:t>Применение электронных образовательных ресурсов                                                на уроках  географии.</a:t>
            </a:r>
            <a:endParaRPr lang="ru-RU" sz="4000" b="0" kern="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Люберецкий техникум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-99392"/>
            <a:ext cx="2077955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s://im0-tub-ru.yandex.net/i?id=783a947ba2b15c1f301a1b9d4f512649-l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89" y="3368241"/>
            <a:ext cx="4976560" cy="346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129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8" descr="i?id=31270061&amp;tov=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3714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i?id=132706887&amp;tov=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4567963"/>
            <a:ext cx="2627313" cy="136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735013" y="2076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684213" y="1772816"/>
            <a:ext cx="23749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</a:rPr>
              <a:t>Класс недорогих проекторов, управление некоторыми из низ можно осуществлять через компьютер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0701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СЛАЙД-ПРОЕКТОР</a:t>
            </a:r>
          </a:p>
        </p:txBody>
      </p:sp>
    </p:spTree>
    <p:extLst>
      <p:ext uri="{BB962C8B-B14F-4D97-AF65-F5344CB8AC3E}">
        <p14:creationId xmlns:p14="http://schemas.microsoft.com/office/powerpoint/2010/main" val="2172239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 descr="i?id=72939563&amp;tov=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138284"/>
            <a:ext cx="4557514" cy="31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11188" y="2708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50701" y="1950031"/>
            <a:ext cx="298705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</a:rPr>
              <a:t>Создает изображение с любого источника сигнала – компьютера, видеопроигрывателя, </a:t>
            </a:r>
            <a:r>
              <a:rPr lang="en-US" altLang="ru-RU" sz="2800" dirty="0">
                <a:latin typeface="Times New Roman" pitchFamily="18" charset="0"/>
              </a:rPr>
              <a:t>DVD </a:t>
            </a:r>
            <a:r>
              <a:rPr lang="ru-RU" altLang="ru-RU" sz="2800" dirty="0">
                <a:latin typeface="Times New Roman" pitchFamily="18" charset="0"/>
              </a:rPr>
              <a:t>- проигрывателя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701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ВИДЕОПРОЕКТОР</a:t>
            </a:r>
          </a:p>
        </p:txBody>
      </p:sp>
    </p:spTree>
    <p:extLst>
      <p:ext uri="{BB962C8B-B14F-4D97-AF65-F5344CB8AC3E}">
        <p14:creationId xmlns:p14="http://schemas.microsoft.com/office/powerpoint/2010/main" val="14504120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0" descr="i?id=79842863&amp;to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3" y="1916832"/>
            <a:ext cx="5052275" cy="427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4917098" y="3666946"/>
            <a:ext cx="40986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dirty="0">
                <a:latin typeface="Times New Roman" pitchFamily="18" charset="0"/>
                <a:cs typeface="Times New Roman" panose="02020603050405020304" pitchFamily="18" charset="0"/>
              </a:rPr>
              <a:t>Техническое устройство, </a:t>
            </a:r>
          </a:p>
          <a:p>
            <a:pPr algn="ctr" eaLnBrk="1" hangingPunct="1"/>
            <a:r>
              <a:rPr lang="ru-RU" altLang="ru-RU" sz="2800" dirty="0">
                <a:latin typeface="Times New Roman" pitchFamily="18" charset="0"/>
                <a:cs typeface="Times New Roman" panose="02020603050405020304" pitchFamily="18" charset="0"/>
              </a:rPr>
              <a:t>обладающее широким</a:t>
            </a:r>
          </a:p>
          <a:p>
            <a:pPr algn="ctr" eaLnBrk="1" hangingPunct="1"/>
            <a:r>
              <a:rPr lang="ru-RU" altLang="ru-RU" sz="2800" dirty="0">
                <a:latin typeface="Times New Roman" pitchFamily="18" charset="0"/>
                <a:cs typeface="Times New Roman" panose="02020603050405020304" pitchFamily="18" charset="0"/>
              </a:rPr>
              <a:t>спектром свойств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701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 КОМПЬЮТЕР</a:t>
            </a:r>
          </a:p>
        </p:txBody>
      </p:sp>
    </p:spTree>
    <p:extLst>
      <p:ext uri="{BB962C8B-B14F-4D97-AF65-F5344CB8AC3E}">
        <p14:creationId xmlns:p14="http://schemas.microsoft.com/office/powerpoint/2010/main" val="26498219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i?id=69815135&amp;tov=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455284"/>
            <a:ext cx="4014615" cy="302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27100" y="1484784"/>
            <a:ext cx="402887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</a:rPr>
              <a:t>Сенсорный экран, присоединенный к компьютеру, изображение с которого передает на доску проектор. Достаточно только прикоснуться к поверхности доски, чтобы начать рабату на компьютере.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701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 ДОСКА</a:t>
            </a:r>
          </a:p>
        </p:txBody>
      </p:sp>
    </p:spTree>
    <p:extLst>
      <p:ext uri="{BB962C8B-B14F-4D97-AF65-F5344CB8AC3E}">
        <p14:creationId xmlns:p14="http://schemas.microsoft.com/office/powerpoint/2010/main" val="379334662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работы с электронными устройствами  на уроках  географии: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32856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применение в учебном процессе ( презентации, проекторы, компьютеры…)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Применение  для организации  самостоятельной работы  учащихся.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Применение информационных технологий для обеспечения познавательного досуга.</a:t>
            </a:r>
          </a:p>
        </p:txBody>
      </p:sp>
    </p:spTree>
    <p:extLst>
      <p:ext uri="{BB962C8B-B14F-4D97-AF65-F5344CB8AC3E}">
        <p14:creationId xmlns:p14="http://schemas.microsoft.com/office/powerpoint/2010/main" val="241576702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6473" y="0"/>
            <a:ext cx="8229600" cy="83671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oint</a:t>
            </a:r>
            <a:endParaRPr lang="ru-RU" alt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337" y="836712"/>
            <a:ext cx="89157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приложение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входящего в состав пакета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 являющегося  незаменимым помощником, создаётся мультимедиа технология, которая позволяет объединить на одном носителе различные формы представления информации. Это презентация.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Появляется возможность использовать фотографии, слайды, музыкальные фрагменты, дикторский текст, видеоматериалы, компьютерную анимацию, структурированные тексты с иллюстрациями, использовать ссылки на сайты Интернет.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026" name="Picture 2" descr="https://engsharaf.files.wordpress.com/2013/08/power_poin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742" y="5617256"/>
            <a:ext cx="4681192" cy="1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917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6473" y="0"/>
            <a:ext cx="8229600" cy="83671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электронных устройств на уроках  географии делает урок ярким, насыщенным.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Использование  электронных ресурсов на уроках географии позволяет заметно повысить качество усвоения информации и интерес к предмету, а также осуществлять интегративный подход в обучении.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Древняя китайская пословица гласит: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мне и я забуду,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Покажи мне и я запомню,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Дай мне попробовать, и я научусь».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611560" y="512607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121831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Электронные ресурсы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31640" y="1412776"/>
            <a:ext cx="6985000" cy="4751387"/>
          </a:xfrm>
          <a:solidFill>
            <a:schemeClr val="bg1">
              <a:alpha val="79999"/>
            </a:schemeClr>
          </a:solidFill>
        </p:spPr>
        <p:txBody>
          <a:bodyPr/>
          <a:lstStyle/>
          <a:p>
            <a:pPr algn="ctr" eaLnBrk="1" hangingPunct="1"/>
            <a:r>
              <a:rPr lang="ru-RU" altLang="ru-RU" sz="3600" dirty="0">
                <a:latin typeface="Times New Roman" pitchFamily="18" charset="0"/>
              </a:rPr>
              <a:t>продукт интеллектуальной деятельности общества;</a:t>
            </a:r>
          </a:p>
          <a:p>
            <a:pPr algn="ctr" eaLnBrk="1" hangingPunct="1"/>
            <a:r>
              <a:rPr lang="ru-RU" altLang="ru-RU" sz="3600" dirty="0">
                <a:latin typeface="Times New Roman" pitchFamily="18" charset="0"/>
              </a:rPr>
              <a:t> имеющиеся в наличии запасы информации, зафиксированной на каком-либо носителе и пригодной для ее сохранения и использования.</a:t>
            </a:r>
          </a:p>
          <a:p>
            <a:pPr eaLnBrk="1" hangingPunct="1"/>
            <a:endParaRPr lang="ru-RU" altLang="ru-RU" sz="3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45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j029323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1628775"/>
            <a:ext cx="6192837" cy="4567238"/>
          </a:xfr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Электронные ресурсы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7624" y="1484784"/>
            <a:ext cx="6985000" cy="4751387"/>
          </a:xfrm>
          <a:solidFill>
            <a:schemeClr val="bg1">
              <a:alpha val="79999"/>
            </a:schemeClr>
          </a:solidFill>
        </p:spPr>
        <p:txBody>
          <a:bodyPr/>
          <a:lstStyle/>
          <a:p>
            <a:pPr algn="ctr" eaLnBrk="1" hangingPunct="1"/>
            <a:r>
              <a:rPr lang="ru-RU" altLang="ru-RU" sz="3600" dirty="0">
                <a:latin typeface="Times New Roman" pitchFamily="18" charset="0"/>
              </a:rPr>
              <a:t>это учебный материал, предназначенный для образовательных целей и представленный в цифровой, электронной, «компьютерной» форме.</a:t>
            </a:r>
          </a:p>
          <a:p>
            <a:pPr eaLnBrk="1" hangingPunct="1"/>
            <a:endParaRPr lang="ru-RU" altLang="ru-RU" sz="3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8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701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ЭЛЕКТРОННЫХ РЕСУРСОВ НА УРОКАХ ГЕОГРАФИИ.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855" y="3447109"/>
            <a:ext cx="8739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855" y="3647164"/>
            <a:ext cx="8522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030" name="Picture 6" descr="https://im0-tub-ru.yandex.net/i?id=3f73c842e7bb1ba457a14f0af31b8b87-l&amp;n=1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701" y="1785257"/>
            <a:ext cx="5079242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1916832"/>
            <a:ext cx="34918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направлений модернизации системы  географического образования  является внедрение электронных ресурсов: компьютерных технологий, электронных досок, мультимедиа.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Это новые  информационные технологии  в 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26461264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использования электронных ресурсов на уроках географии: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наглядно  проиллюстрировать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изучаемый материал;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Сделать более доступным научное содержание;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Развить интерес к предмету.</a:t>
            </a:r>
          </a:p>
        </p:txBody>
      </p:sp>
      <p:pic>
        <p:nvPicPr>
          <p:cNvPr id="5" name="Picture 6" descr="https://libraryeuroparl.files.wordpress.com/2013/10/facilitating-intra-eu-labour-mobilit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930" y="3871523"/>
            <a:ext cx="38846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171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электронных ресурсов: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 доски,  электронные учебники,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программы, тренажеры, программы  тестирования.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Инструментальные программы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Информационные ресурсы Интернета.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29002"/>
            <a:ext cx="4409146" cy="32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603" y="3476626"/>
            <a:ext cx="5048397" cy="338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0999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701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ЭЛЕКТРОННЫХ РЕСУРСОВ НА УРОКАХ ГЕОГРАФИИ.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9387" y="1556792"/>
            <a:ext cx="8739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электронных ресурсов  на уроках географии не только облегчает усвоение учебного материала,  но и представляет новые возможности для  развития творческих  способностей  учащихся: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мотивацию учащихся к учению;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познавательную деятельность;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мышление и творческие способности;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активную жизненную позицию в современном обществе.</a:t>
            </a:r>
          </a:p>
        </p:txBody>
      </p:sp>
      <p:pic>
        <p:nvPicPr>
          <p:cNvPr id="4100" name="Picture 4" descr="http://www.geoversum.by/images/catalog/11785f18f7fb56459ca1e7dc8908c3cb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56"/>
          <a:stretch/>
        </p:blipFill>
        <p:spPr bwMode="auto">
          <a:xfrm>
            <a:off x="1907704" y="4581128"/>
            <a:ext cx="4114944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1.infourok.ru/uploads/ex/134d/0000887c-43b5c0b6/hello_html_4b6a263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956" y="4797152"/>
            <a:ext cx="3812294" cy="201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5462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WordArt 9"/>
          <p:cNvSpPr>
            <a:spLocks noChangeArrowheads="1" noChangeShapeType="1" noTextEdit="1"/>
          </p:cNvSpPr>
          <p:nvPr/>
        </p:nvSpPr>
        <p:spPr bwMode="auto">
          <a:xfrm>
            <a:off x="1908175" y="836613"/>
            <a:ext cx="6119813" cy="46085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ТЕХНИЧЕСКИЕ</a:t>
            </a:r>
          </a:p>
          <a:p>
            <a:pPr algn="ctr"/>
            <a:r>
              <a:rPr lang="ru-RU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СРЕДСТВА </a:t>
            </a:r>
          </a:p>
          <a:p>
            <a:pPr algn="ctr"/>
            <a:r>
              <a:rPr lang="ru-RU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770234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0" descr="i?id=35304061&amp;tov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236" y="968535"/>
            <a:ext cx="5828271" cy="582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107504" y="2446919"/>
            <a:ext cx="356027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anose="02020603050405020304" pitchFamily="18" charset="0"/>
              </a:rPr>
              <a:t>ИСПОЛЬЗУЕТСЯ ДЛЯ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anose="02020603050405020304" pitchFamily="18" charset="0"/>
              </a:rPr>
              <a:t>ПРОЕЦИРОВАНИЯ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anose="02020603050405020304" pitchFamily="18" charset="0"/>
              </a:rPr>
              <a:t>ИЗОБРАЖЕНИЯ,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anose="02020603050405020304" pitchFamily="18" charset="0"/>
              </a:rPr>
              <a:t>НАНЕСЕННОГО НА 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anose="02020603050405020304" pitchFamily="18" charset="0"/>
              </a:rPr>
              <a:t>ПРОЗРАЧНУЮ ПЛЕНКУ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701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</a:t>
            </a:r>
          </a:p>
        </p:txBody>
      </p:sp>
    </p:spTree>
    <p:extLst>
      <p:ext uri="{BB962C8B-B14F-4D97-AF65-F5344CB8AC3E}">
        <p14:creationId xmlns:p14="http://schemas.microsoft.com/office/powerpoint/2010/main" val="5399331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472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Wingdings</vt:lpstr>
      <vt:lpstr>Оформление по умолчанию</vt:lpstr>
      <vt:lpstr>Презентация PowerPoint</vt:lpstr>
      <vt:lpstr>Электронные ресурсы</vt:lpstr>
      <vt:lpstr>Электронные ресурсы</vt:lpstr>
      <vt:lpstr>Презентация PowerPoint</vt:lpstr>
      <vt:lpstr>Цели использования электронных ресурсов на уроках географии:</vt:lpstr>
      <vt:lpstr>Виды электронных ресурсов: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формы работы с электронными устройствами  на уроках  географии:</vt:lpstr>
      <vt:lpstr>Программа Power Рoint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Амозов А.С.</dc:creator>
  <cp:lastModifiedBy>Батыр</cp:lastModifiedBy>
  <cp:revision>38</cp:revision>
  <dcterms:created xsi:type="dcterms:W3CDTF">2017-02-17T13:07:57Z</dcterms:created>
  <dcterms:modified xsi:type="dcterms:W3CDTF">2024-02-10T21:24:36Z</dcterms:modified>
</cp:coreProperties>
</file>