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8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2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2.7.</a:t>
            </a:r>
            <a:br>
              <a:rPr lang="ru-RU" dirty="0"/>
            </a:br>
            <a:r>
              <a:rPr lang="ru-RU" dirty="0"/>
              <a:t>Формирование функциональной грамотности обучающихся на уроках русского языка и литературы как средство достижения </a:t>
            </a:r>
            <a:r>
              <a:rPr lang="ru-RU" dirty="0" err="1"/>
              <a:t>метапредметных</a:t>
            </a:r>
            <a:r>
              <a:rPr lang="ru-RU" dirty="0"/>
              <a:t> результатов</a:t>
            </a:r>
          </a:p>
        </p:txBody>
      </p:sp>
    </p:spTree>
    <p:extLst>
      <p:ext uri="{BB962C8B-B14F-4D97-AF65-F5344CB8AC3E}">
        <p14:creationId xmlns:p14="http://schemas.microsoft.com/office/powerpoint/2010/main" val="538453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124075"/>
            <a:ext cx="5949950" cy="260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6577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422525"/>
            <a:ext cx="5949950" cy="20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038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335088"/>
            <a:ext cx="5949950" cy="418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3611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359025"/>
            <a:ext cx="5949950" cy="213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3780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776538"/>
            <a:ext cx="5949950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1089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422525"/>
            <a:ext cx="5949950" cy="20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5668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281113"/>
            <a:ext cx="5949950" cy="429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9097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811213"/>
            <a:ext cx="5949950" cy="52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29357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894013"/>
            <a:ext cx="5949950" cy="106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7122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894013"/>
            <a:ext cx="5949950" cy="106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3450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422525"/>
            <a:ext cx="5949950" cy="20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20539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855788"/>
            <a:ext cx="5949950" cy="314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00779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374738"/>
              </p:ext>
            </p:extLst>
          </p:nvPr>
        </p:nvGraphicFramePr>
        <p:xfrm>
          <a:off x="2195736" y="620688"/>
          <a:ext cx="3744416" cy="559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Документ" r:id="rId3" imgW="6198425" imgH="9258990" progId="Word.Document.12">
                  <p:embed/>
                </p:oleObj>
              </mc:Choice>
              <mc:Fallback>
                <p:oleObj name="Документ" r:id="rId3" imgW="6198425" imgH="925899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95736" y="620688"/>
                        <a:ext cx="3744416" cy="55925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26991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53204"/>
              </p:ext>
            </p:extLst>
          </p:nvPr>
        </p:nvGraphicFramePr>
        <p:xfrm>
          <a:off x="2411761" y="217493"/>
          <a:ext cx="4248472" cy="63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6" name="Документ" r:id="rId3" imgW="6198425" imgH="9218257" progId="Word.Document.12">
                  <p:embed/>
                </p:oleObj>
              </mc:Choice>
              <mc:Fallback>
                <p:oleObj name="Документ" r:id="rId3" imgW="6198425" imgH="921825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11761" y="217493"/>
                        <a:ext cx="4248472" cy="631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9620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947988"/>
            <a:ext cx="5949950" cy="960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9843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894013"/>
            <a:ext cx="5949950" cy="106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8200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128963"/>
            <a:ext cx="5949950" cy="598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1398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635125"/>
            <a:ext cx="5949950" cy="358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1730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408113"/>
            <a:ext cx="5949950" cy="404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632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422525"/>
            <a:ext cx="5949950" cy="201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759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517650"/>
            <a:ext cx="5949950" cy="382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54267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0</TotalTime>
  <Words>2</Words>
  <Application>Microsoft Office PowerPoint</Application>
  <PresentationFormat>Экран (4:3)</PresentationFormat>
  <Paragraphs>1</Paragraphs>
  <Slides>22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Бумажная</vt:lpstr>
      <vt:lpstr>Microsoft Word Document</vt:lpstr>
      <vt:lpstr>2.7. Формирование функциональной грамотности обучающихся на уроках русского языка и литературы как средство достижения метапредметных результатов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2.7. Формирование функциональной грамотности обучающихся на уроках русского языка и литературы как средство достижения метапредметных результатов</dc:title>
  <dc:creator>302</dc:creator>
  <cp:lastModifiedBy>302</cp:lastModifiedBy>
  <cp:revision>1</cp:revision>
  <dcterms:created xsi:type="dcterms:W3CDTF">2024-01-24T13:39:38Z</dcterms:created>
  <dcterms:modified xsi:type="dcterms:W3CDTF">2024-01-24T13:45:02Z</dcterms:modified>
</cp:coreProperties>
</file>