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57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78838-226E-424A-81C4-A31484F5BEAF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AA2148-938A-4284-BAFA-5ED9EA4C2D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638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743B-D9AE-4FE3-A09A-D2ABB3DD944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0A29-01DB-4695-B46E-146EA0E6B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743B-D9AE-4FE3-A09A-D2ABB3DD944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0A29-01DB-4695-B46E-146EA0E6B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743B-D9AE-4FE3-A09A-D2ABB3DD944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0A29-01DB-4695-B46E-146EA0E6B567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743B-D9AE-4FE3-A09A-D2ABB3DD944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0A29-01DB-4695-B46E-146EA0E6B56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743B-D9AE-4FE3-A09A-D2ABB3DD944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0A29-01DB-4695-B46E-146EA0E6B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743B-D9AE-4FE3-A09A-D2ABB3DD944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0A29-01DB-4695-B46E-146EA0E6B56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743B-D9AE-4FE3-A09A-D2ABB3DD944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0A29-01DB-4695-B46E-146EA0E6B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743B-D9AE-4FE3-A09A-D2ABB3DD944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0A29-01DB-4695-B46E-146EA0E6B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743B-D9AE-4FE3-A09A-D2ABB3DD944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0A29-01DB-4695-B46E-146EA0E6B5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743B-D9AE-4FE3-A09A-D2ABB3DD944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0A29-01DB-4695-B46E-146EA0E6B567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2743B-D9AE-4FE3-A09A-D2ABB3DD944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0A29-01DB-4695-B46E-146EA0E6B56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982743B-D9AE-4FE3-A09A-D2ABB3DD944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A540A29-01DB-4695-B46E-146EA0E6B56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Система работы с одаренными детьми. </a:t>
            </a:r>
            <a:br>
              <a:rPr lang="ru-RU" sz="3200" dirty="0" smtClean="0"/>
            </a:br>
            <a:r>
              <a:rPr lang="ru-RU" sz="3200" dirty="0" smtClean="0"/>
              <a:t>Организация внеурочной деятельности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11137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564904"/>
            <a:ext cx="8229600" cy="308580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Организация системной работы – одна из главных задач современной школы и образовательной практики в условиях модернизации российской системы образования.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В учебном процессе развитие одарённого ребёнка следует рассматривать, как развитие его внутреннего </a:t>
            </a:r>
            <a:r>
              <a:rPr lang="ru-RU" dirty="0" err="1" smtClean="0"/>
              <a:t>деятельностного</a:t>
            </a:r>
            <a:r>
              <a:rPr lang="ru-RU" dirty="0" smtClean="0"/>
              <a:t>  потенциала, способности быть автором, творцом активным созидателем своей жизни, уметь ставить цель, искать способы её достижения, быть способным к свободному выбору и ответственности за него, максимально использовать свои способности.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1035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Для этой категории детей предпочтительны следующие методы работы:</a:t>
            </a:r>
          </a:p>
          <a:p>
            <a:pPr marL="0" indent="0">
              <a:buNone/>
            </a:pPr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классно - урочная (работа в парах, в малых группах), </a:t>
            </a:r>
            <a:r>
              <a:rPr lang="ru-RU" dirty="0" err="1" smtClean="0"/>
              <a:t>разноуровневые</a:t>
            </a:r>
            <a:r>
              <a:rPr lang="ru-RU" dirty="0" smtClean="0"/>
              <a:t> задания, творческие задания;</a:t>
            </a:r>
          </a:p>
          <a:p>
            <a:pPr algn="just"/>
            <a:r>
              <a:rPr lang="ru-RU" dirty="0" smtClean="0"/>
              <a:t>консультирование по возникшей проблеме;</a:t>
            </a:r>
          </a:p>
          <a:p>
            <a:pPr algn="just"/>
            <a:r>
              <a:rPr lang="ru-RU" dirty="0" smtClean="0"/>
              <a:t>дискуссия;</a:t>
            </a:r>
          </a:p>
          <a:p>
            <a:pPr algn="just"/>
            <a:r>
              <a:rPr lang="ru-RU" dirty="0" smtClean="0"/>
              <a:t>игры;</a:t>
            </a:r>
          </a:p>
          <a:p>
            <a:pPr algn="just"/>
            <a:r>
              <a:rPr lang="ru-RU" dirty="0" smtClean="0"/>
              <a:t>предметные олимпиады;</a:t>
            </a:r>
          </a:p>
          <a:p>
            <a:pPr algn="just"/>
            <a:r>
              <a:rPr lang="ru-RU" dirty="0" smtClean="0"/>
              <a:t>интеллектуальные марафоны;</a:t>
            </a:r>
          </a:p>
          <a:p>
            <a:pPr algn="just"/>
            <a:r>
              <a:rPr lang="ru-RU" dirty="0" smtClean="0"/>
              <a:t>различные конкурсы и викторины;</a:t>
            </a:r>
          </a:p>
          <a:p>
            <a:pPr algn="just"/>
            <a:r>
              <a:rPr lang="ru-RU" dirty="0" smtClean="0"/>
              <a:t>словесные игры и забавы;</a:t>
            </a:r>
          </a:p>
          <a:p>
            <a:pPr algn="just"/>
            <a:r>
              <a:rPr lang="ru-RU" dirty="0" smtClean="0"/>
              <a:t>проекты по различной тематике;</a:t>
            </a:r>
          </a:p>
          <a:p>
            <a:pPr algn="just"/>
            <a:r>
              <a:rPr lang="ru-RU" dirty="0" smtClean="0"/>
              <a:t>ролевые игры;</a:t>
            </a:r>
          </a:p>
          <a:p>
            <a:pPr algn="just"/>
            <a:r>
              <a:rPr lang="ru-RU" dirty="0" smtClean="0"/>
              <a:t>индивидуальные творческие задания.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740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Система работы с одаренными детьми включает в себя следующие компоненты</a:t>
            </a:r>
            <a:r>
              <a:rPr lang="ru-RU" b="1" dirty="0" smtClean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endParaRPr lang="ru-RU" b="1" dirty="0" smtClean="0">
              <a:solidFill>
                <a:schemeClr val="bg1"/>
              </a:solidFill>
            </a:endParaRPr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выявление одаренных детей;</a:t>
            </a:r>
          </a:p>
          <a:p>
            <a:r>
              <a:rPr lang="ru-RU" dirty="0" smtClean="0"/>
              <a:t>развитие творческих способностей на уроках;</a:t>
            </a:r>
          </a:p>
          <a:p>
            <a:r>
              <a:rPr lang="ru-RU" dirty="0" smtClean="0"/>
              <a:t>развитие способностей во внеурочной деятельности (олимпиады, конкурсы, индивидуальная работа);</a:t>
            </a:r>
          </a:p>
          <a:p>
            <a:r>
              <a:rPr lang="ru-RU" dirty="0" smtClean="0"/>
              <a:t>создание условий для всестороннего развития одаренных детей.</a:t>
            </a:r>
          </a:p>
          <a:p>
            <a:r>
              <a:rPr lang="ru-RU" dirty="0" smtClean="0"/>
              <a:t>работа с родителями одаренных детей.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3549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495801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Для создания мотивации можно использовать следующие приемы: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рейтинг учащихся;</a:t>
            </a:r>
          </a:p>
          <a:p>
            <a:r>
              <a:rPr lang="ru-RU" dirty="0" smtClean="0"/>
              <a:t>классные часы по самоопределению</a:t>
            </a:r>
          </a:p>
          <a:p>
            <a:r>
              <a:rPr lang="ru-RU" dirty="0" smtClean="0"/>
              <a:t>создание портфолио с последующей презентацией.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7232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Урочная и внеурочная работа строится таким образом, чтобы ребёнок мог проявить свои возможности в самых разных сферах деятельности, и направлена на развитие творческих и познавательных способностей учащихся.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203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 smtClean="0"/>
              <a:t>В душе каждого ребенка есть невидимые струны. </a:t>
            </a:r>
          </a:p>
          <a:p>
            <a:pPr marL="0" indent="0">
              <a:buNone/>
            </a:pPr>
            <a:r>
              <a:rPr lang="ru-RU" sz="2400" i="1" dirty="0" smtClean="0"/>
              <a:t>Если тронуть их умелой рукой, они красиво зазвучат.</a:t>
            </a:r>
          </a:p>
          <a:p>
            <a:pPr marL="0" indent="0" algn="r">
              <a:buNone/>
            </a:pPr>
            <a:r>
              <a:rPr lang="ru-RU" sz="2400" i="1" dirty="0" smtClean="0"/>
              <a:t>В.А. Сухомлинский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158436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488" y="2296442"/>
            <a:ext cx="4690864" cy="428133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В Федеральном стандарте второго поколения делается акцент на </a:t>
            </a:r>
            <a:r>
              <a:rPr lang="ru-RU" dirty="0" err="1" smtClean="0"/>
              <a:t>деятельностный</a:t>
            </a:r>
            <a:r>
              <a:rPr lang="ru-RU" dirty="0" smtClean="0"/>
              <a:t> подход в образовательном процессе, то есть способности быть автором, творцом, активным созидателем своей жизни, уметь ставить цель, искать способы её достижения, быть способным к свободному выбору и ответственности за него, максимально использовать свои способности.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Условия успешной работы с одаренными учащимися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352" y="2852936"/>
            <a:ext cx="3774810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611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564904"/>
            <a:ext cx="7408333" cy="345069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Можно выделить три основные проблемы в организации работы с одарёнными детьми: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•	отсутствие у педагогов знаний об особенностях проявления детской одарённости, видовом её разнообразии;</a:t>
            </a:r>
          </a:p>
          <a:p>
            <a:pPr marL="0" indent="0" algn="just">
              <a:buNone/>
            </a:pPr>
            <a:r>
              <a:rPr lang="ru-RU" dirty="0" smtClean="0"/>
              <a:t>•	функционально - целевая направленность школы в плане развития интеллекта учащихся;</a:t>
            </a:r>
          </a:p>
          <a:p>
            <a:pPr marL="0" indent="0" algn="just">
              <a:buNone/>
            </a:pPr>
            <a:r>
              <a:rPr lang="ru-RU" dirty="0" smtClean="0"/>
              <a:t>•	ориентация школы на «уравнивание» под «среднего» без прогноза на индивидуальное развитие.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0038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В работе с одаренными детьми целесообразно положить следующие принципы педагогической деятельности: </a:t>
            </a:r>
          </a:p>
          <a:p>
            <a:pPr marL="0" indent="0" algn="just">
              <a:buNone/>
            </a:pPr>
            <a:endParaRPr lang="ru-RU" dirty="0" smtClean="0"/>
          </a:p>
          <a:p>
            <a:pPr algn="just"/>
            <a:r>
              <a:rPr lang="ru-RU" dirty="0" smtClean="0"/>
              <a:t>принцип максимального разнообразия предоставленных возможностей для развития личности;</a:t>
            </a:r>
          </a:p>
          <a:p>
            <a:pPr algn="just"/>
            <a:r>
              <a:rPr lang="ru-RU" dirty="0" smtClean="0"/>
              <a:t>принцип возрастания роли внеурочной деятельности;</a:t>
            </a:r>
          </a:p>
          <a:p>
            <a:pPr algn="just"/>
            <a:r>
              <a:rPr lang="ru-RU" dirty="0" smtClean="0"/>
              <a:t>принцип индивидуализации и дифференциации обучения; </a:t>
            </a:r>
          </a:p>
          <a:p>
            <a:pPr algn="just"/>
            <a:r>
              <a:rPr lang="ru-RU" dirty="0" smtClean="0"/>
              <a:t>принцип создания условий для совместной работы учащихся при минимальном участии учителя; </a:t>
            </a:r>
          </a:p>
          <a:p>
            <a:pPr algn="just"/>
            <a:r>
              <a:rPr lang="ru-RU" dirty="0" smtClean="0"/>
              <a:t>принцип свободы выбора учащимися помощи, наставничества.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8052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4618856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У одарённых детей чётко проявляется потребность в исследовательской и поисковой активности – это одно из условий, которое позволяет учащимся погрузиться в творческий процесс обучения и воспитывает в нём жажду знаний, стремление к открытиям, активному умственному труду самопознанию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 проектов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59" y="3284984"/>
            <a:ext cx="2200275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8567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55117"/>
            <a:ext cx="4762872" cy="43099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Метод проектов </a:t>
            </a:r>
            <a:r>
              <a:rPr lang="ru-RU" dirty="0" smtClean="0"/>
              <a:t>относится к технологиям </a:t>
            </a:r>
            <a:r>
              <a:rPr lang="ru-RU" dirty="0" err="1" smtClean="0"/>
              <a:t>компетентностно</a:t>
            </a:r>
            <a:r>
              <a:rPr lang="ru-RU" dirty="0" smtClean="0"/>
              <a:t>-ориентированного обучения. Использование данного метода на уроках и во внеурочной деятельности даёт новые возможности в активизации познавательного интереса учащихся, развития творческих способностей.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19" y="2852936"/>
            <a:ext cx="3153725" cy="311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2169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80928"/>
            <a:ext cx="8291264" cy="381642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Одарённость — это системное, развивающееся в течение жизни качество психики, которое определяет возможность достижения человеком более высоких, незаурядных результатов в одном или нескольких видах деятельности по сравнению с другими людьми.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/>
              <a:t>Инновационные формы и методы работы с одарёнными детьми в урочной и внеурочной деятельности </a:t>
            </a:r>
            <a:endParaRPr lang="ru-RU" sz="2700" b="1" dirty="0"/>
          </a:p>
        </p:txBody>
      </p:sp>
    </p:spTree>
    <p:extLst>
      <p:ext uri="{BB962C8B-B14F-4D97-AF65-F5344CB8AC3E}">
        <p14:creationId xmlns:p14="http://schemas.microsoft.com/office/powerpoint/2010/main" val="4253875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Выделяют следующие виды одарённости: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одарённость в практической деятельности;</a:t>
            </a:r>
          </a:p>
          <a:p>
            <a:r>
              <a:rPr lang="ru-RU" dirty="0" smtClean="0"/>
              <a:t>одарённость в познавательной деятельности;</a:t>
            </a:r>
          </a:p>
          <a:p>
            <a:r>
              <a:rPr lang="ru-RU" dirty="0" smtClean="0"/>
              <a:t>одарённость в художественно-эстетической деятельности;</a:t>
            </a:r>
          </a:p>
          <a:p>
            <a:r>
              <a:rPr lang="ru-RU" dirty="0" smtClean="0"/>
              <a:t>одарённость в коммуникативной деятельности;</a:t>
            </a:r>
          </a:p>
          <a:p>
            <a:r>
              <a:rPr lang="ru-RU" dirty="0" smtClean="0"/>
              <a:t>одарённость в духовно-ценностной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5559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218</TotalTime>
  <Words>533</Words>
  <Application>Microsoft Office PowerPoint</Application>
  <PresentationFormat>Экран (4:3)</PresentationFormat>
  <Paragraphs>67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Система работы с одаренными детьми.  Организация внеурочной деятельности</vt:lpstr>
      <vt:lpstr>Презентация PowerPoint</vt:lpstr>
      <vt:lpstr>Условия успешной работы с одаренными учащимися</vt:lpstr>
      <vt:lpstr>Презентация PowerPoint</vt:lpstr>
      <vt:lpstr>Презентация PowerPoint</vt:lpstr>
      <vt:lpstr>Метод проектов</vt:lpstr>
      <vt:lpstr>Презентация PowerPoint</vt:lpstr>
      <vt:lpstr>Инновационные формы и методы работы с одарёнными детьми в урочной и внеурочной деятельности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работы с одаренными детьми.  Организация внеурочной деятельности</dc:title>
  <dc:creator>Lenovo</dc:creator>
  <cp:lastModifiedBy>Lenovo</cp:lastModifiedBy>
  <cp:revision>7</cp:revision>
  <dcterms:created xsi:type="dcterms:W3CDTF">2024-02-01T08:33:03Z</dcterms:created>
  <dcterms:modified xsi:type="dcterms:W3CDTF">2024-02-01T12:11:49Z</dcterms:modified>
</cp:coreProperties>
</file>