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2" r:id="rId4"/>
  </p:sldMasterIdLst>
  <p:notesMasterIdLst>
    <p:notesMasterId r:id="rId14"/>
  </p:notesMasterIdLst>
  <p:handoutMasterIdLst>
    <p:handoutMasterId r:id="rId15"/>
  </p:handoutMasterIdLst>
  <p:sldIdLst>
    <p:sldId id="290" r:id="rId5"/>
    <p:sldId id="298" r:id="rId6"/>
    <p:sldId id="300" r:id="rId7"/>
    <p:sldId id="301" r:id="rId8"/>
    <p:sldId id="302" r:id="rId9"/>
    <p:sldId id="303" r:id="rId10"/>
    <p:sldId id="304" r:id="rId11"/>
    <p:sldId id="305" r:id="rId12"/>
    <p:sldId id="289" r:id="rId13"/>
  </p:sldIdLst>
  <p:sldSz cx="12192000" cy="6858000"/>
  <p:notesSz cx="6858000" cy="9144000"/>
  <p:defaultTextStyle>
    <a:defPPr rtl="0">
      <a:defRPr lang="ru-RU"/>
    </a:defPPr>
    <a:lvl1pPr marL="0" algn="l" defTabSz="914400" rtl="0" eaLnBrk="1" latinLnBrk="0" hangingPunct="1">
      <a:defRPr lang="ru-RU" sz="1800" kern="1200">
        <a:solidFill>
          <a:schemeClr val="tx1"/>
        </a:solidFill>
        <a:latin typeface="+mn-lt"/>
        <a:ea typeface="+mn-ea"/>
        <a:cs typeface="+mn-cs"/>
      </a:defRPr>
    </a:lvl1pPr>
    <a:lvl2pPr marL="457200" algn="l" defTabSz="914400" rtl="0" eaLnBrk="1" latinLnBrk="0" hangingPunct="1">
      <a:defRPr lang="ru-RU" sz="1800" kern="1200">
        <a:solidFill>
          <a:schemeClr val="tx1"/>
        </a:solidFill>
        <a:latin typeface="+mn-lt"/>
        <a:ea typeface="+mn-ea"/>
        <a:cs typeface="+mn-cs"/>
      </a:defRPr>
    </a:lvl2pPr>
    <a:lvl3pPr marL="914400" algn="l" defTabSz="914400" rtl="0" eaLnBrk="1" latinLnBrk="0" hangingPunct="1">
      <a:defRPr lang="ru-RU" sz="1800" kern="1200">
        <a:solidFill>
          <a:schemeClr val="tx1"/>
        </a:solidFill>
        <a:latin typeface="+mn-lt"/>
        <a:ea typeface="+mn-ea"/>
        <a:cs typeface="+mn-cs"/>
      </a:defRPr>
    </a:lvl3pPr>
    <a:lvl4pPr marL="1371600" algn="l" defTabSz="914400" rtl="0" eaLnBrk="1" latinLnBrk="0" hangingPunct="1">
      <a:defRPr lang="ru-RU" sz="1800" kern="1200">
        <a:solidFill>
          <a:schemeClr val="tx1"/>
        </a:solidFill>
        <a:latin typeface="+mn-lt"/>
        <a:ea typeface="+mn-ea"/>
        <a:cs typeface="+mn-cs"/>
      </a:defRPr>
    </a:lvl4pPr>
    <a:lvl5pPr marL="1828800" algn="l" defTabSz="914400" rtl="0" eaLnBrk="1" latinLnBrk="0" hangingPunct="1">
      <a:defRPr lang="ru-RU" sz="1800" kern="1200">
        <a:solidFill>
          <a:schemeClr val="tx1"/>
        </a:solidFill>
        <a:latin typeface="+mn-lt"/>
        <a:ea typeface="+mn-ea"/>
        <a:cs typeface="+mn-cs"/>
      </a:defRPr>
    </a:lvl5pPr>
    <a:lvl6pPr marL="2286000" algn="l" defTabSz="914400" rtl="0" eaLnBrk="1" latinLnBrk="0" hangingPunct="1">
      <a:defRPr lang="ru-RU" sz="1800" kern="1200">
        <a:solidFill>
          <a:schemeClr val="tx1"/>
        </a:solidFill>
        <a:latin typeface="+mn-lt"/>
        <a:ea typeface="+mn-ea"/>
        <a:cs typeface="+mn-cs"/>
      </a:defRPr>
    </a:lvl6pPr>
    <a:lvl7pPr marL="2743200" algn="l" defTabSz="914400" rtl="0" eaLnBrk="1" latinLnBrk="0" hangingPunct="1">
      <a:defRPr lang="ru-RU" sz="1800" kern="1200">
        <a:solidFill>
          <a:schemeClr val="tx1"/>
        </a:solidFill>
        <a:latin typeface="+mn-lt"/>
        <a:ea typeface="+mn-ea"/>
        <a:cs typeface="+mn-cs"/>
      </a:defRPr>
    </a:lvl7pPr>
    <a:lvl8pPr marL="3200400" algn="l" defTabSz="914400" rtl="0" eaLnBrk="1" latinLnBrk="0" hangingPunct="1">
      <a:defRPr lang="ru-RU" sz="1800" kern="1200">
        <a:solidFill>
          <a:schemeClr val="tx1"/>
        </a:solidFill>
        <a:latin typeface="+mn-lt"/>
        <a:ea typeface="+mn-ea"/>
        <a:cs typeface="+mn-cs"/>
      </a:defRPr>
    </a:lvl8pPr>
    <a:lvl9pPr marL="3657600" algn="l" defTabSz="914400" rtl="0" eaLnBrk="1" latinLnBrk="0" hangingPunct="1">
      <a:defRPr lang="ru-RU"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36" autoAdjust="0"/>
    <p:restoredTop sz="85602" autoAdjust="0"/>
  </p:normalViewPr>
  <p:slideViewPr>
    <p:cSldViewPr snapToGrid="0">
      <p:cViewPr>
        <p:scale>
          <a:sx n="123" d="100"/>
          <a:sy n="123" d="100"/>
        </p:scale>
        <p:origin x="-192" y="-72"/>
      </p:cViewPr>
      <p:guideLst>
        <p:guide orient="horz" pos="2160"/>
        <p:guide pos="3840"/>
      </p:guideLst>
    </p:cSldViewPr>
  </p:slideViewPr>
  <p:notesTextViewPr>
    <p:cViewPr>
      <p:scale>
        <a:sx n="1" d="1"/>
        <a:sy n="1" d="1"/>
      </p:scale>
      <p:origin x="0" y="0"/>
    </p:cViewPr>
  </p:notesTextViewPr>
  <p:notesViewPr>
    <p:cSldViewPr snapToGrid="0" showGuides="1">
      <p:cViewPr varScale="1">
        <p:scale>
          <a:sx n="95" d="100"/>
          <a:sy n="95" d="100"/>
        </p:scale>
        <p:origin x="3660"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xmlns="" id="{D9CB4F3C-75A8-4BB8-A18E-B730DDD68B5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ru-RU" sz="1200"/>
            </a:lvl1pPr>
          </a:lstStyle>
          <a:p>
            <a:pPr rtl="0"/>
            <a:endParaRPr lang="ru-RU" dirty="0"/>
          </a:p>
        </p:txBody>
      </p:sp>
      <p:sp>
        <p:nvSpPr>
          <p:cNvPr id="3" name="Дата 2">
            <a:extLst>
              <a:ext uri="{FF2B5EF4-FFF2-40B4-BE49-F238E27FC236}">
                <a16:creationId xmlns:a16="http://schemas.microsoft.com/office/drawing/2014/main" xmlns="" id="{06AE10D8-98A5-4E68-A41F-7AA79FF6968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ru-RU" sz="1200"/>
            </a:lvl1pPr>
          </a:lstStyle>
          <a:p>
            <a:pPr rtl="0"/>
            <a:fld id="{CE5764CF-3664-45D0-9B27-4222DB1A6BA7}" type="datetimeFigureOut">
              <a:rPr lang="ru-RU" smtClean="0"/>
              <a:t>02.02.2024</a:t>
            </a:fld>
            <a:endParaRPr lang="ru-RU" dirty="0"/>
          </a:p>
        </p:txBody>
      </p:sp>
      <p:sp>
        <p:nvSpPr>
          <p:cNvPr id="4" name="Нижний колонтитул 3">
            <a:extLst>
              <a:ext uri="{FF2B5EF4-FFF2-40B4-BE49-F238E27FC236}">
                <a16:creationId xmlns:a16="http://schemas.microsoft.com/office/drawing/2014/main" xmlns="" id="{177EF411-0DAB-4BCE-94A8-E903E205493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ru-RU" sz="1200"/>
            </a:lvl1pPr>
          </a:lstStyle>
          <a:p>
            <a:pPr rtl="0"/>
            <a:endParaRPr lang="ru-RU" dirty="0"/>
          </a:p>
        </p:txBody>
      </p:sp>
      <p:sp>
        <p:nvSpPr>
          <p:cNvPr id="5" name="Номер слайда 4">
            <a:extLst>
              <a:ext uri="{FF2B5EF4-FFF2-40B4-BE49-F238E27FC236}">
                <a16:creationId xmlns:a16="http://schemas.microsoft.com/office/drawing/2014/main" xmlns="" id="{3A11237F-7CCA-4423-B624-29C06FF2E74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ru-RU" sz="1200"/>
            </a:lvl1pPr>
          </a:lstStyle>
          <a:p>
            <a:pPr rtl="0"/>
            <a:fld id="{5A8CD4AB-B9A2-4248-B31F-8EBC71546D8D}" type="slidenum">
              <a:rPr lang="ru-RU" smtClean="0"/>
              <a:t>‹#›</a:t>
            </a:fld>
            <a:endParaRPr lang="ru-RU" dirty="0"/>
          </a:p>
        </p:txBody>
      </p:sp>
    </p:spTree>
    <p:extLst>
      <p:ext uri="{BB962C8B-B14F-4D97-AF65-F5344CB8AC3E}">
        <p14:creationId xmlns:p14="http://schemas.microsoft.com/office/powerpoint/2010/main" val="2869779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ru-RU" sz="1200"/>
            </a:lvl1pPr>
          </a:lstStyle>
          <a:p>
            <a:pPr rtl="0"/>
            <a:endParaRPr lang="ru-RU" noProof="0"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ru-RU" sz="1200"/>
            </a:lvl1pPr>
          </a:lstStyle>
          <a:p>
            <a:pPr rtl="0"/>
            <a:fld id="{ABF7E720-7243-402E-A0D4-CE3189C951A5}" type="datetimeFigureOut">
              <a:rPr lang="ru-RU" noProof="0" smtClean="0"/>
              <a:t>02.02.2024</a:t>
            </a:fld>
            <a:endParaRPr lang="ru-RU" noProof="0"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ru-RU"/>
            </a:defPPr>
          </a:lstStyle>
          <a:p>
            <a:pPr rtl="0"/>
            <a:endParaRPr lang="ru-RU" noProof="0" dirty="0"/>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ru-RU"/>
            </a:defPPr>
          </a:lstStyle>
          <a:p>
            <a:pPr lvl="0" rtl="0"/>
            <a:r>
              <a:rPr lang="ru-RU" noProof="0"/>
              <a:t>Щелкните, чтобы изменить стили текста образца слайда</a:t>
            </a:r>
          </a:p>
          <a:p>
            <a:pPr lvl="1" rtl="0"/>
            <a:r>
              <a:rPr lang="ru-RU" noProof="0"/>
              <a:t>Второй уровень</a:t>
            </a:r>
          </a:p>
          <a:p>
            <a:pPr lvl="2" rtl="0"/>
            <a:r>
              <a:rPr lang="ru-RU" noProof="0"/>
              <a:t>Третий уровень</a:t>
            </a:r>
          </a:p>
          <a:p>
            <a:pPr lvl="3" rtl="0"/>
            <a:r>
              <a:rPr lang="ru-RU" noProof="0"/>
              <a:t>Четвертый уровень</a:t>
            </a:r>
          </a:p>
          <a:p>
            <a:pPr lvl="4" rtl="0"/>
            <a:r>
              <a:rPr lang="ru-RU" noProof="0"/>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ru-RU"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ru-RU" sz="1200"/>
            </a:lvl1pPr>
          </a:lstStyle>
          <a:p>
            <a:pPr rtl="0"/>
            <a:fld id="{AABE9C73-6CDE-45E2-97F8-E3C5308FA232}" type="slidenum">
              <a:rPr lang="ru-RU" noProof="0" smtClean="0"/>
              <a:t>‹#›</a:t>
            </a:fld>
            <a:endParaRPr lang="ru-RU" noProof="0" dirty="0"/>
          </a:p>
        </p:txBody>
      </p:sp>
    </p:spTree>
    <p:extLst>
      <p:ext uri="{BB962C8B-B14F-4D97-AF65-F5344CB8AC3E}">
        <p14:creationId xmlns:p14="http://schemas.microsoft.com/office/powerpoint/2010/main" val="376349688"/>
      </p:ext>
    </p:extLst>
  </p:cSld>
  <p:clrMap bg1="lt1" tx1="dk1" bg2="lt2" tx2="dk2" accent1="accent1" accent2="accent2" accent3="accent3" accent4="accent4" accent5="accent5" accent6="accent6" hlink="hlink" folHlink="folHlink"/>
  <p:notesStyle>
    <a:lvl1pPr marL="0" algn="l" defTabSz="914400" rtl="0" eaLnBrk="1" latinLnBrk="0" hangingPunct="1">
      <a:defRPr lang="ru-RU" sz="1200" kern="1200">
        <a:solidFill>
          <a:schemeClr val="tx1"/>
        </a:solidFill>
        <a:latin typeface="+mn-lt"/>
        <a:ea typeface="+mn-ea"/>
        <a:cs typeface="+mn-cs"/>
      </a:defRPr>
    </a:lvl1pPr>
    <a:lvl2pPr marL="457200" algn="l" defTabSz="914400" rtl="0" eaLnBrk="1" latinLnBrk="0" hangingPunct="1">
      <a:defRPr lang="ru-RU" sz="1200" kern="1200">
        <a:solidFill>
          <a:schemeClr val="tx1"/>
        </a:solidFill>
        <a:latin typeface="+mn-lt"/>
        <a:ea typeface="+mn-ea"/>
        <a:cs typeface="+mn-cs"/>
      </a:defRPr>
    </a:lvl2pPr>
    <a:lvl3pPr marL="914400" algn="l" defTabSz="914400" rtl="0" eaLnBrk="1" latinLnBrk="0" hangingPunct="1">
      <a:defRPr lang="ru-RU" sz="1200" kern="1200">
        <a:solidFill>
          <a:schemeClr val="tx1"/>
        </a:solidFill>
        <a:latin typeface="+mn-lt"/>
        <a:ea typeface="+mn-ea"/>
        <a:cs typeface="+mn-cs"/>
      </a:defRPr>
    </a:lvl3pPr>
    <a:lvl4pPr marL="1371600" algn="l" defTabSz="914400" rtl="0" eaLnBrk="1" latinLnBrk="0" hangingPunct="1">
      <a:defRPr lang="ru-RU" sz="1200" kern="1200">
        <a:solidFill>
          <a:schemeClr val="tx1"/>
        </a:solidFill>
        <a:latin typeface="+mn-lt"/>
        <a:ea typeface="+mn-ea"/>
        <a:cs typeface="+mn-cs"/>
      </a:defRPr>
    </a:lvl4pPr>
    <a:lvl5pPr marL="1828800" algn="l" defTabSz="914400" rtl="0" eaLnBrk="1" latinLnBrk="0" hangingPunct="1">
      <a:defRPr lang="ru-RU" sz="1200" kern="1200">
        <a:solidFill>
          <a:schemeClr val="tx1"/>
        </a:solidFill>
        <a:latin typeface="+mn-lt"/>
        <a:ea typeface="+mn-ea"/>
        <a:cs typeface="+mn-cs"/>
      </a:defRPr>
    </a:lvl5pPr>
    <a:lvl6pPr marL="2286000" algn="l" defTabSz="914400" rtl="0" eaLnBrk="1" latinLnBrk="0" hangingPunct="1">
      <a:defRPr lang="ru-RU" sz="1200" kern="1200">
        <a:solidFill>
          <a:schemeClr val="tx1"/>
        </a:solidFill>
        <a:latin typeface="+mn-lt"/>
        <a:ea typeface="+mn-ea"/>
        <a:cs typeface="+mn-cs"/>
      </a:defRPr>
    </a:lvl6pPr>
    <a:lvl7pPr marL="2743200" algn="l" defTabSz="914400" rtl="0" eaLnBrk="1" latinLnBrk="0" hangingPunct="1">
      <a:defRPr lang="ru-RU" sz="1200" kern="1200">
        <a:solidFill>
          <a:schemeClr val="tx1"/>
        </a:solidFill>
        <a:latin typeface="+mn-lt"/>
        <a:ea typeface="+mn-ea"/>
        <a:cs typeface="+mn-cs"/>
      </a:defRPr>
    </a:lvl7pPr>
    <a:lvl8pPr marL="3200400" algn="l" defTabSz="914400" rtl="0" eaLnBrk="1" latinLnBrk="0" hangingPunct="1">
      <a:defRPr lang="ru-RU" sz="1200" kern="1200">
        <a:solidFill>
          <a:schemeClr val="tx1"/>
        </a:solidFill>
        <a:latin typeface="+mn-lt"/>
        <a:ea typeface="+mn-ea"/>
        <a:cs typeface="+mn-cs"/>
      </a:defRPr>
    </a:lvl8pPr>
    <a:lvl9pPr marL="3657600" algn="l" defTabSz="914400" rtl="0" eaLnBrk="1" latinLnBrk="0" hangingPunct="1">
      <a:defRPr lang="ru-RU"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AABE9C73-6CDE-45E2-97F8-E3C5308FA232}" type="slidenum">
              <a:rPr lang="ru-RU" smtClean="0"/>
              <a:t>1</a:t>
            </a:fld>
            <a:endParaRPr lang="ru-RU" dirty="0"/>
          </a:p>
        </p:txBody>
      </p:sp>
    </p:spTree>
    <p:extLst>
      <p:ext uri="{BB962C8B-B14F-4D97-AF65-F5344CB8AC3E}">
        <p14:creationId xmlns:p14="http://schemas.microsoft.com/office/powerpoint/2010/main" val="1567470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AABE9C73-6CDE-45E2-97F8-E3C5308FA232}" type="slidenum">
              <a:rPr lang="ru-RU" smtClean="0"/>
              <a:t>2</a:t>
            </a:fld>
            <a:endParaRPr lang="ru-RU" dirty="0"/>
          </a:p>
        </p:txBody>
      </p:sp>
    </p:spTree>
    <p:extLst>
      <p:ext uri="{BB962C8B-B14F-4D97-AF65-F5344CB8AC3E}">
        <p14:creationId xmlns:p14="http://schemas.microsoft.com/office/powerpoint/2010/main" val="443367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AABE9C73-6CDE-45E2-97F8-E3C5308FA232}" type="slidenum">
              <a:rPr lang="ru-RU" smtClean="0"/>
              <a:t>3</a:t>
            </a:fld>
            <a:endParaRPr lang="ru-RU" dirty="0"/>
          </a:p>
        </p:txBody>
      </p:sp>
    </p:spTree>
    <p:extLst>
      <p:ext uri="{BB962C8B-B14F-4D97-AF65-F5344CB8AC3E}">
        <p14:creationId xmlns:p14="http://schemas.microsoft.com/office/powerpoint/2010/main" val="443367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AABE9C73-6CDE-45E2-97F8-E3C5308FA232}" type="slidenum">
              <a:rPr lang="ru-RU" smtClean="0"/>
              <a:t>4</a:t>
            </a:fld>
            <a:endParaRPr lang="ru-RU" dirty="0"/>
          </a:p>
        </p:txBody>
      </p:sp>
    </p:spTree>
    <p:extLst>
      <p:ext uri="{BB962C8B-B14F-4D97-AF65-F5344CB8AC3E}">
        <p14:creationId xmlns:p14="http://schemas.microsoft.com/office/powerpoint/2010/main" val="443367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AABE9C73-6CDE-45E2-97F8-E3C5308FA232}" type="slidenum">
              <a:rPr lang="ru-RU" smtClean="0"/>
              <a:t>5</a:t>
            </a:fld>
            <a:endParaRPr lang="ru-RU" dirty="0"/>
          </a:p>
        </p:txBody>
      </p:sp>
    </p:spTree>
    <p:extLst>
      <p:ext uri="{BB962C8B-B14F-4D97-AF65-F5344CB8AC3E}">
        <p14:creationId xmlns:p14="http://schemas.microsoft.com/office/powerpoint/2010/main" val="443367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AABE9C73-6CDE-45E2-97F8-E3C5308FA232}" type="slidenum">
              <a:rPr lang="ru-RU" smtClean="0"/>
              <a:t>6</a:t>
            </a:fld>
            <a:endParaRPr lang="ru-RU" dirty="0"/>
          </a:p>
        </p:txBody>
      </p:sp>
    </p:spTree>
    <p:extLst>
      <p:ext uri="{BB962C8B-B14F-4D97-AF65-F5344CB8AC3E}">
        <p14:creationId xmlns:p14="http://schemas.microsoft.com/office/powerpoint/2010/main" val="443367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AABE9C73-6CDE-45E2-97F8-E3C5308FA232}" type="slidenum">
              <a:rPr lang="ru-RU" smtClean="0"/>
              <a:t>7</a:t>
            </a:fld>
            <a:endParaRPr lang="ru-RU" dirty="0"/>
          </a:p>
        </p:txBody>
      </p:sp>
    </p:spTree>
    <p:extLst>
      <p:ext uri="{BB962C8B-B14F-4D97-AF65-F5344CB8AC3E}">
        <p14:creationId xmlns:p14="http://schemas.microsoft.com/office/powerpoint/2010/main" val="443367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AABE9C73-6CDE-45E2-97F8-E3C5308FA232}" type="slidenum">
              <a:rPr lang="ru-RU" smtClean="0"/>
              <a:t>8</a:t>
            </a:fld>
            <a:endParaRPr lang="ru-RU" dirty="0"/>
          </a:p>
        </p:txBody>
      </p:sp>
    </p:spTree>
    <p:extLst>
      <p:ext uri="{BB962C8B-B14F-4D97-AF65-F5344CB8AC3E}">
        <p14:creationId xmlns:p14="http://schemas.microsoft.com/office/powerpoint/2010/main" val="4433672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defPPr>
              <a:defRPr lang="ru-RU"/>
            </a:defPPr>
          </a:lstStyle>
          <a:p>
            <a:pPr rtl="0"/>
            <a:endParaRPr lang="ru-RU" dirty="0"/>
          </a:p>
        </p:txBody>
      </p:sp>
      <p:sp>
        <p:nvSpPr>
          <p:cNvPr id="4" name="Номер слайда 3"/>
          <p:cNvSpPr>
            <a:spLocks noGrp="1"/>
          </p:cNvSpPr>
          <p:nvPr>
            <p:ph type="sldNum" sz="quarter" idx="5"/>
          </p:nvPr>
        </p:nvSpPr>
        <p:spPr/>
        <p:txBody>
          <a:bodyPr rtlCol="0"/>
          <a:lstStyle>
            <a:defPPr>
              <a:defRPr lang="ru-RU"/>
            </a:defPPr>
          </a:lstStyle>
          <a:p>
            <a:pPr rtl="0"/>
            <a:fld id="{AABE9C73-6CDE-45E2-97F8-E3C5308FA232}" type="slidenum">
              <a:rPr lang="ru-RU" smtClean="0"/>
              <a:t>9</a:t>
            </a:fld>
            <a:endParaRPr lang="ru-RU" dirty="0"/>
          </a:p>
        </p:txBody>
      </p:sp>
    </p:spTree>
    <p:extLst>
      <p:ext uri="{BB962C8B-B14F-4D97-AF65-F5344CB8AC3E}">
        <p14:creationId xmlns:p14="http://schemas.microsoft.com/office/powerpoint/2010/main" val="37701993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3556000" y="0"/>
            <a:ext cx="8636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127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4489157" y="533400"/>
            <a:ext cx="68072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4472589" y="3539864"/>
            <a:ext cx="6819704"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7828299" y="6557946"/>
            <a:ext cx="2669952" cy="226902"/>
          </a:xfrm>
        </p:spPr>
        <p:txBody>
          <a:bodyPr/>
          <a:lstStyle>
            <a:lvl1pPr>
              <a:defRPr lang="en-US" smtClean="0">
                <a:solidFill>
                  <a:srgbClr val="FFFFFF"/>
                </a:solidFill>
              </a:defRPr>
            </a:lvl1pPr>
            <a:extLst/>
          </a:lstStyle>
          <a:p>
            <a:pPr rtl="0"/>
            <a:fld id="{C7CB801F-5BF4-4CAD-AE66-C4D9E2BDFBF6}" type="datetime1">
              <a:rPr lang="ru-RU" smtClean="0"/>
              <a:t>02.02.2024</a:t>
            </a:fld>
            <a:endParaRPr lang="ru-RU" dirty="0"/>
          </a:p>
        </p:txBody>
      </p:sp>
      <p:sp>
        <p:nvSpPr>
          <p:cNvPr id="18" name="Нижний колонтитул 17"/>
          <p:cNvSpPr>
            <a:spLocks noGrp="1"/>
          </p:cNvSpPr>
          <p:nvPr>
            <p:ph type="ftr" sz="quarter" idx="11"/>
          </p:nvPr>
        </p:nvSpPr>
        <p:spPr>
          <a:xfrm>
            <a:off x="3759200" y="6557946"/>
            <a:ext cx="3903629" cy="228600"/>
          </a:xfrm>
        </p:spPr>
        <p:txBody>
          <a:bodyPr/>
          <a:lstStyle>
            <a:lvl1pPr>
              <a:defRPr lang="en-US" dirty="0">
                <a:solidFill>
                  <a:srgbClr val="FFFFFF"/>
                </a:solidFill>
              </a:defRPr>
            </a:lvl1pPr>
            <a:extLst/>
          </a:lstStyle>
          <a:p>
            <a:pPr rtl="0"/>
            <a:endParaRPr lang="ru-RU" dirty="0"/>
          </a:p>
        </p:txBody>
      </p:sp>
      <p:sp>
        <p:nvSpPr>
          <p:cNvPr id="29" name="Номер слайда 28"/>
          <p:cNvSpPr>
            <a:spLocks noGrp="1"/>
          </p:cNvSpPr>
          <p:nvPr>
            <p:ph type="sldNum" sz="quarter" idx="12"/>
          </p:nvPr>
        </p:nvSpPr>
        <p:spPr>
          <a:xfrm>
            <a:off x="10507845" y="6556248"/>
            <a:ext cx="784448" cy="228600"/>
          </a:xfrm>
        </p:spPr>
        <p:txBody>
          <a:bodyPr/>
          <a:lstStyle>
            <a:lvl1pPr>
              <a:defRPr lang="en-US" smtClean="0">
                <a:solidFill>
                  <a:srgbClr val="FFFFFF"/>
                </a:solidFill>
              </a:defRPr>
            </a:lvl1pPr>
            <a:extLst/>
          </a:lstStyle>
          <a:p>
            <a:pPr rtl="0"/>
            <a:fld id="{34B7E4EF-A1BD-40F4-AB7B-04F084DD991D}"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rtl="0"/>
            <a:fld id="{4DBB5E9D-61AF-4F28-9326-033B4A05E9F3}" type="datetime1">
              <a:rPr lang="ru-RU" smtClean="0"/>
              <a:t>02.02.2024</a:t>
            </a:fld>
            <a:endParaRPr lang="ru-RU" dirty="0"/>
          </a:p>
        </p:txBody>
      </p:sp>
      <p:sp>
        <p:nvSpPr>
          <p:cNvPr id="5" name="Нижний колонтитул 4"/>
          <p:cNvSpPr>
            <a:spLocks noGrp="1"/>
          </p:cNvSpPr>
          <p:nvPr>
            <p:ph type="ftr" sz="quarter" idx="11"/>
          </p:nvPr>
        </p:nvSpPr>
        <p:spPr/>
        <p:txBody>
          <a:bodyPr/>
          <a:lstStyle>
            <a:extLst/>
          </a:lstStyle>
          <a:p>
            <a:pPr rtl="0"/>
            <a:endParaRPr lang="ru-RU" dirty="0"/>
          </a:p>
        </p:txBody>
      </p:sp>
      <p:sp>
        <p:nvSpPr>
          <p:cNvPr id="6" name="Номер слайда 5"/>
          <p:cNvSpPr>
            <a:spLocks noGrp="1"/>
          </p:cNvSpPr>
          <p:nvPr>
            <p:ph type="sldNum" sz="quarter" idx="12"/>
          </p:nvPr>
        </p:nvSpPr>
        <p:spPr/>
        <p:txBody>
          <a:bodyPr/>
          <a:lstStyle>
            <a:extLst/>
          </a:lstStyle>
          <a:p>
            <a:pPr rtl="0"/>
            <a:fld id="{34B7E4EF-A1BD-40F4-AB7B-04F084DD991D}" type="slidenum">
              <a:rPr lang="ru-RU" smtClean="0"/>
              <a:t>‹#›</a:t>
            </a:fld>
            <a:endParaRPr lang="ru-RU"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37600" y="274956"/>
            <a:ext cx="2032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43"/>
            <a:ext cx="8026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5657088" y="6557946"/>
            <a:ext cx="2669952" cy="226902"/>
          </a:xfrm>
        </p:spPr>
        <p:txBody>
          <a:bodyPr/>
          <a:lstStyle>
            <a:extLst/>
          </a:lstStyle>
          <a:p>
            <a:pPr rtl="0"/>
            <a:fld id="{4DBB5E9D-61AF-4F28-9326-033B4A05E9F3}" type="datetime1">
              <a:rPr lang="ru-RU" smtClean="0"/>
              <a:t>02.02.2024</a:t>
            </a:fld>
            <a:endParaRPr lang="ru-RU" dirty="0"/>
          </a:p>
        </p:txBody>
      </p:sp>
      <p:sp>
        <p:nvSpPr>
          <p:cNvPr id="5" name="Нижний колонтитул 4"/>
          <p:cNvSpPr>
            <a:spLocks noGrp="1"/>
          </p:cNvSpPr>
          <p:nvPr>
            <p:ph type="ftr" sz="quarter" idx="11"/>
          </p:nvPr>
        </p:nvSpPr>
        <p:spPr>
          <a:xfrm>
            <a:off x="609600" y="6556248"/>
            <a:ext cx="4876800" cy="228600"/>
          </a:xfrm>
        </p:spPr>
        <p:txBody>
          <a:bodyPr/>
          <a:lstStyle>
            <a:extLst/>
          </a:lstStyle>
          <a:p>
            <a:pPr rtl="0"/>
            <a:endParaRPr lang="ru-RU" dirty="0"/>
          </a:p>
        </p:txBody>
      </p:sp>
      <p:sp>
        <p:nvSpPr>
          <p:cNvPr id="6" name="Номер слайда 5"/>
          <p:cNvSpPr>
            <a:spLocks noGrp="1"/>
          </p:cNvSpPr>
          <p:nvPr>
            <p:ph type="sldNum" sz="quarter" idx="12"/>
          </p:nvPr>
        </p:nvSpPr>
        <p:spPr>
          <a:xfrm>
            <a:off x="8339328" y="6553200"/>
            <a:ext cx="784448" cy="228600"/>
          </a:xfrm>
        </p:spPr>
        <p:txBody>
          <a:bodyPr/>
          <a:lstStyle>
            <a:lvl1pPr>
              <a:defRPr>
                <a:solidFill>
                  <a:schemeClr val="tx2"/>
                </a:solidFill>
              </a:defRPr>
            </a:lvl1pPr>
            <a:extLst/>
          </a:lstStyle>
          <a:p>
            <a:pPr rtl="0"/>
            <a:fld id="{34B7E4EF-A1BD-40F4-AB7B-04F084DD991D}" type="slidenum">
              <a:rPr lang="ru-RU" smtClean="0"/>
              <a:t>‹#›</a:t>
            </a:fld>
            <a:endParaRPr lang="ru-RU" dirty="0"/>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Три объекта">
    <p:spTree>
      <p:nvGrpSpPr>
        <p:cNvPr id="1" name=""/>
        <p:cNvGrpSpPr/>
        <p:nvPr/>
      </p:nvGrpSpPr>
      <p:grpSpPr>
        <a:xfrm>
          <a:off x="0" y="0"/>
          <a:ext cx="0" cy="0"/>
          <a:chOff x="0" y="0"/>
          <a:chExt cx="0" cy="0"/>
        </a:xfrm>
      </p:grpSpPr>
      <p:sp>
        <p:nvSpPr>
          <p:cNvPr id="12" name="Рисунок 11">
            <a:extLst>
              <a:ext uri="{FF2B5EF4-FFF2-40B4-BE49-F238E27FC236}">
                <a16:creationId xmlns:a16="http://schemas.microsoft.com/office/drawing/2014/main" xmlns="" id="{2F2F0876-DA34-44C2-B05E-66533803FE6E}"/>
              </a:ext>
            </a:extLst>
          </p:cNvPr>
          <p:cNvSpPr>
            <a:spLocks noGrp="1"/>
          </p:cNvSpPr>
          <p:nvPr>
            <p:ph type="pic" sz="quarter" idx="14"/>
          </p:nvPr>
        </p:nvSpPr>
        <p:spPr>
          <a:xfrm>
            <a:off x="233400" y="246600"/>
            <a:ext cx="11725200" cy="6364800"/>
          </a:xfrm>
        </p:spPr>
        <p:txBody>
          <a:bodyPr rtlCol="0" anchor="ctr" anchorCtr="0"/>
          <a:lstStyle>
            <a:lvl1pPr marL="0" indent="0" algn="ctr">
              <a:buNone/>
              <a:defRPr lang="ru-RU"/>
            </a:lvl1pPr>
          </a:lstStyle>
          <a:p>
            <a:pPr rtl="0"/>
            <a:r>
              <a:rPr lang="ru-RU"/>
              <a:t>Вставка рисунка</a:t>
            </a:r>
          </a:p>
        </p:txBody>
      </p:sp>
      <p:sp>
        <p:nvSpPr>
          <p:cNvPr id="10" name="Рисунок 9">
            <a:extLst>
              <a:ext uri="{FF2B5EF4-FFF2-40B4-BE49-F238E27FC236}">
                <a16:creationId xmlns:a16="http://schemas.microsoft.com/office/drawing/2014/main" xmlns="" id="{6E352C7E-BCE1-47CD-872E-2935DD89FC28}"/>
              </a:ext>
            </a:extLst>
          </p:cNvPr>
          <p:cNvSpPr>
            <a:spLocks noGrp="1"/>
          </p:cNvSpPr>
          <p:nvPr>
            <p:ph type="pic" sz="quarter" idx="13"/>
          </p:nvPr>
        </p:nvSpPr>
        <p:spPr>
          <a:xfrm>
            <a:off x="852488" y="2103438"/>
            <a:ext cx="5243512" cy="3748087"/>
          </a:xfrm>
        </p:spPr>
        <p:txBody>
          <a:bodyPr rtlCol="0" anchor="ctr" anchorCtr="0"/>
          <a:lstStyle>
            <a:lvl1pPr marL="0" indent="0" algn="ctr">
              <a:buNone/>
              <a:defRPr lang="ru-RU"/>
            </a:lvl1pPr>
          </a:lstStyle>
          <a:p>
            <a:pPr rtl="0"/>
            <a:r>
              <a:rPr lang="ru-RU"/>
              <a:t>Вставка рисунка</a:t>
            </a:r>
            <a:endParaRPr lang="ru-RU" dirty="0"/>
          </a:p>
        </p:txBody>
      </p:sp>
      <p:sp>
        <p:nvSpPr>
          <p:cNvPr id="8" name="Заголовок 7"/>
          <p:cNvSpPr>
            <a:spLocks noGrp="1"/>
          </p:cNvSpPr>
          <p:nvPr>
            <p:ph type="title"/>
          </p:nvPr>
        </p:nvSpPr>
        <p:spPr/>
        <p:txBody>
          <a:bodyPr rtlCol="0"/>
          <a:lstStyle>
            <a:lvl1pPr>
              <a:defRPr lang="ru-RU">
                <a:solidFill>
                  <a:schemeClr val="bg2">
                    <a:lumMod val="50000"/>
                  </a:schemeClr>
                </a:solidFill>
              </a:defRPr>
            </a:lvl1pPr>
          </a:lstStyle>
          <a:p>
            <a:pPr rtl="0"/>
            <a:r>
              <a:rPr lang="ru-RU"/>
              <a:t>Образец заголовка</a:t>
            </a:r>
            <a:endParaRPr lang="ru-RU" dirty="0"/>
          </a:p>
        </p:txBody>
      </p:sp>
      <p:sp>
        <p:nvSpPr>
          <p:cNvPr id="4" name="Объект 3"/>
          <p:cNvSpPr>
            <a:spLocks noGrp="1"/>
          </p:cNvSpPr>
          <p:nvPr>
            <p:ph sz="half" idx="2"/>
          </p:nvPr>
        </p:nvSpPr>
        <p:spPr>
          <a:xfrm>
            <a:off x="6461760" y="2103120"/>
            <a:ext cx="4663440" cy="3749040"/>
          </a:xfrm>
        </p:spPr>
        <p:txBody>
          <a:bodyPr rtlCol="0"/>
          <a:lstStyle>
            <a:lvl1pPr>
              <a:defRPr lang="ru-RU" sz="1800"/>
            </a:lvl1pPr>
            <a:lvl2pPr>
              <a:defRPr lang="ru-RU" sz="1600"/>
            </a:lvl2pPr>
            <a:lvl3pPr>
              <a:defRPr lang="ru-RU" sz="1400"/>
            </a:lvl3pPr>
            <a:lvl4pPr>
              <a:defRPr lang="ru-RU" sz="1400"/>
            </a:lvl4pPr>
            <a:lvl5pPr>
              <a:defRPr lang="ru-RU" sz="1400"/>
            </a:lvl5pPr>
            <a:lvl6pPr>
              <a:defRPr lang="ru-RU" sz="1400"/>
            </a:lvl6pPr>
            <a:lvl7pPr>
              <a:defRPr lang="ru-RU" sz="1400"/>
            </a:lvl7pPr>
            <a:lvl8pPr>
              <a:defRPr lang="ru-RU" sz="1400"/>
            </a:lvl8pPr>
            <a:lvl9pPr>
              <a:defRPr lang="ru-RU" sz="1400"/>
            </a:lvl9pPr>
          </a:lstStyle>
          <a:p>
            <a:pPr lvl="0" rtl="0"/>
            <a:r>
              <a:rPr lang="ru-RU"/>
              <a:t>Образец текста</a:t>
            </a:r>
          </a:p>
          <a:p>
            <a:pPr lvl="1" rtl="0"/>
            <a:r>
              <a:rPr lang="ru-RU"/>
              <a:t>Второй уровень</a:t>
            </a:r>
          </a:p>
          <a:p>
            <a:pPr lvl="2" rtl="0"/>
            <a:r>
              <a:rPr lang="ru-RU"/>
              <a:t>Третий уровень</a:t>
            </a:r>
          </a:p>
          <a:p>
            <a:pPr lvl="3" rtl="0"/>
            <a:r>
              <a:rPr lang="ru-RU"/>
              <a:t>Четвертый уровень</a:t>
            </a:r>
          </a:p>
          <a:p>
            <a:pPr lvl="4" rtl="0"/>
            <a:r>
              <a:rPr lang="ru-RU"/>
              <a:t>Пятый уровень</a:t>
            </a:r>
            <a:endParaRPr lang="ru-RU" dirty="0"/>
          </a:p>
        </p:txBody>
      </p:sp>
      <p:sp>
        <p:nvSpPr>
          <p:cNvPr id="5" name="Дата 4"/>
          <p:cNvSpPr>
            <a:spLocks noGrp="1"/>
          </p:cNvSpPr>
          <p:nvPr>
            <p:ph type="dt" sz="half" idx="10"/>
          </p:nvPr>
        </p:nvSpPr>
        <p:spPr/>
        <p:txBody>
          <a:bodyPr rtlCol="0"/>
          <a:lstStyle>
            <a:defPPr>
              <a:defRPr lang="ru-RU"/>
            </a:defPPr>
          </a:lstStyle>
          <a:p>
            <a:pPr rtl="0"/>
            <a:fld id="{DB619BCE-C73B-4571-B71B-2AC46B15E797}" type="datetime1">
              <a:rPr lang="ru-RU" smtClean="0"/>
              <a:t>02.02.2024</a:t>
            </a:fld>
            <a:endParaRPr lang="ru-RU" dirty="0"/>
          </a:p>
        </p:txBody>
      </p:sp>
      <p:sp>
        <p:nvSpPr>
          <p:cNvPr id="6" name="Нижний колонтитул 5"/>
          <p:cNvSpPr>
            <a:spLocks noGrp="1"/>
          </p:cNvSpPr>
          <p:nvPr>
            <p:ph type="ftr" sz="quarter" idx="11"/>
          </p:nvPr>
        </p:nvSpPr>
        <p:spPr/>
        <p:txBody>
          <a:bodyPr rtlCol="0"/>
          <a:lstStyle>
            <a:defPPr>
              <a:defRPr lang="ru-RU"/>
            </a:defPPr>
          </a:lstStyle>
          <a:p>
            <a:pPr rtl="0"/>
            <a:endParaRPr lang="ru-RU" dirty="0"/>
          </a:p>
        </p:txBody>
      </p:sp>
      <p:sp>
        <p:nvSpPr>
          <p:cNvPr id="7" name="Номер слайда 6"/>
          <p:cNvSpPr>
            <a:spLocks noGrp="1"/>
          </p:cNvSpPr>
          <p:nvPr>
            <p:ph type="sldNum" sz="quarter" idx="12"/>
          </p:nvPr>
        </p:nvSpPr>
        <p:spPr/>
        <p:txBody>
          <a:bodyPr rtlCol="0"/>
          <a:lstStyle>
            <a:defPPr>
              <a:defRPr lang="ru-RU"/>
            </a:defPPr>
          </a:lstStyle>
          <a:p>
            <a:pPr rtl="0"/>
            <a:fld id="{34B7E4EF-A1BD-40F4-AB7B-04F084DD991D}" type="slidenum">
              <a:rPr lang="ru-RU" smtClean="0"/>
              <a:t>‹#›</a:t>
            </a:fld>
            <a:endParaRPr lang="ru-RU" dirty="0"/>
          </a:p>
        </p:txBody>
      </p:sp>
    </p:spTree>
    <p:extLst>
      <p:ext uri="{BB962C8B-B14F-4D97-AF65-F5344CB8AC3E}">
        <p14:creationId xmlns:p14="http://schemas.microsoft.com/office/powerpoint/2010/main" val="32239268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Рисунок с подписью">
    <p:spTree>
      <p:nvGrpSpPr>
        <p:cNvPr id="1" name=""/>
        <p:cNvGrpSpPr/>
        <p:nvPr/>
      </p:nvGrpSpPr>
      <p:grpSpPr>
        <a:xfrm>
          <a:off x="0" y="0"/>
          <a:ext cx="0" cy="0"/>
          <a:chOff x="0" y="0"/>
          <a:chExt cx="0" cy="0"/>
        </a:xfrm>
      </p:grpSpPr>
      <p:sp>
        <p:nvSpPr>
          <p:cNvPr id="25" name="Прямоугольник 24">
            <a:extLst>
              <a:ext uri="{FF2B5EF4-FFF2-40B4-BE49-F238E27FC236}">
                <a16:creationId xmlns:a16="http://schemas.microsoft.com/office/drawing/2014/main" xmlns="" id="{CD7A40E7-331A-409D-8385-D6893D1EA86A}"/>
              </a:ext>
            </a:extLst>
          </p:cNvPr>
          <p:cNvSpPr/>
          <p:nvPr userDrawn="1"/>
        </p:nvSpPr>
        <p:spPr>
          <a:xfrm>
            <a:off x="948394" y="941695"/>
            <a:ext cx="5452526" cy="497461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stStyle>
          <a:p>
            <a:pPr algn="ctr" rtl="0"/>
            <a:endParaRPr lang="ru-RU" noProof="0" dirty="0"/>
          </a:p>
        </p:txBody>
      </p:sp>
      <p:sp>
        <p:nvSpPr>
          <p:cNvPr id="24" name="Рисунок 23">
            <a:extLst>
              <a:ext uri="{FF2B5EF4-FFF2-40B4-BE49-F238E27FC236}">
                <a16:creationId xmlns:a16="http://schemas.microsoft.com/office/drawing/2014/main" xmlns="" id="{75561E95-1FD2-4358-9E4C-3D2E929E4872}"/>
              </a:ext>
            </a:extLst>
          </p:cNvPr>
          <p:cNvSpPr>
            <a:spLocks noGrp="1"/>
          </p:cNvSpPr>
          <p:nvPr>
            <p:ph type="pic" sz="quarter" idx="14"/>
          </p:nvPr>
        </p:nvSpPr>
        <p:spPr>
          <a:xfrm>
            <a:off x="0" y="0"/>
            <a:ext cx="12192000" cy="6858000"/>
          </a:xfrm>
          <a:custGeom>
            <a:avLst/>
            <a:gdLst>
              <a:gd name="connsiteX0" fmla="*/ 948394 w 12192000"/>
              <a:gd name="connsiteY0" fmla="*/ 941695 h 6858000"/>
              <a:gd name="connsiteX1" fmla="*/ 948394 w 12192000"/>
              <a:gd name="connsiteY1" fmla="*/ 5916305 h 6858000"/>
              <a:gd name="connsiteX2" fmla="*/ 6400920 w 12192000"/>
              <a:gd name="connsiteY2" fmla="*/ 5916305 h 6858000"/>
              <a:gd name="connsiteX3" fmla="*/ 6400920 w 12192000"/>
              <a:gd name="connsiteY3" fmla="*/ 941695 h 6858000"/>
              <a:gd name="connsiteX4" fmla="*/ 0 w 12192000"/>
              <a:gd name="connsiteY4" fmla="*/ 0 h 6858000"/>
              <a:gd name="connsiteX5" fmla="*/ 12192000 w 12192000"/>
              <a:gd name="connsiteY5" fmla="*/ 0 h 6858000"/>
              <a:gd name="connsiteX6" fmla="*/ 12192000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948394" y="941695"/>
                </a:moveTo>
                <a:lnTo>
                  <a:pt x="948394" y="5916305"/>
                </a:lnTo>
                <a:lnTo>
                  <a:pt x="6400920" y="5916305"/>
                </a:lnTo>
                <a:lnTo>
                  <a:pt x="6400920" y="941695"/>
                </a:lnTo>
                <a:close/>
                <a:moveTo>
                  <a:pt x="0" y="0"/>
                </a:moveTo>
                <a:lnTo>
                  <a:pt x="12192000" y="0"/>
                </a:lnTo>
                <a:lnTo>
                  <a:pt x="12192000" y="6858000"/>
                </a:lnTo>
                <a:lnTo>
                  <a:pt x="0" y="6858000"/>
                </a:lnTo>
                <a:close/>
              </a:path>
            </a:pathLst>
          </a:custGeom>
          <a:solidFill>
            <a:schemeClr val="accent1">
              <a:lumMod val="60000"/>
              <a:lumOff val="40000"/>
            </a:schemeClr>
          </a:solidFill>
        </p:spPr>
        <p:txBody>
          <a:bodyPr wrap="square" rtlCol="0">
            <a:noAutofit/>
          </a:bodyPr>
          <a:lstStyle>
            <a:lvl1pPr marL="0" indent="0" algn="ctr">
              <a:buNone/>
              <a:defRPr lang="ru-RU"/>
            </a:lvl1pPr>
          </a:lstStyle>
          <a:p>
            <a:pPr rtl="0"/>
            <a:r>
              <a:rPr lang="ru-RU" noProof="0"/>
              <a:t>Вставка рисунка</a:t>
            </a:r>
          </a:p>
        </p:txBody>
      </p:sp>
      <p:sp>
        <p:nvSpPr>
          <p:cNvPr id="8" name="Дата 7"/>
          <p:cNvSpPr>
            <a:spLocks noGrp="1"/>
          </p:cNvSpPr>
          <p:nvPr>
            <p:ph type="dt" sz="half" idx="10"/>
          </p:nvPr>
        </p:nvSpPr>
        <p:spPr>
          <a:xfrm>
            <a:off x="5588000" y="6035040"/>
            <a:ext cx="1955800" cy="365760"/>
          </a:xfrm>
        </p:spPr>
        <p:txBody>
          <a:bodyPr rtlCol="0"/>
          <a:lstStyle>
            <a:lvl1pPr>
              <a:defRPr lang="ru-RU">
                <a:solidFill>
                  <a:schemeClr val="tx1">
                    <a:lumMod val="85000"/>
                    <a:lumOff val="15000"/>
                  </a:schemeClr>
                </a:solidFill>
              </a:defRPr>
            </a:lvl1pPr>
          </a:lstStyle>
          <a:p>
            <a:pPr rtl="0"/>
            <a:fld id="{6FC3B345-80D7-4B30-9CB2-7D757A45DBA6}" type="datetime1">
              <a:rPr lang="ru-RU" noProof="0" smtClean="0"/>
              <a:t>02.02.2024</a:t>
            </a:fld>
            <a:endParaRPr lang="ru-RU" noProof="0" dirty="0"/>
          </a:p>
        </p:txBody>
      </p:sp>
      <p:sp>
        <p:nvSpPr>
          <p:cNvPr id="9" name="Нижний колонтитул 8"/>
          <p:cNvSpPr>
            <a:spLocks noGrp="1"/>
          </p:cNvSpPr>
          <p:nvPr>
            <p:ph type="ftr" sz="quarter" idx="11"/>
          </p:nvPr>
        </p:nvSpPr>
        <p:spPr>
          <a:xfrm>
            <a:off x="685801" y="6035040"/>
            <a:ext cx="4584700" cy="365760"/>
          </a:xfrm>
        </p:spPr>
        <p:txBody>
          <a:bodyPr rtlCol="0"/>
          <a:lstStyle>
            <a:lvl1pPr algn="l">
              <a:defRPr lang="ru-RU"/>
            </a:lvl1pPr>
          </a:lstStyle>
          <a:p>
            <a:pPr rtl="0"/>
            <a:endParaRPr lang="ru-RU" noProof="0" dirty="0"/>
          </a:p>
        </p:txBody>
      </p:sp>
      <p:sp>
        <p:nvSpPr>
          <p:cNvPr id="11" name="Номер слайда 10"/>
          <p:cNvSpPr>
            <a:spLocks noGrp="1"/>
          </p:cNvSpPr>
          <p:nvPr>
            <p:ph type="sldNum" sz="quarter" idx="12"/>
          </p:nvPr>
        </p:nvSpPr>
        <p:spPr>
          <a:xfrm>
            <a:off x="10396728" y="6035040"/>
            <a:ext cx="1223435" cy="365760"/>
          </a:xfrm>
        </p:spPr>
        <p:txBody>
          <a:bodyPr rtlCol="0"/>
          <a:lstStyle>
            <a:lvl1pPr>
              <a:defRPr lang="ru-RU">
                <a:solidFill>
                  <a:schemeClr val="tx1">
                    <a:lumMod val="85000"/>
                    <a:lumOff val="15000"/>
                  </a:schemeClr>
                </a:solidFill>
              </a:defRPr>
            </a:lvl1pPr>
          </a:lstStyle>
          <a:p>
            <a:pPr rtl="0"/>
            <a:fld id="{34B7E4EF-A1BD-40F4-AB7B-04F084DD991D}" type="slidenum">
              <a:rPr lang="ru-RU" noProof="0" smtClean="0"/>
              <a:t>‹#›</a:t>
            </a:fld>
            <a:endParaRPr lang="ru-RU" noProof="0" dirty="0"/>
          </a:p>
        </p:txBody>
      </p:sp>
      <p:sp>
        <p:nvSpPr>
          <p:cNvPr id="22" name="Объект 3">
            <a:extLst>
              <a:ext uri="{FF2B5EF4-FFF2-40B4-BE49-F238E27FC236}">
                <a16:creationId xmlns:a16="http://schemas.microsoft.com/office/drawing/2014/main" xmlns="" id="{6E7077FF-6FAE-4A98-862F-3A2F931B9589}"/>
              </a:ext>
            </a:extLst>
          </p:cNvPr>
          <p:cNvSpPr>
            <a:spLocks noGrp="1"/>
          </p:cNvSpPr>
          <p:nvPr>
            <p:ph sz="half" idx="13"/>
          </p:nvPr>
        </p:nvSpPr>
        <p:spPr>
          <a:xfrm>
            <a:off x="1357950" y="2852792"/>
            <a:ext cx="4633415" cy="2572193"/>
          </a:xfrm>
        </p:spPr>
        <p:txBody>
          <a:bodyPr vert="horz" lIns="91440" tIns="45720" rIns="91440" bIns="45720" rtlCol="0">
            <a:normAutofit/>
          </a:bodyPr>
          <a:lstStyle>
            <a:lvl1pPr marL="0" indent="0">
              <a:buNone/>
              <a:defRPr lang="ru-RU">
                <a:solidFill>
                  <a:schemeClr val="bg1"/>
                </a:solidFill>
              </a:defRPr>
            </a:lvl1pPr>
          </a:lstStyle>
          <a:p>
            <a:pPr lvl="0" rtl="0"/>
            <a:r>
              <a:rPr lang="ru-RU" noProof="0"/>
              <a:t>Образец текста</a:t>
            </a:r>
          </a:p>
        </p:txBody>
      </p:sp>
      <p:sp>
        <p:nvSpPr>
          <p:cNvPr id="23" name="Прямоугольник 22">
            <a:extLst>
              <a:ext uri="{FF2B5EF4-FFF2-40B4-BE49-F238E27FC236}">
                <a16:creationId xmlns:a16="http://schemas.microsoft.com/office/drawing/2014/main" xmlns="" id="{351E07B6-8D69-4F8A-9729-400511B37F8B}"/>
              </a:ext>
            </a:extLst>
          </p:cNvPr>
          <p:cNvSpPr/>
          <p:nvPr userDrawn="1"/>
        </p:nvSpPr>
        <p:spPr>
          <a:xfrm>
            <a:off x="1101715" y="1106424"/>
            <a:ext cx="5120640" cy="464515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ru-RU"/>
            </a:defPPr>
          </a:lstStyle>
          <a:p>
            <a:pPr algn="ctr" rtl="0"/>
            <a:endParaRPr lang="ru-RU" noProof="0" dirty="0"/>
          </a:p>
        </p:txBody>
      </p:sp>
      <p:sp>
        <p:nvSpPr>
          <p:cNvPr id="2" name="Заголовок 1"/>
          <p:cNvSpPr>
            <a:spLocks noGrp="1"/>
          </p:cNvSpPr>
          <p:nvPr>
            <p:ph type="title"/>
          </p:nvPr>
        </p:nvSpPr>
        <p:spPr>
          <a:xfrm>
            <a:off x="1357950" y="1352804"/>
            <a:ext cx="4633415" cy="1333641"/>
          </a:xfrm>
        </p:spPr>
        <p:txBody>
          <a:bodyPr rtlCol="0" anchor="b">
            <a:normAutofit/>
          </a:bodyPr>
          <a:lstStyle>
            <a:lvl1pPr algn="l" defTabSz="914400" rtl="0" eaLnBrk="1" latinLnBrk="0" hangingPunct="1">
              <a:lnSpc>
                <a:spcPct val="100000"/>
              </a:lnSpc>
              <a:spcBef>
                <a:spcPct val="0"/>
              </a:spcBef>
              <a:buNone/>
              <a:defRPr lang="ru-RU" sz="4800" b="0" kern="1200" cap="none" spc="0" baseline="0" dirty="0">
                <a:solidFill>
                  <a:schemeClr val="bg1"/>
                </a:solidFill>
                <a:effectLst/>
                <a:latin typeface="+mj-lt"/>
                <a:ea typeface="+mn-ea"/>
                <a:cs typeface="+mn-cs"/>
              </a:defRPr>
            </a:lvl1pPr>
          </a:lstStyle>
          <a:p>
            <a:pPr rtl="0"/>
            <a:r>
              <a:rPr lang="ru-RU" noProof="0"/>
              <a:t>Образец заголовка</a:t>
            </a:r>
          </a:p>
        </p:txBody>
      </p:sp>
    </p:spTree>
    <p:extLst>
      <p:ext uri="{BB962C8B-B14F-4D97-AF65-F5344CB8AC3E}">
        <p14:creationId xmlns:p14="http://schemas.microsoft.com/office/powerpoint/2010/main" val="2811138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rtl="0"/>
            <a:fld id="{52D355C1-CAAD-4A14-B54D-984D12D3AD37}" type="datetime1">
              <a:rPr lang="ru-RU" smtClean="0"/>
              <a:t>02.02.2024</a:t>
            </a:fld>
            <a:endParaRPr lang="ru-RU" dirty="0"/>
          </a:p>
        </p:txBody>
      </p:sp>
      <p:sp>
        <p:nvSpPr>
          <p:cNvPr id="5" name="Нижний колонтитул 4"/>
          <p:cNvSpPr>
            <a:spLocks noGrp="1"/>
          </p:cNvSpPr>
          <p:nvPr>
            <p:ph type="ftr" sz="quarter" idx="11"/>
          </p:nvPr>
        </p:nvSpPr>
        <p:spPr/>
        <p:txBody>
          <a:bodyPr/>
          <a:lstStyle>
            <a:extLst/>
          </a:lstStyle>
          <a:p>
            <a:pPr rtl="0"/>
            <a:endParaRPr lang="ru-RU" dirty="0"/>
          </a:p>
        </p:txBody>
      </p:sp>
      <p:sp>
        <p:nvSpPr>
          <p:cNvPr id="6" name="Номер слайда 5"/>
          <p:cNvSpPr>
            <a:spLocks noGrp="1"/>
          </p:cNvSpPr>
          <p:nvPr>
            <p:ph type="sldNum" sz="quarter" idx="12"/>
          </p:nvPr>
        </p:nvSpPr>
        <p:spPr/>
        <p:txBody>
          <a:bodyPr/>
          <a:lstStyle>
            <a:extLst/>
          </a:lstStyle>
          <a:p>
            <a:pPr rtl="0"/>
            <a:fld id="{34B7E4EF-A1BD-40F4-AB7B-04F084DD991D}"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2400" y="2821838"/>
            <a:ext cx="8340651"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422400" y="1905001"/>
            <a:ext cx="8340651"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298984" y="6556810"/>
            <a:ext cx="2669952" cy="226902"/>
          </a:xfrm>
        </p:spPr>
        <p:txBody>
          <a:bodyPr bIns="0" anchor="b"/>
          <a:lstStyle>
            <a:lvl1pPr>
              <a:defRPr>
                <a:solidFill>
                  <a:schemeClr val="tx2"/>
                </a:solidFill>
              </a:defRPr>
            </a:lvl1pPr>
            <a:extLst/>
          </a:lstStyle>
          <a:p>
            <a:pPr rtl="0"/>
            <a:fld id="{2093822D-1608-4FD8-8241-8C68C76D13EE}" type="datetime1">
              <a:rPr lang="ru-RU" smtClean="0"/>
              <a:t>02.02.2024</a:t>
            </a:fld>
            <a:endParaRPr lang="ru-RU" dirty="0"/>
          </a:p>
        </p:txBody>
      </p:sp>
      <p:sp>
        <p:nvSpPr>
          <p:cNvPr id="5" name="Нижний колонтитул 4"/>
          <p:cNvSpPr>
            <a:spLocks noGrp="1"/>
          </p:cNvSpPr>
          <p:nvPr>
            <p:ph type="ftr" sz="quarter" idx="11"/>
          </p:nvPr>
        </p:nvSpPr>
        <p:spPr>
          <a:xfrm>
            <a:off x="2313811" y="6556810"/>
            <a:ext cx="3860800" cy="228600"/>
          </a:xfrm>
        </p:spPr>
        <p:txBody>
          <a:bodyPr bIns="0" anchor="b"/>
          <a:lstStyle>
            <a:lvl1pPr>
              <a:defRPr>
                <a:solidFill>
                  <a:schemeClr val="tx2"/>
                </a:solidFill>
              </a:defRPr>
            </a:lvl1pPr>
            <a:extLst/>
          </a:lstStyle>
          <a:p>
            <a:pPr rtl="0"/>
            <a:endParaRPr lang="ru-RU" dirty="0"/>
          </a:p>
        </p:txBody>
      </p:sp>
      <p:sp>
        <p:nvSpPr>
          <p:cNvPr id="6" name="Номер слайда 5"/>
          <p:cNvSpPr>
            <a:spLocks noGrp="1"/>
          </p:cNvSpPr>
          <p:nvPr>
            <p:ph type="sldNum" sz="quarter" idx="12"/>
          </p:nvPr>
        </p:nvSpPr>
        <p:spPr>
          <a:xfrm>
            <a:off x="8978603" y="6555112"/>
            <a:ext cx="784448" cy="228600"/>
          </a:xfrm>
        </p:spPr>
        <p:txBody>
          <a:bodyPr/>
          <a:lstStyle>
            <a:extLst/>
          </a:lstStyle>
          <a:p>
            <a:pPr rtl="0"/>
            <a:fld id="{34B7E4EF-A1BD-40F4-AB7B-04F084DD991D}"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6064"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609600"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571744" y="1600201"/>
            <a:ext cx="469392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rtl="0"/>
            <a:fld id="{0BFE84B7-206D-48C1-A156-98AB939CD967}" type="datetime1">
              <a:rPr lang="ru-RU" smtClean="0"/>
              <a:t>02.02.2024</a:t>
            </a:fld>
            <a:endParaRPr lang="ru-RU" dirty="0"/>
          </a:p>
        </p:txBody>
      </p:sp>
      <p:sp>
        <p:nvSpPr>
          <p:cNvPr id="6" name="Нижний колонтитул 5"/>
          <p:cNvSpPr>
            <a:spLocks noGrp="1"/>
          </p:cNvSpPr>
          <p:nvPr>
            <p:ph type="ftr" sz="quarter" idx="11"/>
          </p:nvPr>
        </p:nvSpPr>
        <p:spPr/>
        <p:txBody>
          <a:bodyPr/>
          <a:lstStyle>
            <a:extLst/>
          </a:lstStyle>
          <a:p>
            <a:pPr rtl="0"/>
            <a:endParaRPr lang="ru-RU" dirty="0"/>
          </a:p>
        </p:txBody>
      </p:sp>
      <p:sp>
        <p:nvSpPr>
          <p:cNvPr id="7" name="Номер слайда 6"/>
          <p:cNvSpPr>
            <a:spLocks noGrp="1"/>
          </p:cNvSpPr>
          <p:nvPr>
            <p:ph type="sldNum" sz="quarter" idx="12"/>
          </p:nvPr>
        </p:nvSpPr>
        <p:spPr/>
        <p:txBody>
          <a:bodyPr/>
          <a:lstStyle>
            <a:extLst/>
          </a:lstStyle>
          <a:p>
            <a:pPr rtl="0"/>
            <a:fld id="{34B7E4EF-A1BD-40F4-AB7B-04F084DD991D}"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6064"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9600" y="5867400"/>
            <a:ext cx="469392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5571744" y="5867400"/>
            <a:ext cx="469392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9600"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5571744" y="1711840"/>
            <a:ext cx="469392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pPr rtl="0"/>
            <a:fld id="{5DFB1ED6-A4EC-47E9-8D27-B01EABE68B63}" type="datetime1">
              <a:rPr lang="ru-RU" smtClean="0"/>
              <a:t>02.02.2024</a:t>
            </a:fld>
            <a:endParaRPr lang="ru-RU" dirty="0"/>
          </a:p>
        </p:txBody>
      </p:sp>
      <p:sp>
        <p:nvSpPr>
          <p:cNvPr id="8" name="Нижний колонтитул 7"/>
          <p:cNvSpPr>
            <a:spLocks noGrp="1"/>
          </p:cNvSpPr>
          <p:nvPr>
            <p:ph type="ftr" sz="quarter" idx="11"/>
          </p:nvPr>
        </p:nvSpPr>
        <p:spPr/>
        <p:txBody>
          <a:bodyPr/>
          <a:lstStyle>
            <a:extLst/>
          </a:lstStyle>
          <a:p>
            <a:pPr rtl="0"/>
            <a:endParaRPr lang="ru-RU" dirty="0"/>
          </a:p>
        </p:txBody>
      </p:sp>
      <p:sp>
        <p:nvSpPr>
          <p:cNvPr id="9" name="Номер слайда 8"/>
          <p:cNvSpPr>
            <a:spLocks noGrp="1"/>
          </p:cNvSpPr>
          <p:nvPr>
            <p:ph type="sldNum" sz="quarter" idx="12"/>
          </p:nvPr>
        </p:nvSpPr>
        <p:spPr/>
        <p:txBody>
          <a:bodyPr/>
          <a:lstStyle>
            <a:extLst/>
          </a:lstStyle>
          <a:p>
            <a:pPr rtl="0"/>
            <a:fld id="{34B7E4EF-A1BD-40F4-AB7B-04F084DD991D}"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320040"/>
            <a:ext cx="9656064"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pPr rtl="0"/>
            <a:fld id="{7902573E-EB09-49C0-A9C7-4813A5983EFB}" type="datetime1">
              <a:rPr lang="ru-RU" smtClean="0"/>
              <a:t>02.02.2024</a:t>
            </a:fld>
            <a:endParaRPr lang="ru-RU" dirty="0"/>
          </a:p>
        </p:txBody>
      </p:sp>
      <p:sp>
        <p:nvSpPr>
          <p:cNvPr id="4" name="Нижний колонтитул 3"/>
          <p:cNvSpPr>
            <a:spLocks noGrp="1"/>
          </p:cNvSpPr>
          <p:nvPr>
            <p:ph type="ftr" sz="quarter" idx="11"/>
          </p:nvPr>
        </p:nvSpPr>
        <p:spPr/>
        <p:txBody>
          <a:bodyPr/>
          <a:lstStyle>
            <a:extLst/>
          </a:lstStyle>
          <a:p>
            <a:pPr rtl="0"/>
            <a:endParaRPr lang="ru-RU" dirty="0"/>
          </a:p>
        </p:txBody>
      </p:sp>
      <p:sp>
        <p:nvSpPr>
          <p:cNvPr id="5" name="Номер слайда 4"/>
          <p:cNvSpPr>
            <a:spLocks noGrp="1"/>
          </p:cNvSpPr>
          <p:nvPr>
            <p:ph type="sldNum" sz="quarter" idx="12"/>
          </p:nvPr>
        </p:nvSpPr>
        <p:spPr/>
        <p:txBody>
          <a:bodyPr/>
          <a:lstStyle>
            <a:extLst/>
          </a:lstStyle>
          <a:p>
            <a:pPr rtl="0"/>
            <a:fld id="{34B7E4EF-A1BD-40F4-AB7B-04F084DD991D}"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pPr rtl="0"/>
            <a:fld id="{28010250-0838-47BE-9803-8D6182F5669B}" type="datetime1">
              <a:rPr lang="ru-RU" smtClean="0"/>
              <a:t>02.02.2024</a:t>
            </a:fld>
            <a:endParaRPr lang="ru-RU" dirty="0"/>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pPr rtl="0"/>
            <a:endParaRPr lang="ru-RU" dirty="0"/>
          </a:p>
        </p:txBody>
      </p:sp>
      <p:sp>
        <p:nvSpPr>
          <p:cNvPr id="4" name="Номер слайда 3"/>
          <p:cNvSpPr>
            <a:spLocks noGrp="1"/>
          </p:cNvSpPr>
          <p:nvPr>
            <p:ph type="sldNum" sz="quarter" idx="12"/>
          </p:nvPr>
        </p:nvSpPr>
        <p:spPr/>
        <p:txBody>
          <a:bodyPr/>
          <a:lstStyle>
            <a:extLst/>
          </a:lstStyle>
          <a:p>
            <a:pPr rtl="0"/>
            <a:fld id="{34B7E4EF-A1BD-40F4-AB7B-04F084DD991D}"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28600"/>
            <a:ext cx="786384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09600" y="1497416"/>
            <a:ext cx="786384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609600" y="2133600"/>
            <a:ext cx="9652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rtl="0"/>
            <a:fld id="{650E48A9-2B8C-4E6A-84C1-167C864C5EC3}" type="datetime1">
              <a:rPr lang="ru-RU" smtClean="0"/>
              <a:t>02.02.2024</a:t>
            </a:fld>
            <a:endParaRPr lang="ru-RU" dirty="0"/>
          </a:p>
        </p:txBody>
      </p:sp>
      <p:sp>
        <p:nvSpPr>
          <p:cNvPr id="6" name="Нижний колонтитул 5"/>
          <p:cNvSpPr>
            <a:spLocks noGrp="1"/>
          </p:cNvSpPr>
          <p:nvPr>
            <p:ph type="ftr" sz="quarter" idx="11"/>
          </p:nvPr>
        </p:nvSpPr>
        <p:spPr/>
        <p:txBody>
          <a:bodyPr/>
          <a:lstStyle>
            <a:extLst/>
          </a:lstStyle>
          <a:p>
            <a:pPr rtl="0"/>
            <a:endParaRPr lang="ru-RU" dirty="0"/>
          </a:p>
        </p:txBody>
      </p:sp>
      <p:sp>
        <p:nvSpPr>
          <p:cNvPr id="7" name="Номер слайда 6"/>
          <p:cNvSpPr>
            <a:spLocks noGrp="1"/>
          </p:cNvSpPr>
          <p:nvPr>
            <p:ph type="sldNum" sz="quarter" idx="12"/>
          </p:nvPr>
        </p:nvSpPr>
        <p:spPr/>
        <p:txBody>
          <a:bodyPr/>
          <a:lstStyle>
            <a:extLst/>
          </a:lstStyle>
          <a:p>
            <a:pPr rtl="0"/>
            <a:fld id="{34B7E4EF-A1BD-40F4-AB7B-04F084DD991D}" type="slidenum">
              <a:rPr lang="ru-RU" smtClean="0"/>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797292" y="1004669"/>
            <a:ext cx="5759369"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795609" y="998817"/>
            <a:ext cx="5759369"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7185464" y="1143000"/>
            <a:ext cx="4572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7185464" y="3283634"/>
            <a:ext cx="4572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pPr rtl="0"/>
            <a:fld id="{61C79291-1909-4491-B639-A932832CE285}" type="datetime1">
              <a:rPr lang="ru-RU" smtClean="0"/>
              <a:t>02.02.2024</a:t>
            </a:fld>
            <a:endParaRPr lang="ru-RU" dirty="0"/>
          </a:p>
        </p:txBody>
      </p:sp>
      <p:sp>
        <p:nvSpPr>
          <p:cNvPr id="6" name="Нижний колонтитул 5"/>
          <p:cNvSpPr>
            <a:spLocks noGrp="1"/>
          </p:cNvSpPr>
          <p:nvPr>
            <p:ph type="ftr" sz="quarter" idx="11"/>
          </p:nvPr>
        </p:nvSpPr>
        <p:spPr/>
        <p:txBody>
          <a:bodyPr/>
          <a:lstStyle>
            <a:extLst/>
          </a:lstStyle>
          <a:p>
            <a:pPr algn="l" rtl="0"/>
            <a:endParaRPr lang="ru-RU" dirty="0"/>
          </a:p>
        </p:txBody>
      </p:sp>
      <p:sp>
        <p:nvSpPr>
          <p:cNvPr id="7" name="Номер слайда 6"/>
          <p:cNvSpPr>
            <a:spLocks noGrp="1"/>
          </p:cNvSpPr>
          <p:nvPr>
            <p:ph type="sldNum" sz="quarter" idx="12"/>
          </p:nvPr>
        </p:nvSpPr>
        <p:spPr/>
        <p:txBody>
          <a:bodyPr/>
          <a:lstStyle>
            <a:extLst/>
          </a:lstStyle>
          <a:p>
            <a:pPr rtl="0"/>
            <a:fld id="{34B7E4EF-A1BD-40F4-AB7B-04F084DD991D}" type="slidenum">
              <a:rPr lang="ru-RU" smtClean="0"/>
              <a:t>‹#›</a:t>
            </a:fld>
            <a:endParaRPr lang="ru-RU" dirty="0"/>
          </a:p>
        </p:txBody>
      </p:sp>
      <p:sp>
        <p:nvSpPr>
          <p:cNvPr id="10" name="Рисунок 9"/>
          <p:cNvSpPr>
            <a:spLocks noGrp="1"/>
          </p:cNvSpPr>
          <p:nvPr>
            <p:ph type="pic" idx="1"/>
          </p:nvPr>
        </p:nvSpPr>
        <p:spPr>
          <a:xfrm>
            <a:off x="884909" y="1041002"/>
            <a:ext cx="560832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10871200" y="0"/>
            <a:ext cx="1320800" cy="6858000"/>
          </a:xfrm>
          <a:prstGeom prst="rect">
            <a:avLst/>
          </a:prstGeom>
          <a:blipFill>
            <a:blip r:embed="rId15">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609600" y="320040"/>
            <a:ext cx="9652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609600" y="1609416"/>
            <a:ext cx="9652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5661248" y="6557946"/>
            <a:ext cx="2669952" cy="226902"/>
          </a:xfrm>
          <a:prstGeom prst="rect">
            <a:avLst/>
          </a:prstGeom>
        </p:spPr>
        <p:txBody>
          <a:bodyPr vert="horz" tIns="0" bIns="0" anchor="b"/>
          <a:lstStyle>
            <a:lvl1pPr algn="l" eaLnBrk="1" latinLnBrk="0" hangingPunct="1">
              <a:defRPr kumimoji="0" sz="1000">
                <a:solidFill>
                  <a:schemeClr val="tx2"/>
                </a:solidFill>
              </a:defRPr>
            </a:lvl1pPr>
            <a:extLst/>
          </a:lstStyle>
          <a:p>
            <a:pPr rtl="0"/>
            <a:fld id="{4DBB5E9D-61AF-4F28-9326-033B4A05E9F3}" type="datetime1">
              <a:rPr lang="ru-RU" smtClean="0"/>
              <a:t>02.02.2024</a:t>
            </a:fld>
            <a:endParaRPr lang="ru-RU" dirty="0"/>
          </a:p>
        </p:txBody>
      </p:sp>
      <p:sp>
        <p:nvSpPr>
          <p:cNvPr id="4" name="Нижний колонтитул 3"/>
          <p:cNvSpPr>
            <a:spLocks noGrp="1"/>
          </p:cNvSpPr>
          <p:nvPr>
            <p:ph type="ftr" sz="quarter" idx="3"/>
          </p:nvPr>
        </p:nvSpPr>
        <p:spPr>
          <a:xfrm>
            <a:off x="609600" y="6557946"/>
            <a:ext cx="4876800" cy="228600"/>
          </a:xfrm>
          <a:prstGeom prst="rect">
            <a:avLst/>
          </a:prstGeom>
        </p:spPr>
        <p:txBody>
          <a:bodyPr vert="horz" tIns="0" bIns="0" anchor="b"/>
          <a:lstStyle>
            <a:lvl1pPr algn="r" eaLnBrk="1" latinLnBrk="0" hangingPunct="1">
              <a:defRPr kumimoji="0" sz="1000">
                <a:solidFill>
                  <a:schemeClr val="tx2"/>
                </a:solidFill>
              </a:defRPr>
            </a:lvl1pPr>
            <a:extLst/>
          </a:lstStyle>
          <a:p>
            <a:pPr rtl="0"/>
            <a:endParaRPr lang="ru-RU" dirty="0"/>
          </a:p>
        </p:txBody>
      </p:sp>
      <p:sp>
        <p:nvSpPr>
          <p:cNvPr id="16" name="Номер слайда 15"/>
          <p:cNvSpPr>
            <a:spLocks noGrp="1"/>
          </p:cNvSpPr>
          <p:nvPr>
            <p:ph type="sldNum" sz="quarter" idx="4"/>
          </p:nvPr>
        </p:nvSpPr>
        <p:spPr>
          <a:xfrm>
            <a:off x="8335264" y="6556248"/>
            <a:ext cx="784448"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rtl="0"/>
            <a:fld id="{34B7E4EF-A1BD-40F4-AB7B-04F084DD991D}" type="slidenum">
              <a:rPr lang="ru-RU" smtClean="0"/>
              <a:t>‹#›</a:t>
            </a:fld>
            <a:endParaRPr lang="ru-RU" dirty="0"/>
          </a:p>
        </p:txBody>
      </p:sp>
    </p:spTree>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39" r:id="rId12"/>
    <p:sldLayoutId id="2147483740" r:id="rId13"/>
  </p:sldLayoutIdLst>
  <p:hf sldNum="0" hdr="0" ft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01253F3E-E6E8-4DEE-A6F6-D6A88FD391E3}"/>
              </a:ext>
            </a:extLst>
          </p:cNvPr>
          <p:cNvSpPr>
            <a:spLocks noGrp="1"/>
          </p:cNvSpPr>
          <p:nvPr>
            <p:ph type="title"/>
          </p:nvPr>
        </p:nvSpPr>
        <p:spPr>
          <a:xfrm>
            <a:off x="1360407" y="4797872"/>
            <a:ext cx="8340651" cy="1362075"/>
          </a:xfrm>
        </p:spPr>
        <p:txBody>
          <a:bodyPr rtlCol="0" anchor="ctr">
            <a:normAutofit/>
          </a:bodyPr>
          <a:lstStyle>
            <a:defPPr>
              <a:defRPr lang="ru-RU"/>
            </a:defPPr>
          </a:lstStyle>
          <a:p>
            <a:pPr algn="ctr"/>
            <a:r>
              <a:rPr lang="en-US" b="1" dirty="0"/>
              <a:t>Conditional Sentences</a:t>
            </a:r>
            <a:endParaRPr lang="ru-RU" dirty="0"/>
          </a:p>
        </p:txBody>
      </p:sp>
      <p:sp>
        <p:nvSpPr>
          <p:cNvPr id="5" name="Текст 4">
            <a:extLst>
              <a:ext uri="{FF2B5EF4-FFF2-40B4-BE49-F238E27FC236}">
                <a16:creationId xmlns:a16="http://schemas.microsoft.com/office/drawing/2014/main" xmlns="" id="{81044614-0CC9-FBAE-CB45-726A5929CEA1}"/>
              </a:ext>
            </a:extLst>
          </p:cNvPr>
          <p:cNvSpPr>
            <a:spLocks noGrp="1"/>
          </p:cNvSpPr>
          <p:nvPr>
            <p:ph type="body" idx="1"/>
          </p:nvPr>
        </p:nvSpPr>
        <p:spPr/>
        <p:txBody>
          <a:bodyPr/>
          <a:lstStyle/>
          <a:p>
            <a:endParaRPr lang="ru-RU"/>
          </a:p>
        </p:txBody>
      </p:sp>
      <p:pic>
        <p:nvPicPr>
          <p:cNvPr id="3074" name="Picture 2" descr="C:\Users\Курбанова\Desktop\Episode-327-Grammar-Reported-Speec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1019" y="738588"/>
            <a:ext cx="6801176" cy="38256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3535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descr="Мужчина и женщина обсуждают документы">
            <a:extLst>
              <a:ext uri="{FF2B5EF4-FFF2-40B4-BE49-F238E27FC236}">
                <a16:creationId xmlns:a16="http://schemas.microsoft.com/office/drawing/2014/main" xmlns="" id="{FDC0A5F4-FE96-4D3A-A9D6-A76F32BA6429}"/>
              </a:ext>
            </a:extLst>
          </p:cNvPr>
          <p:cNvPicPr>
            <a:picLocks noGrp="1" noChangeAspect="1"/>
          </p:cNvPicPr>
          <p:nvPr>
            <p:ph sz="half" idx="1"/>
          </p:nvPr>
        </p:nvPicPr>
        <p:blipFill>
          <a:blip r:embed="rId3">
            <a:duotone>
              <a:prstClr val="black"/>
              <a:schemeClr val="accent1">
                <a:tint val="45000"/>
                <a:satMod val="400000"/>
              </a:schemeClr>
            </a:duotone>
            <a:alphaModFix amt="10000"/>
            <a:extLst>
              <a:ext uri="{28A0092B-C50C-407E-A947-70E740481C1C}">
                <a14:useLocalDpi xmlns:a14="http://schemas.microsoft.com/office/drawing/2010/main" val="0"/>
              </a:ext>
            </a:extLst>
          </a:blip>
          <a:srcRect/>
          <a:stretch/>
        </p:blipFill>
        <p:spPr>
          <a:xfrm>
            <a:off x="233400" y="201945"/>
            <a:ext cx="11725200" cy="6362659"/>
          </a:xfrm>
          <a:prstGeom prst="rect">
            <a:avLst/>
          </a:prstGeom>
        </p:spPr>
      </p:pic>
      <p:sp>
        <p:nvSpPr>
          <p:cNvPr id="7" name="Прямоугольник 6"/>
          <p:cNvSpPr/>
          <p:nvPr/>
        </p:nvSpPr>
        <p:spPr>
          <a:xfrm>
            <a:off x="752637" y="1007390"/>
            <a:ext cx="9886949" cy="3046988"/>
          </a:xfrm>
          <a:prstGeom prst="rect">
            <a:avLst/>
          </a:prstGeom>
        </p:spPr>
        <p:txBody>
          <a:bodyPr wrap="square">
            <a:spAutoFit/>
          </a:bodyPr>
          <a:lstStyle/>
          <a:p>
            <a:pPr algn="just"/>
            <a:r>
              <a:rPr lang="en-US" sz="3200" dirty="0"/>
              <a:t>A conditional sentence is a complex sentence with a subordinate clause of condition that usually begins with the conjunction IF. </a:t>
            </a:r>
            <a:endParaRPr lang="en-US" sz="3200" dirty="0" smtClean="0"/>
          </a:p>
          <a:p>
            <a:pPr algn="just"/>
            <a:r>
              <a:rPr lang="en-US" sz="3200" dirty="0" smtClean="0"/>
              <a:t>The </a:t>
            </a:r>
            <a:r>
              <a:rPr lang="en-US" sz="3200" dirty="0"/>
              <a:t>clause of condition (the if-clause) indicates the conditions under which the action in the main clause may be realized.</a:t>
            </a:r>
            <a:endParaRPr lang="ru-RU" sz="3200" dirty="0"/>
          </a:p>
        </p:txBody>
      </p:sp>
      <p:pic>
        <p:nvPicPr>
          <p:cNvPr id="4" name="Picture 2" descr="C:\Users\Курбанова\Desktop\The-Importance-of-Grammar-in-Learning-the-English-Languag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51628" y="4024719"/>
            <a:ext cx="4387958" cy="21939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7364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9C97B1-F677-4C82-9865-227A9B7D2400}"/>
              </a:ext>
            </a:extLst>
          </p:cNvPr>
          <p:cNvSpPr>
            <a:spLocks noGrp="1"/>
          </p:cNvSpPr>
          <p:nvPr>
            <p:ph type="title"/>
          </p:nvPr>
        </p:nvSpPr>
        <p:spPr>
          <a:xfrm>
            <a:off x="533428" y="798361"/>
            <a:ext cx="10058400" cy="738337"/>
          </a:xfrm>
        </p:spPr>
        <p:txBody>
          <a:bodyPr vert="horz" lIns="91440" tIns="45720" rIns="91440" bIns="45720" rtlCol="0" anchor="ctr">
            <a:normAutofit/>
          </a:bodyPr>
          <a:lstStyle>
            <a:defPPr>
              <a:defRPr lang="ru-RU"/>
            </a:defPPr>
          </a:lstStyle>
          <a:p>
            <a:r>
              <a:rPr lang="en-US" dirty="0"/>
              <a:t>Real </a:t>
            </a:r>
            <a:r>
              <a:rPr lang="en-US" dirty="0" smtClean="0"/>
              <a:t>condition</a:t>
            </a:r>
            <a:endParaRPr lang="ru-RU" dirty="0">
              <a:solidFill>
                <a:schemeClr val="bg2">
                  <a:lumMod val="50000"/>
                </a:schemeClr>
              </a:solidFill>
            </a:endParaRPr>
          </a:p>
        </p:txBody>
      </p:sp>
      <p:pic>
        <p:nvPicPr>
          <p:cNvPr id="6" name="Объект 5" descr="Мужчина и женщина обсуждают документы">
            <a:extLst>
              <a:ext uri="{FF2B5EF4-FFF2-40B4-BE49-F238E27FC236}">
                <a16:creationId xmlns:a16="http://schemas.microsoft.com/office/drawing/2014/main" xmlns="" id="{FDC0A5F4-FE96-4D3A-A9D6-A76F32BA6429}"/>
              </a:ext>
            </a:extLst>
          </p:cNvPr>
          <p:cNvPicPr>
            <a:picLocks noGrp="1" noChangeAspect="1"/>
          </p:cNvPicPr>
          <p:nvPr>
            <p:ph sz="half" idx="1"/>
          </p:nvPr>
        </p:nvPicPr>
        <p:blipFill>
          <a:blip r:embed="rId3">
            <a:duotone>
              <a:prstClr val="black"/>
              <a:schemeClr val="accent1">
                <a:tint val="45000"/>
                <a:satMod val="400000"/>
              </a:schemeClr>
            </a:duotone>
            <a:alphaModFix amt="10000"/>
            <a:extLst>
              <a:ext uri="{28A0092B-C50C-407E-A947-70E740481C1C}">
                <a14:useLocalDpi xmlns:a14="http://schemas.microsoft.com/office/drawing/2010/main" val="0"/>
              </a:ext>
            </a:extLst>
          </a:blip>
          <a:srcRect/>
          <a:stretch/>
        </p:blipFill>
        <p:spPr>
          <a:xfrm>
            <a:off x="233400" y="201945"/>
            <a:ext cx="11725200" cy="6362659"/>
          </a:xfrm>
          <a:prstGeom prst="rect">
            <a:avLst/>
          </a:prstGeom>
        </p:spPr>
      </p:pic>
      <p:sp>
        <p:nvSpPr>
          <p:cNvPr id="3" name="Прямоугольник 2"/>
          <p:cNvSpPr/>
          <p:nvPr/>
        </p:nvSpPr>
        <p:spPr>
          <a:xfrm>
            <a:off x="457200" y="2102386"/>
            <a:ext cx="9957661" cy="3970318"/>
          </a:xfrm>
          <a:prstGeom prst="rect">
            <a:avLst/>
          </a:prstGeom>
        </p:spPr>
        <p:txBody>
          <a:bodyPr wrap="square">
            <a:spAutoFit/>
          </a:bodyPr>
          <a:lstStyle/>
          <a:p>
            <a:pPr algn="just"/>
            <a:r>
              <a:rPr lang="en-US" sz="2800" dirty="0" smtClean="0"/>
              <a:t>Conditional </a:t>
            </a:r>
            <a:r>
              <a:rPr lang="en-US" sz="2800" dirty="0"/>
              <a:t>sentences with real condition express real, true to fact / factual conditions under which the action in the main clause can be realized. The tenses of the indicative mood are used. In most cases, conditions in the future are expressed, but other situations and tenses are also possible. Note that the future tense with the verb WILL is not allowed after IF in clauses of condition. The future idea is usually expressed by the Simple Present in the if-clause of condition.</a:t>
            </a:r>
            <a:endParaRPr lang="ru-RU" sz="2800" dirty="0"/>
          </a:p>
        </p:txBody>
      </p:sp>
    </p:spTree>
    <p:extLst>
      <p:ext uri="{BB962C8B-B14F-4D97-AF65-F5344CB8AC3E}">
        <p14:creationId xmlns:p14="http://schemas.microsoft.com/office/powerpoint/2010/main" val="3495176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9C97B1-F677-4C82-9865-227A9B7D2400}"/>
              </a:ext>
            </a:extLst>
          </p:cNvPr>
          <p:cNvSpPr>
            <a:spLocks noGrp="1"/>
          </p:cNvSpPr>
          <p:nvPr>
            <p:ph type="title"/>
          </p:nvPr>
        </p:nvSpPr>
        <p:spPr>
          <a:xfrm>
            <a:off x="457200" y="852605"/>
            <a:ext cx="10058400" cy="738337"/>
          </a:xfrm>
        </p:spPr>
        <p:txBody>
          <a:bodyPr vert="horz" lIns="91440" tIns="45720" rIns="91440" bIns="45720" rtlCol="0" anchor="ctr">
            <a:normAutofit/>
          </a:bodyPr>
          <a:lstStyle>
            <a:defPPr>
              <a:defRPr lang="ru-RU"/>
            </a:defPPr>
          </a:lstStyle>
          <a:p>
            <a:r>
              <a:rPr lang="en-US" dirty="0"/>
              <a:t>Unreal condition</a:t>
            </a:r>
            <a:endParaRPr lang="ru-RU" dirty="0"/>
          </a:p>
        </p:txBody>
      </p:sp>
      <p:pic>
        <p:nvPicPr>
          <p:cNvPr id="6" name="Объект 5" descr="Мужчина и женщина обсуждают документы">
            <a:extLst>
              <a:ext uri="{FF2B5EF4-FFF2-40B4-BE49-F238E27FC236}">
                <a16:creationId xmlns:a16="http://schemas.microsoft.com/office/drawing/2014/main" xmlns="" id="{FDC0A5F4-FE96-4D3A-A9D6-A76F32BA6429}"/>
              </a:ext>
            </a:extLst>
          </p:cNvPr>
          <p:cNvPicPr>
            <a:picLocks noGrp="1" noChangeAspect="1"/>
          </p:cNvPicPr>
          <p:nvPr>
            <p:ph sz="half" idx="1"/>
          </p:nvPr>
        </p:nvPicPr>
        <p:blipFill>
          <a:blip r:embed="rId3">
            <a:duotone>
              <a:prstClr val="black"/>
              <a:schemeClr val="accent1">
                <a:tint val="45000"/>
                <a:satMod val="400000"/>
              </a:schemeClr>
            </a:duotone>
            <a:alphaModFix amt="10000"/>
            <a:extLst>
              <a:ext uri="{28A0092B-C50C-407E-A947-70E740481C1C}">
                <a14:useLocalDpi xmlns:a14="http://schemas.microsoft.com/office/drawing/2010/main" val="0"/>
              </a:ext>
            </a:extLst>
          </a:blip>
          <a:srcRect/>
          <a:stretch/>
        </p:blipFill>
        <p:spPr>
          <a:xfrm>
            <a:off x="233400" y="201945"/>
            <a:ext cx="11725200" cy="6362659"/>
          </a:xfrm>
          <a:prstGeom prst="rect">
            <a:avLst/>
          </a:prstGeom>
        </p:spPr>
      </p:pic>
      <p:sp>
        <p:nvSpPr>
          <p:cNvPr id="3" name="Прямоугольник 2"/>
          <p:cNvSpPr/>
          <p:nvPr/>
        </p:nvSpPr>
        <p:spPr>
          <a:xfrm>
            <a:off x="457201" y="2102386"/>
            <a:ext cx="10259878" cy="3539430"/>
          </a:xfrm>
          <a:prstGeom prst="rect">
            <a:avLst/>
          </a:prstGeom>
        </p:spPr>
        <p:txBody>
          <a:bodyPr wrap="square">
            <a:spAutoFit/>
          </a:bodyPr>
          <a:lstStyle/>
          <a:p>
            <a:pPr algn="just"/>
            <a:r>
              <a:rPr lang="en-US" sz="2800" dirty="0" smtClean="0"/>
              <a:t>Supposition </a:t>
            </a:r>
            <a:r>
              <a:rPr lang="en-US" sz="2800" dirty="0"/>
              <a:t>in English is expressed with the help of the past tense, usually by the verbs WOULD, SHOULD, COULD, and MIGHT. There are various types of supposition, for example, hypothesis, assumption, possibility, probability. Also, suggestions, offers, and polite requests are often made in suppositional form. (See examples of various types of supposition expressed by these verbs in the material Overview of Modal Verbs in the section Grammar.)</a:t>
            </a:r>
            <a:endParaRPr lang="ru-RU" sz="2800" dirty="0"/>
          </a:p>
        </p:txBody>
      </p:sp>
    </p:spTree>
    <p:extLst>
      <p:ext uri="{BB962C8B-B14F-4D97-AF65-F5344CB8AC3E}">
        <p14:creationId xmlns:p14="http://schemas.microsoft.com/office/powerpoint/2010/main" val="3017740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9C97B1-F677-4C82-9865-227A9B7D2400}"/>
              </a:ext>
            </a:extLst>
          </p:cNvPr>
          <p:cNvSpPr>
            <a:spLocks noGrp="1"/>
          </p:cNvSpPr>
          <p:nvPr>
            <p:ph type="title"/>
          </p:nvPr>
        </p:nvSpPr>
        <p:spPr>
          <a:xfrm>
            <a:off x="457200" y="852605"/>
            <a:ext cx="10058400" cy="738337"/>
          </a:xfrm>
        </p:spPr>
        <p:txBody>
          <a:bodyPr vert="horz" lIns="91440" tIns="45720" rIns="91440" bIns="45720" rtlCol="0" anchor="ctr">
            <a:normAutofit fontScale="90000"/>
          </a:bodyPr>
          <a:lstStyle>
            <a:defPPr>
              <a:defRPr lang="ru-RU"/>
            </a:defPPr>
          </a:lstStyle>
          <a:p>
            <a:r>
              <a:rPr lang="en-US" dirty="0"/>
              <a:t>Unreal condition in the present or future (Second type of conditional sentences)</a:t>
            </a:r>
          </a:p>
        </p:txBody>
      </p:sp>
      <p:pic>
        <p:nvPicPr>
          <p:cNvPr id="6" name="Объект 5" descr="Мужчина и женщина обсуждают документы">
            <a:extLst>
              <a:ext uri="{FF2B5EF4-FFF2-40B4-BE49-F238E27FC236}">
                <a16:creationId xmlns:a16="http://schemas.microsoft.com/office/drawing/2014/main" xmlns="" id="{FDC0A5F4-FE96-4D3A-A9D6-A76F32BA6429}"/>
              </a:ext>
            </a:extLst>
          </p:cNvPr>
          <p:cNvPicPr>
            <a:picLocks noGrp="1" noChangeAspect="1"/>
          </p:cNvPicPr>
          <p:nvPr>
            <p:ph sz="half" idx="1"/>
          </p:nvPr>
        </p:nvPicPr>
        <p:blipFill>
          <a:blip r:embed="rId3">
            <a:duotone>
              <a:prstClr val="black"/>
              <a:schemeClr val="accent1">
                <a:tint val="45000"/>
                <a:satMod val="400000"/>
              </a:schemeClr>
            </a:duotone>
            <a:alphaModFix amt="10000"/>
            <a:extLst>
              <a:ext uri="{28A0092B-C50C-407E-A947-70E740481C1C}">
                <a14:useLocalDpi xmlns:a14="http://schemas.microsoft.com/office/drawing/2010/main" val="0"/>
              </a:ext>
            </a:extLst>
          </a:blip>
          <a:srcRect/>
          <a:stretch/>
        </p:blipFill>
        <p:spPr>
          <a:xfrm>
            <a:off x="233400" y="201945"/>
            <a:ext cx="11725200" cy="6362659"/>
          </a:xfrm>
          <a:prstGeom prst="rect">
            <a:avLst/>
          </a:prstGeom>
        </p:spPr>
      </p:pic>
      <p:sp>
        <p:nvSpPr>
          <p:cNvPr id="3" name="Прямоугольник 2"/>
          <p:cNvSpPr/>
          <p:nvPr/>
        </p:nvSpPr>
        <p:spPr>
          <a:xfrm>
            <a:off x="457200" y="2102386"/>
            <a:ext cx="10089397" cy="1815882"/>
          </a:xfrm>
          <a:prstGeom prst="rect">
            <a:avLst/>
          </a:prstGeom>
        </p:spPr>
        <p:txBody>
          <a:bodyPr wrap="square">
            <a:spAutoFit/>
          </a:bodyPr>
          <a:lstStyle/>
          <a:p>
            <a:pPr algn="just"/>
            <a:r>
              <a:rPr lang="en-US" sz="2800" dirty="0" smtClean="0"/>
              <a:t>The </a:t>
            </a:r>
            <a:r>
              <a:rPr lang="en-US" sz="2800" dirty="0"/>
              <a:t>situation refers to the present or future, and there still exists a hypothetical possibility of realizing the indicated action, but this possibility is unlikely or unreal because the condition of its realization is unlikely or unreal.</a:t>
            </a:r>
            <a:endParaRPr lang="ru-RU" sz="2800" dirty="0"/>
          </a:p>
        </p:txBody>
      </p:sp>
    </p:spTree>
    <p:extLst>
      <p:ext uri="{BB962C8B-B14F-4D97-AF65-F5344CB8AC3E}">
        <p14:creationId xmlns:p14="http://schemas.microsoft.com/office/powerpoint/2010/main" val="4104846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9C97B1-F677-4C82-9865-227A9B7D2400}"/>
              </a:ext>
            </a:extLst>
          </p:cNvPr>
          <p:cNvSpPr>
            <a:spLocks noGrp="1"/>
          </p:cNvSpPr>
          <p:nvPr>
            <p:ph type="title"/>
          </p:nvPr>
        </p:nvSpPr>
        <p:spPr>
          <a:xfrm>
            <a:off x="457200" y="852605"/>
            <a:ext cx="10058400" cy="738337"/>
          </a:xfrm>
        </p:spPr>
        <p:txBody>
          <a:bodyPr vert="horz" lIns="91440" tIns="45720" rIns="91440" bIns="45720" rtlCol="0" anchor="ctr">
            <a:normAutofit fontScale="90000"/>
          </a:bodyPr>
          <a:lstStyle>
            <a:defPPr>
              <a:defRPr lang="ru-RU"/>
            </a:defPPr>
          </a:lstStyle>
          <a:p>
            <a:r>
              <a:rPr lang="en-US" dirty="0"/>
              <a:t>Unreal condition in the past (Third type of conditional sentences)</a:t>
            </a:r>
          </a:p>
        </p:txBody>
      </p:sp>
      <p:pic>
        <p:nvPicPr>
          <p:cNvPr id="6" name="Объект 5" descr="Мужчина и женщина обсуждают документы">
            <a:extLst>
              <a:ext uri="{FF2B5EF4-FFF2-40B4-BE49-F238E27FC236}">
                <a16:creationId xmlns:a16="http://schemas.microsoft.com/office/drawing/2014/main" xmlns="" id="{FDC0A5F4-FE96-4D3A-A9D6-A76F32BA6429}"/>
              </a:ext>
            </a:extLst>
          </p:cNvPr>
          <p:cNvPicPr>
            <a:picLocks noGrp="1" noChangeAspect="1"/>
          </p:cNvPicPr>
          <p:nvPr>
            <p:ph sz="half" idx="1"/>
          </p:nvPr>
        </p:nvPicPr>
        <p:blipFill>
          <a:blip r:embed="rId3">
            <a:duotone>
              <a:prstClr val="black"/>
              <a:schemeClr val="accent1">
                <a:tint val="45000"/>
                <a:satMod val="400000"/>
              </a:schemeClr>
            </a:duotone>
            <a:alphaModFix amt="10000"/>
            <a:extLst>
              <a:ext uri="{28A0092B-C50C-407E-A947-70E740481C1C}">
                <a14:useLocalDpi xmlns:a14="http://schemas.microsoft.com/office/drawing/2010/main" val="0"/>
              </a:ext>
            </a:extLst>
          </a:blip>
          <a:srcRect/>
          <a:stretch/>
        </p:blipFill>
        <p:spPr>
          <a:xfrm>
            <a:off x="233400" y="201945"/>
            <a:ext cx="11725200" cy="6362659"/>
          </a:xfrm>
          <a:prstGeom prst="rect">
            <a:avLst/>
          </a:prstGeom>
        </p:spPr>
      </p:pic>
      <p:sp>
        <p:nvSpPr>
          <p:cNvPr id="3" name="Прямоугольник 2"/>
          <p:cNvSpPr/>
          <p:nvPr/>
        </p:nvSpPr>
        <p:spPr>
          <a:xfrm>
            <a:off x="457201" y="2102386"/>
            <a:ext cx="9988658" cy="3108543"/>
          </a:xfrm>
          <a:prstGeom prst="rect">
            <a:avLst/>
          </a:prstGeom>
        </p:spPr>
        <p:txBody>
          <a:bodyPr wrap="square">
            <a:spAutoFit/>
          </a:bodyPr>
          <a:lstStyle/>
          <a:p>
            <a:pPr algn="just"/>
            <a:r>
              <a:rPr lang="en-US" sz="2800" dirty="0" smtClean="0"/>
              <a:t>To </a:t>
            </a:r>
            <a:r>
              <a:rPr lang="en-US" sz="2800" dirty="0"/>
              <a:t>show unreal condition in the past, the verb in the subordinate clause (i.e., in the part where the condition is stated) is used in the Past Perfect Subjunctive, which is the same in form as the Past Perfect (e.g., had known, had wanted). The construction would + perfect infinitive (i.e., would + have + past participle) is used in the main clause. HAD and WOULD may be contracted to 'd in speech.</a:t>
            </a:r>
            <a:endParaRPr lang="ru-RU" sz="2800" dirty="0"/>
          </a:p>
        </p:txBody>
      </p:sp>
    </p:spTree>
    <p:extLst>
      <p:ext uri="{BB962C8B-B14F-4D97-AF65-F5344CB8AC3E}">
        <p14:creationId xmlns:p14="http://schemas.microsoft.com/office/powerpoint/2010/main" val="1317012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9C97B1-F677-4C82-9865-227A9B7D2400}"/>
              </a:ext>
            </a:extLst>
          </p:cNvPr>
          <p:cNvSpPr>
            <a:spLocks noGrp="1"/>
          </p:cNvSpPr>
          <p:nvPr>
            <p:ph type="title"/>
          </p:nvPr>
        </p:nvSpPr>
        <p:spPr>
          <a:xfrm>
            <a:off x="457200" y="852605"/>
            <a:ext cx="10058400" cy="738337"/>
          </a:xfrm>
        </p:spPr>
        <p:txBody>
          <a:bodyPr vert="horz" lIns="91440" tIns="45720" rIns="91440" bIns="45720" rtlCol="0" anchor="ctr">
            <a:normAutofit/>
          </a:bodyPr>
          <a:lstStyle>
            <a:defPPr>
              <a:defRPr lang="ru-RU"/>
            </a:defPPr>
          </a:lstStyle>
          <a:p>
            <a:r>
              <a:rPr lang="en-US" dirty="0"/>
              <a:t>Mixed conditionals</a:t>
            </a:r>
            <a:endParaRPr lang="ru-RU" dirty="0"/>
          </a:p>
        </p:txBody>
      </p:sp>
      <p:pic>
        <p:nvPicPr>
          <p:cNvPr id="6" name="Объект 5" descr="Мужчина и женщина обсуждают документы">
            <a:extLst>
              <a:ext uri="{FF2B5EF4-FFF2-40B4-BE49-F238E27FC236}">
                <a16:creationId xmlns:a16="http://schemas.microsoft.com/office/drawing/2014/main" xmlns="" id="{FDC0A5F4-FE96-4D3A-A9D6-A76F32BA6429}"/>
              </a:ext>
            </a:extLst>
          </p:cNvPr>
          <p:cNvPicPr>
            <a:picLocks noGrp="1" noChangeAspect="1"/>
          </p:cNvPicPr>
          <p:nvPr>
            <p:ph sz="half" idx="1"/>
          </p:nvPr>
        </p:nvPicPr>
        <p:blipFill>
          <a:blip r:embed="rId3">
            <a:duotone>
              <a:prstClr val="black"/>
              <a:schemeClr val="accent1">
                <a:tint val="45000"/>
                <a:satMod val="400000"/>
              </a:schemeClr>
            </a:duotone>
            <a:alphaModFix amt="10000"/>
            <a:extLst>
              <a:ext uri="{28A0092B-C50C-407E-A947-70E740481C1C}">
                <a14:useLocalDpi xmlns:a14="http://schemas.microsoft.com/office/drawing/2010/main" val="0"/>
              </a:ext>
            </a:extLst>
          </a:blip>
          <a:srcRect/>
          <a:stretch/>
        </p:blipFill>
        <p:spPr>
          <a:xfrm>
            <a:off x="233400" y="201945"/>
            <a:ext cx="11725200" cy="6362659"/>
          </a:xfrm>
          <a:prstGeom prst="rect">
            <a:avLst/>
          </a:prstGeom>
        </p:spPr>
      </p:pic>
      <p:sp>
        <p:nvSpPr>
          <p:cNvPr id="3" name="Прямоугольник 2"/>
          <p:cNvSpPr/>
          <p:nvPr/>
        </p:nvSpPr>
        <p:spPr>
          <a:xfrm>
            <a:off x="457200" y="2102386"/>
            <a:ext cx="9849173" cy="2246769"/>
          </a:xfrm>
          <a:prstGeom prst="rect">
            <a:avLst/>
          </a:prstGeom>
        </p:spPr>
        <p:txBody>
          <a:bodyPr wrap="square">
            <a:spAutoFit/>
          </a:bodyPr>
          <a:lstStyle/>
          <a:p>
            <a:pPr algn="just"/>
            <a:r>
              <a:rPr lang="en-US" sz="2800" dirty="0" smtClean="0"/>
              <a:t>Generally</a:t>
            </a:r>
            <a:r>
              <a:rPr lang="en-US" sz="2800" dirty="0"/>
              <a:t>, both parts of conditional sentences with unreal condition refer to the same time. But there may be cases in which one part refers to the present or future, and the other part refers to the past. Such constructions are called mixed conditionals.</a:t>
            </a:r>
            <a:endParaRPr lang="ru-RU" sz="2800" dirty="0"/>
          </a:p>
        </p:txBody>
      </p:sp>
    </p:spTree>
    <p:extLst>
      <p:ext uri="{BB962C8B-B14F-4D97-AF65-F5344CB8AC3E}">
        <p14:creationId xmlns:p14="http://schemas.microsoft.com/office/powerpoint/2010/main" val="1273240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D49C97B1-F677-4C82-9865-227A9B7D2400}"/>
              </a:ext>
            </a:extLst>
          </p:cNvPr>
          <p:cNvSpPr>
            <a:spLocks noGrp="1"/>
          </p:cNvSpPr>
          <p:nvPr>
            <p:ph type="title"/>
          </p:nvPr>
        </p:nvSpPr>
        <p:spPr>
          <a:xfrm>
            <a:off x="457200" y="852605"/>
            <a:ext cx="10058400" cy="738337"/>
          </a:xfrm>
        </p:spPr>
        <p:txBody>
          <a:bodyPr vert="horz" lIns="91440" tIns="45720" rIns="91440" bIns="45720" rtlCol="0" anchor="ctr">
            <a:normAutofit/>
          </a:bodyPr>
          <a:lstStyle>
            <a:defPPr>
              <a:defRPr lang="ru-RU"/>
            </a:defPPr>
          </a:lstStyle>
          <a:p>
            <a:r>
              <a:rPr lang="en-US" dirty="0"/>
              <a:t>Absence of IF</a:t>
            </a:r>
          </a:p>
        </p:txBody>
      </p:sp>
      <p:pic>
        <p:nvPicPr>
          <p:cNvPr id="6" name="Объект 5" descr="Мужчина и женщина обсуждают документы">
            <a:extLst>
              <a:ext uri="{FF2B5EF4-FFF2-40B4-BE49-F238E27FC236}">
                <a16:creationId xmlns:a16="http://schemas.microsoft.com/office/drawing/2014/main" xmlns="" id="{FDC0A5F4-FE96-4D3A-A9D6-A76F32BA6429}"/>
              </a:ext>
            </a:extLst>
          </p:cNvPr>
          <p:cNvPicPr>
            <a:picLocks noGrp="1" noChangeAspect="1"/>
          </p:cNvPicPr>
          <p:nvPr>
            <p:ph sz="half" idx="1"/>
          </p:nvPr>
        </p:nvPicPr>
        <p:blipFill>
          <a:blip r:embed="rId3">
            <a:duotone>
              <a:prstClr val="black"/>
              <a:schemeClr val="accent1">
                <a:tint val="45000"/>
                <a:satMod val="400000"/>
              </a:schemeClr>
            </a:duotone>
            <a:alphaModFix amt="10000"/>
            <a:extLst>
              <a:ext uri="{28A0092B-C50C-407E-A947-70E740481C1C}">
                <a14:useLocalDpi xmlns:a14="http://schemas.microsoft.com/office/drawing/2010/main" val="0"/>
              </a:ext>
            </a:extLst>
          </a:blip>
          <a:srcRect/>
          <a:stretch/>
        </p:blipFill>
        <p:spPr>
          <a:xfrm>
            <a:off x="233400" y="201945"/>
            <a:ext cx="11725200" cy="6362659"/>
          </a:xfrm>
          <a:prstGeom prst="rect">
            <a:avLst/>
          </a:prstGeom>
        </p:spPr>
      </p:pic>
      <p:sp>
        <p:nvSpPr>
          <p:cNvPr id="3" name="Прямоугольник 2"/>
          <p:cNvSpPr/>
          <p:nvPr/>
        </p:nvSpPr>
        <p:spPr>
          <a:xfrm>
            <a:off x="457201" y="2102386"/>
            <a:ext cx="9624446" cy="3539430"/>
          </a:xfrm>
          <a:prstGeom prst="rect">
            <a:avLst/>
          </a:prstGeom>
        </p:spPr>
        <p:txBody>
          <a:bodyPr wrap="square">
            <a:spAutoFit/>
          </a:bodyPr>
          <a:lstStyle/>
          <a:p>
            <a:pPr algn="just"/>
            <a:r>
              <a:rPr lang="en-US" sz="2800" dirty="0" smtClean="0"/>
              <a:t>The </a:t>
            </a:r>
            <a:r>
              <a:rPr lang="en-US" sz="2800" dirty="0"/>
              <a:t>conjunction IF is sometimes omitted in the conditional sentences in which the if-clause contains SHOULD, WERE or HAD. In such cases, SHOULD, WERE, or HAD is moved to the beginning of the sentence and stands before the subject of the if-clause. In the negative sentences without IF, the negative particle NOT is not contracted with the auxiliary verb and stands after the subject of the subordinate clause. </a:t>
            </a:r>
            <a:endParaRPr lang="ru-RU" sz="2800" dirty="0"/>
          </a:p>
        </p:txBody>
      </p:sp>
      <p:pic>
        <p:nvPicPr>
          <p:cNvPr id="2050" name="Picture 2" descr="C:\Users\Курбанова\Desktop\Без названия.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50953" y="347688"/>
            <a:ext cx="2628900" cy="1743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2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a:extLst>
              <a:ext uri="{FF2B5EF4-FFF2-40B4-BE49-F238E27FC236}">
                <a16:creationId xmlns:a16="http://schemas.microsoft.com/office/drawing/2014/main" xmlns="" id="{E5AD4937-CA34-4C89-9BAF-9E011BE5736D}"/>
              </a:ext>
            </a:extLst>
          </p:cNvPr>
          <p:cNvSpPr>
            <a:spLocks noGrp="1"/>
          </p:cNvSpPr>
          <p:nvPr>
            <p:ph type="title"/>
          </p:nvPr>
        </p:nvSpPr>
        <p:spPr/>
        <p:txBody>
          <a:bodyPr vert="horz" lIns="91440" tIns="45720" rIns="91440" bIns="45720" rtlCol="0" anchor="ctr">
            <a:normAutofit/>
          </a:bodyPr>
          <a:lstStyle>
            <a:defPPr>
              <a:defRPr lang="ru-RU"/>
            </a:defPPr>
          </a:lstStyle>
          <a:p>
            <a:pPr rtl="0"/>
            <a:r>
              <a:rPr lang="en-US" cap="all" spc="-100"/>
              <a:t>Thank you!</a:t>
            </a:r>
            <a:endParaRPr lang="ru-RU" cap="all" spc="-100"/>
          </a:p>
        </p:txBody>
      </p:sp>
      <p:sp>
        <p:nvSpPr>
          <p:cNvPr id="135" name="Text Placeholder 2">
            <a:extLst>
              <a:ext uri="{FF2B5EF4-FFF2-40B4-BE49-F238E27FC236}">
                <a16:creationId xmlns:a16="http://schemas.microsoft.com/office/drawing/2014/main" xmlns="" id="{04195F77-7B7A-DC4C-E50F-F67FE5D8696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033805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F5E4A76-0180-4CD0-B081-82F74A336136}">
  <ds:schemaRefs>
    <ds:schemaRef ds:uri="http://purl.org/dc/terms/"/>
    <ds:schemaRef ds:uri="http://purl.org/dc/dcmitype/"/>
    <ds:schemaRef ds:uri="http://purl.org/dc/elements/1.1/"/>
    <ds:schemaRef ds:uri="http://schemas.openxmlformats.org/package/2006/metadata/core-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DB96A612-58F4-4E9A-9665-3987CC3AC4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1243E30-12F4-4BE3-B27D-23AB115E9D1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Opulent</Template>
  <TotalTime>140</TotalTime>
  <Words>518</Words>
  <Application>Microsoft Office PowerPoint</Application>
  <PresentationFormat>Произвольный</PresentationFormat>
  <Paragraphs>25</Paragraphs>
  <Slides>9</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Изящная</vt:lpstr>
      <vt:lpstr>Conditional Sentences</vt:lpstr>
      <vt:lpstr>Презентация PowerPoint</vt:lpstr>
      <vt:lpstr>Real condition</vt:lpstr>
      <vt:lpstr>Unreal condition</vt:lpstr>
      <vt:lpstr>Unreal condition in the present or future (Second type of conditional sentences)</vt:lpstr>
      <vt:lpstr>Unreal condition in the past (Third type of conditional sentences)</vt:lpstr>
      <vt:lpstr>Mixed conditionals</vt:lpstr>
      <vt:lpstr>Absence of IF</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for english</dc:title>
  <dc:creator>Амина Курбанова</dc:creator>
  <cp:lastModifiedBy>Курбанова</cp:lastModifiedBy>
  <cp:revision>32</cp:revision>
  <dcterms:created xsi:type="dcterms:W3CDTF">2022-07-24T19:32:44Z</dcterms:created>
  <dcterms:modified xsi:type="dcterms:W3CDTF">2024-02-02T08:17:04Z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