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16919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6519" y="232677"/>
            <a:ext cx="1186248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ru-RU" sz="5400" b="1"/>
              <a:t>Переломы, ушибы, вывихи и другие неизбежные травмы учебного процесса</a:t>
            </a:r>
            <a:endParaRPr/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18702" y="2851236"/>
            <a:ext cx="5387546" cy="35827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1631104" y="659196"/>
            <a:ext cx="8921578" cy="547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Ушиб</a:t>
            </a:r>
            <a:r>
              <a:rPr lang="ru-RU" sz="7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закрытое повреждение тканей/органов без нарушения их структуры. </a:t>
            </a:r>
            <a:endParaRPr sz="7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1631091" y="1178170"/>
            <a:ext cx="9160475" cy="4401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Вывих </a:t>
            </a:r>
            <a:r>
              <a:rPr lang="ru-RU" sz="7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смещение суставных костей относительно друг друга.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/>
          <p:nvPr/>
        </p:nvSpPr>
        <p:spPr>
          <a:xfrm>
            <a:off x="2339546" y="1285271"/>
            <a:ext cx="7554097" cy="4401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Перелом </a:t>
            </a:r>
            <a:r>
              <a:rPr lang="ru-RU" sz="7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— полное/частичное нарушение целостности кости.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/>
        </p:nvSpPr>
        <p:spPr>
          <a:xfrm>
            <a:off x="141514" y="174171"/>
            <a:ext cx="11620995" cy="6424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1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Множественные переломы крупных трубчатых костей приводят к </a:t>
            </a:r>
            <a:r>
              <a:rPr lang="ru-RU" sz="4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развитию массивной кровопотере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 травматическому шоку.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1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500"/>
              <a:buFont typeface="Arial"/>
              <a:buNone/>
            </a:pPr>
            <a:r>
              <a:rPr lang="ru-RU" sz="4500" b="0" i="1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Признаки</a:t>
            </a: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боль, отек тканей, гематома;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изменение конфигурации конечности 		(форма, длина);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снижение или отсутствие функции.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>
            <a:spLocks noGrp="1"/>
          </p:cNvSpPr>
          <p:nvPr>
            <p:ph type="title"/>
          </p:nvPr>
        </p:nvSpPr>
        <p:spPr>
          <a:xfrm>
            <a:off x="446154" y="109872"/>
            <a:ext cx="10515600" cy="811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libri"/>
              <a:buNone/>
            </a:pPr>
            <a:r>
              <a:rPr lang="ru-RU">
                <a:solidFill>
                  <a:srgbClr val="002060"/>
                </a:solidFill>
              </a:rPr>
              <a:t>Первая помощь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1"/>
          </p:nvPr>
        </p:nvSpPr>
        <p:spPr>
          <a:xfrm>
            <a:off x="327468" y="1680099"/>
            <a:ext cx="7923665" cy="3806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AutoNum type="arabicPeriod"/>
            </a:pPr>
            <a:r>
              <a:rPr lang="ru-RU" sz="5000"/>
              <a:t>Вызвать СМП. Обеспечить полный покой!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AutoNum type="arabicPeriod"/>
            </a:pPr>
            <a:r>
              <a:rPr lang="ru-RU" sz="5000"/>
              <a:t>Если есть рана: остановить кровотечение, наложить повязку.</a:t>
            </a:r>
            <a:endParaRPr sz="5000"/>
          </a:p>
        </p:txBody>
      </p:sp>
      <p:pic>
        <p:nvPicPr>
          <p:cNvPr id="112" name="Google Shape;112;p18"/>
          <p:cNvPicPr preferRelativeResize="0"/>
          <p:nvPr/>
        </p:nvPicPr>
        <p:blipFill rotWithShape="1">
          <a:blip r:embed="rId3">
            <a:alphaModFix/>
          </a:blip>
          <a:srcRect l="26182" t="19584" r="55637" b="63695"/>
          <a:stretch/>
        </p:blipFill>
        <p:spPr>
          <a:xfrm>
            <a:off x="8416259" y="1893656"/>
            <a:ext cx="3644533" cy="2513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/>
        </p:nvSpPr>
        <p:spPr>
          <a:xfrm>
            <a:off x="774357" y="171816"/>
            <a:ext cx="10791568" cy="3526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Придать неподвижность конечности/суставу – иммобилизация шинами или подручными средствами: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рука - прибинтовать к туловищу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или фиксировать на косынке,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3365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3">
            <a:alphaModFix/>
          </a:blip>
          <a:srcRect l="4363" t="34606" r="56181" b="18363"/>
          <a:stretch/>
        </p:blipFill>
        <p:spPr>
          <a:xfrm>
            <a:off x="5906566" y="3690551"/>
            <a:ext cx="3326430" cy="2973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9"/>
          <p:cNvPicPr preferRelativeResize="0"/>
          <p:nvPr/>
        </p:nvPicPr>
        <p:blipFill rotWithShape="1">
          <a:blip r:embed="rId4">
            <a:alphaModFix/>
          </a:blip>
          <a:srcRect l="72273" t="13333" r="5606" b="47474"/>
          <a:stretch/>
        </p:blipFill>
        <p:spPr>
          <a:xfrm>
            <a:off x="2644345" y="3604840"/>
            <a:ext cx="2990336" cy="3065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0"/>
          <p:cNvPicPr preferRelativeResize="0"/>
          <p:nvPr/>
        </p:nvPicPr>
        <p:blipFill rotWithShape="1">
          <a:blip r:embed="rId3">
            <a:alphaModFix/>
          </a:blip>
          <a:srcRect l="4193"/>
          <a:stretch/>
        </p:blipFill>
        <p:spPr>
          <a:xfrm>
            <a:off x="4886954" y="4427248"/>
            <a:ext cx="4838021" cy="2245401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0"/>
          <p:cNvSpPr txBox="1"/>
          <p:nvPr/>
        </p:nvSpPr>
        <p:spPr>
          <a:xfrm>
            <a:off x="156519" y="213006"/>
            <a:ext cx="11079892" cy="5009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нога – к другой ноге,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позвоночник – не трогать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пострадавшего!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ребера – полусидячее положение,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кости таза – поза «лягушки» (валик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 	колени, колени разведены в стороны).</a:t>
            </a:r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4">
            <a:alphaModFix/>
          </a:blip>
          <a:srcRect l="10000" t="57635" r="56544" b="22969"/>
          <a:stretch/>
        </p:blipFill>
        <p:spPr>
          <a:xfrm>
            <a:off x="7557290" y="304819"/>
            <a:ext cx="4471456" cy="19441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/>
          <p:nvPr/>
        </p:nvSpPr>
        <p:spPr>
          <a:xfrm>
            <a:off x="1568740" y="2318615"/>
            <a:ext cx="903494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Холод на место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перелома/вывиха/ушиба.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107</Words>
  <Application>Microsoft Office PowerPoint</Application>
  <PresentationFormat>Произвольный</PresentationFormat>
  <Paragraphs>26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Переломы, ушибы, вывихи и другие неизбежные травмы учебного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Первая помощь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Переломы, ушибы, вывихи и другие неизбежные травмы учебного процесса</dc:title>
  <dc:creator>Кучукова</dc:creator>
  <cp:lastModifiedBy>Кучукова</cp:lastModifiedBy>
  <cp:revision>1</cp:revision>
  <dcterms:modified xsi:type="dcterms:W3CDTF">2026-04-01T07:53:17Z</dcterms:modified>
</cp:coreProperties>
</file>