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4" r:id="rId6"/>
    <p:sldId id="259" r:id="rId7"/>
    <p:sldId id="260" r:id="rId8"/>
    <p:sldId id="261" r:id="rId9"/>
    <p:sldId id="262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EA24-A041-4F7E-9FB9-1AC0DB909F2E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D759-5EEE-42DF-A260-09DF938E1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EA24-A041-4F7E-9FB9-1AC0DB909F2E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D759-5EEE-42DF-A260-09DF938E1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EA24-A041-4F7E-9FB9-1AC0DB909F2E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D759-5EEE-42DF-A260-09DF938E1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EFCA0F-ED64-44D8-AB62-E6616AF9C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EA24-A041-4F7E-9FB9-1AC0DB909F2E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D759-5EEE-42DF-A260-09DF938E1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EA24-A041-4F7E-9FB9-1AC0DB909F2E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D759-5EEE-42DF-A260-09DF938E1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EA24-A041-4F7E-9FB9-1AC0DB909F2E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D759-5EEE-42DF-A260-09DF938E1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EA24-A041-4F7E-9FB9-1AC0DB909F2E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D759-5EEE-42DF-A260-09DF938E1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EA24-A041-4F7E-9FB9-1AC0DB909F2E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D759-5EEE-42DF-A260-09DF938E1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EA24-A041-4F7E-9FB9-1AC0DB909F2E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D759-5EEE-42DF-A260-09DF938E1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EA24-A041-4F7E-9FB9-1AC0DB909F2E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D759-5EEE-42DF-A260-09DF938E1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EA24-A041-4F7E-9FB9-1AC0DB909F2E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D759-5EEE-42DF-A260-09DF938E1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3EA24-A041-4F7E-9FB9-1AC0DB909F2E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3D759-5EEE-42DF-A260-09DF938E1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ЛИЦЕЙ №9\фоны для презентаций\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447"/>
            <a:ext cx="9144000" cy="688489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980728"/>
            <a:ext cx="79928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КОНЦЕПЦИЯ ПРЕПОДАВАНИЯ ГЕОГРАФИИ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267744" y="188640"/>
            <a:ext cx="45482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Концепции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79512" y="1124744"/>
            <a:ext cx="864096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 введение географии в качестве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обязательного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предмета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государственной итоговой аттестации (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в форме основного государственного экзамена (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ОГЭ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для выпускников 9-го класса для своевременного выявления существующих пробелов в знаниях;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введение в качестве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обязательного ЕГЭ по географии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 связи с высокой значимостью данного предмета, наряду с русским языком, литературой и историей России, для формирования общенациональной идентичности и патриотического воспитания молодежи;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267744" y="188640"/>
            <a:ext cx="45482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Концепции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51520" y="836712"/>
            <a:ext cx="871296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усиление практической направленности в преподавании предмета, которая должна выражаться в определении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перечня обязательных практических работ в каждом классе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организации проектно- исследовательской деятельности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основе географического содержания в основной школе;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восстановление, а в некоторых случаях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введение географии в качестве обязательного вступительного испытания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приеме на обучение по ряду специальностей/направлений подготовки в вузах: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«Экономика»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(38.03.01),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«Туризм»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(43.03.02),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«Международные отношения» (41.03.05) и другие;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23-023-Spasibo-za-vniman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4000" y="2501900"/>
            <a:ext cx="8890000" cy="4356100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79512" y="217385"/>
            <a:ext cx="878497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  <a:t>	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  <a:t>География является одной из основополагающих дисциплин,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служащих для формирования национальной идентичности человека. 	Для гражданина России географические знания играют особую роль, что обусловлено  длительной историей  формирования Российского государства, размерами и географическим положением его территории, природным, этническим и историко-культурным разнообразием, а также традиционно сложившейся ресурсной ориентацией экономики.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188640"/>
            <a:ext cx="842493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Преподавание географии в школе должно основываться на формировании яркой и образной картины мира, на  получении практических навыков использования географической информации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" name="Рисунок 2" descr="Holidays_September_1_Geography_017393_-600x4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268760"/>
            <a:ext cx="5715000" cy="4286250"/>
          </a:xfrm>
          <a:prstGeom prst="rect">
            <a:avLst/>
          </a:prstGeom>
        </p:spPr>
      </p:pic>
      <p:pic>
        <p:nvPicPr>
          <p:cNvPr id="4" name="Рисунок 3" descr="s439885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3190875"/>
            <a:ext cx="3810000" cy="36671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23528" y="260648"/>
            <a:ext cx="853244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этом система географического образования и просвещения, сложившаяся в России на протяжении многих лет, в настоящее время находится в состоянии деградации, что проявляется, в частности, в постоянном уменьшении количества часов, выделяемых на преподавание географии в основной и старшей школе.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238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4000" b="1" dirty="0" smtClean="0"/>
              <a:t>Количество часов</a:t>
            </a:r>
          </a:p>
        </p:txBody>
      </p:sp>
      <p:graphicFrame>
        <p:nvGraphicFramePr>
          <p:cNvPr id="66762" name="Group 202"/>
          <p:cNvGraphicFramePr>
            <a:graphicFrameLocks noGrp="1"/>
          </p:cNvGraphicFramePr>
          <p:nvPr>
            <p:ph type="tbl" idx="1"/>
          </p:nvPr>
        </p:nvGraphicFramePr>
        <p:xfrm>
          <a:off x="395288" y="981075"/>
          <a:ext cx="8229600" cy="5700715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4826000"/>
                <a:gridCol w="1508125"/>
                <a:gridCol w="1895475"/>
              </a:tblGrid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Стандарты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2004 года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Стандарты 2-го поколения (часы)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Весь курс - ГЕОГРАФИЯ РОССИИ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                               (8-9 классы)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140 часов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не менее 102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              Темы (разделы):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Особенности географического положения  России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 часов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не менее 6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Природа России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30 </a:t>
                      </a: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часов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не менее 28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463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Население России 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 </a:t>
                      </a: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часов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не менее 8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Хозяйство России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30 </a:t>
                      </a: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часов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не менее 26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Регионы России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42 </a:t>
                      </a: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часа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не менее 32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Россия в современном мире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 часа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 часа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Резерв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14 часов</a:t>
                      </a:r>
                      <a:endParaRPr kumimoji="0" lang="ru-RU" sz="20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------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755576" y="332656"/>
            <a:ext cx="79437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Проблемы изучения и преподавания географии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683568" y="1438618"/>
            <a:ext cx="56521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Проблемы мотивационного характера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547664" y="2420888"/>
            <a:ext cx="55978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Проблемы содержательного характера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2339752" y="3356992"/>
            <a:ext cx="36032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проблемы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3143240" y="4393649"/>
            <a:ext cx="30003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Кадровые проблемы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imgprevi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624350">
            <a:off x="6273161" y="3236253"/>
            <a:ext cx="2113060" cy="32087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23728" y="188640"/>
            <a:ext cx="50241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 и задачи Концепции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79512" y="980728"/>
            <a:ext cx="856895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настоящей Концепции – устранение существующих недостатков в системе географического образования и просвещения, обеспечение её соответствия современным потребностям государства и общества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2107014"/>
            <a:ext cx="903649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Задачами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развития географического образования и просвещения являются: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модернизация содержания географического образования на всех уровнях при соблюдении их преемственности;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2924944"/>
            <a:ext cx="89644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популяризация географических знаний и географического образования, обеспечение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создания законодательных основ для финансирования популяризаторской  деятельности.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3564791"/>
            <a:ext cx="9036496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подготовка современных учебно-методических комплексов нового поколения, соответствующих требованиям федеральных государственных образовательных стандартов;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определение методов работы, технологий и набора учебных материалов (в том числе вспомогательных) для обеспечения качественно нового уровня преподавания географии;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определение минимума необходимой для учащихся информации, базовой географической номенклатуры и требований к достигаемым предметным результатам;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совершенствование содержания и форм оценки образовательных достижений учащихся по географии;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11560" y="116632"/>
            <a:ext cx="7950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направления реализации Концепции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492642"/>
            <a:ext cx="892899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Географическое образование в основной школе должно: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использовать потенциал географии как яркого, увлекательного, образного  предмета,  позволяющего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преподносить информацию максимально доступными для восприятия современными средствами: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картографическими (в т.ч. ГИС, моделирование), иллюстративными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(включая видео, компьютерную графику) и другими;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988840"/>
            <a:ext cx="89644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вестись по учебникам географии нового поколения, ориентированным на  оптимальное  сочетание обязательного  и вариативного компонентов образовательных программ, направленным на достижение конкретных результатов учебной деятельности, в том числе посредством развития навыков самостоятельной творческой работы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обучающихся, ориентации на формирование умения учиться;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3284984"/>
            <a:ext cx="903649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 реализовываться  посредством  дополнительных  учебных материалов, электронных и печатных: хрестоматий, карт и атласов, словарей географических терминов, справочников и др.;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предоставлять каждому учащемуся, независимо от места и условий его проживания, возможность достижения любого уровня географической подготовки с учетом индивидуальных потребностей и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пособностей посредством создания, развития и внедрения в образовательную  практику электронных  учебных  пособий  и использования дистанционных образовательных технологий.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Возможность достижения высокого уровня подготовки должна быть обеспечена развитием системы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специализированных общеобразовательных учреждений и специализированных классов, системы дополнительного образования детей в области географии, системы географических соревнований (олимпиад и др.).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764704"/>
            <a:ext cx="1274142" cy="100811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267744" y="188640"/>
            <a:ext cx="45482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Концепции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07504" y="1021378"/>
            <a:ext cx="8676456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сохранение количества часов по предмету география в объеме 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часов в неделю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каждом классе (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6 по 9-й класс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введение курса «География родного края»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8–9-х классов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1 часу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неделю в каждом классе за счет части учебного плана, формируемой участниками образовательного процесса;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включение географии как обязательного учебного предмета на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базовом и углубленном уровнях во всех профилях старшей школы (в общественно-научном, общем 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естественно-научном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объеме не менее 2 часов в неделю 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каждом классе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10–11-х классах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на базовом уровне и не менее 3 часов в неделю в каждом классе (в 10–11-х классах) на углубленном уровне;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713</Words>
  <Application>Microsoft Office PowerPoint</Application>
  <PresentationFormat>Экран (4:3)</PresentationFormat>
  <Paragraphs>83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Количество часов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Fantom</cp:lastModifiedBy>
  <cp:revision>7</cp:revision>
  <dcterms:created xsi:type="dcterms:W3CDTF">2017-08-29T18:48:59Z</dcterms:created>
  <dcterms:modified xsi:type="dcterms:W3CDTF">2021-10-26T19:05:07Z</dcterms:modified>
</cp:coreProperties>
</file>