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3" r:id="rId6"/>
    <p:sldId id="274" r:id="rId7"/>
    <p:sldId id="275" r:id="rId8"/>
    <p:sldId id="277" r:id="rId9"/>
    <p:sldId id="278" r:id="rId10"/>
    <p:sldId id="279" r:id="rId11"/>
    <p:sldId id="276" r:id="rId12"/>
    <p:sldId id="259" r:id="rId13"/>
    <p:sldId id="260" r:id="rId14"/>
    <p:sldId id="261" r:id="rId15"/>
    <p:sldId id="262" r:id="rId16"/>
    <p:sldId id="280" r:id="rId17"/>
    <p:sldId id="263" r:id="rId18"/>
    <p:sldId id="264" r:id="rId19"/>
    <p:sldId id="265" r:id="rId20"/>
    <p:sldId id="266" r:id="rId21"/>
    <p:sldId id="267" r:id="rId22"/>
    <p:sldId id="268" r:id="rId23"/>
    <p:sldId id="282" r:id="rId24"/>
    <p:sldId id="281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2198F-F972-4638-95D2-327325A79B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E1038C-250A-427B-B642-A7E87671F92A}">
      <dgm:prSet phldrT="[Текст]" custT="1"/>
      <dgm:spPr/>
      <dgm:t>
        <a:bodyPr/>
        <a:lstStyle/>
        <a:p>
          <a:r>
            <a:rPr lang="ru-RU" sz="2000" b="1" dirty="0" smtClean="0"/>
            <a:t>Внутренние</a:t>
          </a:r>
          <a:r>
            <a:rPr lang="ru-RU" sz="3200" b="1" dirty="0" smtClean="0"/>
            <a:t> </a:t>
          </a:r>
          <a:endParaRPr lang="ru-RU" sz="3200" b="1" dirty="0"/>
        </a:p>
      </dgm:t>
    </dgm:pt>
    <dgm:pt modelId="{6A09BF04-9580-4C2C-9845-73397C871338}" type="parTrans" cxnId="{CA696C1F-DEBD-46BD-98E5-44D58BB5BC87}">
      <dgm:prSet/>
      <dgm:spPr/>
      <dgm:t>
        <a:bodyPr/>
        <a:lstStyle/>
        <a:p>
          <a:endParaRPr lang="ru-RU"/>
        </a:p>
      </dgm:t>
    </dgm:pt>
    <dgm:pt modelId="{BA87EE20-787C-4BBA-AA5E-7305C29594D8}" type="sibTrans" cxnId="{CA696C1F-DEBD-46BD-98E5-44D58BB5BC87}">
      <dgm:prSet/>
      <dgm:spPr/>
      <dgm:t>
        <a:bodyPr/>
        <a:lstStyle/>
        <a:p>
          <a:endParaRPr lang="ru-RU"/>
        </a:p>
      </dgm:t>
    </dgm:pt>
    <dgm:pt modelId="{91886E15-F9B2-4FF4-9DFA-8CD868CD9B1D}">
      <dgm:prSet phldrT="[Текст]" custT="1"/>
      <dgm:spPr/>
      <dgm:t>
        <a:bodyPr/>
        <a:lstStyle/>
        <a:p>
          <a:r>
            <a:rPr lang="ru-RU" sz="1600" b="1" dirty="0" smtClean="0"/>
            <a:t>Текущее оценивание в классе</a:t>
          </a:r>
          <a:endParaRPr lang="ru-RU" sz="1600" b="1" dirty="0"/>
        </a:p>
      </dgm:t>
    </dgm:pt>
    <dgm:pt modelId="{AE6464F0-3664-4682-A8C3-2725F7D5D481}" type="parTrans" cxnId="{EC8D3480-FE32-4D90-A3CD-4E5091AEF4D3}">
      <dgm:prSet/>
      <dgm:spPr/>
      <dgm:t>
        <a:bodyPr/>
        <a:lstStyle/>
        <a:p>
          <a:endParaRPr lang="ru-RU"/>
        </a:p>
      </dgm:t>
    </dgm:pt>
    <dgm:pt modelId="{7F8C94D4-C2BC-4962-8D6C-D9D0113446BA}" type="sibTrans" cxnId="{EC8D3480-FE32-4D90-A3CD-4E5091AEF4D3}">
      <dgm:prSet/>
      <dgm:spPr/>
      <dgm:t>
        <a:bodyPr/>
        <a:lstStyle/>
        <a:p>
          <a:endParaRPr lang="ru-RU"/>
        </a:p>
      </dgm:t>
    </dgm:pt>
    <dgm:pt modelId="{160599CC-3FFE-4024-AB24-778E8494B4EE}">
      <dgm:prSet phldrT="[Текст]" custT="1"/>
      <dgm:spPr/>
      <dgm:t>
        <a:bodyPr/>
        <a:lstStyle/>
        <a:p>
          <a:r>
            <a:rPr lang="ru-RU" sz="1600" b="1" dirty="0" smtClean="0"/>
            <a:t>Наблюдения психологов</a:t>
          </a:r>
          <a:endParaRPr lang="ru-RU" sz="1600" b="1" dirty="0"/>
        </a:p>
      </dgm:t>
    </dgm:pt>
    <dgm:pt modelId="{73048691-56CE-4443-9D38-ACD171C84371}" type="parTrans" cxnId="{2E0C1280-CC0E-4A56-B65D-22CE77EBE14D}">
      <dgm:prSet/>
      <dgm:spPr/>
      <dgm:t>
        <a:bodyPr/>
        <a:lstStyle/>
        <a:p>
          <a:endParaRPr lang="ru-RU"/>
        </a:p>
      </dgm:t>
    </dgm:pt>
    <dgm:pt modelId="{9BA4D00B-46F7-4C92-A21A-164739D972D6}" type="sibTrans" cxnId="{2E0C1280-CC0E-4A56-B65D-22CE77EBE14D}">
      <dgm:prSet/>
      <dgm:spPr/>
      <dgm:t>
        <a:bodyPr/>
        <a:lstStyle/>
        <a:p>
          <a:endParaRPr lang="ru-RU"/>
        </a:p>
      </dgm:t>
    </dgm:pt>
    <dgm:pt modelId="{46F348AB-6D64-4610-81C8-7D36F25FC994}">
      <dgm:prSet phldrT="[Текст]" custT="1"/>
      <dgm:spPr/>
      <dgm:t>
        <a:bodyPr/>
        <a:lstStyle/>
        <a:p>
          <a:r>
            <a:rPr lang="ru-RU" sz="2000" b="1" dirty="0" smtClean="0"/>
            <a:t>Внешние</a:t>
          </a:r>
          <a:endParaRPr lang="ru-RU" sz="2000" b="1" dirty="0"/>
        </a:p>
      </dgm:t>
    </dgm:pt>
    <dgm:pt modelId="{A2B9DDEF-D6AB-442D-8025-7B0FF9836AB0}" type="parTrans" cxnId="{2AC23A91-4EB0-4130-98E0-3C45963AADE8}">
      <dgm:prSet/>
      <dgm:spPr/>
      <dgm:t>
        <a:bodyPr/>
        <a:lstStyle/>
        <a:p>
          <a:endParaRPr lang="ru-RU"/>
        </a:p>
      </dgm:t>
    </dgm:pt>
    <dgm:pt modelId="{CD5D357F-9CE3-4DAC-9807-30E5C1DD429C}" type="sibTrans" cxnId="{2AC23A91-4EB0-4130-98E0-3C45963AADE8}">
      <dgm:prSet/>
      <dgm:spPr/>
      <dgm:t>
        <a:bodyPr/>
        <a:lstStyle/>
        <a:p>
          <a:endParaRPr lang="ru-RU"/>
        </a:p>
      </dgm:t>
    </dgm:pt>
    <dgm:pt modelId="{89443B31-74A6-40E4-8FB4-F7566EDF870D}">
      <dgm:prSet phldrT="[Текст]" custT="1"/>
      <dgm:spPr/>
      <dgm:t>
        <a:bodyPr/>
        <a:lstStyle/>
        <a:p>
          <a:r>
            <a:rPr lang="ru-RU" sz="1600" b="1" dirty="0" smtClean="0"/>
            <a:t>Государственные экзамены</a:t>
          </a:r>
        </a:p>
      </dgm:t>
    </dgm:pt>
    <dgm:pt modelId="{35700EB8-5A52-4C84-86F2-3635E8EFF340}" type="parTrans" cxnId="{092C1308-6B5B-414A-9648-E39C1B46AF84}">
      <dgm:prSet/>
      <dgm:spPr/>
      <dgm:t>
        <a:bodyPr/>
        <a:lstStyle/>
        <a:p>
          <a:endParaRPr lang="ru-RU"/>
        </a:p>
      </dgm:t>
    </dgm:pt>
    <dgm:pt modelId="{279261E0-D813-422D-A07C-0C6BED454E93}" type="sibTrans" cxnId="{092C1308-6B5B-414A-9648-E39C1B46AF84}">
      <dgm:prSet/>
      <dgm:spPr/>
      <dgm:t>
        <a:bodyPr/>
        <a:lstStyle/>
        <a:p>
          <a:endParaRPr lang="ru-RU"/>
        </a:p>
      </dgm:t>
    </dgm:pt>
    <dgm:pt modelId="{8FF542E5-2CE3-4BB3-B8A5-CAD7127DF670}">
      <dgm:prSet phldrT="[Текст]" custT="1"/>
      <dgm:spPr/>
      <dgm:t>
        <a:bodyPr/>
        <a:lstStyle/>
        <a:p>
          <a:r>
            <a:rPr lang="ru-RU" sz="1600" b="1" dirty="0" smtClean="0"/>
            <a:t>Государственная регламентация (лицензирование, аккредитация, контроль и надзор)</a:t>
          </a:r>
        </a:p>
      </dgm:t>
    </dgm:pt>
    <dgm:pt modelId="{F6B7C030-2BD9-4D87-9AB1-48601BA9A224}" type="parTrans" cxnId="{33213A9D-4273-468D-B7D2-3D15AF07865E}">
      <dgm:prSet/>
      <dgm:spPr/>
      <dgm:t>
        <a:bodyPr/>
        <a:lstStyle/>
        <a:p>
          <a:endParaRPr lang="ru-RU"/>
        </a:p>
      </dgm:t>
    </dgm:pt>
    <dgm:pt modelId="{4C5DEDE8-690B-4DF5-B37C-A9195A22D345}" type="sibTrans" cxnId="{33213A9D-4273-468D-B7D2-3D15AF07865E}">
      <dgm:prSet/>
      <dgm:spPr/>
      <dgm:t>
        <a:bodyPr/>
        <a:lstStyle/>
        <a:p>
          <a:endParaRPr lang="ru-RU"/>
        </a:p>
      </dgm:t>
    </dgm:pt>
    <dgm:pt modelId="{883D1984-C218-44A7-ABF5-0F6413683DF4}">
      <dgm:prSet phldrT="[Текст]" custT="1"/>
      <dgm:spPr/>
      <dgm:t>
        <a:bodyPr/>
        <a:lstStyle/>
        <a:p>
          <a:r>
            <a:rPr lang="ru-RU" sz="1400" b="1" dirty="0" smtClean="0"/>
            <a:t>Внутренний мониторинг (стартовый, тематический, промежуточный, итоговый контроль)</a:t>
          </a:r>
          <a:endParaRPr lang="ru-RU" sz="1400" b="1" dirty="0"/>
        </a:p>
      </dgm:t>
    </dgm:pt>
    <dgm:pt modelId="{DF2E964D-AD63-4F42-B751-8E1C0C9CC93E}" type="parTrans" cxnId="{A561C61E-35EA-4298-B448-EB895FF568FF}">
      <dgm:prSet/>
      <dgm:spPr/>
      <dgm:t>
        <a:bodyPr/>
        <a:lstStyle/>
        <a:p>
          <a:endParaRPr lang="ru-RU"/>
        </a:p>
      </dgm:t>
    </dgm:pt>
    <dgm:pt modelId="{2DCD7935-A40A-4CEC-9784-7417C6D40AE5}" type="sibTrans" cxnId="{A561C61E-35EA-4298-B448-EB895FF568FF}">
      <dgm:prSet/>
      <dgm:spPr/>
      <dgm:t>
        <a:bodyPr/>
        <a:lstStyle/>
        <a:p>
          <a:endParaRPr lang="ru-RU"/>
        </a:p>
      </dgm:t>
    </dgm:pt>
    <dgm:pt modelId="{4DD515D1-FE74-465E-9E45-56002A7096F1}">
      <dgm:prSet phldrT="[Текст]" custT="1"/>
      <dgm:spPr/>
      <dgm:t>
        <a:bodyPr/>
        <a:lstStyle/>
        <a:p>
          <a:r>
            <a:rPr lang="ru-RU" sz="1600" b="1" dirty="0" err="1" smtClean="0"/>
            <a:t>Самообследование</a:t>
          </a:r>
          <a:endParaRPr lang="ru-RU" sz="1600" b="1" dirty="0"/>
        </a:p>
      </dgm:t>
    </dgm:pt>
    <dgm:pt modelId="{8B2F58C9-A936-4B4F-BE3A-BBCC07174E72}" type="parTrans" cxnId="{07D70C9B-1380-4531-A8E0-6107D47425C9}">
      <dgm:prSet/>
      <dgm:spPr/>
      <dgm:t>
        <a:bodyPr/>
        <a:lstStyle/>
        <a:p>
          <a:endParaRPr lang="ru-RU"/>
        </a:p>
      </dgm:t>
    </dgm:pt>
    <dgm:pt modelId="{67CE1171-DBDA-4E68-A3F2-2269B9CFAD3F}" type="sibTrans" cxnId="{07D70C9B-1380-4531-A8E0-6107D47425C9}">
      <dgm:prSet/>
      <dgm:spPr/>
      <dgm:t>
        <a:bodyPr/>
        <a:lstStyle/>
        <a:p>
          <a:endParaRPr lang="ru-RU"/>
        </a:p>
      </dgm:t>
    </dgm:pt>
    <dgm:pt modelId="{D50C99E8-53C2-488B-BEFB-1F8E41C4F03D}">
      <dgm:prSet phldrT="[Текст]" custT="1"/>
      <dgm:spPr/>
      <dgm:t>
        <a:bodyPr/>
        <a:lstStyle/>
        <a:p>
          <a:r>
            <a:rPr lang="ru-RU" sz="1400" b="1" dirty="0" smtClean="0"/>
            <a:t>Учет динамики учебных и </a:t>
          </a:r>
          <a:r>
            <a:rPr lang="ru-RU" sz="1400" b="1" dirty="0" err="1" smtClean="0"/>
            <a:t>внеучебных</a:t>
          </a:r>
          <a:r>
            <a:rPr lang="ru-RU" sz="1400" b="1" dirty="0" smtClean="0"/>
            <a:t> достижений (</a:t>
          </a:r>
          <a:r>
            <a:rPr lang="ru-RU" sz="1400" b="1" dirty="0" err="1" smtClean="0"/>
            <a:t>портфолио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E47E4FB4-C47A-4131-8CDA-161EE64312ED}" type="parTrans" cxnId="{374A011B-6CED-4E05-9FE9-3234C0DC9089}">
      <dgm:prSet/>
      <dgm:spPr/>
      <dgm:t>
        <a:bodyPr/>
        <a:lstStyle/>
        <a:p>
          <a:endParaRPr lang="ru-RU"/>
        </a:p>
      </dgm:t>
    </dgm:pt>
    <dgm:pt modelId="{92311181-AE49-4205-9535-17D74063E7F9}" type="sibTrans" cxnId="{374A011B-6CED-4E05-9FE9-3234C0DC9089}">
      <dgm:prSet/>
      <dgm:spPr/>
      <dgm:t>
        <a:bodyPr/>
        <a:lstStyle/>
        <a:p>
          <a:endParaRPr lang="ru-RU"/>
        </a:p>
      </dgm:t>
    </dgm:pt>
    <dgm:pt modelId="{C4C4E02F-A4DE-43AA-92E3-5404D7A2200C}">
      <dgm:prSet phldrT="[Текст]" custT="1"/>
      <dgm:spPr/>
      <dgm:t>
        <a:bodyPr/>
        <a:lstStyle/>
        <a:p>
          <a:r>
            <a:rPr lang="ru-RU" sz="1600" b="1" dirty="0" smtClean="0"/>
            <a:t>Аттестация педагогов</a:t>
          </a:r>
        </a:p>
      </dgm:t>
    </dgm:pt>
    <dgm:pt modelId="{57440B75-F155-448F-801B-82EC81B0A180}" type="parTrans" cxnId="{56390C25-EA78-4244-8403-18F4712FAED6}">
      <dgm:prSet/>
      <dgm:spPr/>
      <dgm:t>
        <a:bodyPr/>
        <a:lstStyle/>
        <a:p>
          <a:endParaRPr lang="ru-RU"/>
        </a:p>
      </dgm:t>
    </dgm:pt>
    <dgm:pt modelId="{73FBED93-BD2E-4917-9B39-4E8F5BE5FD73}" type="sibTrans" cxnId="{56390C25-EA78-4244-8403-18F4712FAED6}">
      <dgm:prSet/>
      <dgm:spPr/>
      <dgm:t>
        <a:bodyPr/>
        <a:lstStyle/>
        <a:p>
          <a:endParaRPr lang="ru-RU"/>
        </a:p>
      </dgm:t>
    </dgm:pt>
    <dgm:pt modelId="{D6D4E26B-0E03-465B-A668-30A52536C83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00"/>
              </a:solidFill>
              <a:cs typeface="Arial" charset="0"/>
            </a:rPr>
            <a:t>Независимая оценка, общественная, общественно-профессиональная аккредитация</a:t>
          </a:r>
        </a:p>
      </dgm:t>
    </dgm:pt>
    <dgm:pt modelId="{C7081571-F7A0-4408-9278-4F53CA322A26}" type="parTrans" cxnId="{E357173F-E2D7-4A2E-A231-0E2A375FD105}">
      <dgm:prSet/>
      <dgm:spPr/>
      <dgm:t>
        <a:bodyPr/>
        <a:lstStyle/>
        <a:p>
          <a:endParaRPr lang="ru-RU"/>
        </a:p>
      </dgm:t>
    </dgm:pt>
    <dgm:pt modelId="{9519BA20-6A34-4542-ABC1-191BEE2D063A}" type="sibTrans" cxnId="{E357173F-E2D7-4A2E-A231-0E2A375FD105}">
      <dgm:prSet/>
      <dgm:spPr/>
      <dgm:t>
        <a:bodyPr/>
        <a:lstStyle/>
        <a:p>
          <a:endParaRPr lang="ru-RU"/>
        </a:p>
      </dgm:t>
    </dgm:pt>
    <dgm:pt modelId="{699A525B-AA20-420A-B30A-2F52CA6F71E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0000"/>
              </a:solidFill>
              <a:cs typeface="Arial" charset="0"/>
            </a:rPr>
            <a:t>Мониторинг (</a:t>
          </a:r>
          <a:r>
            <a:rPr lang="ru-RU" sz="1400" b="1" dirty="0" smtClean="0">
              <a:solidFill>
                <a:srgbClr val="000000"/>
              </a:solidFill>
              <a:cs typeface="Arial" charset="0"/>
            </a:rPr>
            <a:t>федеральный, региональный, муниципальный уровни</a:t>
          </a:r>
          <a:r>
            <a:rPr lang="ru-RU" sz="1600" b="1" dirty="0" smtClean="0">
              <a:solidFill>
                <a:srgbClr val="000000"/>
              </a:solidFill>
              <a:cs typeface="Arial" charset="0"/>
            </a:rPr>
            <a:t>)</a:t>
          </a:r>
        </a:p>
      </dgm:t>
    </dgm:pt>
    <dgm:pt modelId="{D8CA1920-EDC5-4E70-B2C5-CE46CE5649F7}" type="parTrans" cxnId="{E71C67F3-CBEB-4162-B216-7929BDC5BCFF}">
      <dgm:prSet/>
      <dgm:spPr/>
      <dgm:t>
        <a:bodyPr/>
        <a:lstStyle/>
        <a:p>
          <a:endParaRPr lang="ru-RU"/>
        </a:p>
      </dgm:t>
    </dgm:pt>
    <dgm:pt modelId="{0D7C33D7-DC9F-4B95-B49B-511F5B1D398C}" type="sibTrans" cxnId="{E71C67F3-CBEB-4162-B216-7929BDC5BCFF}">
      <dgm:prSet/>
      <dgm:spPr/>
      <dgm:t>
        <a:bodyPr/>
        <a:lstStyle/>
        <a:p>
          <a:endParaRPr lang="ru-RU"/>
        </a:p>
      </dgm:t>
    </dgm:pt>
    <dgm:pt modelId="{ED8271DF-30C6-4680-A0F8-F7C2508A850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0000"/>
              </a:solidFill>
              <a:cs typeface="Arial" charset="0"/>
            </a:rPr>
            <a:t>Международные исследования</a:t>
          </a:r>
        </a:p>
      </dgm:t>
    </dgm:pt>
    <dgm:pt modelId="{271D57BB-73EE-483B-BBE7-0B87E599CADF}" type="parTrans" cxnId="{6E64E268-3763-4D80-91DF-D744B05A49EC}">
      <dgm:prSet/>
      <dgm:spPr/>
      <dgm:t>
        <a:bodyPr/>
        <a:lstStyle/>
        <a:p>
          <a:endParaRPr lang="ru-RU"/>
        </a:p>
      </dgm:t>
    </dgm:pt>
    <dgm:pt modelId="{5964AC45-CF71-4440-BFE9-A8C98A1B9584}" type="sibTrans" cxnId="{6E64E268-3763-4D80-91DF-D744B05A49EC}">
      <dgm:prSet/>
      <dgm:spPr/>
      <dgm:t>
        <a:bodyPr/>
        <a:lstStyle/>
        <a:p>
          <a:endParaRPr lang="ru-RU"/>
        </a:p>
      </dgm:t>
    </dgm:pt>
    <dgm:pt modelId="{05E31CFC-8759-4C3F-884F-C209F2E2D310}" type="pres">
      <dgm:prSet presAssocID="{AA82198F-F972-4638-95D2-327325A79B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BFB03A-29B3-46FF-A03F-1B03AB8E2544}" type="pres">
      <dgm:prSet presAssocID="{3BE1038C-250A-427B-B642-A7E87671F92A}" presName="root" presStyleCnt="0"/>
      <dgm:spPr/>
    </dgm:pt>
    <dgm:pt modelId="{20DA9B18-90C5-4233-BB75-900768894F01}" type="pres">
      <dgm:prSet presAssocID="{3BE1038C-250A-427B-B642-A7E87671F92A}" presName="rootComposite" presStyleCnt="0"/>
      <dgm:spPr/>
    </dgm:pt>
    <dgm:pt modelId="{DEBDE8C3-41B6-4971-80F0-39B0A464ADFC}" type="pres">
      <dgm:prSet presAssocID="{3BE1038C-250A-427B-B642-A7E87671F92A}" presName="rootText" presStyleLbl="node1" presStyleIdx="0" presStyleCnt="2" custScaleX="216359" custLinFactNeighborX="-5631" custLinFactNeighborY="12283"/>
      <dgm:spPr/>
      <dgm:t>
        <a:bodyPr/>
        <a:lstStyle/>
        <a:p>
          <a:endParaRPr lang="ru-RU"/>
        </a:p>
      </dgm:t>
    </dgm:pt>
    <dgm:pt modelId="{1182F66C-6010-425E-88C7-4428EAE43C29}" type="pres">
      <dgm:prSet presAssocID="{3BE1038C-250A-427B-B642-A7E87671F92A}" presName="rootConnector" presStyleLbl="node1" presStyleIdx="0" presStyleCnt="2"/>
      <dgm:spPr/>
      <dgm:t>
        <a:bodyPr/>
        <a:lstStyle/>
        <a:p>
          <a:endParaRPr lang="ru-RU"/>
        </a:p>
      </dgm:t>
    </dgm:pt>
    <dgm:pt modelId="{FD0CC5A0-E259-4B07-9A0C-8139AB1116A6}" type="pres">
      <dgm:prSet presAssocID="{3BE1038C-250A-427B-B642-A7E87671F92A}" presName="childShape" presStyleCnt="0"/>
      <dgm:spPr/>
    </dgm:pt>
    <dgm:pt modelId="{04A59E2F-64B7-431B-9421-B5866CBE29C9}" type="pres">
      <dgm:prSet presAssocID="{AE6464F0-3664-4682-A8C3-2725F7D5D481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83D49539-CDBA-4A15-A6AA-24BC4E010605}" type="pres">
      <dgm:prSet presAssocID="{91886E15-F9B2-4FF4-9DFA-8CD868CD9B1D}" presName="childText" presStyleLbl="bgAcc1" presStyleIdx="0" presStyleCnt="11" custScaleX="289202" custLinFactNeighborX="-7184" custLinFactNeighborY="1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85096-D9D1-4A48-A229-2831DD83AAE4}" type="pres">
      <dgm:prSet presAssocID="{73048691-56CE-4443-9D38-ACD171C84371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9B3D7E6A-16EB-46FD-934C-3E2068DDB063}" type="pres">
      <dgm:prSet presAssocID="{160599CC-3FFE-4024-AB24-778E8494B4EE}" presName="childText" presStyleLbl="bgAcc1" presStyleIdx="1" presStyleCnt="11" custScaleX="192740" custLinFactNeighborX="740" custLinFactNeighborY="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83E43-17BA-4529-AFB6-B8FF942E3104}" type="pres">
      <dgm:prSet presAssocID="{DF2E964D-AD63-4F42-B751-8E1C0C9CC93E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87498E29-119D-4978-958B-3454E9678D7B}" type="pres">
      <dgm:prSet presAssocID="{883D1984-C218-44A7-ABF5-0F6413683DF4}" presName="childText" presStyleLbl="bgAcc1" presStyleIdx="2" presStyleCnt="11" custScaleX="320157" custScaleY="175340" custLinFactNeighborX="740" custLinFactNeighborY="-10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D6FE5-3124-4270-98AF-ED42CE31F6E6}" type="pres">
      <dgm:prSet presAssocID="{E47E4FB4-C47A-4131-8CDA-161EE64312ED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A83A21CA-B5B7-4088-BB4E-037DD0EC64CF}" type="pres">
      <dgm:prSet presAssocID="{D50C99E8-53C2-488B-BEFB-1F8E41C4F03D}" presName="childText" presStyleLbl="bgAcc1" presStyleIdx="3" presStyleCnt="11" custScaleX="375353" custLinFactNeighborX="-15108" custLinFactNeighborY="-8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639ED-958F-4D42-8238-444E7CA9CBDE}" type="pres">
      <dgm:prSet presAssocID="{8B2F58C9-A936-4B4F-BE3A-BBCC07174E72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00A27616-CF3D-4DD4-BFE5-B23D0A61175C}" type="pres">
      <dgm:prSet presAssocID="{4DD515D1-FE74-465E-9E45-56002A7096F1}" presName="childText" presStyleLbl="bgAcc1" presStyleIdx="4" presStyleCnt="11" custScaleX="244232" custLinFactNeighborX="8664" custLinFactNeighborY="6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46B8C-86CF-4B25-8B48-25FAD4255EE0}" type="pres">
      <dgm:prSet presAssocID="{46F348AB-6D64-4610-81C8-7D36F25FC994}" presName="root" presStyleCnt="0"/>
      <dgm:spPr/>
    </dgm:pt>
    <dgm:pt modelId="{46C494B9-F74D-4540-B7E5-A500389752E6}" type="pres">
      <dgm:prSet presAssocID="{46F348AB-6D64-4610-81C8-7D36F25FC994}" presName="rootComposite" presStyleCnt="0"/>
      <dgm:spPr/>
    </dgm:pt>
    <dgm:pt modelId="{F487B530-78EC-4FC4-9F1D-237C8FB98637}" type="pres">
      <dgm:prSet presAssocID="{46F348AB-6D64-4610-81C8-7D36F25FC994}" presName="rootText" presStyleLbl="node1" presStyleIdx="1" presStyleCnt="2" custScaleX="231056"/>
      <dgm:spPr/>
      <dgm:t>
        <a:bodyPr/>
        <a:lstStyle/>
        <a:p>
          <a:endParaRPr lang="ru-RU"/>
        </a:p>
      </dgm:t>
    </dgm:pt>
    <dgm:pt modelId="{537A4062-C523-4657-8AB7-A0AB88541E58}" type="pres">
      <dgm:prSet presAssocID="{46F348AB-6D64-4610-81C8-7D36F25FC994}" presName="rootConnector" presStyleLbl="node1" presStyleIdx="1" presStyleCnt="2"/>
      <dgm:spPr/>
      <dgm:t>
        <a:bodyPr/>
        <a:lstStyle/>
        <a:p>
          <a:endParaRPr lang="ru-RU"/>
        </a:p>
      </dgm:t>
    </dgm:pt>
    <dgm:pt modelId="{BFF2634B-B3FD-41E6-9ABE-18B4E70292C4}" type="pres">
      <dgm:prSet presAssocID="{46F348AB-6D64-4610-81C8-7D36F25FC994}" presName="childShape" presStyleCnt="0"/>
      <dgm:spPr/>
    </dgm:pt>
    <dgm:pt modelId="{4D4D0C05-35AA-4A11-9EFC-EE47219FDE8B}" type="pres">
      <dgm:prSet presAssocID="{35700EB8-5A52-4C84-86F2-3635E8EFF340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0851E14E-D64D-4112-894F-FA1E8F5B0313}" type="pres">
      <dgm:prSet presAssocID="{89443B31-74A6-40E4-8FB4-F7566EDF870D}" presName="childText" presStyleLbl="bgAcc1" presStyleIdx="5" presStyleCnt="11" custScaleX="274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D80C8-CB28-4A37-BD4F-66C28D583C1C}" type="pres">
      <dgm:prSet presAssocID="{F6B7C030-2BD9-4D87-9AB1-48601BA9A224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A014DB15-F690-455F-8761-7AE66FA8E702}" type="pres">
      <dgm:prSet presAssocID="{8FF542E5-2CE3-4BB3-B8A5-CAD7127DF670}" presName="childText" presStyleLbl="bgAcc1" presStyleIdx="6" presStyleCnt="11" custScaleX="408569" custScaleY="164275" custLinFactNeighborX="-179" custLinFactNeighborY="3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CD9FE-A6B0-44F7-8D9C-AF509AFD8106}" type="pres">
      <dgm:prSet presAssocID="{57440B75-F155-448F-801B-82EC81B0A180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A1FC6C5C-E435-48E3-B595-63FAFE0248EB}" type="pres">
      <dgm:prSet presAssocID="{C4C4E02F-A4DE-43AA-92E3-5404D7A2200C}" presName="childText" presStyleLbl="bgAcc1" presStyleIdx="7" presStyleCnt="11" custScaleX="327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2F31A-7A79-4CD6-B085-763B002952F9}" type="pres">
      <dgm:prSet presAssocID="{C7081571-F7A0-4408-9278-4F53CA322A26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AB4B1971-6ED9-4093-8F0B-01085D1146B0}" type="pres">
      <dgm:prSet presAssocID="{D6D4E26B-0E03-465B-A668-30A52536C832}" presName="childText" presStyleLbl="bgAcc1" presStyleIdx="8" presStyleCnt="11" custScaleX="52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D50A8-ABE2-448B-AC3D-D594F4044F8F}" type="pres">
      <dgm:prSet presAssocID="{D8CA1920-EDC5-4E70-B2C5-CE46CE5649F7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66C230AB-28E6-46F4-BD5E-4649DCC162CD}" type="pres">
      <dgm:prSet presAssocID="{699A525B-AA20-420A-B30A-2F52CA6F71E7}" presName="childText" presStyleLbl="bgAcc1" presStyleIdx="9" presStyleCnt="11" custScaleX="398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12F25-1B2E-4872-9246-C3C96B31F934}" type="pres">
      <dgm:prSet presAssocID="{271D57BB-73EE-483B-BBE7-0B87E599CADF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93673639-A0D8-41F2-855C-A17CA6AFD866}" type="pres">
      <dgm:prSet presAssocID="{ED8271DF-30C6-4680-A0F8-F7C2508A8501}" presName="childText" presStyleLbl="bgAcc1" presStyleIdx="10" presStyleCnt="11" custScaleX="322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C1280-CC0E-4A56-B65D-22CE77EBE14D}" srcId="{3BE1038C-250A-427B-B642-A7E87671F92A}" destId="{160599CC-3FFE-4024-AB24-778E8494B4EE}" srcOrd="1" destOrd="0" parTransId="{73048691-56CE-4443-9D38-ACD171C84371}" sibTransId="{9BA4D00B-46F7-4C92-A21A-164739D972D6}"/>
    <dgm:cxn modelId="{3EE33598-7821-4587-9EED-4204B7E6FE41}" type="presOf" srcId="{3BE1038C-250A-427B-B642-A7E87671F92A}" destId="{DEBDE8C3-41B6-4971-80F0-39B0A464ADFC}" srcOrd="0" destOrd="0" presId="urn:microsoft.com/office/officeart/2005/8/layout/hierarchy3"/>
    <dgm:cxn modelId="{15E53450-520B-47CC-80DB-CBD3921248AB}" type="presOf" srcId="{DF2E964D-AD63-4F42-B751-8E1C0C9CC93E}" destId="{85B83E43-17BA-4529-AFB6-B8FF942E3104}" srcOrd="0" destOrd="0" presId="urn:microsoft.com/office/officeart/2005/8/layout/hierarchy3"/>
    <dgm:cxn modelId="{56390C25-EA78-4244-8403-18F4712FAED6}" srcId="{46F348AB-6D64-4610-81C8-7D36F25FC994}" destId="{C4C4E02F-A4DE-43AA-92E3-5404D7A2200C}" srcOrd="2" destOrd="0" parTransId="{57440B75-F155-448F-801B-82EC81B0A180}" sibTransId="{73FBED93-BD2E-4917-9B39-4E8F5BE5FD73}"/>
    <dgm:cxn modelId="{EC8D3480-FE32-4D90-A3CD-4E5091AEF4D3}" srcId="{3BE1038C-250A-427B-B642-A7E87671F92A}" destId="{91886E15-F9B2-4FF4-9DFA-8CD868CD9B1D}" srcOrd="0" destOrd="0" parTransId="{AE6464F0-3664-4682-A8C3-2725F7D5D481}" sibTransId="{7F8C94D4-C2BC-4962-8D6C-D9D0113446BA}"/>
    <dgm:cxn modelId="{E15FE2BF-9BD4-4DE5-A567-CD32C7916295}" type="presOf" srcId="{8B2F58C9-A936-4B4F-BE3A-BBCC07174E72}" destId="{B98639ED-958F-4D42-8238-444E7CA9CBDE}" srcOrd="0" destOrd="0" presId="urn:microsoft.com/office/officeart/2005/8/layout/hierarchy3"/>
    <dgm:cxn modelId="{658BBFE5-FA85-4C93-99FF-4EB8EE48F13F}" type="presOf" srcId="{E47E4FB4-C47A-4131-8CDA-161EE64312ED}" destId="{640D6FE5-3124-4270-98AF-ED42CE31F6E6}" srcOrd="0" destOrd="0" presId="urn:microsoft.com/office/officeart/2005/8/layout/hierarchy3"/>
    <dgm:cxn modelId="{54D086D3-D7AF-4EEC-8C0A-EA00E276D4C9}" type="presOf" srcId="{D50C99E8-53C2-488B-BEFB-1F8E41C4F03D}" destId="{A83A21CA-B5B7-4088-BB4E-037DD0EC64CF}" srcOrd="0" destOrd="0" presId="urn:microsoft.com/office/officeart/2005/8/layout/hierarchy3"/>
    <dgm:cxn modelId="{374A011B-6CED-4E05-9FE9-3234C0DC9089}" srcId="{3BE1038C-250A-427B-B642-A7E87671F92A}" destId="{D50C99E8-53C2-488B-BEFB-1F8E41C4F03D}" srcOrd="3" destOrd="0" parTransId="{E47E4FB4-C47A-4131-8CDA-161EE64312ED}" sibTransId="{92311181-AE49-4205-9535-17D74063E7F9}"/>
    <dgm:cxn modelId="{4E2C74F1-F71F-46C2-9953-6D0CBCDF6C7A}" type="presOf" srcId="{F6B7C030-2BD9-4D87-9AB1-48601BA9A224}" destId="{439D80C8-CB28-4A37-BD4F-66C28D583C1C}" srcOrd="0" destOrd="0" presId="urn:microsoft.com/office/officeart/2005/8/layout/hierarchy3"/>
    <dgm:cxn modelId="{E357173F-E2D7-4A2E-A231-0E2A375FD105}" srcId="{46F348AB-6D64-4610-81C8-7D36F25FC994}" destId="{D6D4E26B-0E03-465B-A668-30A52536C832}" srcOrd="3" destOrd="0" parTransId="{C7081571-F7A0-4408-9278-4F53CA322A26}" sibTransId="{9519BA20-6A34-4542-ABC1-191BEE2D063A}"/>
    <dgm:cxn modelId="{33213A9D-4273-468D-B7D2-3D15AF07865E}" srcId="{46F348AB-6D64-4610-81C8-7D36F25FC994}" destId="{8FF542E5-2CE3-4BB3-B8A5-CAD7127DF670}" srcOrd="1" destOrd="0" parTransId="{F6B7C030-2BD9-4D87-9AB1-48601BA9A224}" sibTransId="{4C5DEDE8-690B-4DF5-B37C-A9195A22D345}"/>
    <dgm:cxn modelId="{919E538A-3FD0-4AA1-BC75-528BFAA96BB1}" type="presOf" srcId="{883D1984-C218-44A7-ABF5-0F6413683DF4}" destId="{87498E29-119D-4978-958B-3454E9678D7B}" srcOrd="0" destOrd="0" presId="urn:microsoft.com/office/officeart/2005/8/layout/hierarchy3"/>
    <dgm:cxn modelId="{E71C67F3-CBEB-4162-B216-7929BDC5BCFF}" srcId="{46F348AB-6D64-4610-81C8-7D36F25FC994}" destId="{699A525B-AA20-420A-B30A-2F52CA6F71E7}" srcOrd="4" destOrd="0" parTransId="{D8CA1920-EDC5-4E70-B2C5-CE46CE5649F7}" sibTransId="{0D7C33D7-DC9F-4B95-B49B-511F5B1D398C}"/>
    <dgm:cxn modelId="{E80E4CF5-376B-4701-8899-B0D0D0343E47}" type="presOf" srcId="{D8CA1920-EDC5-4E70-B2C5-CE46CE5649F7}" destId="{1E4D50A8-ABE2-448B-AC3D-D594F4044F8F}" srcOrd="0" destOrd="0" presId="urn:microsoft.com/office/officeart/2005/8/layout/hierarchy3"/>
    <dgm:cxn modelId="{683ADE1A-3918-49AA-A315-5EC8F50C1FA1}" type="presOf" srcId="{91886E15-F9B2-4FF4-9DFA-8CD868CD9B1D}" destId="{83D49539-CDBA-4A15-A6AA-24BC4E010605}" srcOrd="0" destOrd="0" presId="urn:microsoft.com/office/officeart/2005/8/layout/hierarchy3"/>
    <dgm:cxn modelId="{BECE4F09-C08D-4B1A-9CFD-B7A18321563E}" type="presOf" srcId="{ED8271DF-30C6-4680-A0F8-F7C2508A8501}" destId="{93673639-A0D8-41F2-855C-A17CA6AFD866}" srcOrd="0" destOrd="0" presId="urn:microsoft.com/office/officeart/2005/8/layout/hierarchy3"/>
    <dgm:cxn modelId="{DCAB9F93-E073-4779-BA5D-D1F1DEC65196}" type="presOf" srcId="{73048691-56CE-4443-9D38-ACD171C84371}" destId="{F6385096-D9D1-4A48-A229-2831DD83AAE4}" srcOrd="0" destOrd="0" presId="urn:microsoft.com/office/officeart/2005/8/layout/hierarchy3"/>
    <dgm:cxn modelId="{36DCF7F6-F054-468E-8FE3-6B36BCFFC6D7}" type="presOf" srcId="{C4C4E02F-A4DE-43AA-92E3-5404D7A2200C}" destId="{A1FC6C5C-E435-48E3-B595-63FAFE0248EB}" srcOrd="0" destOrd="0" presId="urn:microsoft.com/office/officeart/2005/8/layout/hierarchy3"/>
    <dgm:cxn modelId="{4A276165-98FB-46A1-A69E-9CE83B713DF9}" type="presOf" srcId="{AE6464F0-3664-4682-A8C3-2725F7D5D481}" destId="{04A59E2F-64B7-431B-9421-B5866CBE29C9}" srcOrd="0" destOrd="0" presId="urn:microsoft.com/office/officeart/2005/8/layout/hierarchy3"/>
    <dgm:cxn modelId="{74BD78BC-2770-4FA1-A024-AB902CE23155}" type="presOf" srcId="{3BE1038C-250A-427B-B642-A7E87671F92A}" destId="{1182F66C-6010-425E-88C7-4428EAE43C29}" srcOrd="1" destOrd="0" presId="urn:microsoft.com/office/officeart/2005/8/layout/hierarchy3"/>
    <dgm:cxn modelId="{C75B0031-1C7C-4D90-928B-93E4AA054F5C}" type="presOf" srcId="{8FF542E5-2CE3-4BB3-B8A5-CAD7127DF670}" destId="{A014DB15-F690-455F-8761-7AE66FA8E702}" srcOrd="0" destOrd="0" presId="urn:microsoft.com/office/officeart/2005/8/layout/hierarchy3"/>
    <dgm:cxn modelId="{6E64E268-3763-4D80-91DF-D744B05A49EC}" srcId="{46F348AB-6D64-4610-81C8-7D36F25FC994}" destId="{ED8271DF-30C6-4680-A0F8-F7C2508A8501}" srcOrd="5" destOrd="0" parTransId="{271D57BB-73EE-483B-BBE7-0B87E599CADF}" sibTransId="{5964AC45-CF71-4440-BFE9-A8C98A1B9584}"/>
    <dgm:cxn modelId="{07D70C9B-1380-4531-A8E0-6107D47425C9}" srcId="{3BE1038C-250A-427B-B642-A7E87671F92A}" destId="{4DD515D1-FE74-465E-9E45-56002A7096F1}" srcOrd="4" destOrd="0" parTransId="{8B2F58C9-A936-4B4F-BE3A-BBCC07174E72}" sibTransId="{67CE1171-DBDA-4E68-A3F2-2269B9CFAD3F}"/>
    <dgm:cxn modelId="{6C7B3E70-169F-4524-8EEC-CA18F7F7EB3E}" type="presOf" srcId="{46F348AB-6D64-4610-81C8-7D36F25FC994}" destId="{537A4062-C523-4657-8AB7-A0AB88541E58}" srcOrd="1" destOrd="0" presId="urn:microsoft.com/office/officeart/2005/8/layout/hierarchy3"/>
    <dgm:cxn modelId="{96186906-A100-4A35-82B2-A1C83B36389A}" type="presOf" srcId="{AA82198F-F972-4638-95D2-327325A79BB7}" destId="{05E31CFC-8759-4C3F-884F-C209F2E2D310}" srcOrd="0" destOrd="0" presId="urn:microsoft.com/office/officeart/2005/8/layout/hierarchy3"/>
    <dgm:cxn modelId="{092C1308-6B5B-414A-9648-E39C1B46AF84}" srcId="{46F348AB-6D64-4610-81C8-7D36F25FC994}" destId="{89443B31-74A6-40E4-8FB4-F7566EDF870D}" srcOrd="0" destOrd="0" parTransId="{35700EB8-5A52-4C84-86F2-3635E8EFF340}" sibTransId="{279261E0-D813-422D-A07C-0C6BED454E93}"/>
    <dgm:cxn modelId="{6F0100A3-7718-4EAC-83F7-EEC4B7163F2E}" type="presOf" srcId="{699A525B-AA20-420A-B30A-2F52CA6F71E7}" destId="{66C230AB-28E6-46F4-BD5E-4649DCC162CD}" srcOrd="0" destOrd="0" presId="urn:microsoft.com/office/officeart/2005/8/layout/hierarchy3"/>
    <dgm:cxn modelId="{2AC23A91-4EB0-4130-98E0-3C45963AADE8}" srcId="{AA82198F-F972-4638-95D2-327325A79BB7}" destId="{46F348AB-6D64-4610-81C8-7D36F25FC994}" srcOrd="1" destOrd="0" parTransId="{A2B9DDEF-D6AB-442D-8025-7B0FF9836AB0}" sibTransId="{CD5D357F-9CE3-4DAC-9807-30E5C1DD429C}"/>
    <dgm:cxn modelId="{0EC4B5B7-944E-4914-B67B-FA0D5CAF6176}" type="presOf" srcId="{4DD515D1-FE74-465E-9E45-56002A7096F1}" destId="{00A27616-CF3D-4DD4-BFE5-B23D0A61175C}" srcOrd="0" destOrd="0" presId="urn:microsoft.com/office/officeart/2005/8/layout/hierarchy3"/>
    <dgm:cxn modelId="{CA696C1F-DEBD-46BD-98E5-44D58BB5BC87}" srcId="{AA82198F-F972-4638-95D2-327325A79BB7}" destId="{3BE1038C-250A-427B-B642-A7E87671F92A}" srcOrd="0" destOrd="0" parTransId="{6A09BF04-9580-4C2C-9845-73397C871338}" sibTransId="{BA87EE20-787C-4BBA-AA5E-7305C29594D8}"/>
    <dgm:cxn modelId="{7588711B-59D7-4257-ADF7-E9A8FD7454BF}" type="presOf" srcId="{271D57BB-73EE-483B-BBE7-0B87E599CADF}" destId="{27512F25-1B2E-4872-9246-C3C96B31F934}" srcOrd="0" destOrd="0" presId="urn:microsoft.com/office/officeart/2005/8/layout/hierarchy3"/>
    <dgm:cxn modelId="{6D3602D2-DBC6-43E9-A320-F7D316B3493A}" type="presOf" srcId="{160599CC-3FFE-4024-AB24-778E8494B4EE}" destId="{9B3D7E6A-16EB-46FD-934C-3E2068DDB063}" srcOrd="0" destOrd="0" presId="urn:microsoft.com/office/officeart/2005/8/layout/hierarchy3"/>
    <dgm:cxn modelId="{A8A7DE2E-2285-415B-88BB-0E787792CF66}" type="presOf" srcId="{35700EB8-5A52-4C84-86F2-3635E8EFF340}" destId="{4D4D0C05-35AA-4A11-9EFC-EE47219FDE8B}" srcOrd="0" destOrd="0" presId="urn:microsoft.com/office/officeart/2005/8/layout/hierarchy3"/>
    <dgm:cxn modelId="{5A244081-F8EA-4C2C-938B-D18AA33DECF6}" type="presOf" srcId="{C7081571-F7A0-4408-9278-4F53CA322A26}" destId="{FD82F31A-7A79-4CD6-B085-763B002952F9}" srcOrd="0" destOrd="0" presId="urn:microsoft.com/office/officeart/2005/8/layout/hierarchy3"/>
    <dgm:cxn modelId="{7F4580C6-B493-415A-9B0D-3E5B32AFCD73}" type="presOf" srcId="{89443B31-74A6-40E4-8FB4-F7566EDF870D}" destId="{0851E14E-D64D-4112-894F-FA1E8F5B0313}" srcOrd="0" destOrd="0" presId="urn:microsoft.com/office/officeart/2005/8/layout/hierarchy3"/>
    <dgm:cxn modelId="{10BD0B77-0596-4521-9494-0CE0B51629A5}" type="presOf" srcId="{D6D4E26B-0E03-465B-A668-30A52536C832}" destId="{AB4B1971-6ED9-4093-8F0B-01085D1146B0}" srcOrd="0" destOrd="0" presId="urn:microsoft.com/office/officeart/2005/8/layout/hierarchy3"/>
    <dgm:cxn modelId="{0BC70E7A-6BCC-45A4-826F-B7B6D1FE3126}" type="presOf" srcId="{57440B75-F155-448F-801B-82EC81B0A180}" destId="{C31CD9FE-A6B0-44F7-8D9C-AF509AFD8106}" srcOrd="0" destOrd="0" presId="urn:microsoft.com/office/officeart/2005/8/layout/hierarchy3"/>
    <dgm:cxn modelId="{317307E2-4312-4AB9-A292-50FFC5624CB4}" type="presOf" srcId="{46F348AB-6D64-4610-81C8-7D36F25FC994}" destId="{F487B530-78EC-4FC4-9F1D-237C8FB98637}" srcOrd="0" destOrd="0" presId="urn:microsoft.com/office/officeart/2005/8/layout/hierarchy3"/>
    <dgm:cxn modelId="{A561C61E-35EA-4298-B448-EB895FF568FF}" srcId="{3BE1038C-250A-427B-B642-A7E87671F92A}" destId="{883D1984-C218-44A7-ABF5-0F6413683DF4}" srcOrd="2" destOrd="0" parTransId="{DF2E964D-AD63-4F42-B751-8E1C0C9CC93E}" sibTransId="{2DCD7935-A40A-4CEC-9784-7417C6D40AE5}"/>
    <dgm:cxn modelId="{8D506543-4211-47A5-AE6C-BB13733E2CE2}" type="presParOf" srcId="{05E31CFC-8759-4C3F-884F-C209F2E2D310}" destId="{CABFB03A-29B3-46FF-A03F-1B03AB8E2544}" srcOrd="0" destOrd="0" presId="urn:microsoft.com/office/officeart/2005/8/layout/hierarchy3"/>
    <dgm:cxn modelId="{3BB585F9-7729-4217-8C3E-3F3AA284BAA2}" type="presParOf" srcId="{CABFB03A-29B3-46FF-A03F-1B03AB8E2544}" destId="{20DA9B18-90C5-4233-BB75-900768894F01}" srcOrd="0" destOrd="0" presId="urn:microsoft.com/office/officeart/2005/8/layout/hierarchy3"/>
    <dgm:cxn modelId="{EB100B02-5640-4D76-94E2-6B67F6F64C8A}" type="presParOf" srcId="{20DA9B18-90C5-4233-BB75-900768894F01}" destId="{DEBDE8C3-41B6-4971-80F0-39B0A464ADFC}" srcOrd="0" destOrd="0" presId="urn:microsoft.com/office/officeart/2005/8/layout/hierarchy3"/>
    <dgm:cxn modelId="{D818FEDB-0A6B-4F8F-82D6-3999813D9D7A}" type="presParOf" srcId="{20DA9B18-90C5-4233-BB75-900768894F01}" destId="{1182F66C-6010-425E-88C7-4428EAE43C29}" srcOrd="1" destOrd="0" presId="urn:microsoft.com/office/officeart/2005/8/layout/hierarchy3"/>
    <dgm:cxn modelId="{C1B56A10-D66C-4EEF-9B42-18839B3FC007}" type="presParOf" srcId="{CABFB03A-29B3-46FF-A03F-1B03AB8E2544}" destId="{FD0CC5A0-E259-4B07-9A0C-8139AB1116A6}" srcOrd="1" destOrd="0" presId="urn:microsoft.com/office/officeart/2005/8/layout/hierarchy3"/>
    <dgm:cxn modelId="{D69EEDC0-65A1-4E8B-A5B6-1BF48535E336}" type="presParOf" srcId="{FD0CC5A0-E259-4B07-9A0C-8139AB1116A6}" destId="{04A59E2F-64B7-431B-9421-B5866CBE29C9}" srcOrd="0" destOrd="0" presId="urn:microsoft.com/office/officeart/2005/8/layout/hierarchy3"/>
    <dgm:cxn modelId="{6D1F1662-B242-4521-802D-5889C6130283}" type="presParOf" srcId="{FD0CC5A0-E259-4B07-9A0C-8139AB1116A6}" destId="{83D49539-CDBA-4A15-A6AA-24BC4E010605}" srcOrd="1" destOrd="0" presId="urn:microsoft.com/office/officeart/2005/8/layout/hierarchy3"/>
    <dgm:cxn modelId="{ACB919DA-0FBC-4362-9E17-1F67781F1D65}" type="presParOf" srcId="{FD0CC5A0-E259-4B07-9A0C-8139AB1116A6}" destId="{F6385096-D9D1-4A48-A229-2831DD83AAE4}" srcOrd="2" destOrd="0" presId="urn:microsoft.com/office/officeart/2005/8/layout/hierarchy3"/>
    <dgm:cxn modelId="{9E1874F2-4F0F-46AD-971E-F3CAD6956A84}" type="presParOf" srcId="{FD0CC5A0-E259-4B07-9A0C-8139AB1116A6}" destId="{9B3D7E6A-16EB-46FD-934C-3E2068DDB063}" srcOrd="3" destOrd="0" presId="urn:microsoft.com/office/officeart/2005/8/layout/hierarchy3"/>
    <dgm:cxn modelId="{BB7FA4DD-1A61-47C7-B2E5-CC8F820916DA}" type="presParOf" srcId="{FD0CC5A0-E259-4B07-9A0C-8139AB1116A6}" destId="{85B83E43-17BA-4529-AFB6-B8FF942E3104}" srcOrd="4" destOrd="0" presId="urn:microsoft.com/office/officeart/2005/8/layout/hierarchy3"/>
    <dgm:cxn modelId="{47A3BD50-0D1E-4656-8971-1283D1F4BF56}" type="presParOf" srcId="{FD0CC5A0-E259-4B07-9A0C-8139AB1116A6}" destId="{87498E29-119D-4978-958B-3454E9678D7B}" srcOrd="5" destOrd="0" presId="urn:microsoft.com/office/officeart/2005/8/layout/hierarchy3"/>
    <dgm:cxn modelId="{D43B2957-3C21-414F-A7A8-6613CE6B9DFD}" type="presParOf" srcId="{FD0CC5A0-E259-4B07-9A0C-8139AB1116A6}" destId="{640D6FE5-3124-4270-98AF-ED42CE31F6E6}" srcOrd="6" destOrd="0" presId="urn:microsoft.com/office/officeart/2005/8/layout/hierarchy3"/>
    <dgm:cxn modelId="{A383F795-94DE-41C6-B1AE-CC333334B817}" type="presParOf" srcId="{FD0CC5A0-E259-4B07-9A0C-8139AB1116A6}" destId="{A83A21CA-B5B7-4088-BB4E-037DD0EC64CF}" srcOrd="7" destOrd="0" presId="urn:microsoft.com/office/officeart/2005/8/layout/hierarchy3"/>
    <dgm:cxn modelId="{7D90B97F-AE3E-4135-B03B-6CAF4852E302}" type="presParOf" srcId="{FD0CC5A0-E259-4B07-9A0C-8139AB1116A6}" destId="{B98639ED-958F-4D42-8238-444E7CA9CBDE}" srcOrd="8" destOrd="0" presId="urn:microsoft.com/office/officeart/2005/8/layout/hierarchy3"/>
    <dgm:cxn modelId="{622224D1-EA0B-4D9C-91BE-2156AB68B8A0}" type="presParOf" srcId="{FD0CC5A0-E259-4B07-9A0C-8139AB1116A6}" destId="{00A27616-CF3D-4DD4-BFE5-B23D0A61175C}" srcOrd="9" destOrd="0" presId="urn:microsoft.com/office/officeart/2005/8/layout/hierarchy3"/>
    <dgm:cxn modelId="{A3A0C1A2-2498-4B1D-8BBF-E21E41A4E132}" type="presParOf" srcId="{05E31CFC-8759-4C3F-884F-C209F2E2D310}" destId="{6D146B8C-86CF-4B25-8B48-25FAD4255EE0}" srcOrd="1" destOrd="0" presId="urn:microsoft.com/office/officeart/2005/8/layout/hierarchy3"/>
    <dgm:cxn modelId="{5174ADD7-E3AC-40B6-A87B-23D766C3AACF}" type="presParOf" srcId="{6D146B8C-86CF-4B25-8B48-25FAD4255EE0}" destId="{46C494B9-F74D-4540-B7E5-A500389752E6}" srcOrd="0" destOrd="0" presId="urn:microsoft.com/office/officeart/2005/8/layout/hierarchy3"/>
    <dgm:cxn modelId="{70845D93-81C8-43DE-8039-5813186F36B1}" type="presParOf" srcId="{46C494B9-F74D-4540-B7E5-A500389752E6}" destId="{F487B530-78EC-4FC4-9F1D-237C8FB98637}" srcOrd="0" destOrd="0" presId="urn:microsoft.com/office/officeart/2005/8/layout/hierarchy3"/>
    <dgm:cxn modelId="{8D46BA79-C955-4CB3-9509-FD32A47DFFF8}" type="presParOf" srcId="{46C494B9-F74D-4540-B7E5-A500389752E6}" destId="{537A4062-C523-4657-8AB7-A0AB88541E58}" srcOrd="1" destOrd="0" presId="urn:microsoft.com/office/officeart/2005/8/layout/hierarchy3"/>
    <dgm:cxn modelId="{C03C2A3C-95DE-482E-81CB-6B578A455E31}" type="presParOf" srcId="{6D146B8C-86CF-4B25-8B48-25FAD4255EE0}" destId="{BFF2634B-B3FD-41E6-9ABE-18B4E70292C4}" srcOrd="1" destOrd="0" presId="urn:microsoft.com/office/officeart/2005/8/layout/hierarchy3"/>
    <dgm:cxn modelId="{8F6A6227-A8E9-45D7-AA49-2FEB608992AD}" type="presParOf" srcId="{BFF2634B-B3FD-41E6-9ABE-18B4E70292C4}" destId="{4D4D0C05-35AA-4A11-9EFC-EE47219FDE8B}" srcOrd="0" destOrd="0" presId="urn:microsoft.com/office/officeart/2005/8/layout/hierarchy3"/>
    <dgm:cxn modelId="{08BC4CA3-2EF7-4EAA-983A-752C667FBE2B}" type="presParOf" srcId="{BFF2634B-B3FD-41E6-9ABE-18B4E70292C4}" destId="{0851E14E-D64D-4112-894F-FA1E8F5B0313}" srcOrd="1" destOrd="0" presId="urn:microsoft.com/office/officeart/2005/8/layout/hierarchy3"/>
    <dgm:cxn modelId="{70BECA9A-4D78-4BE7-9F52-9505CE3CE979}" type="presParOf" srcId="{BFF2634B-B3FD-41E6-9ABE-18B4E70292C4}" destId="{439D80C8-CB28-4A37-BD4F-66C28D583C1C}" srcOrd="2" destOrd="0" presId="urn:microsoft.com/office/officeart/2005/8/layout/hierarchy3"/>
    <dgm:cxn modelId="{B7BAD9B3-24AE-4343-BB97-2CF6B0BB3C0C}" type="presParOf" srcId="{BFF2634B-B3FD-41E6-9ABE-18B4E70292C4}" destId="{A014DB15-F690-455F-8761-7AE66FA8E702}" srcOrd="3" destOrd="0" presId="urn:microsoft.com/office/officeart/2005/8/layout/hierarchy3"/>
    <dgm:cxn modelId="{77428DD0-2B14-45F5-A69D-195CB78AEC12}" type="presParOf" srcId="{BFF2634B-B3FD-41E6-9ABE-18B4E70292C4}" destId="{C31CD9FE-A6B0-44F7-8D9C-AF509AFD8106}" srcOrd="4" destOrd="0" presId="urn:microsoft.com/office/officeart/2005/8/layout/hierarchy3"/>
    <dgm:cxn modelId="{D5DA7E16-C61F-43C7-802E-FBCCF87AA0E2}" type="presParOf" srcId="{BFF2634B-B3FD-41E6-9ABE-18B4E70292C4}" destId="{A1FC6C5C-E435-48E3-B595-63FAFE0248EB}" srcOrd="5" destOrd="0" presId="urn:microsoft.com/office/officeart/2005/8/layout/hierarchy3"/>
    <dgm:cxn modelId="{12F4D102-4F92-4550-97E6-5EC44D1E3BF5}" type="presParOf" srcId="{BFF2634B-B3FD-41E6-9ABE-18B4E70292C4}" destId="{FD82F31A-7A79-4CD6-B085-763B002952F9}" srcOrd="6" destOrd="0" presId="urn:microsoft.com/office/officeart/2005/8/layout/hierarchy3"/>
    <dgm:cxn modelId="{BD89F4D9-80B6-44AC-B392-E82D0C143EF1}" type="presParOf" srcId="{BFF2634B-B3FD-41E6-9ABE-18B4E70292C4}" destId="{AB4B1971-6ED9-4093-8F0B-01085D1146B0}" srcOrd="7" destOrd="0" presId="urn:microsoft.com/office/officeart/2005/8/layout/hierarchy3"/>
    <dgm:cxn modelId="{44044C0F-C615-4913-91F9-7CC5AFA0BB20}" type="presParOf" srcId="{BFF2634B-B3FD-41E6-9ABE-18B4E70292C4}" destId="{1E4D50A8-ABE2-448B-AC3D-D594F4044F8F}" srcOrd="8" destOrd="0" presId="urn:microsoft.com/office/officeart/2005/8/layout/hierarchy3"/>
    <dgm:cxn modelId="{A9969C90-0426-47A2-8B19-B8B4C769F209}" type="presParOf" srcId="{BFF2634B-B3FD-41E6-9ABE-18B4E70292C4}" destId="{66C230AB-28E6-46F4-BD5E-4649DCC162CD}" srcOrd="9" destOrd="0" presId="urn:microsoft.com/office/officeart/2005/8/layout/hierarchy3"/>
    <dgm:cxn modelId="{F6C046C5-4D9D-4653-BA9E-7B783C1BA8D8}" type="presParOf" srcId="{BFF2634B-B3FD-41E6-9ABE-18B4E70292C4}" destId="{27512F25-1B2E-4872-9246-C3C96B31F934}" srcOrd="10" destOrd="0" presId="urn:microsoft.com/office/officeart/2005/8/layout/hierarchy3"/>
    <dgm:cxn modelId="{352AA936-6F8C-4E4C-B761-FBD956ABB6D4}" type="presParOf" srcId="{BFF2634B-B3FD-41E6-9ABE-18B4E70292C4}" destId="{93673639-A0D8-41F2-855C-A17CA6AFD866}" srcOrd="11" destOrd="0" presId="urn:microsoft.com/office/officeart/2005/8/layout/hierarchy3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DE8C3-41B6-4971-80F0-39B0A464ADFC}">
      <dsp:nvSpPr>
        <dsp:cNvPr id="0" name=""/>
        <dsp:cNvSpPr/>
      </dsp:nvSpPr>
      <dsp:spPr>
        <a:xfrm>
          <a:off x="0" y="72008"/>
          <a:ext cx="2416499" cy="558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Внутренние</a:t>
          </a:r>
          <a:r>
            <a:rPr lang="ru-RU" sz="3200" b="1" kern="1200" dirty="0" smtClean="0"/>
            <a:t> </a:t>
          </a:r>
          <a:endParaRPr lang="ru-RU" sz="3200" b="1" kern="1200" dirty="0"/>
        </a:p>
      </dsp:txBody>
      <dsp:txXfrm>
        <a:off x="16356" y="88364"/>
        <a:ext cx="2383787" cy="525734"/>
      </dsp:txXfrm>
    </dsp:sp>
    <dsp:sp modelId="{04A59E2F-64B7-431B-9421-B5866CBE29C9}">
      <dsp:nvSpPr>
        <dsp:cNvPr id="0" name=""/>
        <dsp:cNvSpPr/>
      </dsp:nvSpPr>
      <dsp:spPr>
        <a:xfrm>
          <a:off x="241649" y="630454"/>
          <a:ext cx="234724" cy="413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004"/>
              </a:lnTo>
              <a:lnTo>
                <a:pt x="234724" y="4130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49539-CDBA-4A15-A6AA-24BC4E010605}">
      <dsp:nvSpPr>
        <dsp:cNvPr id="0" name=""/>
        <dsp:cNvSpPr/>
      </dsp:nvSpPr>
      <dsp:spPr>
        <a:xfrm>
          <a:off x="476374" y="764236"/>
          <a:ext cx="2584063" cy="558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Текущее оценивание в классе</a:t>
          </a:r>
          <a:endParaRPr lang="ru-RU" sz="1600" b="1" kern="1200" dirty="0"/>
        </a:p>
      </dsp:txBody>
      <dsp:txXfrm>
        <a:off x="492730" y="780592"/>
        <a:ext cx="2551351" cy="525734"/>
      </dsp:txXfrm>
    </dsp:sp>
    <dsp:sp modelId="{F6385096-D9D1-4A48-A229-2831DD83AAE4}">
      <dsp:nvSpPr>
        <dsp:cNvPr id="0" name=""/>
        <dsp:cNvSpPr/>
      </dsp:nvSpPr>
      <dsp:spPr>
        <a:xfrm>
          <a:off x="241649" y="630454"/>
          <a:ext cx="305527" cy="1050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243"/>
              </a:lnTo>
              <a:lnTo>
                <a:pt x="305527" y="10502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D7E6A-16EB-46FD-934C-3E2068DDB063}">
      <dsp:nvSpPr>
        <dsp:cNvPr id="0" name=""/>
        <dsp:cNvSpPr/>
      </dsp:nvSpPr>
      <dsp:spPr>
        <a:xfrm>
          <a:off x="547177" y="1401474"/>
          <a:ext cx="1722160" cy="558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Наблюдения психологов</a:t>
          </a:r>
          <a:endParaRPr lang="ru-RU" sz="1600" b="1" kern="1200" dirty="0"/>
        </a:p>
      </dsp:txBody>
      <dsp:txXfrm>
        <a:off x="563533" y="1417830"/>
        <a:ext cx="1689448" cy="525734"/>
      </dsp:txXfrm>
    </dsp:sp>
    <dsp:sp modelId="{85B83E43-17BA-4529-AFB6-B8FF942E3104}">
      <dsp:nvSpPr>
        <dsp:cNvPr id="0" name=""/>
        <dsp:cNvSpPr/>
      </dsp:nvSpPr>
      <dsp:spPr>
        <a:xfrm>
          <a:off x="241649" y="630454"/>
          <a:ext cx="305527" cy="1897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7848"/>
              </a:lnTo>
              <a:lnTo>
                <a:pt x="305527" y="189784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98E29-119D-4978-958B-3454E9678D7B}">
      <dsp:nvSpPr>
        <dsp:cNvPr id="0" name=""/>
        <dsp:cNvSpPr/>
      </dsp:nvSpPr>
      <dsp:spPr>
        <a:xfrm>
          <a:off x="547177" y="2038712"/>
          <a:ext cx="2860650" cy="97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Внутренний мониторинг (стартовый, тематический, промежуточный, итоговый контроль)</a:t>
          </a:r>
          <a:endParaRPr lang="ru-RU" sz="1400" b="1" kern="1200" dirty="0"/>
        </a:p>
      </dsp:txBody>
      <dsp:txXfrm>
        <a:off x="575856" y="2067391"/>
        <a:ext cx="2803292" cy="921822"/>
      </dsp:txXfrm>
    </dsp:sp>
    <dsp:sp modelId="{640D6FE5-3124-4270-98AF-ED42CE31F6E6}">
      <dsp:nvSpPr>
        <dsp:cNvPr id="0" name=""/>
        <dsp:cNvSpPr/>
      </dsp:nvSpPr>
      <dsp:spPr>
        <a:xfrm>
          <a:off x="241649" y="630454"/>
          <a:ext cx="163922" cy="282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352"/>
              </a:lnTo>
              <a:lnTo>
                <a:pt x="163922" y="28203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A21CA-B5B7-4088-BB4E-037DD0EC64CF}">
      <dsp:nvSpPr>
        <dsp:cNvPr id="0" name=""/>
        <dsp:cNvSpPr/>
      </dsp:nvSpPr>
      <dsp:spPr>
        <a:xfrm>
          <a:off x="405572" y="3171583"/>
          <a:ext cx="3353835" cy="558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Учет динамики учебных и </a:t>
          </a:r>
          <a:r>
            <a:rPr lang="ru-RU" sz="1400" b="1" kern="1200" dirty="0" err="1" smtClean="0"/>
            <a:t>внеучебных</a:t>
          </a:r>
          <a:r>
            <a:rPr lang="ru-RU" sz="1400" b="1" kern="1200" dirty="0" smtClean="0"/>
            <a:t> достижений (</a:t>
          </a:r>
          <a:r>
            <a:rPr lang="ru-RU" sz="1400" b="1" kern="1200" dirty="0" err="1" smtClean="0"/>
            <a:t>портфолио</a:t>
          </a:r>
          <a:r>
            <a:rPr lang="ru-RU" sz="1400" b="1" kern="1200" dirty="0" smtClean="0"/>
            <a:t>)</a:t>
          </a:r>
          <a:endParaRPr lang="ru-RU" sz="1400" b="1" kern="1200" dirty="0"/>
        </a:p>
      </dsp:txBody>
      <dsp:txXfrm>
        <a:off x="421928" y="3187939"/>
        <a:ext cx="3321123" cy="525734"/>
      </dsp:txXfrm>
    </dsp:sp>
    <dsp:sp modelId="{B98639ED-958F-4D42-8238-444E7CA9CBDE}">
      <dsp:nvSpPr>
        <dsp:cNvPr id="0" name=""/>
        <dsp:cNvSpPr/>
      </dsp:nvSpPr>
      <dsp:spPr>
        <a:xfrm>
          <a:off x="241649" y="630454"/>
          <a:ext cx="376329" cy="359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9201"/>
              </a:lnTo>
              <a:lnTo>
                <a:pt x="376329" y="35992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27616-CF3D-4DD4-BFE5-B23D0A61175C}">
      <dsp:nvSpPr>
        <dsp:cNvPr id="0" name=""/>
        <dsp:cNvSpPr/>
      </dsp:nvSpPr>
      <dsp:spPr>
        <a:xfrm>
          <a:off x="617979" y="3950432"/>
          <a:ext cx="2182249" cy="558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Самообследование</a:t>
          </a:r>
          <a:endParaRPr lang="ru-RU" sz="1600" b="1" kern="1200" dirty="0"/>
        </a:p>
      </dsp:txBody>
      <dsp:txXfrm>
        <a:off x="634335" y="3966788"/>
        <a:ext cx="2149537" cy="525734"/>
      </dsp:txXfrm>
    </dsp:sp>
    <dsp:sp modelId="{F487B530-78EC-4FC4-9F1D-237C8FB98637}">
      <dsp:nvSpPr>
        <dsp:cNvPr id="0" name=""/>
        <dsp:cNvSpPr/>
      </dsp:nvSpPr>
      <dsp:spPr>
        <a:xfrm>
          <a:off x="3657493" y="3414"/>
          <a:ext cx="2580649" cy="558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Внешние</a:t>
          </a:r>
          <a:endParaRPr lang="ru-RU" sz="2000" b="1" kern="1200" dirty="0"/>
        </a:p>
      </dsp:txBody>
      <dsp:txXfrm>
        <a:off x="3673849" y="19770"/>
        <a:ext cx="2547937" cy="525734"/>
      </dsp:txXfrm>
    </dsp:sp>
    <dsp:sp modelId="{4D4D0C05-35AA-4A11-9EFC-EE47219FDE8B}">
      <dsp:nvSpPr>
        <dsp:cNvPr id="0" name=""/>
        <dsp:cNvSpPr/>
      </dsp:nvSpPr>
      <dsp:spPr>
        <a:xfrm>
          <a:off x="3915558" y="561860"/>
          <a:ext cx="258064" cy="418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835"/>
              </a:lnTo>
              <a:lnTo>
                <a:pt x="258064" y="4188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1E14E-D64D-4112-894F-FA1E8F5B0313}">
      <dsp:nvSpPr>
        <dsp:cNvPr id="0" name=""/>
        <dsp:cNvSpPr/>
      </dsp:nvSpPr>
      <dsp:spPr>
        <a:xfrm>
          <a:off x="4173623" y="701472"/>
          <a:ext cx="2457085" cy="558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Государственные экзамены</a:t>
          </a:r>
        </a:p>
      </dsp:txBody>
      <dsp:txXfrm>
        <a:off x="4189979" y="717828"/>
        <a:ext cx="2424373" cy="525734"/>
      </dsp:txXfrm>
    </dsp:sp>
    <dsp:sp modelId="{439D80C8-CB28-4A37-BD4F-66C28D583C1C}">
      <dsp:nvSpPr>
        <dsp:cNvPr id="0" name=""/>
        <dsp:cNvSpPr/>
      </dsp:nvSpPr>
      <dsp:spPr>
        <a:xfrm>
          <a:off x="3915558" y="561860"/>
          <a:ext cx="256465" cy="1317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7630"/>
              </a:lnTo>
              <a:lnTo>
                <a:pt x="256465" y="13176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4DB15-F690-455F-8761-7AE66FA8E702}">
      <dsp:nvSpPr>
        <dsp:cNvPr id="0" name=""/>
        <dsp:cNvSpPr/>
      </dsp:nvSpPr>
      <dsp:spPr>
        <a:xfrm>
          <a:off x="4172024" y="1420796"/>
          <a:ext cx="3650625" cy="917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Государственная регламентация (лицензирование, аккредитация, контроль и надзор)</a:t>
          </a:r>
        </a:p>
      </dsp:txBody>
      <dsp:txXfrm>
        <a:off x="4198893" y="1447665"/>
        <a:ext cx="3596887" cy="863650"/>
      </dsp:txXfrm>
    </dsp:sp>
    <dsp:sp modelId="{C31CD9FE-A6B0-44F7-8D9C-AF509AFD8106}">
      <dsp:nvSpPr>
        <dsp:cNvPr id="0" name=""/>
        <dsp:cNvSpPr/>
      </dsp:nvSpPr>
      <dsp:spPr>
        <a:xfrm>
          <a:off x="3915558" y="561860"/>
          <a:ext cx="258064" cy="217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3893"/>
              </a:lnTo>
              <a:lnTo>
                <a:pt x="258064" y="217389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C6C5C-E435-48E3-B595-63FAFE0248EB}">
      <dsp:nvSpPr>
        <dsp:cNvPr id="0" name=""/>
        <dsp:cNvSpPr/>
      </dsp:nvSpPr>
      <dsp:spPr>
        <a:xfrm>
          <a:off x="4173623" y="2456531"/>
          <a:ext cx="2930577" cy="558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Аттестация педагогов</a:t>
          </a:r>
        </a:p>
      </dsp:txBody>
      <dsp:txXfrm>
        <a:off x="4189979" y="2472887"/>
        <a:ext cx="2897865" cy="525734"/>
      </dsp:txXfrm>
    </dsp:sp>
    <dsp:sp modelId="{FD82F31A-7A79-4CD6-B085-763B002952F9}">
      <dsp:nvSpPr>
        <dsp:cNvPr id="0" name=""/>
        <dsp:cNvSpPr/>
      </dsp:nvSpPr>
      <dsp:spPr>
        <a:xfrm>
          <a:off x="3915558" y="561860"/>
          <a:ext cx="258064" cy="2871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1952"/>
              </a:lnTo>
              <a:lnTo>
                <a:pt x="258064" y="28719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B1971-6ED9-4093-8F0B-01085D1146B0}">
      <dsp:nvSpPr>
        <dsp:cNvPr id="0" name=""/>
        <dsp:cNvSpPr/>
      </dsp:nvSpPr>
      <dsp:spPr>
        <a:xfrm>
          <a:off x="4173623" y="3154589"/>
          <a:ext cx="4686843" cy="558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cs typeface="Arial" charset="0"/>
            </a:rPr>
            <a:t>Независимая оценка, общественная, общественно-профессиональная аккредитация</a:t>
          </a:r>
        </a:p>
      </dsp:txBody>
      <dsp:txXfrm>
        <a:off x="4189979" y="3170945"/>
        <a:ext cx="4654131" cy="525734"/>
      </dsp:txXfrm>
    </dsp:sp>
    <dsp:sp modelId="{1E4D50A8-ABE2-448B-AC3D-D594F4044F8F}">
      <dsp:nvSpPr>
        <dsp:cNvPr id="0" name=""/>
        <dsp:cNvSpPr/>
      </dsp:nvSpPr>
      <dsp:spPr>
        <a:xfrm>
          <a:off x="3915558" y="561860"/>
          <a:ext cx="258064" cy="3570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0011"/>
              </a:lnTo>
              <a:lnTo>
                <a:pt x="258064" y="35700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230AB-28E6-46F4-BD5E-4649DCC162CD}">
      <dsp:nvSpPr>
        <dsp:cNvPr id="0" name=""/>
        <dsp:cNvSpPr/>
      </dsp:nvSpPr>
      <dsp:spPr>
        <a:xfrm>
          <a:off x="4173623" y="3852648"/>
          <a:ext cx="3561505" cy="558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cs typeface="Arial" charset="0"/>
            </a:rPr>
            <a:t>Мониторинг (</a:t>
          </a:r>
          <a:r>
            <a:rPr lang="ru-RU" sz="1400" b="1" kern="1200" dirty="0" smtClean="0">
              <a:solidFill>
                <a:srgbClr val="000000"/>
              </a:solidFill>
              <a:cs typeface="Arial" charset="0"/>
            </a:rPr>
            <a:t>федеральный, региональный, муниципальный уровни</a:t>
          </a:r>
          <a:r>
            <a:rPr lang="ru-RU" sz="1600" b="1" kern="1200" dirty="0" smtClean="0">
              <a:solidFill>
                <a:srgbClr val="000000"/>
              </a:solidFill>
              <a:cs typeface="Arial" charset="0"/>
            </a:rPr>
            <a:t>)</a:t>
          </a:r>
        </a:p>
      </dsp:txBody>
      <dsp:txXfrm>
        <a:off x="4189979" y="3869004"/>
        <a:ext cx="3528793" cy="525734"/>
      </dsp:txXfrm>
    </dsp:sp>
    <dsp:sp modelId="{27512F25-1B2E-4872-9246-C3C96B31F934}">
      <dsp:nvSpPr>
        <dsp:cNvPr id="0" name=""/>
        <dsp:cNvSpPr/>
      </dsp:nvSpPr>
      <dsp:spPr>
        <a:xfrm>
          <a:off x="3915558" y="561860"/>
          <a:ext cx="258064" cy="426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069"/>
              </a:lnTo>
              <a:lnTo>
                <a:pt x="258064" y="42680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73639-A0D8-41F2-855C-A17CA6AFD866}">
      <dsp:nvSpPr>
        <dsp:cNvPr id="0" name=""/>
        <dsp:cNvSpPr/>
      </dsp:nvSpPr>
      <dsp:spPr>
        <a:xfrm>
          <a:off x="4173623" y="4550707"/>
          <a:ext cx="2886017" cy="558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cs typeface="Arial" charset="0"/>
            </a:rPr>
            <a:t>Международные исследования</a:t>
          </a:r>
        </a:p>
      </dsp:txBody>
      <dsp:txXfrm>
        <a:off x="4189979" y="4567063"/>
        <a:ext cx="2853305" cy="525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0D09-678F-4338-8FFD-F17D4FC6552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DDC9-D062-4277-BFE4-32F0626A7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0D09-678F-4338-8FFD-F17D4FC6552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DDC9-D062-4277-BFE4-32F0626A7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0D09-678F-4338-8FFD-F17D4FC6552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DDC9-D062-4277-BFE4-32F0626A7B4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0D09-678F-4338-8FFD-F17D4FC6552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DDC9-D062-4277-BFE4-32F0626A7B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0D09-678F-4338-8FFD-F17D4FC6552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DDC9-D062-4277-BFE4-32F0626A7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0D09-678F-4338-8FFD-F17D4FC6552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DDC9-D062-4277-BFE4-32F0626A7B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0D09-678F-4338-8FFD-F17D4FC6552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DDC9-D062-4277-BFE4-32F0626A7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0D09-678F-4338-8FFD-F17D4FC6552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DDC9-D062-4277-BFE4-32F0626A7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0D09-678F-4338-8FFD-F17D4FC6552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DDC9-D062-4277-BFE4-32F0626A7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0D09-678F-4338-8FFD-F17D4FC6552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DDC9-D062-4277-BFE4-32F0626A7B4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0D09-678F-4338-8FFD-F17D4FC6552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DDC9-D062-4277-BFE4-32F0626A7B4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0080D09-678F-4338-8FFD-F17D4FC6552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9A7DDC9-D062-4277-BFE4-32F0626A7B4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rcmiso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entrocenki07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1556792"/>
            <a:ext cx="6408712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Актуальные проблемы оценки качества образования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516" y="260648"/>
            <a:ext cx="871296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УЧАСТИЯ РОССИИ В СИСТЕМЕ МЕЖДУНАРОДНОГО КАЧЕСТВА ОБРАЗОВАНИЯ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532948" cy="525658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klubmama.ru/uploads/posts/2022-08/1661520907_25-klubmama-ru-p-pochemu-vazhno-opredelyat-kriterii-otsenki-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2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16632"/>
            <a:ext cx="7776864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настоящее время все больше осознается, что образовательную ценность представляет не столько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присвоенная человеком система знаний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сколько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освоение способов их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получения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05" y="1768170"/>
            <a:ext cx="4320480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4" y="1768170"/>
            <a:ext cx="4320480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91580" y="18448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4271" y="191670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2532" y="2294940"/>
            <a:ext cx="3960440" cy="4947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Идеальные цели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2531" y="3181618"/>
            <a:ext cx="3960440" cy="4947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адекватных средств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2530" y="4056266"/>
            <a:ext cx="3960440" cy="4947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гарантированное качество результата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6566" y="4758353"/>
            <a:ext cx="3444573" cy="7107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отказ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нормирования образования «на входе»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226649" y="2789704"/>
            <a:ext cx="132205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226648" y="3676382"/>
            <a:ext cx="132205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44127" y="2294940"/>
            <a:ext cx="3960440" cy="4947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Цели, как ожидаемые результаты обучения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12342" y="4057131"/>
            <a:ext cx="3960440" cy="4947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проверка (оценка) достигнутого результата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40214" y="3150138"/>
            <a:ext cx="3960440" cy="4947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вариативные средства обучения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45494" y="4681699"/>
            <a:ext cx="3960440" cy="787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нормированию результатов образования «на выходе»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6854331" y="3676382"/>
            <a:ext cx="132205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854332" y="2789704"/>
            <a:ext cx="132205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185805" y="4860462"/>
            <a:ext cx="772390" cy="506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5661248"/>
            <a:ext cx="8726422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 контроля качества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 обеспечения качества образования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3546876" y="5782404"/>
            <a:ext cx="549909" cy="333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гнутая влево стрелка 26"/>
          <p:cNvSpPr/>
          <p:nvPr/>
        </p:nvSpPr>
        <p:spPr>
          <a:xfrm>
            <a:off x="77405" y="2029490"/>
            <a:ext cx="1110219" cy="3919790"/>
          </a:xfrm>
          <a:prstGeom prst="curved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8100392" y="2029490"/>
            <a:ext cx="805542" cy="384778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516" y="260648"/>
            <a:ext cx="871296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ФАКТОРЫ, ВЛИЯЮЩИЕ НА КАЧЕСТВО ОБРАЗОВАНИЯ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661" y="1196752"/>
            <a:ext cx="8712968" cy="52629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материальные и финансовые ресурсы школ;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численность и профессиональная подготовка административного и педагогического состава;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педагогическая и лингвистическая подготовка педагогов;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перечень основных предметов;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 учебных часов;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оборудование;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руководство.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40339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516" y="116632"/>
            <a:ext cx="8712968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ПРОБЛЕМЫ, ВЛИЯЮЩИЕ НА КАЧЕСТВО ОБРАЗОВАНИЯ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154" y="692696"/>
            <a:ext cx="8747329" cy="6021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качество персонала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высокая квалификация педагогических и руководящих кадров;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качество образовательных программ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сочетание уровня преподавания и инновационных технологий, их соответствие госзаказу и общественному спросу;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качество подготовки выпускников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диверсификация образовательных программ, преодоление многопланового разрыва, существующего между средним и высшим образованием, повышение роли механизмов учебно-профессиональной ориентации и мотивация молодежи, чему может способствовать расширение автономии школ;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качество и функционирование инфраструктуры школы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компьютерные сети и библиотеки, основанное на сохранении государственного подхода к образованию как общенациональному приоритету и обеспечении адекватного финансирования.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9758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7718" y="1844824"/>
            <a:ext cx="6408712" cy="25545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Новые формы оценки качества образования в рамках реализации ФГОС НОО и ФГОС ООО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57200" y="338328"/>
            <a:ext cx="8229600" cy="5703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Комплексная оценка результатов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51521" y="1556792"/>
            <a:ext cx="8640960" cy="47525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1-е правило: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ЧТО ОЦЕНИВАЕМ?</a:t>
            </a:r>
          </a:p>
          <a:p>
            <a:pPr algn="l"/>
            <a:r>
              <a:rPr lang="ru-RU" sz="28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2-е правило:</a:t>
            </a:r>
            <a:r>
              <a:rPr lang="ru-RU" sz="2800" dirty="0" smtClean="0">
                <a:latin typeface="Times New Roman"/>
                <a:ea typeface="Times New Roman"/>
              </a:rPr>
              <a:t> КТО ОЦЕНИВАЕТ?</a:t>
            </a:r>
          </a:p>
          <a:p>
            <a:pPr algn="l"/>
            <a:r>
              <a:rPr lang="ru-RU" sz="28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3-е правило:</a:t>
            </a:r>
            <a:r>
              <a:rPr lang="ru-RU" sz="2800" dirty="0" smtClean="0">
                <a:latin typeface="Times New Roman"/>
                <a:ea typeface="Times New Roman"/>
              </a:rPr>
              <a:t> СКОЛЬКО СТАВИТЬ ОТМЕТОК?</a:t>
            </a:r>
          </a:p>
          <a:p>
            <a:pPr algn="l"/>
            <a:r>
              <a:rPr lang="ru-RU" sz="28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4-е правило:</a:t>
            </a:r>
            <a:r>
              <a:rPr lang="ru-RU" sz="2800" dirty="0" smtClean="0">
                <a:latin typeface="Times New Roman"/>
                <a:ea typeface="Times New Roman"/>
              </a:rPr>
              <a:t> ГДЕ НАКАПЛИВАТЬ ОЦЕНКИ И        ОТМЕТКИ?</a:t>
            </a:r>
          </a:p>
          <a:p>
            <a:pPr algn="l"/>
            <a:r>
              <a:rPr lang="ru-RU" sz="28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5-е правило:</a:t>
            </a:r>
            <a:r>
              <a:rPr lang="ru-RU" sz="2800" dirty="0" smtClean="0">
                <a:latin typeface="Times New Roman"/>
                <a:ea typeface="Times New Roman"/>
              </a:rPr>
              <a:t> КОГДА СТАВИТЬ ОТМЕТКИ?</a:t>
            </a:r>
          </a:p>
          <a:p>
            <a:pPr algn="l"/>
            <a:r>
              <a:rPr lang="ru-RU" sz="28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6-е правило:</a:t>
            </a:r>
            <a:r>
              <a:rPr lang="ru-RU" sz="2800" dirty="0" smtClean="0">
                <a:latin typeface="Times New Roman"/>
                <a:ea typeface="Times New Roman"/>
              </a:rPr>
              <a:t> ПО КАКИМ КРИТЕРИЯМ ОЦЕНИВАТЬ?</a:t>
            </a:r>
          </a:p>
          <a:p>
            <a:pPr algn="l"/>
            <a:r>
              <a:rPr lang="ru-RU" sz="28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7-е правило:</a:t>
            </a:r>
            <a:r>
              <a:rPr lang="ru-RU" sz="2800" dirty="0" smtClean="0">
                <a:latin typeface="Times New Roman"/>
                <a:ea typeface="Times New Roman"/>
              </a:rPr>
              <a:t> КАК ОПРЕДЕЛЯТЬ ИТОГОВЫЕ ОЦЕНКИ? </a:t>
            </a:r>
            <a:endParaRPr lang="ru-RU" dirty="0" smtClean="0">
              <a:latin typeface="Times New Roman"/>
              <a:ea typeface="Times New Roman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6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7200" y="338328"/>
            <a:ext cx="8229600" cy="6263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ЧТО ОЦЕНИВАЕМ?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1" y="1340768"/>
            <a:ext cx="8640960" cy="52565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§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Оцениваем результаты  предметные,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личностные.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Портфолио.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результатов обеспечивается за счёт основных компонентов образовательного процесса – учебных предметов.</a:t>
            </a:r>
          </a:p>
          <a:p>
            <a:pPr marL="0" indent="0">
              <a:buFont typeface="Symbol" pitchFamily="18" charset="2"/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707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7200" y="338328"/>
            <a:ext cx="8229600" cy="6263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КТО ОЦЕНИВАЕТ?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1196752"/>
            <a:ext cx="8640959" cy="540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и ученик вместе определяют оценку и отметку. </a:t>
            </a:r>
          </a:p>
          <a:p>
            <a:pPr marL="0" indent="0" algn="just">
              <a:buFont typeface="Symbol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уроке ученик сам оценивает свой результат выполнения задания по «Алгоритму самооценки» и, если требуется, определяет отметку, когда показывает выполненное задание. </a:t>
            </a:r>
          </a:p>
          <a:p>
            <a:pPr marL="0" indent="0" algn="just">
              <a:buFont typeface="Symbol" pitchFamily="18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Учитель имеет право скорректировать оценки и отметку, если докажет, что ученик завысил или занизил их. </a:t>
            </a:r>
          </a:p>
          <a:p>
            <a:pPr marL="0" indent="0" algn="just">
              <a:buFont typeface="Symbol" pitchFamily="18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После уроков за письменные задания оценку и отметку определяет учитель. Ученик имеет право изменить эту оценку и отметку, если докажет (используя алгоритм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самооценивания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что она завышена или занижена.</a:t>
            </a:r>
          </a:p>
          <a:p>
            <a:pPr marL="0" indent="0">
              <a:buFont typeface="Symbol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самооценки (основные вопросы после выполнения задания)</a:t>
            </a:r>
          </a:p>
          <a:p>
            <a:pPr marL="0" indent="0">
              <a:buFont typeface="Symbol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Какова была цель задания (задачи)? </a:t>
            </a:r>
          </a:p>
          <a:p>
            <a:pPr marL="0" indent="0">
              <a:buFont typeface="Symbol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Удалось получить результат (решение, ответ)? </a:t>
            </a:r>
          </a:p>
          <a:p>
            <a:pPr marL="0" indent="0">
              <a:buFont typeface="Symbol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Правильно или с ошибкой?</a:t>
            </a:r>
          </a:p>
          <a:p>
            <a:pPr marL="0" indent="0">
              <a:buFont typeface="Symbol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Самостоятельно или с чьей-то помощью? </a:t>
            </a:r>
          </a:p>
          <a:p>
            <a:pPr marL="0" indent="0">
              <a:buFont typeface="Symbol" pitchFamily="18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556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7200" y="338328"/>
            <a:ext cx="8229600" cy="6263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СКОЛЬКО СТАВИТЬ ОТМЕТОК?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1772816"/>
            <a:ext cx="8640959" cy="43533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Symbol" pitchFamily="18" charset="2"/>
              <a:buNone/>
            </a:pPr>
            <a:r>
              <a:rPr lang="ru-RU" sz="3200" b="1" smtClean="0">
                <a:latin typeface="Times New Roman"/>
                <a:ea typeface="Times New Roman"/>
              </a:rPr>
              <a:t>По числу решённых задач.</a:t>
            </a:r>
            <a:r>
              <a:rPr lang="ru-RU" sz="3200" smtClean="0">
                <a:latin typeface="Times New Roman"/>
                <a:ea typeface="Times New Roman"/>
              </a:rPr>
              <a:t> </a:t>
            </a:r>
            <a:endParaRPr lang="ru-RU" sz="2800" smtClean="0">
              <a:latin typeface="Times New Roman"/>
              <a:ea typeface="Times New Roman"/>
            </a:endParaRPr>
          </a:p>
          <a:p>
            <a:pPr indent="0">
              <a:buFont typeface="Symbol" pitchFamily="18" charset="2"/>
              <a:buNone/>
            </a:pPr>
            <a:r>
              <a:rPr lang="ru-RU" sz="3600" smtClean="0">
                <a:latin typeface="Times New Roman"/>
                <a:ea typeface="Times New Roman"/>
              </a:rPr>
              <a:t>За каждую учебную задачу или группу заданий (задач), показывающую овладение конкретным действием (умением), определяется и по возможности ставится отдельная отметка.</a:t>
            </a:r>
            <a:endParaRPr lang="ru-RU" sz="320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78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EGESC\Downloads\Screenshot 2023-06-06 at 17-32-33 Презентация PowerPoint - kpk_11.01.22_okov_msoko._samoanaliz_ou.pd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0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7200" y="338328"/>
            <a:ext cx="8229600" cy="6263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ГДЕ НАКАПЛИВАТЬ ОЦЕНКИ И ОТМЕТКИ?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1" y="1844824"/>
            <a:ext cx="8640960" cy="4752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 таблицах образовательных результатов (предметных, </a:t>
            </a:r>
            <a:r>
              <a:rPr lang="ru-RU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метапредметных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, личностных) и в «Портфеле достижений».</a:t>
            </a:r>
          </a:p>
          <a:p>
            <a:pPr marL="0" indent="0">
              <a:buFont typeface="Symbol" pitchFamily="18" charset="2"/>
              <a:buNone/>
            </a:pPr>
            <a:endParaRPr lang="ru-RU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0" algn="just">
              <a:buFont typeface="Symbol" pitchFamily="18" charset="2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«Портфель достижений ученика»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 – это сборник работ и результатов, которые показывают усилия, прогресс и достижения ученика в разных областях (учёба, творчество, общение, здоровье, полезный людям труд и т.д.), а также самоанализ учеником своих текущих достижений и недостатков, позволяющих самому определять цели своего дальнейшего развития. </a:t>
            </a:r>
            <a:endParaRPr lang="ru-RU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74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7200" y="338328"/>
            <a:ext cx="8229600" cy="6263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КОГДА СТАВИТЬ ОТМЕТКИ?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1556792"/>
            <a:ext cx="8640959" cy="50405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Текущие – по желанию, </a:t>
            </a:r>
          </a:p>
          <a:p>
            <a:pPr marL="0" indent="0" algn="ctr">
              <a:buFont typeface="Symbol" pitchFamily="18" charset="2"/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 тематические проверочные работы – обязательно.</a:t>
            </a:r>
          </a:p>
          <a:p>
            <a:pPr marL="0" indent="0">
              <a:buFont typeface="Symbol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задачи, решённые при изучении новой темы, отметка ставится только по желанию ученика, так как он ещё овладевает умениями и знаниями темы и имеет право на ошибку.</a:t>
            </a:r>
          </a:p>
          <a:p>
            <a:pPr marL="0" indent="0">
              <a:buFont typeface="Symbol" pitchFamily="18" charset="2"/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За каждую задачу проверочной (контрольной) работы по итогам темы отметка ставится всем ученикам, так как каждый должен показать, как он овладел умениями и знаниями по теме.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Ученик не может отказаться от выставления этой отметки, но имеет право пересдать хотя бы один раз.</a:t>
            </a:r>
          </a:p>
          <a:p>
            <a:pPr marL="0" indent="0">
              <a:buFont typeface="Symbol" pitchFamily="18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583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57200" y="338328"/>
            <a:ext cx="8229600" cy="6263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ПО КАКИМ КРИТЕРИЯМ ОЦЕНИВАТЬ?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51520" y="1916832"/>
            <a:ext cx="8640959" cy="4536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Symbol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По признакам</a:t>
            </a:r>
            <a:r>
              <a:rPr lang="ru-RU" sz="3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трёх уровней успешности.</a:t>
            </a:r>
          </a:p>
          <a:p>
            <a:pPr marL="73152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/>
                <a:ea typeface="Times New Roman"/>
              </a:rPr>
              <a:t>Необходимый уровень </a:t>
            </a:r>
            <a:r>
              <a:rPr lang="ru-RU" sz="2800" dirty="0" smtClean="0">
                <a:latin typeface="Times New Roman"/>
                <a:ea typeface="Times New Roman"/>
              </a:rPr>
              <a:t>(базовый) </a:t>
            </a:r>
            <a:r>
              <a:rPr lang="ru-RU" sz="2800" b="1" dirty="0" smtClean="0">
                <a:latin typeface="Times New Roman"/>
                <a:ea typeface="Times New Roman"/>
              </a:rPr>
              <a:t>– решение типовой задачи.</a:t>
            </a:r>
          </a:p>
          <a:p>
            <a:pPr marL="73152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/>
                <a:ea typeface="Times New Roman"/>
              </a:rPr>
              <a:t>Повышенный уровень </a:t>
            </a:r>
            <a:r>
              <a:rPr lang="ru-RU" sz="2800" dirty="0" smtClean="0">
                <a:latin typeface="Times New Roman"/>
                <a:ea typeface="Times New Roman"/>
              </a:rPr>
              <a:t>(программный)</a:t>
            </a:r>
            <a:r>
              <a:rPr lang="ru-RU" sz="2800" b="1" dirty="0" smtClean="0">
                <a:latin typeface="Times New Roman"/>
                <a:ea typeface="Times New Roman"/>
              </a:rPr>
              <a:t> – решение нестандартной задачи.</a:t>
            </a:r>
          </a:p>
          <a:p>
            <a:pPr marL="73152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/>
                <a:ea typeface="Times New Roman"/>
              </a:rPr>
              <a:t>Максимальный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уровень </a:t>
            </a:r>
            <a:r>
              <a:rPr lang="ru-RU" sz="2800" dirty="0" smtClean="0">
                <a:latin typeface="Times New Roman"/>
                <a:ea typeface="Times New Roman"/>
              </a:rPr>
              <a:t>(</a:t>
            </a:r>
            <a:r>
              <a:rPr lang="ru-RU" sz="2800" dirty="0" err="1" smtClean="0">
                <a:latin typeface="Times New Roman"/>
                <a:ea typeface="Times New Roman"/>
              </a:rPr>
              <a:t>НЕобязательный</a:t>
            </a:r>
            <a:r>
              <a:rPr lang="ru-RU" sz="2800" dirty="0" smtClean="0">
                <a:latin typeface="Times New Roman"/>
                <a:ea typeface="Times New Roman"/>
              </a:rPr>
              <a:t>)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  <a:sym typeface="Symbol"/>
              </a:rPr>
              <a:t></a:t>
            </a:r>
            <a:r>
              <a:rPr lang="ru-RU" sz="2800" b="1" dirty="0" smtClean="0">
                <a:latin typeface="Times New Roman"/>
                <a:ea typeface="Times New Roman"/>
              </a:rPr>
              <a:t> решение не </a:t>
            </a:r>
            <a:r>
              <a:rPr lang="ru-RU" sz="2800" b="1" dirty="0" err="1" smtClean="0">
                <a:latin typeface="Times New Roman"/>
                <a:ea typeface="Times New Roman"/>
              </a:rPr>
              <a:t>изучавшейся</a:t>
            </a:r>
            <a:r>
              <a:rPr lang="ru-RU" sz="2800" b="1" dirty="0" smtClean="0">
                <a:latin typeface="Times New Roman"/>
                <a:ea typeface="Times New Roman"/>
              </a:rPr>
              <a:t> в классе «сверхзадачи».</a:t>
            </a:r>
            <a:endParaRPr lang="ru-RU" sz="2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7495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7200" y="338328"/>
            <a:ext cx="8229600" cy="6263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КАК ОПРЕДЕЛЯТЬ ИТОГОВЫЕ ОЦЕНКИ?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0574" y="1628800"/>
            <a:ext cx="8640959" cy="4536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Предметные четвертные оценки/отметки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определяются по таблицам предметных результатов (среднее арифметическое баллов). </a:t>
            </a:r>
          </a:p>
          <a:p>
            <a:pPr marL="0" indent="0" algn="just">
              <a:buFont typeface="Symbol" pitchFamily="18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Итоговая оценка за ступень начальной школы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основе всех положительных результатов, накопленных учеником в своем портфеле достижений, и на основе итоговой диагностики предметных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результатов.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78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778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2636912"/>
            <a:ext cx="691276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1403" y="4532927"/>
            <a:ext cx="583264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Амшоков</a:t>
            </a:r>
            <a:r>
              <a:rPr lang="ru-RU" b="1" dirty="0" smtClean="0"/>
              <a:t> </a:t>
            </a:r>
            <a:r>
              <a:rPr lang="ru-RU" b="1" dirty="0" err="1" smtClean="0"/>
              <a:t>Хасанби</a:t>
            </a:r>
            <a:r>
              <a:rPr lang="ru-RU" b="1" dirty="0" smtClean="0"/>
              <a:t> </a:t>
            </a:r>
            <a:r>
              <a:rPr lang="ru-RU" b="1" dirty="0" err="1" smtClean="0"/>
              <a:t>Хажбеталович</a:t>
            </a:r>
            <a:r>
              <a:rPr lang="ru-RU" b="1" dirty="0" smtClean="0"/>
              <a:t>, </a:t>
            </a:r>
            <a:r>
              <a:rPr lang="ru-RU" dirty="0" smtClean="0"/>
              <a:t>доктор педагогических наук, Заслуженный </a:t>
            </a:r>
            <a:r>
              <a:rPr lang="ru-RU" smtClean="0"/>
              <a:t>учитель КБР,  </a:t>
            </a:r>
            <a:r>
              <a:rPr lang="ru-RU" b="1" dirty="0" smtClean="0"/>
              <a:t>начальник отдела </a:t>
            </a:r>
            <a:r>
              <a:rPr lang="ru-RU" dirty="0" smtClean="0"/>
              <a:t>оценки профессионального мастерства и квалификации педагогов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55579" y="5733256"/>
            <a:ext cx="424847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Контакты:</a:t>
            </a:r>
          </a:p>
          <a:p>
            <a:r>
              <a:rPr lang="en-US" sz="1500" dirty="0">
                <a:hlinkClick r:id="rId3"/>
              </a:rPr>
              <a:t>http://</a:t>
            </a:r>
            <a:r>
              <a:rPr lang="en-US" sz="1500" dirty="0" smtClean="0">
                <a:hlinkClick r:id="rId3"/>
              </a:rPr>
              <a:t>www.kbrcmiso.ru</a:t>
            </a:r>
            <a:endParaRPr lang="en-US" sz="1500" dirty="0" smtClean="0"/>
          </a:p>
          <a:p>
            <a:r>
              <a:rPr lang="en-US" sz="1500" dirty="0" smtClean="0"/>
              <a:t>E-mail: </a:t>
            </a:r>
            <a:r>
              <a:rPr lang="en-US" sz="1500" dirty="0" smtClean="0">
                <a:hlinkClick r:id="rId4"/>
              </a:rPr>
              <a:t>centrocenki07@mail.ru</a:t>
            </a:r>
            <a:endParaRPr lang="en-US" sz="1500" dirty="0" smtClean="0"/>
          </a:p>
          <a:p>
            <a:r>
              <a:rPr lang="ru-RU" sz="1500" dirty="0" smtClean="0"/>
              <a:t>Тел.: 8 (8662) 93-02-23</a:t>
            </a:r>
          </a:p>
        </p:txBody>
      </p:sp>
    </p:spTree>
    <p:extLst>
      <p:ext uri="{BB962C8B-B14F-4D97-AF65-F5344CB8AC3E}">
        <p14:creationId xmlns:p14="http://schemas.microsoft.com/office/powerpoint/2010/main" val="296049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«Качество – вещь забавная. Все о нем говорят, все с ни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5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9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580" y="34867"/>
            <a:ext cx="756084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Цели и задачи оценки качества образования: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836712"/>
            <a:ext cx="9001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оценки качества образования является повышение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доступности качественного образования при эффективном использовании ресурсов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образовательной организации.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916832"/>
            <a:ext cx="9001000" cy="4770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	- формирование системы показателей, позволяющей эффективно оценивать качество образования, в </a:t>
            </a:r>
            <a:r>
              <a:rPr lang="ru-RU" sz="1900" dirty="0" err="1" smtClean="0">
                <a:effectLst/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. обеспечивающей стимулирование работников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Школы;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	- оценка уровня индивидуальных образовательных достижений обучающихся;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определение степени соответствия качества образования федеральным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государственным образовательным стандартам, запросам участников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образовательных отношений;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	- выявление факторов, влияющих на качество образования и принятие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обоснованных и своевременных управленческих решений по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совершенствованию образования;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	- формирование и ведение банка контрольно-измерительных материалов,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технологий и методик проведения измерений;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900" dirty="0" err="1" smtClean="0">
                <a:effectLst/>
                <a:latin typeface="Times New Roman" pitchFamily="18" charset="0"/>
                <a:cs typeface="Times New Roman" pitchFamily="18" charset="0"/>
              </a:rPr>
              <a:t>самообследование</a:t>
            </a:r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 деятельности школы;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	- содействие повышению квалификации учителей, принимающих участие 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effectLst/>
                <a:latin typeface="Times New Roman" pitchFamily="18" charset="0"/>
                <a:cs typeface="Times New Roman" pitchFamily="18" charset="0"/>
              </a:rPr>
              <a:t>процедурах оценки качества образования.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s://cf2.ppt-online.org/files2/slide/i/iDP46Zt1BOKFlNUCp0RxhkrwzHc3djJ9GS78yoTIqm/slide-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3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39sp.detkin-club.ru/images/custom_4/img5_613b5d0d1688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5" y="188640"/>
            <a:ext cx="8928992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5367198"/>
            <a:ext cx="3168352" cy="14908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Нормативно-правовых, материально-технических условий, кадровых и управленческих ресурсов, финансово-экономических ресурсов, </a:t>
            </a:r>
            <a:r>
              <a:rPr lang="ru-RU" sz="1400" dirty="0" err="1" smtClean="0">
                <a:solidFill>
                  <a:srgbClr val="7030A0"/>
                </a:solidFill>
              </a:rPr>
              <a:t>валеологических</a:t>
            </a:r>
            <a:r>
              <a:rPr lang="ru-RU" sz="1400" dirty="0" smtClean="0">
                <a:solidFill>
                  <a:srgbClr val="7030A0"/>
                </a:solidFill>
              </a:rPr>
              <a:t> условий, организационных условий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5367199"/>
            <a:ext cx="3918486" cy="13681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Профессиональной компетентности педагогов, организации образовательного процесса: содержания образования, учебного процесса, использования современных педагогических технологий, воспитательного процесса, инновационного процесса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26190" y="1772816"/>
            <a:ext cx="2664296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Общих по школе и индивидуальных у каждого обучающегося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880603"/>
              </p:ext>
            </p:extLst>
          </p:nvPr>
        </p:nvGraphicFramePr>
        <p:xfrm>
          <a:off x="113134" y="1268760"/>
          <a:ext cx="89177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5516" y="260648"/>
            <a:ext cx="871296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КОНТРОЛЬНЫЕ И ОЦЕНОЧНЫЕ ПРОЦЕДУРЫ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516" y="260648"/>
            <a:ext cx="871296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ОЦЕНОЧНЫХ ПРОЦЕДУР ОБЩЕГО ОБРАЗОВАНИЯ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5" y="1052734"/>
            <a:ext cx="8809831" cy="570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0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1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909</TotalTime>
  <Words>948</Words>
  <Application>Microsoft Office PowerPoint</Application>
  <PresentationFormat>Экран 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EGESC</dc:creator>
  <cp:lastModifiedBy>EGESC</cp:lastModifiedBy>
  <cp:revision>38</cp:revision>
  <dcterms:created xsi:type="dcterms:W3CDTF">2023-06-07T07:24:28Z</dcterms:created>
  <dcterms:modified xsi:type="dcterms:W3CDTF">2023-06-19T09:04:21Z</dcterms:modified>
</cp:coreProperties>
</file>