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75" r:id="rId12"/>
    <p:sldId id="259" r:id="rId13"/>
    <p:sldId id="260" r:id="rId14"/>
    <p:sldId id="261" r:id="rId15"/>
    <p:sldId id="263" r:id="rId16"/>
    <p:sldId id="264" r:id="rId17"/>
    <p:sldId id="269" r:id="rId18"/>
    <p:sldId id="265" r:id="rId19"/>
    <p:sldId id="266" r:id="rId20"/>
    <p:sldId id="267" r:id="rId21"/>
    <p:sldId id="270" r:id="rId22"/>
    <p:sldId id="271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94712" autoAdjust="0"/>
  </p:normalViewPr>
  <p:slideViewPr>
    <p:cSldViewPr snapToGrid="0">
      <p:cViewPr>
        <p:scale>
          <a:sx n="79" d="100"/>
          <a:sy n="79" d="100"/>
        </p:scale>
        <p:origin x="-174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EBAE-110C-4719-BAEC-DAF337656653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6894-169A-4102-B1C2-8F907F5669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49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6894-169A-4102-B1C2-8F907F56695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80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8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33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7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00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5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6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0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66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94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18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49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22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63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50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48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5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DA70-4717-4DFD-A7B5-B2A418C9853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61704B-F962-4A2E-94F4-3321E9E6E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1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9945" y="939452"/>
            <a:ext cx="8868428" cy="57870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Тьюторское, психологическое,</a:t>
            </a:r>
            <a:b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сопровождение.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Сходство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отличия.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9" y="3407823"/>
            <a:ext cx="4423211" cy="32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3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3" y="111210"/>
            <a:ext cx="9564129" cy="16558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основы системы 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 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педагогического сопровождения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</a:t>
            </a: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Косарецкий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195" y="1890584"/>
            <a:ext cx="11207578" cy="488091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центрированный подход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приоритетность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целей, ценностей развития личности ребенка. Сопровождение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логику развития ребенка, а не на заданные из вне задачи (К. Роджерс, И.С. Якиманская, Н.Ю. Синягина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Антропологическая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парадигма, предполагающая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целостный подход к человеку в контексте его связей и отношений с другими людьми (В.И.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Слободчиков,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Е.И.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Б.С.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Братусь)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Концепция психического и психологического здоровья детей (И.В. Дубровина)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Парадигма развивающего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утверждающая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проектирования такой системы образования, которая учит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 и умениям, но и обеспечивает развитие у него  фундаментальных человеческих способностей и личностных качеств (Д.Б. Эльконин, В.В. Давыдов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Теория педагогической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поддержки, утверждающая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сопровождения процесса индивидуализации личности, взращивании в ребенке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авторской жизненной позиции,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субъект – субъектные отношения (О.С.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Газман,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Юсфин, Н.В. Касицина)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Проектный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создающий условия для кооперации всех субъектов образовательного процесса (Е.В. Бурмистрова, М.Р. Битянова, А.И. Красило)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39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212" y="111210"/>
            <a:ext cx="7945394" cy="7043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сопровождения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092" y="815546"/>
            <a:ext cx="10392031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Этап проблематизации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актуализация совместно с ребенком предмета сопровождения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сути и причины возникновения проблемы, вскрытие противоречий,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формулирование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Поисково – вариативный этап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решения проблемы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 методов решения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участия сопровождающего и других субъектов в решении проблемы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Практическо – действенный этап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обозначенному плану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Аналитический этап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произведенных действий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возможного переноса данного опыта на другие ситуации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событий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4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3" y="250521"/>
            <a:ext cx="11661730" cy="27807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 сопровождение в 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педагогическая деятельность, которая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педагогическое сопровождение формирования и реализации обучающимися индивидуальных образовательных программ при реализации принципов индивидуализации, открытости, вариативности, событийности образования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81" y="3513553"/>
            <a:ext cx="4972833" cy="3360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18" y="3529653"/>
            <a:ext cx="3344447" cy="33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71" y="1"/>
            <a:ext cx="7482899" cy="96338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тьютора: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832757"/>
            <a:ext cx="10591800" cy="602524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Сопровождает формирование и реализацию ИОП: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запрос тьюторанта с учетом его потребностей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анализ ресурсов образовательной среды с тьюторантом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формированию и реализации ИОП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с тьюторантом  анализ и оценку реализации ИОП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выбор форм тьюторского сопровождения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Организует образовательную среду для реализации ИОП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рациональное и эффективное использование имеющихся ресурсов образовательной среды и способствует их расширению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Сотрудничает с субъектами образования включенными в реализацию ИОП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Разрабатывает методическое обеспечение формирования и реализации ИОП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адаптирует методический инструментарий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рабочую тьюторскую документацию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6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40" y="137786"/>
            <a:ext cx="10089171" cy="9018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необходимые для тьютора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12941" y="1315233"/>
            <a:ext cx="5536505" cy="5542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Дидактика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Возрастная педагогика и психология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Философские, психологические и педагогические основания тьюторства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педагогика индивидуализации и психологии развития личности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Антропология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Акмеология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Тенденции развития профессионального рынка, профессии будущего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Основы конфликтологии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Основы коррекционной педагогики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Технологии открытого образования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Виды, формы и способы коммуникации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Современные информационно – коммуникативные технологии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Современные подходы к методическому обеспечению образовательного процесса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Методы поиска, обработки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систематизации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информации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Методология моделирования, конструирования, проектирования, программирования, исследования, изобретения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887233" y="1315232"/>
            <a:ext cx="6304766" cy="554276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Компетентностный подход в образовании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Классификация мотивов человеческой деятельности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Понятия мотива, интереса, цели, образовательного запроса, образовательного ресурса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Типология и источники образовательных ресурсов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Особенности познавательной активности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Понятие самоорганизации, методы и способы ее формирования и развития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Методики организации рефлексии, экспертизы, мониторинга, исследования образовательных результатов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Мотивация тьюторантов различных категорий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интерактивные технологии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тьюторские технологии (образовательная картография, образовательное путешествие и т.д.)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Ресурсная схема общего тьюторского действия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Этапы тьюторского сопровождения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Формы портфолио (презентационный, тематический, портфолио достижений)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Понятие избыточной образовательной среды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- Типы и виды отчетной педагогической документации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0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914" y="137786"/>
            <a:ext cx="10659649" cy="32818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целостная, системно организованная деятельность, в процессе которой создаются социально-психологические и педагогические условия для успешного обучения и развития ребенка.</a:t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системы психологического сопровождения является единство требований, предъявляемых ребенку в школе, семье, обществе.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1" y="3369769"/>
            <a:ext cx="4634631" cy="3479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566" y="3402406"/>
            <a:ext cx="4544605" cy="34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542" y="0"/>
            <a:ext cx="7634070" cy="86429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психолога –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448" y="1149178"/>
            <a:ext cx="10548551" cy="5708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1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Просветительская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потребности в психологических знаниях учащихся, желания использовать их в интересах собственного развития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личностного развития и самоопределения обучающихся на каждом возрастном этапе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решении тех проблем, с которыми к психологу обращаются учителя, обучающиеся, родители</a:t>
            </a: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1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</a:t>
            </a:r>
          </a:p>
          <a:p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психолого-педагогическое изучение обучающихся на протяжении всего периода обучения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индивидуальных особенностей и склонностей личности, её потенциальных возможностей в процессе обучения и воспитания, в профессиональном самоопределении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причин и механизмов нарушений в обучении, развитии, социальной адаптации.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65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542" y="0"/>
            <a:ext cx="7634070" cy="86429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психолога –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45" y="1099751"/>
            <a:ext cx="10268465" cy="55852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Коррекционно-развивающая</a:t>
            </a:r>
          </a:p>
          <a:p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воздействие на личность с целью формирования у неё ряда индивидуально-психологических особенностей необходимых для дальнейшего становления и развития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 с обучающимися, имеющими проблемы в обучении, поведении и личностном развитии, выявленные в процессе диагностики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учащимися на уменьшение степени выраженности патологии, её поведенческих последствий; предупреждение появления вторичных отклонений в развитии </a:t>
            </a:r>
          </a:p>
          <a:p>
            <a:pPr marL="0" indent="0">
              <a:buNone/>
            </a:pPr>
            <a:r>
              <a:rPr lang="ru-RU" sz="5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Профилактическая</a:t>
            </a:r>
          </a:p>
          <a:p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возникновения явлений дезадаптации обучающихся</a:t>
            </a:r>
          </a:p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конкретных рекомендаций педагогическим работникам, родителям по оказанию помощи в вопросах воспитания, обучения и развития с учетом возрастных и индивидуальных особенностей.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79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100" y="0"/>
            <a:ext cx="9049511" cy="764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необходимые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87891" y="1390389"/>
            <a:ext cx="5323562" cy="5874708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 – педагогической науки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личности и малых групп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возрастной и педагогической психологии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основы организации и проведения мониторинга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методы организации психологического исследования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статистического анализа данных психологического исследования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интерпретации и предоставления результатов психологического исследования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психодидактики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этика психолога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психолого – педагогической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</a:p>
          <a:p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методы оценки параметров комфортности и безопасности образовательной среды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теория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</a:p>
          <a:p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консультативной работы психолога</a:t>
            </a:r>
          </a:p>
          <a:p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99551" y="1390389"/>
            <a:ext cx="6392448" cy="5874708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коррекционно – развивающей работы и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психологической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различных категорий обучающихся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динамики, методы/приемы групповой коррекционно – развивающей работы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методика психодиагностики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принципы психологического просвещения в образовательных учреждениях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дезадаптивных состояний у детей, подростков и молодежи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способы проектирования безопасной и комфортной образовательной среды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предотвращения профессионального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выгорания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физиологии и гигиены обучающихся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учащимися групп риска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просвещения с учетом особенностей отдельных учащихся образовательных учреждений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учащихся к разным условиям образовательной среды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97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022" y="210064"/>
            <a:ext cx="10290659" cy="289148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 области воспитания и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воспитания и социализации обучающихся, их духовно – нравственного, интеллектуального и физического развития, способствует расширению социокультурного опыта, поддержки социальных инициатив, организации досуга, социального партнерства субъектов воспитания и удовлетворения индивидуальных потребностей обучающихся в личностном развитии.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1" y="3342231"/>
            <a:ext cx="4797469" cy="3499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238" y="3720230"/>
            <a:ext cx="6235443" cy="30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51" y="162839"/>
            <a:ext cx="11040649" cy="26555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Компете́нтность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наличие знаний и опыта, необходимых 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эффективной деятельности в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заданной предметной области.  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ompetens подходящий,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соответствующий)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145" y="2818355"/>
            <a:ext cx="11511419" cy="39206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      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определяет моя компетентность?</a:t>
            </a: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Мою роль в общем деле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Личный интерес и вызов его исполнять САМОСТОЯТЕЛЬНО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Признание профессиональных качеств коллегами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Признание потребителя на рынке услуг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80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0"/>
            <a:ext cx="8915401" cy="7043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педагога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232" y="1062681"/>
            <a:ext cx="10367319" cy="57088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Социально – педагогическое сопровождение и социальная адаптация обучающихся</a:t>
            </a:r>
          </a:p>
          <a:p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организация программ социально – педагогической поддержки, социального воспитания и адаптации обучающихся</a:t>
            </a:r>
          </a:p>
          <a:p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</a:t>
            </a:r>
            <a:r>
              <a:rPr lang="ru-RU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методическое обеспечение социально – педагогической поддержки, социального воспитания и адаптации </a:t>
            </a:r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0" indent="0">
              <a:buNone/>
            </a:pPr>
            <a:endParaRPr lang="ru-RU" sz="45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4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развития детского самоуправления, деятельности детских общественных организаций и коллективов</a:t>
            </a:r>
          </a:p>
          <a:p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программ воспитания и социализации, деятельности детских общественных объединений, внеурочной и досуговой деятельности учащихся и моделей развития детского самоуправления</a:t>
            </a:r>
          </a:p>
          <a:p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социальной и личностно значимой деятельности детей и взрослых, создание условий для развития детской самодеятельности</a:t>
            </a:r>
          </a:p>
          <a:p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</a:t>
            </a:r>
            <a:r>
              <a:rPr lang="ru-RU" sz="4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обеспечение деятельности детских общественных организаций, объединений, внеурочной, досуговой деятельности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56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1" y="0"/>
            <a:ext cx="8915401" cy="7043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педагога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097" y="1013255"/>
            <a:ext cx="10733903" cy="5708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Организационно – педагогическое обеспечение воспитательного процесса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педагогическое обеспечение совместной социально и личностно значимой деятельности субъектов воспитания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участия семьи в воспитательной деятельности институтов социализации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разным направлениям деятельности: техническому, художественному, спортивному, туристско – краеведческому, организация профориентационной работы и др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Воспитательная работа с группой учащихся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 с группой обучающихся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групп обучающихся, направленной на их воспитание и социализацию</a:t>
            </a:r>
          </a:p>
          <a:p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– методического воспитательного процесса в группе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432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222" y="0"/>
            <a:ext cx="9453390" cy="939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необходимые для педагога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805" y="939114"/>
            <a:ext cx="9848807" cy="5597610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общей педагогики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Теория и методика воспитания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возрастной педагогики и психологии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социальной педагогики и социальной работы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Основы социально-педагогического проектирования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Теория и практика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детей и молодежи в трудной жизненной ситуации и профилактики социальных девиаций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Теория и методика социально-педагогической поддержки деятельности детских общественных организаций, движений, объединений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668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57" y="0"/>
            <a:ext cx="11035056" cy="13098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взросления как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ответственности, самостоятельности, инициативности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557" y="1470454"/>
            <a:ext cx="7815887" cy="53875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своей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своих потребностей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целостности своих личностных границ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целостности чужих личностных границ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социальных правил, норм, договоров, как регулятор отношений в обществе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своих личных ограничений через обучение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своих возможностей через кооперацию с другими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своих прав и соблюдение взятых обязательств (гражданско – правовая свобода)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полное жизнеобеспечение (экономическая свобода)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своих способностей и талантов в творчестве, предоставление этого другим (авторство)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жизнеобеспечение и защиту своих детей и близких/неблизких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своих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</a:t>
            </a:r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смыслов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443" y="1859425"/>
            <a:ext cx="3435177" cy="48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648" y="90617"/>
            <a:ext cx="8773770" cy="367526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Yu Mincho Demibold" panose="02020600000000000000" pitchFamily="18" charset="-128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Yu Mincho Demibold" panose="020206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0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0" y="87683"/>
            <a:ext cx="10978019" cy="103965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Сопровождающие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780" y="1352811"/>
            <a:ext cx="11298479" cy="5386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Учитель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процесс – обучение, отвечает за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научение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Тренер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процесс – тренировка, отвечает за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Психолог </a:t>
            </a:r>
            <a:r>
              <a:rPr lang="ru-RU" sz="2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процесс – лечение, отвечает за приведение человека к норме поведения и переживания, «души в равновесие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Тьютор 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процесс – самореализация человека в качестве субъекта своей жизнедеятельности, отвечает за смыслообразование для своих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Воспитатель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базовый процесс – формирование ценностей, отвечает за навыки социального поведения и взаимодействия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25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714" y="172995"/>
            <a:ext cx="9193898" cy="2310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</a:t>
            </a: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следовать вместе с кем то, находится рядом с кем то в пути, идти за кем то, провожать, идти рука об руку.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015" y="3386916"/>
            <a:ext cx="5042780" cy="33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415" y="247136"/>
            <a:ext cx="8823197" cy="9391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735" y="1075039"/>
            <a:ext cx="10392033" cy="56099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многоаспектное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полиморфное взаимодействие,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преобразование неблагоприятных условий развития (внешних и внутренних). Любая программа сопровождения в образовании представляет собой, прежде всего, технологию разрешения проблем развития, важнейшим результатом которой выступает приобретенный опыт разнопланового взаимодействия, позволяющий осуществлять перенос в другие ситуации для разрешения сходных проблем. Целевым назначением программ сопровождения выступает оказание субъекту развития помощи и поддержки на начальных этапах, а также в особо трудных, кризисных, переходных периодах становления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(Л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 Бережнова, В. И.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Богословский)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59" y="148281"/>
            <a:ext cx="10437341" cy="15693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</a:t>
            </a: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b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организованное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помогает человеку войти в ту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зону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которая ему пока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недоступна</a:t>
            </a:r>
            <a:endParaRPr lang="ru-RU" sz="31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465" y="1804085"/>
            <a:ext cx="10380147" cy="4880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решаемые 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</a:p>
          <a:p>
            <a:r>
              <a:rPr lang="ru-RU" dirty="0" smtClean="0"/>
              <a:t>	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ориентационного поля развития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Поддержание адекватной самооценки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Увеличение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личностных ресурсов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оперативной помощи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личных проблем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Саморегуляция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самосохранения и развития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81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859" y="123568"/>
            <a:ext cx="8340811" cy="54098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2877" y="939113"/>
            <a:ext cx="9811736" cy="5671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2097581" y="2879128"/>
            <a:ext cx="1597088" cy="1940008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Субъект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5955956" y="3052120"/>
            <a:ext cx="1634159" cy="160909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Субъект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694669" y="1853515"/>
            <a:ext cx="2261288" cy="102561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Проблема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534032" y="4164228"/>
            <a:ext cx="2619633" cy="102561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</a:t>
            </a:r>
            <a:endParaRPr lang="ru-RU" dirty="0"/>
          </a:p>
        </p:txBody>
      </p:sp>
      <p:sp>
        <p:nvSpPr>
          <p:cNvPr id="17" name="Солнце 16"/>
          <p:cNvSpPr/>
          <p:nvPr/>
        </p:nvSpPr>
        <p:spPr>
          <a:xfrm>
            <a:off x="7957749" y="1035251"/>
            <a:ext cx="3534033" cy="3030122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преобразование</a:t>
            </a:r>
            <a:endParaRPr lang="ru-RU" dirty="0"/>
          </a:p>
        </p:txBody>
      </p:sp>
      <p:sp>
        <p:nvSpPr>
          <p:cNvPr id="24" name="Выгнутая вниз стрелка 23"/>
          <p:cNvSpPr/>
          <p:nvPr/>
        </p:nvSpPr>
        <p:spPr>
          <a:xfrm>
            <a:off x="5758248" y="4930347"/>
            <a:ext cx="4880920" cy="939112"/>
          </a:xfrm>
          <a:prstGeom prst="curvedUpArrow">
            <a:avLst>
              <a:gd name="adj1" fmla="val 36631"/>
              <a:gd name="adj2" fmla="val 5000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776" y="5398533"/>
            <a:ext cx="226128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1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588" y="86498"/>
            <a:ext cx="10330249" cy="34969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 сопровождении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друг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в общей деятельности. 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вид непосредственного или опосредованного, внешнего или внутреннего отношения,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194" y="2619633"/>
            <a:ext cx="11417643" cy="48314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особый вид совместной деятельности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Лийметс)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организации деятельности (А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Самусевич)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существующая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субъектов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Л. Лернер, Б. Т. Лихачев, Ю. К.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Бабанский)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сущностная характеристика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учебновоспитательного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особый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деятельностного и личностного обмена между педагогом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развивающийся в пространстве и времени процесс (Н. Ф.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Родионова)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7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870" y="148281"/>
            <a:ext cx="10070757" cy="11986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характеристики взаимоотношений в сопровождении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97" y="1519880"/>
            <a:ext cx="11479427" cy="523926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субъектов,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заинтересованных друг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друге. Характер этих отношений эмоциональный, деятельностный, смысловой, ценностный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и равенство друг перед другом – 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обровольное сотрудничество на основе взаимного доверия, открытости, честности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на основе договоренностей и свободного выбора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ориентации,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движемся в одном направлении в совместной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ценностно-смысловое пространство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желание обмениваться друг с другом информацией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638284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682</TotalTime>
  <Words>1789</Words>
  <Application>Microsoft Office PowerPoint</Application>
  <PresentationFormat>Произвольный</PresentationFormat>
  <Paragraphs>211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Тьюторское, психологическое,  педагогическое сопровождение.                      Сходство и отличия.                      </vt:lpstr>
      <vt:lpstr>Компете́нтность — наличие знаний и опыта, необходимых   для эффективной деятельности в заданной предметной области.   (лат. competens подходящий, соответствующий)</vt:lpstr>
      <vt:lpstr>Сопровождающие профессии</vt:lpstr>
      <vt:lpstr>Сопровождать    следовать вместе с кем то, находится рядом с кем то в пути, идти за кем то, провожать, идти рука об руку.</vt:lpstr>
      <vt:lpstr>Сопровождение в образовании</vt:lpstr>
      <vt:lpstr>Основной смысл сопровождения  Успешно организованное сопровождение помогает человеку войти в ту зону развития, которая ему пока недоступна</vt:lpstr>
      <vt:lpstr>Сопровождение</vt:lpstr>
      <vt:lpstr>Взаимодействие в сопровождении процесс воздействия субъектов друг на друга в общей деятельности. И представляет собой вид непосредственного или опосредованного, внешнего или внутреннего отношения, связи</vt:lpstr>
      <vt:lpstr>Качественные характеристики взаимоотношений в сопровождении</vt:lpstr>
      <vt:lpstr>Методологические основы системы  психолого – педагогического сопровождения                                                         С.Г. Косарецкий </vt:lpstr>
      <vt:lpstr>Основные этапы сопровождения</vt:lpstr>
      <vt:lpstr>Тьюторское сопровождение в образовании    это педагогическая деятельность, которая направлена на педагогическое сопровождение формирования и реализации обучающимися индивидуальных образовательных программ при реализации принципов индивидуализации, открытости, вариативности, событийности образования и др.</vt:lpstr>
      <vt:lpstr>Функции тьютора:</vt:lpstr>
      <vt:lpstr>Знания необходимые для тьютора </vt:lpstr>
      <vt:lpstr>Психолого-педагогическое сопровождение   это целостная, системно организованная деятельность, в процессе которой создаются социально-психологические и педагогические условия для успешного обучения и развития ребенка. Основой системы психологического сопровождения является единство требований, предъявляемых ребенку в школе, семье, обществе. </vt:lpstr>
      <vt:lpstr>Функции психолога – педагога</vt:lpstr>
      <vt:lpstr>Функции психолога – педагога</vt:lpstr>
      <vt:lpstr>Знания необходимые для психолога</vt:lpstr>
      <vt:lpstr>Педагог в области воспитания и социализации  создает условия для воспитания и социализации обучающихся, их духовно – нравственного, интеллектуального и физического развития, способствует расширению социокультурного опыта, поддержки социальных инициатив, организации досуга, социального партнерства субъектов воспитания и удовлетворения индивидуальных потребностей обучающихся в личностном развитии.</vt:lpstr>
      <vt:lpstr>Функции педагога</vt:lpstr>
      <vt:lpstr>Функции педагога</vt:lpstr>
      <vt:lpstr>Знания необходимые для педагога</vt:lpstr>
      <vt:lpstr>Динамика взросления как принятие ответственности, самостоятельности, инициативности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Тьютрское, психолгическое,  педагогическое сопровождение.   Сходство и отличия.</dc:title>
  <dc:creator>Елена Поройкова</dc:creator>
  <cp:lastModifiedBy>Кучукова</cp:lastModifiedBy>
  <cp:revision>69</cp:revision>
  <dcterms:created xsi:type="dcterms:W3CDTF">2019-03-22T12:37:03Z</dcterms:created>
  <dcterms:modified xsi:type="dcterms:W3CDTF">2024-01-30T11:56:43Z</dcterms:modified>
</cp:coreProperties>
</file>