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132138"/>
            <a:ext cx="5949950" cy="59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8036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830513"/>
            <a:ext cx="5949950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36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37746"/>
            <a:ext cx="5184575" cy="6359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4648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6632"/>
            <a:ext cx="4908354" cy="623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014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5" y="1339850"/>
            <a:ext cx="6291263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5945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655638"/>
            <a:ext cx="5949950" cy="554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791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325563"/>
            <a:ext cx="5949950" cy="420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677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011488"/>
            <a:ext cx="5949950" cy="83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898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708150"/>
            <a:ext cx="5949950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95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659063"/>
            <a:ext cx="5949950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763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76538"/>
            <a:ext cx="59499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82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41588"/>
            <a:ext cx="594995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204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006600"/>
            <a:ext cx="5949950" cy="284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839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22525"/>
            <a:ext cx="59499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742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32063"/>
            <a:ext cx="5949950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8049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</TotalTime>
  <Words>0</Words>
  <Application>Microsoft Office PowerPoint</Application>
  <PresentationFormat>Экран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302</dc:creator>
  <cp:lastModifiedBy>302</cp:lastModifiedBy>
  <cp:revision>1</cp:revision>
  <dcterms:created xsi:type="dcterms:W3CDTF">2024-01-24T12:26:58Z</dcterms:created>
  <dcterms:modified xsi:type="dcterms:W3CDTF">2024-01-24T12:30:27Z</dcterms:modified>
</cp:coreProperties>
</file>