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78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132138"/>
            <a:ext cx="5949950" cy="59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8036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830513"/>
            <a:ext cx="5949950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5369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37746"/>
            <a:ext cx="5184575" cy="6359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4648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6632"/>
            <a:ext cx="4908354" cy="6237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2014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575" y="1339850"/>
            <a:ext cx="6291263" cy="417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5945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655638"/>
            <a:ext cx="5949950" cy="554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4791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325563"/>
            <a:ext cx="5949950" cy="420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777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011488"/>
            <a:ext cx="5949950" cy="83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8982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708150"/>
            <a:ext cx="5949950" cy="344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9958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659063"/>
            <a:ext cx="5949950" cy="153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7634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776538"/>
            <a:ext cx="594995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826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541588"/>
            <a:ext cx="5949950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2045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006600"/>
            <a:ext cx="5949950" cy="28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8392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422525"/>
            <a:ext cx="5949950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5742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532063"/>
            <a:ext cx="5949950" cy="179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80492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</TotalTime>
  <Words>0</Words>
  <Application>Microsoft Office PowerPoint</Application>
  <PresentationFormat>Экран (4:3)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302</dc:creator>
  <cp:lastModifiedBy>302</cp:lastModifiedBy>
  <cp:revision>1</cp:revision>
  <dcterms:created xsi:type="dcterms:W3CDTF">2024-01-24T12:26:58Z</dcterms:created>
  <dcterms:modified xsi:type="dcterms:W3CDTF">2024-01-24T12:30:27Z</dcterms:modified>
</cp:coreProperties>
</file>