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068960"/>
            <a:ext cx="8305800" cy="1981200"/>
          </a:xfrm>
        </p:spPr>
        <p:txBody>
          <a:bodyPr>
            <a:normAutofit fontScale="90000"/>
          </a:bodyPr>
          <a:lstStyle/>
          <a:p>
            <a:r>
              <a:rPr lang="ru-RU" dirty="0"/>
              <a:t>2.6.</a:t>
            </a:r>
            <a:br>
              <a:rPr lang="ru-RU" dirty="0"/>
            </a:br>
            <a:r>
              <a:rPr lang="ru-RU" dirty="0"/>
              <a:t>Образовательные технологии достижения предметных, </a:t>
            </a:r>
            <a:r>
              <a:rPr lang="ru-RU" dirty="0" err="1"/>
              <a:t>метапредметных</a:t>
            </a:r>
            <a:r>
              <a:rPr lang="ru-RU" dirty="0"/>
              <a:t> и личностных результатов.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0883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649538"/>
            <a:ext cx="594995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1822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135063"/>
            <a:ext cx="5949950" cy="45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6669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811213"/>
            <a:ext cx="5949950" cy="52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502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305050"/>
            <a:ext cx="5949950" cy="224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1106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884488"/>
            <a:ext cx="5949950" cy="108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71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654175"/>
            <a:ext cx="5949950" cy="354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79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541588"/>
            <a:ext cx="5949950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55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13038"/>
            <a:ext cx="594995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218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708150"/>
            <a:ext cx="5949950" cy="344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5443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119188"/>
            <a:ext cx="5949950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182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178050"/>
            <a:ext cx="5949950" cy="250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2779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874713"/>
            <a:ext cx="5949950" cy="510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9264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565150"/>
            <a:ext cx="5949950" cy="572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237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555625"/>
            <a:ext cx="5949950" cy="574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4563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2</Words>
  <Application>Microsoft Office PowerPoint</Application>
  <PresentationFormat>Экран (4:3)</PresentationFormat>
  <Paragraphs>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Бумажная</vt:lpstr>
      <vt:lpstr>2.6. Образовательные технологии достижения предметных, метапредметных и личностных результатов.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2.6. Образовательные технологии достижения предметных, метапредметных и личностных результатов. </dc:title>
  <dc:creator>302</dc:creator>
  <cp:lastModifiedBy>302</cp:lastModifiedBy>
  <cp:revision>2</cp:revision>
  <dcterms:created xsi:type="dcterms:W3CDTF">2024-01-24T13:15:51Z</dcterms:created>
  <dcterms:modified xsi:type="dcterms:W3CDTF">2024-01-24T13:18:27Z</dcterms:modified>
</cp:coreProperties>
</file>