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58" r:id="rId3"/>
    <p:sldId id="260" r:id="rId4"/>
    <p:sldId id="261" r:id="rId5"/>
    <p:sldId id="262" r:id="rId6"/>
    <p:sldId id="275" r:id="rId7"/>
    <p:sldId id="276" r:id="rId8"/>
    <p:sldId id="277" r:id="rId9"/>
    <p:sldId id="263" r:id="rId10"/>
    <p:sldId id="278" r:id="rId11"/>
    <p:sldId id="279" r:id="rId12"/>
    <p:sldId id="264" r:id="rId13"/>
    <p:sldId id="283" r:id="rId14"/>
    <p:sldId id="265" r:id="rId15"/>
    <p:sldId id="266" r:id="rId16"/>
    <p:sldId id="280" r:id="rId17"/>
    <p:sldId id="267" r:id="rId18"/>
    <p:sldId id="268" r:id="rId19"/>
    <p:sldId id="269" r:id="rId20"/>
    <p:sldId id="270" r:id="rId21"/>
    <p:sldId id="272" r:id="rId22"/>
    <p:sldId id="271" r:id="rId23"/>
    <p:sldId id="274" r:id="rId24"/>
    <p:sldId id="281" r:id="rId25"/>
    <p:sldId id="28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f.ppt-online.org/files/slide/l/lpXRcYib1atNzI5yvAZ2wDE8Hu0TSxrLe4PjQf/slide-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7" t="26506" r="33037" b="11621"/>
          <a:stretch/>
        </p:blipFill>
        <p:spPr bwMode="auto">
          <a:xfrm>
            <a:off x="4499992" y="3050906"/>
            <a:ext cx="4298214" cy="35302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.ytimg.com/vi/_B2gk1Hr3KU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8" r="41278"/>
          <a:stretch/>
        </p:blipFill>
        <p:spPr bwMode="auto">
          <a:xfrm>
            <a:off x="539552" y="1124744"/>
            <a:ext cx="3384376" cy="38903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90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492896"/>
            <a:ext cx="7588365" cy="3450696"/>
          </a:xfrm>
        </p:spPr>
        <p:txBody>
          <a:bodyPr>
            <a:normAutofit fontScale="92500"/>
          </a:bodyPr>
          <a:lstStyle/>
          <a:p>
            <a:pPr marL="627063" lvl="2" indent="0" algn="just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		</a:t>
            </a:r>
            <a:r>
              <a:rPr lang="ru-RU" sz="5200" b="1" dirty="0" err="1" smtClean="0">
                <a:solidFill>
                  <a:srgbClr val="FF0000"/>
                </a:solidFill>
              </a:rPr>
              <a:t>Сёз</a:t>
            </a:r>
            <a:r>
              <a:rPr lang="ru-RU" sz="3600" dirty="0" smtClean="0"/>
              <a:t> </a:t>
            </a:r>
            <a:r>
              <a:rPr lang="ru-RU" sz="3600" b="1" i="1" dirty="0" err="1">
                <a:solidFill>
                  <a:schemeClr val="tx1"/>
                </a:solidFill>
              </a:rPr>
              <a:t>адамны</a:t>
            </a:r>
            <a:r>
              <a:rPr lang="ru-RU" sz="3600" b="1" i="1" dirty="0">
                <a:solidFill>
                  <a:schemeClr val="tx1"/>
                </a:solidFill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</a:rPr>
              <a:t>къууандыргъан</a:t>
            </a:r>
            <a:r>
              <a:rPr lang="ru-RU" sz="3600" b="1" i="1" dirty="0">
                <a:solidFill>
                  <a:schemeClr val="tx1"/>
                </a:solidFill>
              </a:rPr>
              <a:t>, </a:t>
            </a:r>
            <a:r>
              <a:rPr lang="ru-RU" sz="3600" b="1" i="1" dirty="0" err="1">
                <a:solidFill>
                  <a:schemeClr val="tx1"/>
                </a:solidFill>
              </a:rPr>
              <a:t>жарсытхан</a:t>
            </a:r>
            <a:r>
              <a:rPr lang="ru-RU" sz="3600" b="1" i="1" dirty="0">
                <a:solidFill>
                  <a:schemeClr val="tx1"/>
                </a:solidFill>
              </a:rPr>
              <a:t> да </a:t>
            </a:r>
            <a:r>
              <a:rPr lang="ru-RU" sz="3600" b="1" i="1" dirty="0" err="1">
                <a:solidFill>
                  <a:schemeClr val="tx1"/>
                </a:solidFill>
              </a:rPr>
              <a:t>этеди</a:t>
            </a:r>
            <a:r>
              <a:rPr lang="ru-RU" sz="3600" b="1" i="1" dirty="0">
                <a:solidFill>
                  <a:schemeClr val="tx1"/>
                </a:solidFill>
              </a:rPr>
              <a:t>. </a:t>
            </a:r>
            <a:r>
              <a:rPr lang="ru-RU" sz="3600" b="1" i="1" dirty="0" err="1">
                <a:solidFill>
                  <a:schemeClr val="tx1"/>
                </a:solidFill>
              </a:rPr>
              <a:t>Бирде</a:t>
            </a:r>
            <a:r>
              <a:rPr lang="ru-RU" sz="3600" b="1" i="1" dirty="0">
                <a:solidFill>
                  <a:schemeClr val="tx1"/>
                </a:solidFill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</a:rPr>
              <a:t>жау</a:t>
            </a:r>
            <a:r>
              <a:rPr lang="ru-RU" sz="3600" b="1" i="1" dirty="0">
                <a:solidFill>
                  <a:schemeClr val="tx1"/>
                </a:solidFill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</a:rPr>
              <a:t>жакъгъанча</a:t>
            </a:r>
            <a:r>
              <a:rPr lang="ru-RU" sz="3600" b="1" i="1" dirty="0">
                <a:solidFill>
                  <a:schemeClr val="tx1"/>
                </a:solidFill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</a:rPr>
              <a:t>жюрегинги</a:t>
            </a:r>
            <a:r>
              <a:rPr lang="ru-RU" sz="3600" b="1" i="1" dirty="0">
                <a:solidFill>
                  <a:schemeClr val="tx1"/>
                </a:solidFill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</a:rPr>
              <a:t>жумушакъ</a:t>
            </a:r>
            <a:r>
              <a:rPr lang="ru-RU" sz="3600" b="1" i="1" dirty="0">
                <a:solidFill>
                  <a:schemeClr val="tx1"/>
                </a:solidFill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</a:rPr>
              <a:t>этеди</a:t>
            </a:r>
            <a:r>
              <a:rPr lang="ru-RU" sz="3600" b="1" i="1" dirty="0">
                <a:solidFill>
                  <a:schemeClr val="tx1"/>
                </a:solidFill>
              </a:rPr>
              <a:t>, </a:t>
            </a:r>
            <a:r>
              <a:rPr lang="ru-RU" sz="3600" b="1" i="1" dirty="0" err="1">
                <a:solidFill>
                  <a:schemeClr val="tx1"/>
                </a:solidFill>
              </a:rPr>
              <a:t>бирде</a:t>
            </a:r>
            <a:r>
              <a:rPr lang="ru-RU" sz="3600" b="1" i="1" dirty="0">
                <a:solidFill>
                  <a:schemeClr val="tx1"/>
                </a:solidFill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</a:rPr>
              <a:t>ачы</a:t>
            </a:r>
            <a:r>
              <a:rPr lang="ru-RU" sz="3600" b="1" i="1" dirty="0">
                <a:solidFill>
                  <a:schemeClr val="tx1"/>
                </a:solidFill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</a:rPr>
              <a:t>айтылып</a:t>
            </a:r>
            <a:r>
              <a:rPr lang="ru-RU" sz="3600" b="1" i="1" dirty="0">
                <a:solidFill>
                  <a:schemeClr val="tx1"/>
                </a:solidFill>
              </a:rPr>
              <a:t>, </a:t>
            </a:r>
            <a:r>
              <a:rPr lang="ru-RU" sz="3600" b="1" i="1" dirty="0" err="1">
                <a:solidFill>
                  <a:schemeClr val="tx1"/>
                </a:solidFill>
              </a:rPr>
              <a:t>жюрегинги</a:t>
            </a:r>
            <a:r>
              <a:rPr lang="ru-RU" sz="3600" b="1" i="1" dirty="0">
                <a:solidFill>
                  <a:schemeClr val="tx1"/>
                </a:solidFill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</a:rPr>
              <a:t>къыйнайды</a:t>
            </a:r>
            <a:r>
              <a:rPr lang="ru-RU" sz="3600" b="1" i="1" dirty="0">
                <a:solidFill>
                  <a:schemeClr val="tx1"/>
                </a:solidFill>
              </a:rPr>
              <a:t>. </a:t>
            </a:r>
          </a:p>
          <a:p>
            <a:r>
              <a:rPr lang="ru-RU" b="1" i="1" dirty="0">
                <a:solidFill>
                  <a:schemeClr val="tx1"/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07023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3429000"/>
            <a:ext cx="8280920" cy="2952328"/>
          </a:xfrm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</a:pPr>
            <a:r>
              <a:rPr lang="ru-RU" sz="2600" b="1" i="1" dirty="0" err="1"/>
              <a:t>Сёзню</a:t>
            </a:r>
            <a:r>
              <a:rPr lang="ru-RU" sz="2600" b="1" i="1" dirty="0"/>
              <a:t>  </a:t>
            </a:r>
            <a:r>
              <a:rPr lang="ru-RU" sz="2600" b="1" i="1" dirty="0" err="1"/>
              <a:t>юсюнден</a:t>
            </a:r>
            <a:r>
              <a:rPr lang="ru-RU" sz="2600" b="1" i="1" dirty="0"/>
              <a:t> </a:t>
            </a:r>
            <a:r>
              <a:rPr lang="ru-RU" sz="2600" b="1" i="1" dirty="0" err="1">
                <a:solidFill>
                  <a:srgbClr val="FF0000"/>
                </a:solidFill>
              </a:rPr>
              <a:t>Мёчюланы</a:t>
            </a:r>
            <a:r>
              <a:rPr lang="ru-RU" sz="2600" b="1" i="1" dirty="0"/>
              <a:t> </a:t>
            </a:r>
            <a:r>
              <a:rPr lang="ru-RU" sz="2600" b="1" i="1" dirty="0" err="1"/>
              <a:t>Кязим</a:t>
            </a:r>
            <a:r>
              <a:rPr lang="ru-RU" sz="2600" b="1" i="1" dirty="0"/>
              <a:t> </a:t>
            </a:r>
            <a:r>
              <a:rPr lang="ru-RU" sz="2600" b="1" i="1" dirty="0" err="1"/>
              <a:t>жазгъан</a:t>
            </a:r>
            <a:r>
              <a:rPr lang="ru-RU" sz="2600" b="1" i="1" dirty="0"/>
              <a:t> </a:t>
            </a:r>
            <a:r>
              <a:rPr lang="ru-RU" sz="2600" b="1" i="1" dirty="0" err="1"/>
              <a:t>назму</a:t>
            </a:r>
            <a:r>
              <a:rPr lang="ru-RU" sz="2600" b="1" i="1" dirty="0"/>
              <a:t>, </a:t>
            </a:r>
            <a:r>
              <a:rPr lang="ru-RU" sz="2600" b="1" i="1" dirty="0" err="1" smtClean="0"/>
              <a:t>бизни</a:t>
            </a:r>
            <a:r>
              <a:rPr lang="ru-RU" sz="2600" b="1" i="1" dirty="0" smtClean="0"/>
              <a:t> </a:t>
            </a:r>
            <a:r>
              <a:rPr lang="ru-RU" sz="2600" b="1" i="1" dirty="0" err="1"/>
              <a:t>жашауубузгъа</a:t>
            </a:r>
            <a:r>
              <a:rPr lang="ru-RU" sz="2600" b="1" i="1" dirty="0"/>
              <a:t> </a:t>
            </a:r>
            <a:r>
              <a:rPr lang="ru-RU" sz="2600" b="1" i="1" dirty="0" err="1"/>
              <a:t>дерс</a:t>
            </a:r>
            <a:r>
              <a:rPr lang="ru-RU" sz="2600" b="1" i="1" dirty="0"/>
              <a:t> </a:t>
            </a:r>
            <a:r>
              <a:rPr lang="ru-RU" sz="2600" b="1" i="1" dirty="0" err="1"/>
              <a:t>китап</a:t>
            </a:r>
            <a:r>
              <a:rPr lang="ru-RU" sz="2600" b="1" i="1" dirty="0"/>
              <a:t> </a:t>
            </a:r>
            <a:r>
              <a:rPr lang="ru-RU" sz="2600" b="1" i="1" dirty="0" err="1"/>
              <a:t>болса</a:t>
            </a:r>
            <a:r>
              <a:rPr lang="ru-RU" sz="2600" b="1" i="1" dirty="0"/>
              <a:t>, </a:t>
            </a:r>
            <a:r>
              <a:rPr lang="ru-RU" sz="2600" b="1" i="1" dirty="0" err="1"/>
              <a:t>бир</a:t>
            </a:r>
            <a:r>
              <a:rPr lang="ru-RU" sz="2600" b="1" i="1" dirty="0"/>
              <a:t> </a:t>
            </a:r>
            <a:r>
              <a:rPr lang="ru-RU" sz="2600" b="1" i="1" dirty="0" err="1"/>
              <a:t>адам</a:t>
            </a:r>
            <a:r>
              <a:rPr lang="ru-RU" sz="2600" b="1" i="1" dirty="0"/>
              <a:t> </a:t>
            </a:r>
            <a:r>
              <a:rPr lang="ru-RU" sz="2600" b="1" i="1" dirty="0" err="1"/>
              <a:t>башха</a:t>
            </a:r>
            <a:r>
              <a:rPr lang="ru-RU" sz="2600" b="1" i="1" dirty="0"/>
              <a:t> </a:t>
            </a:r>
            <a:r>
              <a:rPr lang="ru-RU" sz="2600" b="1" i="1" dirty="0" err="1"/>
              <a:t>адамны</a:t>
            </a:r>
            <a:r>
              <a:rPr lang="ru-RU" sz="2600" b="1" i="1" dirty="0"/>
              <a:t> </a:t>
            </a:r>
            <a:r>
              <a:rPr lang="ru-RU" sz="2600" b="1" i="1" dirty="0" err="1"/>
              <a:t>жюрегин</a:t>
            </a:r>
            <a:r>
              <a:rPr lang="ru-RU" sz="2600" b="1" i="1" dirty="0"/>
              <a:t> </a:t>
            </a:r>
            <a:r>
              <a:rPr lang="ru-RU" sz="2600" b="1" i="1" dirty="0" err="1"/>
              <a:t>ёмюрде</a:t>
            </a:r>
            <a:r>
              <a:rPr lang="ru-RU" sz="2600" b="1" i="1" dirty="0"/>
              <a:t> </a:t>
            </a:r>
            <a:r>
              <a:rPr lang="ru-RU" sz="2600" b="1" i="1" dirty="0" err="1"/>
              <a:t>къыйнамаз</a:t>
            </a:r>
            <a:r>
              <a:rPr lang="ru-RU" sz="2600" b="1" i="1" dirty="0"/>
              <a:t> </a:t>
            </a:r>
            <a:r>
              <a:rPr lang="ru-RU" sz="2600" b="1" i="1" dirty="0" err="1"/>
              <a:t>эди</a:t>
            </a:r>
            <a:r>
              <a:rPr lang="ru-RU" sz="2600" b="1" i="1" dirty="0"/>
              <a:t>. </a:t>
            </a:r>
            <a:r>
              <a:rPr lang="ru-RU" sz="2600" b="1" i="1" dirty="0" err="1"/>
              <a:t>Келчигиз</a:t>
            </a:r>
            <a:r>
              <a:rPr lang="ru-RU" sz="2600" b="1" i="1" dirty="0"/>
              <a:t> </a:t>
            </a:r>
            <a:r>
              <a:rPr lang="ru-RU" sz="2600" b="1" i="1" dirty="0" err="1"/>
              <a:t>анга</a:t>
            </a:r>
            <a:r>
              <a:rPr lang="ru-RU" sz="2600" b="1" i="1" dirty="0"/>
              <a:t> </a:t>
            </a:r>
            <a:r>
              <a:rPr lang="ru-RU" sz="2600" b="1" i="1" dirty="0" err="1"/>
              <a:t>энттада</a:t>
            </a:r>
            <a:r>
              <a:rPr lang="ru-RU" sz="2600" b="1" i="1" dirty="0"/>
              <a:t> </a:t>
            </a:r>
            <a:r>
              <a:rPr lang="ru-RU" sz="2600" b="1" i="1" dirty="0" err="1"/>
              <a:t>бир</a:t>
            </a:r>
            <a:r>
              <a:rPr lang="ru-RU" sz="2600" b="1" i="1" dirty="0"/>
              <a:t> эс </a:t>
            </a:r>
            <a:r>
              <a:rPr lang="ru-RU" sz="2600" b="1" i="1" dirty="0" err="1"/>
              <a:t>буруп</a:t>
            </a:r>
            <a:r>
              <a:rPr lang="ru-RU" sz="2600" b="1" i="1" dirty="0"/>
              <a:t> </a:t>
            </a:r>
            <a:r>
              <a:rPr lang="ru-RU" sz="2600" b="1" i="1" dirty="0" err="1"/>
              <a:t>тынгылайыкъ</a:t>
            </a:r>
            <a:r>
              <a:rPr lang="ru-RU" sz="2600" b="1" i="1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170" name="Picture 2" descr="https://avatars.mds.yandex.net/get-zen_doc/3985561/pub_61350c123df852715d2ea6ca_61350c84b1b2b70ce90b803f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48680"/>
            <a:ext cx="3846652" cy="2833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10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Жыр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«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Иги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сёз</a:t>
            </a:r>
            <a:r>
              <a:rPr lang="ru-RU" dirty="0" smtClean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»</a:t>
            </a:r>
          </a:p>
          <a:p>
            <a:endParaRPr lang="ru-RU" dirty="0">
              <a:solidFill>
                <a:schemeClr val="tx1"/>
              </a:solidFill>
              <a:latin typeface="Microsoft YaHei UI" pitchFamily="34" charset="-122"/>
              <a:ea typeface="Microsoft YaHei UI" pitchFamily="34" charset="-122"/>
            </a:endParaRPr>
          </a:p>
          <a:p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Иги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сёзню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бичакъ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кесмез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,</a:t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Иги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сёзню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боран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элтмез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.</a:t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Иги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сёз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отда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да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кюймез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,</a:t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Иги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сёзге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багъа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жетмез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.</a:t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/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Иги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сёзсюз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жашау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неди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?</a:t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Тузсуз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хантха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теппе-тенгди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!</a:t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Иги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сёзню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айтхан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эрди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!</a:t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Акъылы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жюреги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кенгди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.</a:t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/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Иги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сёз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халкъны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кючюдю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,</a:t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Зулмугъа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кебин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бичеди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.</a:t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Ол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игилени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ишиди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,</a:t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Осаллагъа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къамичиди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.</a:t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/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Иги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сёз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къоркъгъанны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билмейд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,</a:t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Байгъа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мужурача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тиед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.</a:t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Жарлы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юйге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ёкюлча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киред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,</a:t>
            </a:r>
            <a:b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</a:b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Къыйынлыкъгъа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ол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онг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беред</a:t>
            </a:r>
            <a:r>
              <a:rPr lang="ru-RU" dirty="0">
                <a:solidFill>
                  <a:schemeClr val="tx1"/>
                </a:solidFill>
                <a:latin typeface="Microsoft YaHei UI" pitchFamily="34" charset="-122"/>
                <a:ea typeface="Microsoft YaHei UI" pitchFamily="34" charset="-122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AutoShape 2" descr="https://yandex-images.clstorage.net/u56fan086/9b9067GgFU7/J3KLrQo-oe5ceyRHK4XPvv15XQGjz0RPd8Nx5qeyo5EBSBRrFNoLID001etfDHlBy3c8HBncDkcxOTcIRgbB6jMi3n-dr2HvGWnm1C0Gy7uufg3E80kFTqGAZb3p7irN2NbNdIhFVacposA-WZ5rkARsehzOyl6Lr6B1j1aYHL-iPkJoxaXmqxUgKEcgzoU4J_sRxb2E2Y1_nbX5omvhAdKWCbLCDRcrouOB-1SEaR3IIyQRzIkYROxtuIjUGN97778O4QBkYmJTaG9P5cxPu28zkc-9AxCF_9mysuIrIcmZnkI3iwOfrGllh71cwSpfgaAsFMcCWs6qIb6OXhBVsyXyQGKE5aCsnuFvxeQNiLVr-BUCuQxWwL-WcPQs564DGVhC8kOOWm3l4oJxGYcnkMiqoFPES18HLCZ6QtWRUHur-weiDW2upV7iLwEjT0x9ZTqaQHtBG8N71_n_763mhBKdS_JLBpKj6WmLORHGLVHB5yERAAkTQu1ruQff0VU_on4G6Uyuru4doiRHLgACNGCz0YG1xBtAvph986fjI4wXXYX7AA3cZyxsAvbdDO_bDmXmGAHEGwFkbfqL1B7bMOX0S6uCJ6Ai0enjw6pIhTxmN5lKuInZTXXauvin7K4JlF5DOMuNEiktoAt7moSpXMvv71gJzhjGpSz0ApBQ3jJn-w3kSuZubpTqbgQiRoL5L3oXiHyAGw21FjQ7pqsviV9bjP-ESlago-VA91zH71mP42nWgYmRRy4k-QCTGpx3L_IPrEwkam_VaexD5o6DO-P-3U5xDttB9le5Oqug4IvT2ci-jUkbo2ukh3zcierUQC5pGcaIn4WlrD0GGxcUv2x2x6NEJmalEenqymsCjnIssRwHvMdaB7TQM3xqKmsAGVXNdALKlm3iKci8HUyqmEWt6paOAVqPYmx0gdDf3_zis89nx-VmJRsi4swuSoJ0639VQHWMEsG0kbw4K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yandex-images.clstorage.net/u56fan086/9b9067GgFU7/J3KLrQo-oe5ceyRHK4XPvv15XQGjz0RPd8Nx5qeyo5EBSBRrFNoLID001etfDHlBy3c8HBncDkcxOTcIRgbB6jMi3n-dr2HvGWnm1C0Gy7uufg3E80kFTqGAZb3p7irN2NbNdIhFVacposA-WZ5rkARsehzOyl6Lr6B1j1aYHL-iPkJoxaXmqxUgKEcgzoU4J_sRxb2E2Y1_nbX5omvhAdKWCbLCDRcrouOB-1SEaR3IIyQRzIkYROxtuIjUGN97778O4QBkYmJTaG9P5cxPu28zkc-9AxCF_9mysuIrIcmZnkI3iwOfrGllh71cwSpfgaAsFMcCWs6qIb6OXhBVsyXyQGKE5aCsnuFvxeQNiLVr-BUCuQxWwL-WcPQs564DGVhC8kOOWm3l4oJxGYcnkMiqoFPES18HLCZ6QtWRUHur-weiDW2upV7iLwEjT0x9ZTqaQHtBG8N71_n_763mhBKdS_JLBpKj6WmLORHGLVHB5yERAAkTQu1ruQff0VU_on4G6Uyuru4doiRHLgACNGCz0YG1xBtAvph986fjI4wXXYX7AA3cZyxsAvbdDO_bDmXmGAHEGwFkbfqL1B7bMOX0S6uCJ6Ai0enjw6pIhTxmN5lKuInZTXXauvin7K4JlF5DOMuNEiktoAt7moSpXMvv71gJzhjGpSz0ApBQ3jJn-w3kSuZubpTqbgQiRoL5L3oXiHyAGw21FjQ7pqsviV9bjP-ESlago-VA91zH71mP42nWgYmRRy4k-QCTGpx3L_IPrEwkam_VaexD5o6DO-P-3U5xDttB9le5Oqug4IvT2ci-jUkbo2ukh3zcierUQC5pGcaIn4WlrD0GGxcUv2x2x6NEJmalEenqymsCjnIssRwHvMdaB7TQM3xqKmsAGVXNdALKlm3iKci8HUyqmEWt6paOAVqPYmx0gdDf3_zis89nx-VmJRsi4swuSoJ0639VQHWMEsG0kbw4K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https://xn--90aae3anv.xn--p1ai/wp-content/uploads/proects/culture/ethnos/balkarians/image12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104" y="1700808"/>
            <a:ext cx="3326553" cy="42484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36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1628800"/>
            <a:ext cx="7408333" cy="5112568"/>
          </a:xfrm>
        </p:spPr>
        <p:txBody>
          <a:bodyPr numCol="2"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ru-RU" b="1" dirty="0" err="1">
                <a:solidFill>
                  <a:schemeClr val="tx1"/>
                </a:solidFill>
              </a:rPr>
              <a:t>Окъ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жерине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жетип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суууйд</a:t>
            </a:r>
            <a:r>
              <a:rPr lang="ru-RU" b="1" dirty="0">
                <a:solidFill>
                  <a:schemeClr val="tx1"/>
                </a:solidFill>
              </a:rPr>
              <a:t>,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err="1">
                <a:solidFill>
                  <a:schemeClr val="tx1"/>
                </a:solidFill>
              </a:rPr>
              <a:t>Суу</a:t>
            </a:r>
            <a:r>
              <a:rPr lang="ru-RU" b="1" dirty="0">
                <a:solidFill>
                  <a:schemeClr val="tx1"/>
                </a:solidFill>
              </a:rPr>
              <a:t> да </a:t>
            </a:r>
            <a:r>
              <a:rPr lang="ru-RU" b="1" dirty="0" err="1">
                <a:solidFill>
                  <a:schemeClr val="tx1"/>
                </a:solidFill>
              </a:rPr>
              <a:t>бир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заманда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къуруйд</a:t>
            </a:r>
            <a:r>
              <a:rPr lang="ru-RU" b="1" dirty="0">
                <a:solidFill>
                  <a:schemeClr val="tx1"/>
                </a:solidFill>
              </a:rPr>
              <a:t>,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err="1">
                <a:solidFill>
                  <a:schemeClr val="tx1"/>
                </a:solidFill>
              </a:rPr>
              <a:t>Иги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сёз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сууумаз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къурумаз</a:t>
            </a:r>
            <a:r>
              <a:rPr lang="ru-RU" b="1" dirty="0">
                <a:solidFill>
                  <a:schemeClr val="tx1"/>
                </a:solidFill>
              </a:rPr>
              <a:t>,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err="1">
                <a:solidFill>
                  <a:schemeClr val="tx1"/>
                </a:solidFill>
              </a:rPr>
              <a:t>Аны</a:t>
            </a:r>
            <a:r>
              <a:rPr lang="ru-RU" b="1" dirty="0">
                <a:solidFill>
                  <a:schemeClr val="tx1"/>
                </a:solidFill>
              </a:rPr>
              <a:t> киши </a:t>
            </a:r>
            <a:r>
              <a:rPr lang="ru-RU" b="1" dirty="0" err="1" smtClean="0">
                <a:solidFill>
                  <a:schemeClr val="tx1"/>
                </a:solidFill>
              </a:rPr>
              <a:t>тутуп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тыймаз</a:t>
            </a:r>
            <a:r>
              <a:rPr lang="ru-RU" b="1" dirty="0">
                <a:solidFill>
                  <a:schemeClr val="tx1"/>
                </a:solidFill>
              </a:rPr>
              <a:t>.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err="1">
                <a:solidFill>
                  <a:schemeClr val="tx1"/>
                </a:solidFill>
              </a:rPr>
              <a:t>Иги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сёз</a:t>
            </a:r>
            <a:r>
              <a:rPr lang="ru-RU" b="1" dirty="0">
                <a:solidFill>
                  <a:schemeClr val="tx1"/>
                </a:solidFill>
              </a:rPr>
              <a:t> – </a:t>
            </a:r>
            <a:r>
              <a:rPr lang="ru-RU" b="1" dirty="0" err="1">
                <a:solidFill>
                  <a:schemeClr val="tx1"/>
                </a:solidFill>
              </a:rPr>
              <a:t>жомакъды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жырды</a:t>
            </a:r>
            <a:r>
              <a:rPr lang="ru-RU" b="1" dirty="0">
                <a:solidFill>
                  <a:schemeClr val="tx1"/>
                </a:solidFill>
              </a:rPr>
              <a:t>,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err="1">
                <a:solidFill>
                  <a:schemeClr val="tx1"/>
                </a:solidFill>
              </a:rPr>
              <a:t>Сёзю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барны</a:t>
            </a:r>
            <a:r>
              <a:rPr lang="ru-RU" b="1" dirty="0">
                <a:solidFill>
                  <a:schemeClr val="tx1"/>
                </a:solidFill>
              </a:rPr>
              <a:t> – </a:t>
            </a:r>
            <a:r>
              <a:rPr lang="ru-RU" b="1" dirty="0" err="1">
                <a:solidFill>
                  <a:schemeClr val="tx1"/>
                </a:solidFill>
              </a:rPr>
              <a:t>кючю</a:t>
            </a:r>
            <a:r>
              <a:rPr lang="ru-RU" b="1" dirty="0">
                <a:solidFill>
                  <a:schemeClr val="tx1"/>
                </a:solidFill>
              </a:rPr>
              <a:t> барды!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err="1">
                <a:solidFill>
                  <a:schemeClr val="tx1"/>
                </a:solidFill>
              </a:rPr>
              <a:t>Иги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сёзсюз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дуния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тарды</a:t>
            </a:r>
            <a:r>
              <a:rPr lang="ru-RU" b="1" dirty="0">
                <a:solidFill>
                  <a:schemeClr val="tx1"/>
                </a:solidFill>
              </a:rPr>
              <a:t>,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err="1">
                <a:solidFill>
                  <a:schemeClr val="tx1"/>
                </a:solidFill>
              </a:rPr>
              <a:t>Жюрек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жол</a:t>
            </a:r>
            <a:r>
              <a:rPr lang="ru-RU" b="1" dirty="0">
                <a:solidFill>
                  <a:schemeClr val="tx1"/>
                </a:solidFill>
              </a:rPr>
              <a:t> да </a:t>
            </a:r>
            <a:r>
              <a:rPr lang="ru-RU" b="1" dirty="0" err="1">
                <a:solidFill>
                  <a:schemeClr val="tx1"/>
                </a:solidFill>
              </a:rPr>
              <a:t>къарангыды</a:t>
            </a:r>
            <a:r>
              <a:rPr lang="ru-RU" b="1" dirty="0">
                <a:solidFill>
                  <a:schemeClr val="tx1"/>
                </a:solidFill>
              </a:rPr>
              <a:t>.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err="1">
                <a:solidFill>
                  <a:schemeClr val="tx1"/>
                </a:solidFill>
              </a:rPr>
              <a:t>Иги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сёз</a:t>
            </a:r>
            <a:r>
              <a:rPr lang="ru-RU" b="1" dirty="0">
                <a:solidFill>
                  <a:schemeClr val="tx1"/>
                </a:solidFill>
              </a:rPr>
              <a:t> – </a:t>
            </a:r>
            <a:r>
              <a:rPr lang="ru-RU" b="1" dirty="0" err="1">
                <a:solidFill>
                  <a:schemeClr val="tx1"/>
                </a:solidFill>
              </a:rPr>
              <a:t>кёз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жарыгъынгды</a:t>
            </a:r>
            <a:r>
              <a:rPr lang="ru-RU" b="1" dirty="0">
                <a:solidFill>
                  <a:schemeClr val="tx1"/>
                </a:solidFill>
              </a:rPr>
              <a:t>,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err="1">
                <a:solidFill>
                  <a:schemeClr val="tx1"/>
                </a:solidFill>
              </a:rPr>
              <a:t>Ахлунга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айтырыгъынгды</a:t>
            </a:r>
            <a:r>
              <a:rPr lang="ru-RU" b="1" dirty="0">
                <a:solidFill>
                  <a:schemeClr val="tx1"/>
                </a:solidFill>
              </a:rPr>
              <a:t>.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err="1">
                <a:solidFill>
                  <a:schemeClr val="tx1"/>
                </a:solidFill>
              </a:rPr>
              <a:t>Жылы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отду</a:t>
            </a:r>
            <a:r>
              <a:rPr lang="ru-RU" b="1" dirty="0">
                <a:solidFill>
                  <a:schemeClr val="tx1"/>
                </a:solidFill>
              </a:rPr>
              <a:t> от </a:t>
            </a:r>
            <a:r>
              <a:rPr lang="ru-RU" b="1" dirty="0" err="1">
                <a:solidFill>
                  <a:schemeClr val="tx1"/>
                </a:solidFill>
              </a:rPr>
              <a:t>жагъангда</a:t>
            </a:r>
            <a:r>
              <a:rPr lang="ru-RU" b="1" dirty="0">
                <a:solidFill>
                  <a:schemeClr val="tx1"/>
                </a:solidFill>
              </a:rPr>
              <a:t>,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 err="1">
                <a:solidFill>
                  <a:schemeClr val="tx1"/>
                </a:solidFill>
              </a:rPr>
              <a:t>Ол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къоруулайд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душманынгдан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70000"/>
              </a:lnSpc>
            </a:pPr>
            <a:endParaRPr lang="ru-RU" b="1" dirty="0">
              <a:solidFill>
                <a:schemeClr val="tx1"/>
              </a:solidFill>
            </a:endParaRPr>
          </a:p>
          <a:p>
            <a:pPr>
              <a:lnSpc>
                <a:spcPct val="170000"/>
              </a:lnSpc>
            </a:pPr>
            <a:endParaRPr lang="ru-RU" b="1" dirty="0" smtClean="0">
              <a:solidFill>
                <a:schemeClr val="tx1"/>
              </a:solidFill>
            </a:endParaRPr>
          </a:p>
          <a:p>
            <a:pPr>
              <a:lnSpc>
                <a:spcPct val="170000"/>
              </a:lnSpc>
            </a:pPr>
            <a:r>
              <a:rPr lang="ru-RU" b="1" dirty="0" err="1" smtClean="0">
                <a:solidFill>
                  <a:schemeClr val="tx1"/>
                </a:solidFill>
              </a:rPr>
              <a:t>Тоюнг</a:t>
            </a:r>
            <a:r>
              <a:rPr lang="ru-RU" b="1" dirty="0" smtClean="0">
                <a:solidFill>
                  <a:schemeClr val="tx1"/>
                </a:solidFill>
              </a:rPr>
              <a:t>, </a:t>
            </a:r>
            <a:r>
              <a:rPr lang="ru-RU" b="1" dirty="0" err="1" smtClean="0">
                <a:solidFill>
                  <a:schemeClr val="tx1"/>
                </a:solidFill>
              </a:rPr>
              <a:t>къууанчынг</a:t>
            </a:r>
            <a:r>
              <a:rPr lang="ru-RU" b="1" dirty="0" smtClean="0">
                <a:solidFill>
                  <a:schemeClr val="tx1"/>
                </a:solidFill>
              </a:rPr>
              <a:t> – </a:t>
            </a:r>
            <a:r>
              <a:rPr lang="ru-RU" b="1" dirty="0" err="1" smtClean="0">
                <a:solidFill>
                  <a:schemeClr val="tx1"/>
                </a:solidFill>
              </a:rPr>
              <a:t>иги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сёз</a:t>
            </a:r>
            <a:r>
              <a:rPr lang="ru-RU" b="1" dirty="0" smtClean="0">
                <a:solidFill>
                  <a:schemeClr val="tx1"/>
                </a:solidFill>
              </a:rPr>
              <a:t>,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err="1" smtClean="0">
                <a:solidFill>
                  <a:schemeClr val="tx1"/>
                </a:solidFill>
              </a:rPr>
              <a:t>Кюнде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жубанчынг</a:t>
            </a:r>
            <a:r>
              <a:rPr lang="ru-RU" b="1" dirty="0" smtClean="0">
                <a:solidFill>
                  <a:schemeClr val="tx1"/>
                </a:solidFill>
              </a:rPr>
              <a:t> – </a:t>
            </a:r>
            <a:r>
              <a:rPr lang="ru-RU" b="1" dirty="0" err="1" smtClean="0">
                <a:solidFill>
                  <a:schemeClr val="tx1"/>
                </a:solidFill>
              </a:rPr>
              <a:t>иги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сёз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err="1" smtClean="0">
                <a:solidFill>
                  <a:schemeClr val="tx1"/>
                </a:solidFill>
              </a:rPr>
              <a:t>Кюнде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тыянчынг</a:t>
            </a:r>
            <a:r>
              <a:rPr lang="ru-RU" b="1" dirty="0" smtClean="0">
                <a:solidFill>
                  <a:schemeClr val="tx1"/>
                </a:solidFill>
              </a:rPr>
              <a:t> – </a:t>
            </a:r>
            <a:r>
              <a:rPr lang="ru-RU" b="1" dirty="0" err="1" smtClean="0">
                <a:solidFill>
                  <a:schemeClr val="tx1"/>
                </a:solidFill>
              </a:rPr>
              <a:t>иги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сёз</a:t>
            </a:r>
            <a:r>
              <a:rPr lang="ru-RU" b="1" dirty="0" smtClean="0">
                <a:solidFill>
                  <a:schemeClr val="tx1"/>
                </a:solidFill>
              </a:rPr>
              <a:t>,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err="1" smtClean="0">
                <a:solidFill>
                  <a:schemeClr val="tx1"/>
                </a:solidFill>
              </a:rPr>
              <a:t>Къаманг</a:t>
            </a:r>
            <a:r>
              <a:rPr lang="ru-RU" b="1" dirty="0" smtClean="0">
                <a:solidFill>
                  <a:schemeClr val="tx1"/>
                </a:solidFill>
              </a:rPr>
              <a:t>, </a:t>
            </a:r>
            <a:r>
              <a:rPr lang="ru-RU" b="1" dirty="0" err="1" smtClean="0">
                <a:solidFill>
                  <a:schemeClr val="tx1"/>
                </a:solidFill>
              </a:rPr>
              <a:t>къылычынг</a:t>
            </a:r>
            <a:r>
              <a:rPr lang="ru-RU" b="1" dirty="0" smtClean="0">
                <a:solidFill>
                  <a:schemeClr val="tx1"/>
                </a:solidFill>
              </a:rPr>
              <a:t> – </a:t>
            </a:r>
            <a:r>
              <a:rPr lang="ru-RU" b="1" dirty="0" err="1" smtClean="0">
                <a:solidFill>
                  <a:schemeClr val="tx1"/>
                </a:solidFill>
              </a:rPr>
              <a:t>иги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сёз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err="1" smtClean="0">
                <a:solidFill>
                  <a:schemeClr val="tx1"/>
                </a:solidFill>
              </a:rPr>
              <a:t>Иги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сёз</a:t>
            </a:r>
            <a:r>
              <a:rPr lang="ru-RU" b="1" dirty="0" smtClean="0">
                <a:solidFill>
                  <a:schemeClr val="tx1"/>
                </a:solidFill>
              </a:rPr>
              <a:t> – </a:t>
            </a:r>
            <a:r>
              <a:rPr lang="ru-RU" b="1" dirty="0" err="1" smtClean="0">
                <a:solidFill>
                  <a:schemeClr val="tx1"/>
                </a:solidFill>
              </a:rPr>
              <a:t>жол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нёгер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болад</a:t>
            </a:r>
            <a:r>
              <a:rPr lang="ru-RU" b="1" dirty="0" smtClean="0">
                <a:solidFill>
                  <a:schemeClr val="tx1"/>
                </a:solidFill>
              </a:rPr>
              <a:t>,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err="1" smtClean="0">
                <a:solidFill>
                  <a:schemeClr val="tx1"/>
                </a:solidFill>
              </a:rPr>
              <a:t>Къыйын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кюн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биргенге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барад</a:t>
            </a:r>
            <a:r>
              <a:rPr lang="ru-RU" b="1" dirty="0" smtClean="0">
                <a:solidFill>
                  <a:schemeClr val="tx1"/>
                </a:solidFill>
              </a:rPr>
              <a:t>,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err="1" smtClean="0">
                <a:solidFill>
                  <a:schemeClr val="tx1"/>
                </a:solidFill>
              </a:rPr>
              <a:t>Биз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ёлсек</a:t>
            </a:r>
            <a:r>
              <a:rPr lang="ru-RU" b="1" dirty="0" smtClean="0">
                <a:solidFill>
                  <a:schemeClr val="tx1"/>
                </a:solidFill>
              </a:rPr>
              <a:t>, </a:t>
            </a:r>
            <a:r>
              <a:rPr lang="ru-RU" b="1" dirty="0" err="1" smtClean="0">
                <a:solidFill>
                  <a:schemeClr val="tx1"/>
                </a:solidFill>
              </a:rPr>
              <a:t>иги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сёз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къалад</a:t>
            </a:r>
            <a:r>
              <a:rPr lang="ru-RU" b="1" dirty="0" smtClean="0">
                <a:solidFill>
                  <a:schemeClr val="tx1"/>
                </a:solidFill>
              </a:rPr>
              <a:t>,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err="1" smtClean="0">
                <a:solidFill>
                  <a:schemeClr val="tx1"/>
                </a:solidFill>
              </a:rPr>
              <a:t>Ол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сау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къалгъанлагъа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жарайд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err="1" smtClean="0">
                <a:solidFill>
                  <a:schemeClr val="tx1"/>
                </a:solidFill>
              </a:rPr>
              <a:t>Кязим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сёзюн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бермез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сизге</a:t>
            </a:r>
            <a:r>
              <a:rPr lang="ru-RU" b="1" dirty="0" smtClean="0">
                <a:solidFill>
                  <a:schemeClr val="tx1"/>
                </a:solidFill>
              </a:rPr>
              <a:t>,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err="1" smtClean="0">
                <a:solidFill>
                  <a:schemeClr val="tx1"/>
                </a:solidFill>
              </a:rPr>
              <a:t>Зулмуну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сюйген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бетсизле</a:t>
            </a:r>
            <a:r>
              <a:rPr lang="ru-RU" b="1" dirty="0" smtClean="0">
                <a:solidFill>
                  <a:schemeClr val="tx1"/>
                </a:solidFill>
              </a:rPr>
              <a:t>!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err="1" smtClean="0">
                <a:solidFill>
                  <a:schemeClr val="tx1"/>
                </a:solidFill>
              </a:rPr>
              <a:t>Мени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сёзюм</a:t>
            </a:r>
            <a:r>
              <a:rPr lang="ru-RU" b="1" dirty="0" smtClean="0">
                <a:solidFill>
                  <a:schemeClr val="tx1"/>
                </a:solidFill>
              </a:rPr>
              <a:t> – </a:t>
            </a:r>
            <a:r>
              <a:rPr lang="ru-RU" b="1" dirty="0" err="1" smtClean="0">
                <a:solidFill>
                  <a:schemeClr val="tx1"/>
                </a:solidFill>
              </a:rPr>
              <a:t>нёгерд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тюзге</a:t>
            </a:r>
            <a:r>
              <a:rPr lang="ru-RU" b="1" dirty="0" smtClean="0">
                <a:solidFill>
                  <a:schemeClr val="tx1"/>
                </a:solidFill>
              </a:rPr>
              <a:t>,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err="1" smtClean="0">
                <a:solidFill>
                  <a:schemeClr val="tx1"/>
                </a:solidFill>
              </a:rPr>
              <a:t>Таянч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факъыргъа</a:t>
            </a:r>
            <a:r>
              <a:rPr lang="ru-RU" b="1" dirty="0" smtClean="0">
                <a:solidFill>
                  <a:schemeClr val="tx1"/>
                </a:solidFill>
              </a:rPr>
              <a:t>, </a:t>
            </a:r>
            <a:r>
              <a:rPr lang="ru-RU" b="1" dirty="0" err="1" smtClean="0">
                <a:solidFill>
                  <a:schemeClr val="tx1"/>
                </a:solidFill>
              </a:rPr>
              <a:t>ёксюзге</a:t>
            </a:r>
            <a:r>
              <a:rPr lang="ru-RU" b="1" dirty="0" smtClean="0">
                <a:solidFill>
                  <a:schemeClr val="tx1"/>
                </a:solidFill>
              </a:rPr>
              <a:t>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882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/>
              <a:t>Сёз</a:t>
            </a:r>
            <a:r>
              <a:rPr lang="ru-RU" b="1" dirty="0"/>
              <a:t> </a:t>
            </a:r>
            <a:r>
              <a:rPr lang="ru-RU" b="1" dirty="0" err="1"/>
              <a:t>бла</a:t>
            </a:r>
            <a:r>
              <a:rPr lang="ru-RU" b="1" dirty="0"/>
              <a:t> </a:t>
            </a:r>
            <a:r>
              <a:rPr lang="ru-RU" b="1" dirty="0" err="1"/>
              <a:t>байламлы</a:t>
            </a:r>
            <a:r>
              <a:rPr lang="ru-RU" b="1" dirty="0"/>
              <a:t> </a:t>
            </a:r>
            <a:r>
              <a:rPr lang="ru-RU" b="1" dirty="0" err="1"/>
              <a:t>быллай</a:t>
            </a:r>
            <a:r>
              <a:rPr lang="ru-RU" b="1" dirty="0"/>
              <a:t> </a:t>
            </a:r>
            <a:r>
              <a:rPr lang="ru-RU" b="1" dirty="0">
                <a:solidFill>
                  <a:srgbClr val="FF0000"/>
                </a:solidFill>
              </a:rPr>
              <a:t>нарт </a:t>
            </a:r>
            <a:r>
              <a:rPr lang="ru-RU" b="1" dirty="0" err="1">
                <a:solidFill>
                  <a:srgbClr val="FF0000"/>
                </a:solidFill>
              </a:rPr>
              <a:t>сёзле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/>
              <a:t>да </a:t>
            </a:r>
            <a:r>
              <a:rPr lang="ru-RU" b="1" dirty="0" err="1"/>
              <a:t>бардыла</a:t>
            </a:r>
            <a:r>
              <a:rPr lang="ru-RU" b="1" dirty="0" smtClean="0"/>
              <a:t>:</a:t>
            </a:r>
          </a:p>
          <a:p>
            <a:endParaRPr lang="ru-RU" dirty="0"/>
          </a:p>
          <a:p>
            <a:r>
              <a:rPr lang="ru-RU" b="1" i="1" dirty="0" err="1"/>
              <a:t>Хар</a:t>
            </a:r>
            <a:r>
              <a:rPr lang="ru-RU" b="1" i="1" dirty="0"/>
              <a:t> </a:t>
            </a:r>
            <a:r>
              <a:rPr lang="ru-RU" b="1" i="1" dirty="0" err="1" smtClean="0"/>
              <a:t>жылдан</a:t>
            </a:r>
            <a:r>
              <a:rPr lang="ru-RU" b="1" i="1" dirty="0" smtClean="0"/>
              <a:t> </a:t>
            </a:r>
            <a:r>
              <a:rPr lang="ru-RU" b="1" i="1" dirty="0"/>
              <a:t>(</a:t>
            </a:r>
            <a:r>
              <a:rPr lang="ru-RU" b="1" i="1" dirty="0" err="1"/>
              <a:t>кюнден</a:t>
            </a:r>
            <a:r>
              <a:rPr lang="ru-RU" b="1" i="1" dirty="0"/>
              <a:t>) </a:t>
            </a:r>
            <a:r>
              <a:rPr lang="ru-RU" b="1" i="1" dirty="0" err="1" smtClean="0"/>
              <a:t>бир</a:t>
            </a:r>
            <a:r>
              <a:rPr lang="ru-RU" b="1" i="1" dirty="0" smtClean="0"/>
              <a:t> </a:t>
            </a:r>
            <a:r>
              <a:rPr lang="ru-RU" b="1" i="1" dirty="0" err="1"/>
              <a:t>жангы</a:t>
            </a:r>
            <a:r>
              <a:rPr lang="ru-RU" b="1" i="1" dirty="0"/>
              <a:t> </a:t>
            </a:r>
            <a:r>
              <a:rPr lang="ru-RU" b="1" i="1" dirty="0" err="1"/>
              <a:t>сёз</a:t>
            </a:r>
            <a:r>
              <a:rPr lang="ru-RU" b="1" i="1" dirty="0"/>
              <a:t> </a:t>
            </a:r>
            <a:r>
              <a:rPr lang="ru-RU" b="1" i="1" dirty="0" err="1"/>
              <a:t>эшитмеген</a:t>
            </a:r>
            <a:r>
              <a:rPr lang="ru-RU" b="1" i="1" dirty="0"/>
              <a:t> </a:t>
            </a:r>
            <a:r>
              <a:rPr lang="ru-RU" b="1" i="1" dirty="0" err="1"/>
              <a:t>адам</a:t>
            </a:r>
            <a:r>
              <a:rPr lang="ru-RU" b="1" i="1" dirty="0"/>
              <a:t> </a:t>
            </a:r>
            <a:r>
              <a:rPr lang="ru-RU" b="1" i="1" dirty="0" err="1"/>
              <a:t>сангырау</a:t>
            </a:r>
            <a:r>
              <a:rPr lang="ru-RU" b="1" i="1" dirty="0"/>
              <a:t> </a:t>
            </a:r>
            <a:r>
              <a:rPr lang="ru-RU" b="1" i="1" dirty="0" err="1"/>
              <a:t>болур</a:t>
            </a:r>
            <a:r>
              <a:rPr lang="ru-RU" b="1" i="1" dirty="0"/>
              <a:t>.</a:t>
            </a:r>
          </a:p>
          <a:p>
            <a:r>
              <a:rPr lang="ru-RU" b="1" i="1" dirty="0" err="1"/>
              <a:t>Сёз</a:t>
            </a:r>
            <a:r>
              <a:rPr lang="ru-RU" b="1" i="1" dirty="0"/>
              <a:t> </a:t>
            </a:r>
            <a:r>
              <a:rPr lang="ru-RU" b="1" i="1" dirty="0" err="1"/>
              <a:t>билген</a:t>
            </a:r>
            <a:r>
              <a:rPr lang="ru-RU" b="1" i="1" dirty="0"/>
              <a:t> </a:t>
            </a:r>
            <a:r>
              <a:rPr lang="ru-RU" b="1" i="1" dirty="0" err="1"/>
              <a:t>сёз</a:t>
            </a:r>
            <a:r>
              <a:rPr lang="ru-RU" b="1" i="1" dirty="0"/>
              <a:t> </a:t>
            </a:r>
            <a:r>
              <a:rPr lang="ru-RU" b="1" i="1" dirty="0" err="1"/>
              <a:t>бла</a:t>
            </a:r>
            <a:r>
              <a:rPr lang="ru-RU" b="1" i="1" dirty="0"/>
              <a:t> баш </a:t>
            </a:r>
            <a:r>
              <a:rPr lang="ru-RU" b="1" i="1" dirty="0" err="1"/>
              <a:t>алыр</a:t>
            </a:r>
            <a:r>
              <a:rPr lang="ru-RU" b="1" i="1" dirty="0"/>
              <a:t>.</a:t>
            </a:r>
          </a:p>
          <a:p>
            <a:r>
              <a:rPr lang="ru-RU" b="1" i="1" dirty="0" err="1"/>
              <a:t>Сёз</a:t>
            </a:r>
            <a:r>
              <a:rPr lang="ru-RU" b="1" i="1" dirty="0"/>
              <a:t> </a:t>
            </a:r>
            <a:r>
              <a:rPr lang="ru-RU" b="1" i="1" dirty="0" err="1"/>
              <a:t>сёзню</a:t>
            </a:r>
            <a:r>
              <a:rPr lang="ru-RU" b="1" i="1" dirty="0"/>
              <a:t> </a:t>
            </a:r>
            <a:r>
              <a:rPr lang="ru-RU" b="1" i="1" dirty="0" err="1"/>
              <a:t>айтдырыр</a:t>
            </a:r>
            <a:r>
              <a:rPr lang="ru-RU" b="1" i="1" dirty="0"/>
              <a:t>.</a:t>
            </a:r>
          </a:p>
          <a:p>
            <a:r>
              <a:rPr lang="ru-RU" b="1" i="1" dirty="0" err="1"/>
              <a:t>Сёз</a:t>
            </a:r>
            <a:r>
              <a:rPr lang="ru-RU" b="1" i="1" dirty="0"/>
              <a:t> </a:t>
            </a:r>
            <a:r>
              <a:rPr lang="ru-RU" b="1" i="1" dirty="0" err="1"/>
              <a:t>кёп</a:t>
            </a:r>
            <a:r>
              <a:rPr lang="ru-RU" b="1" i="1" dirty="0"/>
              <a:t> </a:t>
            </a:r>
            <a:r>
              <a:rPr lang="ru-RU" b="1" i="1" dirty="0" err="1"/>
              <a:t>болса</a:t>
            </a:r>
            <a:r>
              <a:rPr lang="ru-RU" b="1" i="1" dirty="0"/>
              <a:t>, </a:t>
            </a:r>
            <a:r>
              <a:rPr lang="ru-RU" b="1" i="1" dirty="0" err="1"/>
              <a:t>иш</a:t>
            </a:r>
            <a:r>
              <a:rPr lang="ru-RU" b="1" i="1" dirty="0"/>
              <a:t> аз </a:t>
            </a:r>
            <a:r>
              <a:rPr lang="ru-RU" b="1" i="1" dirty="0" err="1"/>
              <a:t>болур</a:t>
            </a:r>
            <a:r>
              <a:rPr lang="ru-RU" b="1" i="1" dirty="0"/>
              <a:t>.</a:t>
            </a:r>
          </a:p>
          <a:p>
            <a:r>
              <a:rPr lang="ru-RU" b="1" i="1" dirty="0" err="1"/>
              <a:t>Сёз</a:t>
            </a:r>
            <a:r>
              <a:rPr lang="ru-RU" b="1" i="1" dirty="0"/>
              <a:t> </a:t>
            </a:r>
            <a:r>
              <a:rPr lang="ru-RU" b="1" i="1" dirty="0" err="1"/>
              <a:t>сёзню</a:t>
            </a:r>
            <a:r>
              <a:rPr lang="ru-RU" b="1" i="1" dirty="0"/>
              <a:t> </a:t>
            </a:r>
            <a:r>
              <a:rPr lang="ru-RU" b="1" i="1" dirty="0" err="1"/>
              <a:t>айтдырыр</a:t>
            </a:r>
            <a:r>
              <a:rPr lang="ru-RU" b="1" i="1" dirty="0"/>
              <a:t>.</a:t>
            </a:r>
          </a:p>
          <a:p>
            <a:r>
              <a:rPr lang="ru-RU" b="1" i="1" dirty="0" err="1"/>
              <a:t>Сёзню</a:t>
            </a:r>
            <a:r>
              <a:rPr lang="ru-RU" b="1" i="1" dirty="0"/>
              <a:t> </a:t>
            </a:r>
            <a:r>
              <a:rPr lang="ru-RU" b="1" i="1" dirty="0" err="1"/>
              <a:t>къуугъан</a:t>
            </a:r>
            <a:r>
              <a:rPr lang="ru-RU" b="1" i="1" dirty="0"/>
              <a:t> –</a:t>
            </a:r>
            <a:r>
              <a:rPr lang="ru-RU" b="1" i="1" dirty="0" smtClean="0"/>
              <a:t> </a:t>
            </a:r>
            <a:r>
              <a:rPr lang="ru-RU" b="1" i="1" dirty="0" err="1"/>
              <a:t>сёзлюк</a:t>
            </a:r>
            <a:r>
              <a:rPr lang="ru-RU" b="1" i="1" dirty="0"/>
              <a:t> </a:t>
            </a:r>
            <a:r>
              <a:rPr lang="ru-RU" b="1" i="1" dirty="0" err="1"/>
              <a:t>болур</a:t>
            </a:r>
            <a:r>
              <a:rPr lang="ru-RU" b="1" i="1" dirty="0"/>
              <a:t>.</a:t>
            </a:r>
          </a:p>
          <a:p>
            <a:r>
              <a:rPr lang="ru-RU" b="1" i="1" dirty="0" err="1"/>
              <a:t>Сёзюнг</a:t>
            </a:r>
            <a:r>
              <a:rPr lang="ru-RU" b="1" i="1" dirty="0"/>
              <a:t> </a:t>
            </a:r>
            <a:r>
              <a:rPr lang="ru-RU" b="1" i="1" dirty="0" err="1"/>
              <a:t>къысха</a:t>
            </a:r>
            <a:r>
              <a:rPr lang="ru-RU" b="1" i="1" dirty="0"/>
              <a:t>, </a:t>
            </a:r>
            <a:r>
              <a:rPr lang="ru-RU" b="1" i="1" dirty="0" err="1">
                <a:solidFill>
                  <a:srgbClr val="FF0000"/>
                </a:solidFill>
              </a:rPr>
              <a:t>къолунг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узун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болсун</a:t>
            </a:r>
            <a:r>
              <a:rPr lang="ru-RU" b="1" i="1" dirty="0"/>
              <a:t>.</a:t>
            </a:r>
          </a:p>
          <a:p>
            <a:r>
              <a:rPr lang="ru-RU" b="1" i="1" dirty="0" err="1"/>
              <a:t>Сёз</a:t>
            </a:r>
            <a:r>
              <a:rPr lang="ru-RU" b="1" i="1" dirty="0"/>
              <a:t> </a:t>
            </a:r>
            <a:r>
              <a:rPr lang="ru-RU" b="1" i="1" dirty="0" err="1"/>
              <a:t>кёп</a:t>
            </a:r>
            <a:r>
              <a:rPr lang="ru-RU" b="1" i="1" dirty="0"/>
              <a:t> </a:t>
            </a:r>
            <a:r>
              <a:rPr lang="ru-RU" b="1" i="1" dirty="0" err="1"/>
              <a:t>болса</a:t>
            </a:r>
            <a:r>
              <a:rPr lang="ru-RU" b="1" i="1" dirty="0"/>
              <a:t>, </a:t>
            </a:r>
            <a:r>
              <a:rPr lang="ru-RU" b="1" i="1" dirty="0" err="1"/>
              <a:t>иш</a:t>
            </a:r>
            <a:r>
              <a:rPr lang="ru-RU" b="1" i="1" dirty="0"/>
              <a:t> аз </a:t>
            </a:r>
            <a:r>
              <a:rPr lang="ru-RU" b="1" i="1" dirty="0" err="1"/>
              <a:t>болур</a:t>
            </a:r>
            <a:r>
              <a:rPr lang="ru-RU" b="1" i="1" dirty="0"/>
              <a:t> </a:t>
            </a:r>
            <a:r>
              <a:rPr lang="ru-RU" b="1" i="1" dirty="0" err="1"/>
              <a:t>деген</a:t>
            </a:r>
            <a:r>
              <a:rPr lang="ru-RU" b="1" i="1" dirty="0"/>
              <a:t> нарт </a:t>
            </a:r>
            <a:r>
              <a:rPr lang="ru-RU" b="1" i="1" dirty="0" err="1"/>
              <a:t>сёзню</a:t>
            </a:r>
            <a:r>
              <a:rPr lang="ru-RU" b="1" i="1" dirty="0"/>
              <a:t> </a:t>
            </a:r>
            <a:r>
              <a:rPr lang="ru-RU" b="1" i="1" dirty="0" err="1"/>
              <a:t>эсге</a:t>
            </a:r>
            <a:r>
              <a:rPr lang="ru-RU" b="1" i="1" dirty="0"/>
              <a:t> ала,  </a:t>
            </a:r>
            <a:r>
              <a:rPr lang="ru-RU" b="1" i="1" dirty="0" err="1"/>
              <a:t>ишибизни</a:t>
            </a:r>
            <a:r>
              <a:rPr lang="ru-RU" b="1" i="1" dirty="0"/>
              <a:t> </a:t>
            </a:r>
            <a:r>
              <a:rPr lang="ru-RU" b="1" i="1" dirty="0" err="1"/>
              <a:t>андан</a:t>
            </a:r>
            <a:r>
              <a:rPr lang="ru-RU" b="1" i="1" dirty="0"/>
              <a:t> ары </a:t>
            </a:r>
            <a:r>
              <a:rPr lang="ru-RU" b="1" i="1" dirty="0" err="1"/>
              <a:t>бардырайыкъ</a:t>
            </a:r>
            <a:r>
              <a:rPr lang="ru-RU" b="1" i="1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949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3645024"/>
            <a:ext cx="8229600" cy="2232248"/>
          </a:xfrm>
        </p:spPr>
        <p:txBody>
          <a:bodyPr>
            <a:normAutofit/>
          </a:bodyPr>
          <a:lstStyle/>
          <a:p>
            <a:r>
              <a:rPr lang="ru-RU" b="1" dirty="0"/>
              <a:t>–</a:t>
            </a:r>
            <a:r>
              <a:rPr lang="ru-RU" b="1" dirty="0" smtClean="0"/>
              <a:t>  </a:t>
            </a:r>
            <a:r>
              <a:rPr lang="ru-RU" b="1" dirty="0" err="1" smtClean="0"/>
              <a:t>Сёзлени</a:t>
            </a:r>
            <a:r>
              <a:rPr lang="ru-RU" b="1" dirty="0" smtClean="0"/>
              <a:t> </a:t>
            </a:r>
            <a:r>
              <a:rPr lang="ru-RU" b="1" dirty="0" err="1"/>
              <a:t>юслеринден</a:t>
            </a:r>
            <a:r>
              <a:rPr lang="ru-RU" b="1" dirty="0"/>
              <a:t> сиз не </a:t>
            </a:r>
            <a:r>
              <a:rPr lang="ru-RU" b="1" dirty="0" err="1"/>
              <a:t>айталлыкъсыз</a:t>
            </a:r>
            <a:r>
              <a:rPr lang="ru-RU" b="1" dirty="0" smtClean="0"/>
              <a:t>?</a:t>
            </a:r>
          </a:p>
          <a:p>
            <a:endParaRPr lang="ru-RU" b="1" dirty="0"/>
          </a:p>
          <a:p>
            <a:r>
              <a:rPr lang="ru-RU" b="1" dirty="0" err="1"/>
              <a:t>Бюгюн</a:t>
            </a:r>
            <a:r>
              <a:rPr lang="ru-RU" b="1" dirty="0"/>
              <a:t> </a:t>
            </a:r>
            <a:r>
              <a:rPr lang="ru-RU" b="1" dirty="0" err="1"/>
              <a:t>биз</a:t>
            </a:r>
            <a:r>
              <a:rPr lang="ru-RU" b="1" dirty="0"/>
              <a:t> </a:t>
            </a:r>
            <a:r>
              <a:rPr lang="ru-RU" b="1" dirty="0" err="1"/>
              <a:t>нени</a:t>
            </a:r>
            <a:r>
              <a:rPr lang="ru-RU" b="1" dirty="0"/>
              <a:t> </a:t>
            </a:r>
            <a:r>
              <a:rPr lang="ru-RU" b="1" dirty="0" err="1"/>
              <a:t>юсюнден</a:t>
            </a:r>
            <a:r>
              <a:rPr lang="ru-RU" b="1" dirty="0"/>
              <a:t> </a:t>
            </a:r>
            <a:r>
              <a:rPr lang="ru-RU" b="1" dirty="0" err="1"/>
              <a:t>сёлеширигибизни</a:t>
            </a:r>
            <a:r>
              <a:rPr lang="ru-RU" b="1" dirty="0"/>
              <a:t> </a:t>
            </a:r>
            <a:r>
              <a:rPr lang="ru-RU" b="1" dirty="0" err="1"/>
              <a:t>ангыладыгъызмы</a:t>
            </a:r>
            <a:r>
              <a:rPr lang="ru-RU" b="1" dirty="0"/>
              <a:t>? </a:t>
            </a:r>
          </a:p>
          <a:p>
            <a:r>
              <a:rPr lang="ru-RU" dirty="0"/>
              <a:t> </a:t>
            </a:r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pic>
        <p:nvPicPr>
          <p:cNvPr id="5122" name="Picture 2" descr="https://stihi.ru/pics/2017/10/18/77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773" y="945918"/>
            <a:ext cx="2761172" cy="235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79912" y="1628800"/>
            <a:ext cx="1008112" cy="2880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1628800"/>
            <a:ext cx="19502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Сёзле</a:t>
            </a:r>
            <a:r>
              <a:rPr lang="ru-RU" b="1" dirty="0"/>
              <a:t> неге </a:t>
            </a:r>
            <a:r>
              <a:rPr lang="ru-RU" b="1" dirty="0" err="1"/>
              <a:t>керекдиле</a:t>
            </a:r>
            <a:r>
              <a:rPr lang="ru-RU" b="1" dirty="0"/>
              <a:t>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586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348880"/>
            <a:ext cx="7776864" cy="3816424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i="1" dirty="0"/>
              <a:t>Сиз </a:t>
            </a:r>
            <a:r>
              <a:rPr lang="ru-RU" sz="2600" b="1" i="1" dirty="0" err="1"/>
              <a:t>тюрсюнлю</a:t>
            </a:r>
            <a:r>
              <a:rPr lang="ru-RU" sz="2600" b="1" i="1" dirty="0"/>
              <a:t> </a:t>
            </a:r>
            <a:r>
              <a:rPr lang="ru-RU" sz="2600" b="1" i="1" dirty="0" err="1"/>
              <a:t>къагъытла</a:t>
            </a:r>
            <a:r>
              <a:rPr lang="ru-RU" sz="2600" b="1" i="1" dirty="0"/>
              <a:t> </a:t>
            </a:r>
            <a:r>
              <a:rPr lang="ru-RU" sz="2600" b="1" i="1" dirty="0" err="1"/>
              <a:t>алгъан</a:t>
            </a:r>
            <a:r>
              <a:rPr lang="ru-RU" sz="2600" b="1" i="1" dirty="0"/>
              <a:t> </a:t>
            </a:r>
            <a:r>
              <a:rPr lang="ru-RU" sz="2600" b="1" i="1" dirty="0" err="1"/>
              <a:t>эдигиз</a:t>
            </a:r>
            <a:r>
              <a:rPr lang="ru-RU" sz="2600" b="1" i="1" dirty="0"/>
              <a:t> да? Энди </a:t>
            </a:r>
            <a:r>
              <a:rPr lang="ru-RU" sz="2600" b="1" i="1" dirty="0" err="1"/>
              <a:t>хар</a:t>
            </a:r>
            <a:r>
              <a:rPr lang="ru-RU" sz="2600" b="1" i="1" dirty="0"/>
              <a:t> </a:t>
            </a:r>
            <a:r>
              <a:rPr lang="ru-RU" sz="2600" b="1" i="1" dirty="0" err="1"/>
              <a:t>къауум</a:t>
            </a:r>
            <a:r>
              <a:rPr lang="ru-RU" sz="2600" b="1" i="1" dirty="0"/>
              <a:t> да, </a:t>
            </a:r>
            <a:r>
              <a:rPr lang="ru-RU" sz="2600" b="1" i="1" dirty="0" err="1"/>
              <a:t>алада</a:t>
            </a:r>
            <a:r>
              <a:rPr lang="ru-RU" sz="2600" b="1" i="1" dirty="0"/>
              <a:t> </a:t>
            </a:r>
            <a:r>
              <a:rPr lang="ru-RU" sz="2600" b="1" i="1" dirty="0" err="1"/>
              <a:t>жазылгъан</a:t>
            </a:r>
            <a:r>
              <a:rPr lang="ru-RU" sz="2600" b="1" i="1" dirty="0"/>
              <a:t> </a:t>
            </a:r>
            <a:r>
              <a:rPr lang="ru-RU" sz="2600" b="1" i="1" dirty="0" err="1"/>
              <a:t>харфлагъа</a:t>
            </a:r>
            <a:r>
              <a:rPr lang="ru-RU" sz="2600" b="1" i="1" dirty="0"/>
              <a:t> </a:t>
            </a:r>
            <a:r>
              <a:rPr lang="ru-RU" sz="2600" b="1" i="1" dirty="0" err="1"/>
              <a:t>эслеригизни</a:t>
            </a:r>
            <a:r>
              <a:rPr lang="ru-RU" sz="2600" b="1" i="1" dirty="0"/>
              <a:t> </a:t>
            </a:r>
            <a:r>
              <a:rPr lang="ru-RU" sz="2600" b="1" i="1" dirty="0" err="1"/>
              <a:t>буругъуз</a:t>
            </a:r>
            <a:r>
              <a:rPr lang="ru-RU" sz="2600" b="1" i="1" dirty="0"/>
              <a:t>. </a:t>
            </a:r>
            <a:endParaRPr lang="ru-RU" sz="2600" b="1" i="1" dirty="0" smtClean="0"/>
          </a:p>
          <a:p>
            <a:r>
              <a:rPr lang="ru-RU" sz="2600" b="1" i="1" dirty="0" err="1" smtClean="0"/>
              <a:t>Аладан</a:t>
            </a:r>
            <a:r>
              <a:rPr lang="ru-RU" sz="2600" b="1" i="1" dirty="0" smtClean="0"/>
              <a:t> </a:t>
            </a:r>
            <a:r>
              <a:rPr lang="ru-RU" sz="2600" b="1" i="1" dirty="0" err="1"/>
              <a:t>сёзле</a:t>
            </a:r>
            <a:r>
              <a:rPr lang="ru-RU" sz="2600" b="1" i="1" dirty="0"/>
              <a:t> </a:t>
            </a:r>
            <a:r>
              <a:rPr lang="ru-RU" sz="2600" b="1" i="1" dirty="0" err="1"/>
              <a:t>къурагъыз</a:t>
            </a:r>
            <a:r>
              <a:rPr lang="ru-RU" sz="2600" b="1" i="1" dirty="0"/>
              <a:t>. </a:t>
            </a:r>
            <a:endParaRPr lang="ru-RU" sz="2600" b="1" i="1" dirty="0" smtClean="0"/>
          </a:p>
          <a:p>
            <a:r>
              <a:rPr lang="ru-RU" sz="2600" b="1" i="1" dirty="0" smtClean="0"/>
              <a:t>Энди </a:t>
            </a:r>
            <a:r>
              <a:rPr lang="ru-RU" sz="2600" b="1" i="1" dirty="0" err="1"/>
              <a:t>уа</a:t>
            </a:r>
            <a:r>
              <a:rPr lang="ru-RU" sz="2600" b="1" i="1" dirty="0"/>
              <a:t> </a:t>
            </a:r>
            <a:r>
              <a:rPr lang="ru-RU" sz="2600" b="1" i="1" dirty="0" err="1"/>
              <a:t>ол</a:t>
            </a:r>
            <a:r>
              <a:rPr lang="ru-RU" sz="2600" b="1" i="1" dirty="0"/>
              <a:t> </a:t>
            </a:r>
            <a:r>
              <a:rPr lang="ru-RU" sz="2600" b="1" i="1" dirty="0" err="1"/>
              <a:t>сёзлени</a:t>
            </a:r>
            <a:r>
              <a:rPr lang="ru-RU" sz="2600" b="1" i="1" dirty="0"/>
              <a:t> </a:t>
            </a:r>
            <a:r>
              <a:rPr lang="ru-RU" sz="2600" b="1" i="1" dirty="0" err="1"/>
              <a:t>юслеринден</a:t>
            </a:r>
            <a:r>
              <a:rPr lang="ru-RU" sz="2600" b="1" i="1" dirty="0"/>
              <a:t> </a:t>
            </a:r>
            <a:r>
              <a:rPr lang="ru-RU" sz="2600" b="1" i="1" dirty="0" err="1"/>
              <a:t>билдириу</a:t>
            </a:r>
            <a:r>
              <a:rPr lang="ru-RU" sz="2600" b="1" i="1" dirty="0"/>
              <a:t> </a:t>
            </a:r>
            <a:r>
              <a:rPr lang="ru-RU" sz="2600" b="1" i="1" dirty="0" err="1"/>
              <a:t>жыяргъа</a:t>
            </a:r>
            <a:r>
              <a:rPr lang="ru-RU" sz="2600" b="1" i="1" dirty="0"/>
              <a:t> </a:t>
            </a:r>
            <a:r>
              <a:rPr lang="ru-RU" sz="2600" b="1" i="1" dirty="0" err="1"/>
              <a:t>керексиз</a:t>
            </a:r>
            <a:r>
              <a:rPr lang="ru-RU" sz="2600" b="1" i="1" dirty="0"/>
              <a:t>.</a:t>
            </a:r>
          </a:p>
          <a:p>
            <a:r>
              <a:rPr lang="ru-RU" sz="2600" b="1" i="1" dirty="0" err="1"/>
              <a:t>Билдириу</a:t>
            </a:r>
            <a:r>
              <a:rPr lang="ru-RU" sz="2600" b="1" i="1" dirty="0"/>
              <a:t> </a:t>
            </a:r>
            <a:r>
              <a:rPr lang="ru-RU" sz="2600" b="1" i="1" dirty="0" err="1"/>
              <a:t>деген</a:t>
            </a:r>
            <a:r>
              <a:rPr lang="ru-RU" sz="2600" b="1" i="1" dirty="0"/>
              <a:t> </a:t>
            </a:r>
            <a:r>
              <a:rPr lang="ru-RU" sz="2600" b="1" i="1" dirty="0" err="1"/>
              <a:t>неди</a:t>
            </a:r>
            <a:r>
              <a:rPr lang="ru-RU" sz="2600" b="1" i="1" dirty="0"/>
              <a:t>? </a:t>
            </a:r>
            <a:r>
              <a:rPr lang="ru-RU" sz="2600" b="1" i="1" dirty="0" err="1"/>
              <a:t>Ол</a:t>
            </a:r>
            <a:r>
              <a:rPr lang="ru-RU" sz="2600" b="1" i="1" dirty="0"/>
              <a:t> </a:t>
            </a:r>
            <a:r>
              <a:rPr lang="ru-RU" sz="2600" b="1" i="1" dirty="0" err="1"/>
              <a:t>сёз</a:t>
            </a:r>
            <a:r>
              <a:rPr lang="ru-RU" sz="2600" b="1" i="1" dirty="0"/>
              <a:t> </a:t>
            </a:r>
            <a:r>
              <a:rPr lang="ru-RU" sz="2600" b="1" i="1" dirty="0" err="1"/>
              <a:t>бла</a:t>
            </a:r>
            <a:r>
              <a:rPr lang="ru-RU" sz="2600" b="1" i="1" dirty="0"/>
              <a:t> </a:t>
            </a:r>
            <a:r>
              <a:rPr lang="ru-RU" sz="2600" b="1" i="1" dirty="0" err="1"/>
              <a:t>байламлы</a:t>
            </a:r>
            <a:r>
              <a:rPr lang="ru-RU" sz="2600" b="1" i="1" dirty="0"/>
              <a:t> не </a:t>
            </a:r>
            <a:r>
              <a:rPr lang="ru-RU" sz="2600" b="1" i="1" dirty="0" err="1"/>
              <a:t>зат</a:t>
            </a:r>
            <a:r>
              <a:rPr lang="ru-RU" sz="2600" b="1" i="1" dirty="0"/>
              <a:t> биле </a:t>
            </a:r>
            <a:r>
              <a:rPr lang="ru-RU" sz="2600" b="1" i="1" dirty="0" err="1"/>
              <a:t>эсегиз</a:t>
            </a:r>
            <a:r>
              <a:rPr lang="ru-RU" sz="2600" b="1" i="1" dirty="0"/>
              <a:t> да аланы </a:t>
            </a:r>
            <a:r>
              <a:rPr lang="ru-RU" sz="2600" b="1" i="1" dirty="0" err="1"/>
              <a:t>бирге</a:t>
            </a:r>
            <a:r>
              <a:rPr lang="ru-RU" sz="2600" b="1" i="1" dirty="0"/>
              <a:t> </a:t>
            </a:r>
            <a:r>
              <a:rPr lang="ru-RU" sz="2600" b="1" i="1" dirty="0" err="1"/>
              <a:t>жыйышдырыргъа</a:t>
            </a:r>
            <a:r>
              <a:rPr lang="ru-RU" sz="2600" b="1" i="1" dirty="0"/>
              <a:t> </a:t>
            </a:r>
            <a:r>
              <a:rPr lang="ru-RU" sz="2600" b="1" i="1" dirty="0" err="1"/>
              <a:t>керексиз</a:t>
            </a:r>
            <a:r>
              <a:rPr lang="ru-RU" sz="2600" b="1" i="1" dirty="0"/>
              <a:t>. </a:t>
            </a:r>
            <a:endParaRPr lang="ru-RU" sz="2600" b="1" i="1" dirty="0" smtClean="0"/>
          </a:p>
          <a:p>
            <a:endParaRPr lang="ru-RU" sz="2600" b="1" i="1" dirty="0"/>
          </a:p>
          <a:p>
            <a:r>
              <a:rPr lang="ru-RU" sz="2600" b="1" i="1" dirty="0" err="1" smtClean="0"/>
              <a:t>Ол</a:t>
            </a:r>
            <a:r>
              <a:rPr lang="ru-RU" sz="2600" b="1" i="1" dirty="0" smtClean="0"/>
              <a:t> </a:t>
            </a:r>
            <a:r>
              <a:rPr lang="ru-RU" sz="2600" b="1" i="1" dirty="0" err="1"/>
              <a:t>сёзню</a:t>
            </a:r>
            <a:r>
              <a:rPr lang="ru-RU" sz="2600" b="1" i="1" dirty="0"/>
              <a:t> А3 </a:t>
            </a:r>
            <a:r>
              <a:rPr lang="ru-RU" sz="2600" b="1" i="1" dirty="0" err="1"/>
              <a:t>къагъытлада</a:t>
            </a:r>
            <a:r>
              <a:rPr lang="ru-RU" sz="2600" b="1" i="1" dirty="0"/>
              <a:t> </a:t>
            </a:r>
            <a:r>
              <a:rPr lang="ru-RU" sz="2600" b="1" i="1" dirty="0" err="1" smtClean="0"/>
              <a:t>жазыгъыз</a:t>
            </a:r>
            <a:r>
              <a:rPr lang="ru-RU" sz="2600" b="1" i="1" dirty="0" smtClean="0"/>
              <a:t>.</a:t>
            </a:r>
            <a:endParaRPr lang="ru-RU" sz="2600" b="1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073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10445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b="1" dirty="0"/>
              <a:t>–</a:t>
            </a:r>
            <a:r>
              <a:rPr lang="ru-RU" b="1" dirty="0" smtClean="0"/>
              <a:t> </a:t>
            </a:r>
            <a:r>
              <a:rPr lang="ru-RU" b="1" dirty="0" err="1"/>
              <a:t>Сёзлени</a:t>
            </a:r>
            <a:r>
              <a:rPr lang="ru-RU" b="1" dirty="0"/>
              <a:t> </a:t>
            </a:r>
            <a:r>
              <a:rPr lang="ru-RU" b="1" dirty="0" err="1"/>
              <a:t>юсюнден</a:t>
            </a:r>
            <a:r>
              <a:rPr lang="ru-RU" b="1" dirty="0"/>
              <a:t> </a:t>
            </a:r>
            <a:r>
              <a:rPr lang="ru-RU" b="1" dirty="0" err="1"/>
              <a:t>билдириу</a:t>
            </a:r>
            <a:r>
              <a:rPr lang="ru-RU" b="1" dirty="0"/>
              <a:t> </a:t>
            </a:r>
            <a:r>
              <a:rPr lang="ru-RU" b="1" dirty="0" err="1"/>
              <a:t>этгенден</a:t>
            </a:r>
            <a:r>
              <a:rPr lang="ru-RU" b="1" dirty="0"/>
              <a:t> сора </a:t>
            </a:r>
            <a:r>
              <a:rPr lang="ru-RU" b="1" dirty="0" err="1"/>
              <a:t>кесигизни</a:t>
            </a:r>
            <a:r>
              <a:rPr lang="ru-RU" b="1" dirty="0"/>
              <a:t> </a:t>
            </a:r>
            <a:r>
              <a:rPr lang="ru-RU" b="1" dirty="0" err="1"/>
              <a:t>ишигизге</a:t>
            </a:r>
            <a:r>
              <a:rPr lang="ru-RU" b="1" dirty="0"/>
              <a:t> </a:t>
            </a:r>
            <a:r>
              <a:rPr lang="ru-RU" b="1" dirty="0" err="1"/>
              <a:t>бу</a:t>
            </a:r>
            <a:r>
              <a:rPr lang="ru-RU" b="1" dirty="0"/>
              <a:t> </a:t>
            </a:r>
            <a:r>
              <a:rPr lang="ru-RU" b="1" dirty="0" err="1"/>
              <a:t>затлагъа</a:t>
            </a:r>
            <a:r>
              <a:rPr lang="ru-RU" b="1" dirty="0"/>
              <a:t> </a:t>
            </a:r>
            <a:r>
              <a:rPr lang="ru-RU" b="1" dirty="0" err="1"/>
              <a:t>кёре</a:t>
            </a:r>
            <a:r>
              <a:rPr lang="ru-RU" b="1" dirty="0"/>
              <a:t> </a:t>
            </a:r>
            <a:r>
              <a:rPr lang="ru-RU" b="1" dirty="0" err="1"/>
              <a:t>багъа</a:t>
            </a:r>
            <a:r>
              <a:rPr lang="ru-RU" b="1" dirty="0"/>
              <a:t> </a:t>
            </a:r>
            <a:r>
              <a:rPr lang="ru-RU" b="1" dirty="0" err="1"/>
              <a:t>бичериксиз</a:t>
            </a:r>
            <a:r>
              <a:rPr lang="ru-RU" b="1" dirty="0"/>
              <a:t>:</a:t>
            </a:r>
          </a:p>
          <a:p>
            <a:pPr>
              <a:lnSpc>
                <a:spcPct val="150000"/>
              </a:lnSpc>
            </a:pPr>
            <a:r>
              <a:rPr lang="ru-RU" b="1" dirty="0"/>
              <a:t>–</a:t>
            </a:r>
            <a:r>
              <a:rPr lang="ru-RU" b="1" dirty="0" smtClean="0"/>
              <a:t> </a:t>
            </a:r>
            <a:r>
              <a:rPr lang="ru-RU" b="1" dirty="0" err="1"/>
              <a:t>Теманы</a:t>
            </a:r>
            <a:r>
              <a:rPr lang="ru-RU" b="1" dirty="0"/>
              <a:t> толу </a:t>
            </a:r>
            <a:r>
              <a:rPr lang="ru-RU" b="1" dirty="0" err="1"/>
              <a:t>ачыкъланнганы</a:t>
            </a:r>
            <a:endParaRPr lang="ru-RU" b="1" dirty="0"/>
          </a:p>
          <a:p>
            <a:pPr>
              <a:lnSpc>
                <a:spcPct val="150000"/>
              </a:lnSpc>
            </a:pPr>
            <a:r>
              <a:rPr lang="ru-RU" b="1" dirty="0"/>
              <a:t>–</a:t>
            </a:r>
            <a:r>
              <a:rPr lang="ru-RU" b="1" dirty="0" smtClean="0"/>
              <a:t> </a:t>
            </a:r>
            <a:r>
              <a:rPr lang="ru-RU" b="1" dirty="0" err="1"/>
              <a:t>Проектни</a:t>
            </a:r>
            <a:r>
              <a:rPr lang="ru-RU" b="1" dirty="0"/>
              <a:t> тап </a:t>
            </a:r>
            <a:r>
              <a:rPr lang="ru-RU" b="1" dirty="0" err="1"/>
              <a:t>жарашдырылгъаны</a:t>
            </a:r>
            <a:endParaRPr lang="ru-RU" b="1" dirty="0"/>
          </a:p>
          <a:p>
            <a:pPr>
              <a:lnSpc>
                <a:spcPct val="150000"/>
              </a:lnSpc>
            </a:pPr>
            <a:r>
              <a:rPr lang="ru-RU" b="1" dirty="0"/>
              <a:t>–</a:t>
            </a:r>
            <a:r>
              <a:rPr lang="ru-RU" b="1" dirty="0" smtClean="0"/>
              <a:t> </a:t>
            </a:r>
            <a:r>
              <a:rPr lang="ru-RU" b="1" dirty="0" err="1"/>
              <a:t>Къауумда</a:t>
            </a:r>
            <a:r>
              <a:rPr lang="ru-RU" b="1" dirty="0"/>
              <a:t>  </a:t>
            </a:r>
            <a:r>
              <a:rPr lang="ru-RU" b="1" dirty="0" err="1"/>
              <a:t>бир</a:t>
            </a:r>
            <a:r>
              <a:rPr lang="ru-RU" b="1" dirty="0"/>
              <a:t> </a:t>
            </a:r>
            <a:r>
              <a:rPr lang="ru-RU" b="1" dirty="0" err="1"/>
              <a:t>биригиз</a:t>
            </a:r>
            <a:r>
              <a:rPr lang="ru-RU" b="1" dirty="0"/>
              <a:t> </a:t>
            </a:r>
            <a:r>
              <a:rPr lang="ru-RU" b="1" dirty="0" err="1"/>
              <a:t>бла</a:t>
            </a:r>
            <a:r>
              <a:rPr lang="ru-RU" b="1" dirty="0"/>
              <a:t> </a:t>
            </a:r>
            <a:r>
              <a:rPr lang="ru-RU" b="1" dirty="0" err="1"/>
              <a:t>къаты</a:t>
            </a:r>
            <a:r>
              <a:rPr lang="ru-RU" b="1" dirty="0"/>
              <a:t> </a:t>
            </a:r>
            <a:r>
              <a:rPr lang="ru-RU" b="1" dirty="0" err="1"/>
              <a:t>байламлыкъда</a:t>
            </a:r>
            <a:r>
              <a:rPr lang="ru-RU" b="1" dirty="0"/>
              <a:t> </a:t>
            </a:r>
            <a:r>
              <a:rPr lang="ru-RU" b="1" dirty="0" err="1"/>
              <a:t>ишлегенигиз</a:t>
            </a:r>
            <a:endParaRPr lang="ru-RU" b="1" dirty="0"/>
          </a:p>
          <a:p>
            <a:pPr>
              <a:lnSpc>
                <a:spcPct val="150000"/>
              </a:lnSpc>
            </a:pPr>
            <a:r>
              <a:rPr lang="ru-RU" b="1" dirty="0"/>
              <a:t>– </a:t>
            </a:r>
            <a:r>
              <a:rPr lang="ru-RU" b="1" dirty="0" err="1" smtClean="0"/>
              <a:t>Проектни</a:t>
            </a:r>
            <a:r>
              <a:rPr lang="ru-RU" b="1" dirty="0" smtClean="0"/>
              <a:t> </a:t>
            </a:r>
            <a:r>
              <a:rPr lang="ru-RU" b="1" dirty="0" err="1"/>
              <a:t>къоруулау</a:t>
            </a:r>
            <a:endParaRPr lang="ru-RU" b="1" dirty="0"/>
          </a:p>
          <a:p>
            <a:endParaRPr lang="ru-RU" dirty="0"/>
          </a:p>
        </p:txBody>
      </p:sp>
      <p:pic>
        <p:nvPicPr>
          <p:cNvPr id="4098" name="Picture 2" descr="https://e7.pngegg.com/pngimages/924/9/png-clipart-group-work-discussion-group-student-students-miscellaneous-chil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60648"/>
            <a:ext cx="2612062" cy="196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tmnprofobr.ru/wp-content/uploads/atk_E37vmn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2880320" cy="192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42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554461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Не  </a:t>
            </a:r>
            <a:r>
              <a:rPr lang="ru-RU" b="1" dirty="0" err="1"/>
              <a:t>жорукъланы</a:t>
            </a:r>
            <a:r>
              <a:rPr lang="ru-RU" b="1" dirty="0"/>
              <a:t> </a:t>
            </a:r>
            <a:r>
              <a:rPr lang="ru-RU" b="1" dirty="0" err="1"/>
              <a:t>билирге</a:t>
            </a:r>
            <a:r>
              <a:rPr lang="ru-RU" b="1" dirty="0"/>
              <a:t> </a:t>
            </a:r>
            <a:r>
              <a:rPr lang="ru-RU" b="1" dirty="0" err="1"/>
              <a:t>керекди</a:t>
            </a:r>
            <a:r>
              <a:rPr lang="ru-RU" b="1" dirty="0"/>
              <a:t> </a:t>
            </a:r>
            <a:r>
              <a:rPr lang="ru-RU" b="1" dirty="0" err="1"/>
              <a:t>къауумла</a:t>
            </a:r>
            <a:r>
              <a:rPr lang="ru-RU" b="1" dirty="0"/>
              <a:t> </a:t>
            </a:r>
            <a:r>
              <a:rPr lang="ru-RU" b="1" dirty="0" err="1"/>
              <a:t>болуп</a:t>
            </a:r>
            <a:r>
              <a:rPr lang="ru-RU" b="1" dirty="0"/>
              <a:t> </a:t>
            </a:r>
            <a:r>
              <a:rPr lang="ru-RU" b="1" dirty="0" err="1"/>
              <a:t>ишлеген</a:t>
            </a:r>
            <a:r>
              <a:rPr lang="ru-RU" b="1" dirty="0"/>
              <a:t> </a:t>
            </a:r>
            <a:r>
              <a:rPr lang="ru-RU" b="1" dirty="0" err="1"/>
              <a:t>кезиуде</a:t>
            </a:r>
            <a:r>
              <a:rPr lang="ru-RU" b="1" dirty="0"/>
              <a:t>:</a:t>
            </a:r>
          </a:p>
          <a:p>
            <a:pPr>
              <a:lnSpc>
                <a:spcPct val="150000"/>
              </a:lnSpc>
            </a:pPr>
            <a:r>
              <a:rPr lang="ru-RU" b="1" i="1" dirty="0" smtClean="0"/>
              <a:t>1) </a:t>
            </a:r>
            <a:r>
              <a:rPr lang="ru-RU" b="1" i="1" dirty="0" err="1" smtClean="0"/>
              <a:t>шуёхлукъда</a:t>
            </a:r>
            <a:r>
              <a:rPr lang="ru-RU" b="1" i="1" dirty="0" smtClean="0"/>
              <a:t> </a:t>
            </a:r>
            <a:r>
              <a:rPr lang="ru-RU" b="1" i="1" dirty="0" err="1"/>
              <a:t>ишлерге</a:t>
            </a:r>
            <a:r>
              <a:rPr lang="ru-RU" b="1" i="1" dirty="0"/>
              <a:t>: </a:t>
            </a:r>
            <a:r>
              <a:rPr lang="ru-RU" b="1" i="1" dirty="0" err="1"/>
              <a:t>бир</a:t>
            </a:r>
            <a:r>
              <a:rPr lang="ru-RU" b="1" i="1" dirty="0"/>
              <a:t> </a:t>
            </a:r>
            <a:r>
              <a:rPr lang="ru-RU" b="1" i="1" dirty="0" err="1"/>
              <a:t>бирге</a:t>
            </a:r>
            <a:r>
              <a:rPr lang="ru-RU" b="1" i="1" dirty="0"/>
              <a:t> </a:t>
            </a:r>
            <a:r>
              <a:rPr lang="ru-RU" b="1" i="1" dirty="0" err="1"/>
              <a:t>сакъ</a:t>
            </a:r>
            <a:r>
              <a:rPr lang="ru-RU" b="1" i="1" dirty="0"/>
              <a:t> </a:t>
            </a:r>
            <a:r>
              <a:rPr lang="ru-RU" b="1" i="1" dirty="0" err="1"/>
              <a:t>болургъа</a:t>
            </a:r>
            <a:r>
              <a:rPr lang="ru-RU" b="1" i="1" dirty="0"/>
              <a:t>, </a:t>
            </a:r>
            <a:r>
              <a:rPr lang="ru-RU" b="1" i="1" dirty="0" err="1"/>
              <a:t>кесигизни</a:t>
            </a:r>
            <a:r>
              <a:rPr lang="ru-RU" b="1" i="1" dirty="0"/>
              <a:t> </a:t>
            </a:r>
            <a:r>
              <a:rPr lang="ru-RU" b="1" i="1" dirty="0" err="1"/>
              <a:t>адепли</a:t>
            </a:r>
            <a:r>
              <a:rPr lang="ru-RU" b="1" i="1" dirty="0"/>
              <a:t> </a:t>
            </a:r>
            <a:r>
              <a:rPr lang="ru-RU" b="1" i="1" dirty="0" err="1"/>
              <a:t>жюрютюрге</a:t>
            </a:r>
            <a:r>
              <a:rPr lang="ru-RU" b="1" i="1" dirty="0"/>
              <a:t>, </a:t>
            </a:r>
            <a:r>
              <a:rPr lang="ru-RU" b="1" i="1" dirty="0" err="1"/>
              <a:t>башха</a:t>
            </a:r>
            <a:r>
              <a:rPr lang="ru-RU" b="1" i="1" dirty="0"/>
              <a:t> </a:t>
            </a:r>
            <a:r>
              <a:rPr lang="ru-RU" b="1" i="1" dirty="0" err="1"/>
              <a:t>ишлеге</a:t>
            </a:r>
            <a:r>
              <a:rPr lang="ru-RU" b="1" i="1" dirty="0"/>
              <a:t> </a:t>
            </a:r>
            <a:r>
              <a:rPr lang="ru-RU" b="1" i="1" dirty="0" err="1"/>
              <a:t>бёлюнмезге</a:t>
            </a:r>
            <a:r>
              <a:rPr lang="ru-RU" b="1" i="1" dirty="0"/>
              <a:t>, </a:t>
            </a:r>
            <a:r>
              <a:rPr lang="ru-RU" b="1" i="1" dirty="0" err="1"/>
              <a:t>бир</a:t>
            </a:r>
            <a:r>
              <a:rPr lang="ru-RU" b="1" i="1" dirty="0"/>
              <a:t> </a:t>
            </a:r>
            <a:r>
              <a:rPr lang="ru-RU" b="1" i="1" dirty="0" err="1"/>
              <a:t>бирни</a:t>
            </a:r>
            <a:r>
              <a:rPr lang="ru-RU" b="1" i="1" dirty="0"/>
              <a:t> </a:t>
            </a:r>
            <a:r>
              <a:rPr lang="ru-RU" b="1" i="1" dirty="0" err="1"/>
              <a:t>чырмамазгъа</a:t>
            </a:r>
            <a:r>
              <a:rPr lang="ru-RU" b="1" i="1" dirty="0"/>
              <a:t>, </a:t>
            </a:r>
            <a:r>
              <a:rPr lang="ru-RU" b="1" i="1" dirty="0" err="1"/>
              <a:t>сенден</a:t>
            </a:r>
            <a:r>
              <a:rPr lang="ru-RU" b="1" i="1" dirty="0"/>
              <a:t> </a:t>
            </a:r>
            <a:r>
              <a:rPr lang="ru-RU" b="1" i="1" dirty="0" err="1"/>
              <a:t>болушлукъ</a:t>
            </a:r>
            <a:r>
              <a:rPr lang="ru-RU" b="1" i="1" dirty="0"/>
              <a:t> </a:t>
            </a:r>
            <a:r>
              <a:rPr lang="ru-RU" b="1" i="1" dirty="0" err="1"/>
              <a:t>керек</a:t>
            </a:r>
            <a:r>
              <a:rPr lang="ru-RU" b="1" i="1" dirty="0"/>
              <a:t> </a:t>
            </a:r>
            <a:r>
              <a:rPr lang="ru-RU" b="1" i="1" dirty="0" err="1"/>
              <a:t>болгъан</a:t>
            </a:r>
            <a:r>
              <a:rPr lang="ru-RU" b="1" i="1" dirty="0"/>
              <a:t> </a:t>
            </a:r>
            <a:r>
              <a:rPr lang="ru-RU" b="1" i="1" dirty="0" err="1"/>
              <a:t>заманда</a:t>
            </a:r>
            <a:r>
              <a:rPr lang="ru-RU" b="1" i="1" dirty="0"/>
              <a:t> </a:t>
            </a:r>
            <a:r>
              <a:rPr lang="ru-RU" b="1" i="1" dirty="0" err="1"/>
              <a:t>олтуруп</a:t>
            </a:r>
            <a:r>
              <a:rPr lang="ru-RU" b="1" i="1" dirty="0"/>
              <a:t> </a:t>
            </a:r>
            <a:r>
              <a:rPr lang="ru-RU" b="1" i="1" dirty="0" err="1"/>
              <a:t>турмазгъа</a:t>
            </a:r>
            <a:r>
              <a:rPr lang="ru-RU" b="1" i="1" dirty="0"/>
              <a:t>, </a:t>
            </a:r>
            <a:r>
              <a:rPr lang="ru-RU" b="1" i="1" dirty="0" err="1"/>
              <a:t>кесинден</a:t>
            </a:r>
            <a:r>
              <a:rPr lang="ru-RU" b="1" i="1" dirty="0"/>
              <a:t> </a:t>
            </a:r>
            <a:r>
              <a:rPr lang="ru-RU" b="1" i="1" dirty="0" err="1"/>
              <a:t>таматаны</a:t>
            </a:r>
            <a:r>
              <a:rPr lang="ru-RU" b="1" i="1" dirty="0"/>
              <a:t> </a:t>
            </a:r>
            <a:r>
              <a:rPr lang="ru-RU" b="1" i="1" dirty="0" err="1"/>
              <a:t>айтханын</a:t>
            </a:r>
            <a:r>
              <a:rPr lang="ru-RU" b="1" i="1" dirty="0"/>
              <a:t> </a:t>
            </a:r>
            <a:r>
              <a:rPr lang="ru-RU" b="1" i="1" dirty="0" err="1"/>
              <a:t>этерге</a:t>
            </a:r>
            <a:endParaRPr lang="ru-RU" b="1" i="1" dirty="0"/>
          </a:p>
          <a:p>
            <a:pPr>
              <a:lnSpc>
                <a:spcPct val="150000"/>
              </a:lnSpc>
            </a:pPr>
            <a:r>
              <a:rPr lang="ru-RU" b="1" i="1" dirty="0"/>
              <a:t>2) план </a:t>
            </a:r>
            <a:r>
              <a:rPr lang="ru-RU" b="1" i="1" dirty="0" err="1"/>
              <a:t>къурап</a:t>
            </a:r>
            <a:r>
              <a:rPr lang="ru-RU" b="1" i="1" dirty="0"/>
              <a:t>, </a:t>
            </a:r>
            <a:r>
              <a:rPr lang="ru-RU" b="1" i="1" dirty="0" err="1"/>
              <a:t>анга</a:t>
            </a:r>
            <a:r>
              <a:rPr lang="ru-RU" b="1" i="1" dirty="0"/>
              <a:t> </a:t>
            </a:r>
            <a:r>
              <a:rPr lang="ru-RU" b="1" i="1" dirty="0" err="1"/>
              <a:t>кёре</a:t>
            </a:r>
            <a:r>
              <a:rPr lang="ru-RU" b="1" i="1" dirty="0"/>
              <a:t> </a:t>
            </a:r>
            <a:r>
              <a:rPr lang="ru-RU" b="1" i="1" dirty="0" err="1"/>
              <a:t>ишлерге</a:t>
            </a:r>
            <a:endParaRPr lang="ru-RU" b="1" i="1" dirty="0"/>
          </a:p>
          <a:p>
            <a:pPr>
              <a:lnSpc>
                <a:spcPct val="150000"/>
              </a:lnSpc>
            </a:pPr>
            <a:r>
              <a:rPr lang="ru-RU" b="1" i="1" dirty="0"/>
              <a:t>3) </a:t>
            </a:r>
            <a:r>
              <a:rPr lang="ru-RU" b="1" i="1" dirty="0" err="1"/>
              <a:t>берилген</a:t>
            </a:r>
            <a:r>
              <a:rPr lang="ru-RU" b="1" i="1" dirty="0"/>
              <a:t> </a:t>
            </a:r>
            <a:r>
              <a:rPr lang="ru-RU" b="1" i="1" dirty="0" err="1"/>
              <a:t>ишни</a:t>
            </a:r>
            <a:r>
              <a:rPr lang="ru-RU" b="1" i="1" dirty="0"/>
              <a:t> </a:t>
            </a:r>
            <a:r>
              <a:rPr lang="ru-RU" b="1" i="1" dirty="0" err="1"/>
              <a:t>заманында</a:t>
            </a:r>
            <a:r>
              <a:rPr lang="ru-RU" b="1" i="1" dirty="0"/>
              <a:t> </a:t>
            </a:r>
            <a:r>
              <a:rPr lang="ru-RU" b="1" i="1" dirty="0" err="1"/>
              <a:t>тамамлар</a:t>
            </a:r>
            <a:r>
              <a:rPr lang="ru-RU" b="1" i="1" dirty="0"/>
              <a:t> </a:t>
            </a:r>
            <a:r>
              <a:rPr lang="ru-RU" b="1" i="1" dirty="0" err="1"/>
              <a:t>ючюн</a:t>
            </a:r>
            <a:r>
              <a:rPr lang="ru-RU" b="1" i="1" dirty="0"/>
              <a:t>, </a:t>
            </a:r>
            <a:r>
              <a:rPr lang="ru-RU" b="1" i="1" dirty="0" err="1"/>
              <a:t>сагъатха</a:t>
            </a:r>
            <a:r>
              <a:rPr lang="ru-RU" b="1" i="1" dirty="0"/>
              <a:t> </a:t>
            </a:r>
            <a:r>
              <a:rPr lang="ru-RU" b="1" i="1" dirty="0" err="1"/>
              <a:t>къарап</a:t>
            </a:r>
            <a:r>
              <a:rPr lang="ru-RU" b="1" i="1" dirty="0"/>
              <a:t>, </a:t>
            </a:r>
            <a:r>
              <a:rPr lang="ru-RU" b="1" i="1" dirty="0" err="1"/>
              <a:t>башлагъан</a:t>
            </a:r>
            <a:r>
              <a:rPr lang="ru-RU" b="1" i="1" dirty="0"/>
              <a:t> </a:t>
            </a:r>
            <a:r>
              <a:rPr lang="ru-RU" b="1" i="1" dirty="0" err="1"/>
              <a:t>ишигизни</a:t>
            </a:r>
            <a:r>
              <a:rPr lang="ru-RU" b="1" i="1" dirty="0"/>
              <a:t> </a:t>
            </a:r>
            <a:r>
              <a:rPr lang="ru-RU" b="1" i="1" dirty="0" err="1"/>
              <a:t>бошаргъа</a:t>
            </a:r>
            <a:r>
              <a:rPr lang="ru-RU" b="1" i="1" dirty="0"/>
              <a:t>.</a:t>
            </a:r>
          </a:p>
          <a:p>
            <a:pPr>
              <a:lnSpc>
                <a:spcPct val="150000"/>
              </a:lnSpc>
            </a:pPr>
            <a:r>
              <a:rPr lang="ru-RU" b="1" i="1" dirty="0"/>
              <a:t>4) </a:t>
            </a:r>
            <a:r>
              <a:rPr lang="ru-RU" b="1" i="1" dirty="0" err="1"/>
              <a:t>этген</a:t>
            </a:r>
            <a:r>
              <a:rPr lang="ru-RU" b="1" i="1" dirty="0"/>
              <a:t> </a:t>
            </a:r>
            <a:r>
              <a:rPr lang="ru-RU" b="1" i="1" dirty="0" err="1"/>
              <a:t>ишигизни</a:t>
            </a:r>
            <a:r>
              <a:rPr lang="ru-RU" b="1" i="1" dirty="0"/>
              <a:t> </a:t>
            </a:r>
            <a:r>
              <a:rPr lang="ru-RU" b="1" i="1" dirty="0" err="1"/>
              <a:t>тынгылы</a:t>
            </a:r>
            <a:r>
              <a:rPr lang="ru-RU" b="1" i="1" dirty="0"/>
              <a:t>, </a:t>
            </a:r>
            <a:r>
              <a:rPr lang="ru-RU" b="1" i="1" dirty="0" err="1"/>
              <a:t>кирсиз</a:t>
            </a:r>
            <a:r>
              <a:rPr lang="ru-RU" b="1" i="1" dirty="0"/>
              <a:t>, </a:t>
            </a:r>
            <a:r>
              <a:rPr lang="ru-RU" b="1" i="1" dirty="0" err="1"/>
              <a:t>халатсыз</a:t>
            </a:r>
            <a:r>
              <a:rPr lang="ru-RU" b="1" i="1" dirty="0"/>
              <a:t> </a:t>
            </a:r>
            <a:r>
              <a:rPr lang="ru-RU" b="1" i="1" dirty="0" err="1"/>
              <a:t>тамамларгъа</a:t>
            </a:r>
            <a:r>
              <a:rPr lang="ru-RU" b="1" i="1" dirty="0"/>
              <a:t>.</a:t>
            </a:r>
          </a:p>
          <a:p>
            <a:pPr>
              <a:lnSpc>
                <a:spcPct val="150000"/>
              </a:lnSpc>
            </a:pPr>
            <a:r>
              <a:rPr lang="ru-RU" b="1" i="1" dirty="0"/>
              <a:t>5) </a:t>
            </a:r>
            <a:r>
              <a:rPr lang="ru-RU" b="1" i="1" dirty="0" err="1"/>
              <a:t>къауум</a:t>
            </a:r>
            <a:r>
              <a:rPr lang="ru-RU" b="1" i="1" dirty="0"/>
              <a:t> </a:t>
            </a:r>
            <a:r>
              <a:rPr lang="ru-RU" b="1" i="1" dirty="0" err="1"/>
              <a:t>болуп</a:t>
            </a:r>
            <a:r>
              <a:rPr lang="ru-RU" b="1" i="1" dirty="0"/>
              <a:t> </a:t>
            </a:r>
            <a:r>
              <a:rPr lang="ru-RU" b="1" i="1" dirty="0" err="1"/>
              <a:t>ишлеген</a:t>
            </a:r>
            <a:r>
              <a:rPr lang="ru-RU" b="1" i="1" dirty="0"/>
              <a:t> </a:t>
            </a:r>
            <a:r>
              <a:rPr lang="ru-RU" b="1" i="1" dirty="0" err="1"/>
              <a:t>ишигизни</a:t>
            </a:r>
            <a:r>
              <a:rPr lang="ru-RU" b="1" i="1" dirty="0"/>
              <a:t> </a:t>
            </a:r>
            <a:r>
              <a:rPr lang="ru-RU" b="1" i="1" dirty="0" err="1"/>
              <a:t>къоруулай</a:t>
            </a:r>
            <a:r>
              <a:rPr lang="ru-RU" b="1" i="1" dirty="0"/>
              <a:t> </a:t>
            </a:r>
            <a:r>
              <a:rPr lang="ru-RU" b="1" i="1" dirty="0" err="1"/>
              <a:t>билирге</a:t>
            </a:r>
            <a:r>
              <a:rPr lang="ru-RU" b="1" i="1" dirty="0"/>
              <a:t> эм </a:t>
            </a:r>
            <a:r>
              <a:rPr lang="ru-RU" b="1" i="1" dirty="0" err="1"/>
              <a:t>кесигизни</a:t>
            </a:r>
            <a:r>
              <a:rPr lang="ru-RU" b="1" i="1" dirty="0"/>
              <a:t> </a:t>
            </a:r>
            <a:r>
              <a:rPr lang="ru-RU" b="1" i="1" dirty="0" err="1"/>
              <a:t>къошумчулугъугъузну</a:t>
            </a:r>
            <a:r>
              <a:rPr lang="ru-RU" b="1" i="1" dirty="0"/>
              <a:t> </a:t>
            </a:r>
            <a:r>
              <a:rPr lang="ru-RU" b="1" i="1" dirty="0" err="1"/>
              <a:t>чертип</a:t>
            </a:r>
            <a:r>
              <a:rPr lang="ru-RU" b="1" i="1" dirty="0"/>
              <a:t> </a:t>
            </a:r>
            <a:r>
              <a:rPr lang="ru-RU" b="1" i="1" dirty="0" err="1"/>
              <a:t>айтыргъа</a:t>
            </a:r>
            <a:r>
              <a:rPr lang="ru-RU" b="1" i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4774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844824"/>
            <a:ext cx="7408333" cy="3450696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err="1"/>
              <a:t>Къауумлагъа</a:t>
            </a:r>
            <a:r>
              <a:rPr lang="ru-RU" b="1" i="1" dirty="0"/>
              <a:t> </a:t>
            </a:r>
            <a:r>
              <a:rPr lang="ru-RU" b="1" i="1" dirty="0" err="1"/>
              <a:t>сёзле</a:t>
            </a:r>
            <a:r>
              <a:rPr lang="ru-RU" b="1" i="1" dirty="0" smtClean="0"/>
              <a:t>:</a:t>
            </a:r>
          </a:p>
          <a:p>
            <a:endParaRPr lang="ru-RU" dirty="0"/>
          </a:p>
          <a:p>
            <a:r>
              <a:rPr lang="ru-RU" b="1" dirty="0" smtClean="0"/>
              <a:t>1-чи  </a:t>
            </a:r>
            <a:r>
              <a:rPr lang="ru-RU" b="1" dirty="0" err="1"/>
              <a:t>къауум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b="1" cap="all" dirty="0" err="1" smtClean="0"/>
              <a:t>адамлыкъ</a:t>
            </a:r>
            <a:r>
              <a:rPr lang="ru-RU" dirty="0" smtClean="0"/>
              <a:t>  </a:t>
            </a:r>
          </a:p>
          <a:p>
            <a:r>
              <a:rPr lang="ru-RU" b="1" dirty="0" smtClean="0"/>
              <a:t>2- </a:t>
            </a:r>
            <a:r>
              <a:rPr lang="ru-RU" b="1" dirty="0" err="1" smtClean="0"/>
              <a:t>чи</a:t>
            </a:r>
            <a:r>
              <a:rPr lang="ru-RU" b="1" dirty="0" smtClean="0"/>
              <a:t> </a:t>
            </a:r>
            <a:r>
              <a:rPr lang="ru-RU" b="1" dirty="0" err="1" smtClean="0"/>
              <a:t>къауум</a:t>
            </a:r>
            <a:r>
              <a:rPr lang="ru-RU" b="1" dirty="0" smtClean="0"/>
              <a:t> </a:t>
            </a:r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sz="3000" b="1" dirty="0" err="1" smtClean="0"/>
              <a:t>игилик</a:t>
            </a:r>
            <a:r>
              <a:rPr lang="ru-RU" dirty="0" smtClean="0"/>
              <a:t> </a:t>
            </a:r>
            <a:endParaRPr lang="ru-RU" b="1" cap="all" dirty="0" smtClean="0"/>
          </a:p>
          <a:p>
            <a:r>
              <a:rPr lang="ru-RU" b="1" dirty="0" smtClean="0"/>
              <a:t>3- </a:t>
            </a:r>
            <a:r>
              <a:rPr lang="ru-RU" b="1" dirty="0" err="1" smtClean="0"/>
              <a:t>чю</a:t>
            </a:r>
            <a:r>
              <a:rPr lang="ru-RU" b="1" dirty="0" smtClean="0"/>
              <a:t> </a:t>
            </a:r>
            <a:r>
              <a:rPr lang="ru-RU" b="1" dirty="0" err="1"/>
              <a:t>къауум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b="1" cap="all" dirty="0" err="1" smtClean="0"/>
              <a:t>тамаша</a:t>
            </a:r>
            <a:endParaRPr lang="ru-RU" b="1" cap="all" dirty="0"/>
          </a:p>
          <a:p>
            <a:r>
              <a:rPr lang="ru-RU" b="1" dirty="0" smtClean="0"/>
              <a:t>4- </a:t>
            </a:r>
            <a:r>
              <a:rPr lang="ru-RU" b="1" dirty="0" err="1" smtClean="0"/>
              <a:t>чю</a:t>
            </a:r>
            <a:r>
              <a:rPr lang="ru-RU" b="1" dirty="0" smtClean="0"/>
              <a:t> </a:t>
            </a:r>
            <a:r>
              <a:rPr lang="ru-RU" b="1" dirty="0" err="1"/>
              <a:t>къауум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b="1" cap="all" dirty="0" err="1" smtClean="0"/>
              <a:t>байлыкъ</a:t>
            </a:r>
            <a:endParaRPr lang="ru-RU" b="1" cap="all" dirty="0"/>
          </a:p>
          <a:p>
            <a:endParaRPr lang="ru-RU" b="1" cap="all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(</a:t>
            </a:r>
            <a:r>
              <a:rPr lang="ru-RU" dirty="0" err="1" smtClean="0"/>
              <a:t>Ишлерге</a:t>
            </a:r>
            <a:r>
              <a:rPr lang="ru-RU" dirty="0" smtClean="0"/>
              <a:t> </a:t>
            </a:r>
            <a:r>
              <a:rPr lang="ru-RU" dirty="0" err="1"/>
              <a:t>тюрлю-тюрлю</a:t>
            </a:r>
            <a:r>
              <a:rPr lang="ru-RU" dirty="0"/>
              <a:t> </a:t>
            </a:r>
            <a:r>
              <a:rPr lang="ru-RU" dirty="0" err="1"/>
              <a:t>сёзлюкле</a:t>
            </a:r>
            <a:r>
              <a:rPr lang="ru-RU" dirty="0"/>
              <a:t> </a:t>
            </a:r>
            <a:r>
              <a:rPr lang="ru-RU" dirty="0" err="1" smtClean="0"/>
              <a:t>берирге</a:t>
            </a:r>
            <a:r>
              <a:rPr lang="ru-RU" dirty="0" smtClean="0"/>
              <a:t> </a:t>
            </a:r>
            <a:r>
              <a:rPr lang="ru-RU" dirty="0" err="1" smtClean="0"/>
              <a:t>боллукъду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018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229600" cy="4525963"/>
          </a:xfrm>
        </p:spPr>
        <p:txBody>
          <a:bodyPr/>
          <a:lstStyle/>
          <a:p>
            <a:pPr marL="0" lvl="0" indent="0" algn="ctr">
              <a:buNone/>
            </a:pPr>
            <a:endParaRPr lang="ru-RU" dirty="0" smtClean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endParaRPr lang="ru-RU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endParaRPr lang="ru-RU" dirty="0" smtClean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ru-RU" b="1" i="1" dirty="0" smtClean="0">
                <a:solidFill>
                  <a:prstClr val="black"/>
                </a:solidFill>
              </a:rPr>
              <a:t>«</a:t>
            </a:r>
            <a:r>
              <a:rPr lang="ru-RU" b="1" i="1" dirty="0" err="1">
                <a:solidFill>
                  <a:prstClr val="black"/>
                </a:solidFill>
              </a:rPr>
              <a:t>Жашар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ючюн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билим</a:t>
            </a:r>
            <a:r>
              <a:rPr lang="ru-RU" b="1" i="1" dirty="0">
                <a:solidFill>
                  <a:prstClr val="black"/>
                </a:solidFill>
              </a:rPr>
              <a:t>» </a:t>
            </a:r>
            <a:r>
              <a:rPr lang="ru-RU" dirty="0" err="1">
                <a:solidFill>
                  <a:prstClr val="black"/>
                </a:solidFill>
              </a:rPr>
              <a:t>деген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айтыуну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</a:p>
          <a:p>
            <a:pPr marL="0" lvl="0" indent="0" algn="ctr">
              <a:buNone/>
            </a:pP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b="1" i="1" dirty="0">
                <a:solidFill>
                  <a:prstClr val="black"/>
                </a:solidFill>
              </a:rPr>
              <a:t>«</a:t>
            </a:r>
            <a:r>
              <a:rPr lang="ru-RU" b="1" i="1" dirty="0" err="1">
                <a:solidFill>
                  <a:prstClr val="black"/>
                </a:solidFill>
              </a:rPr>
              <a:t>Билим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саулай</a:t>
            </a:r>
            <a:r>
              <a:rPr lang="ru-RU" b="1" i="1" dirty="0">
                <a:solidFill>
                  <a:prstClr val="black"/>
                </a:solidFill>
              </a:rPr>
              <a:t> </a:t>
            </a:r>
            <a:r>
              <a:rPr lang="ru-RU" b="1" i="1" dirty="0" err="1">
                <a:solidFill>
                  <a:prstClr val="black"/>
                </a:solidFill>
              </a:rPr>
              <a:t>жашауунга</a:t>
            </a:r>
            <a:r>
              <a:rPr lang="ru-RU" b="1" i="1" dirty="0">
                <a:solidFill>
                  <a:prstClr val="black"/>
                </a:solidFill>
              </a:rPr>
              <a:t>» </a:t>
            </a:r>
            <a:r>
              <a:rPr lang="ru-RU" dirty="0" err="1">
                <a:solidFill>
                  <a:prstClr val="black"/>
                </a:solidFill>
              </a:rPr>
              <a:t>деген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айтыу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алышындыргъанды</a:t>
            </a:r>
            <a:r>
              <a:rPr lang="ru-RU" dirty="0">
                <a:solidFill>
                  <a:prstClr val="black"/>
                </a:solidFill>
              </a:rPr>
              <a:t>. </a:t>
            </a:r>
            <a:endParaRPr lang="ru-RU" dirty="0" smtClean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ru-RU" dirty="0" err="1" smtClean="0">
                <a:solidFill>
                  <a:prstClr val="black"/>
                </a:solidFill>
              </a:rPr>
              <a:t>Шёндюгю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стандартла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окъуучуланы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билим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алгъандан</a:t>
            </a:r>
            <a:r>
              <a:rPr lang="ru-RU" dirty="0">
                <a:solidFill>
                  <a:prstClr val="black"/>
                </a:solidFill>
              </a:rPr>
              <a:t> сора да, </a:t>
            </a:r>
            <a:r>
              <a:rPr lang="ru-RU" dirty="0" err="1">
                <a:solidFill>
                  <a:prstClr val="black"/>
                </a:solidFill>
              </a:rPr>
              <a:t>аны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жашауларында</a:t>
            </a:r>
            <a:r>
              <a:rPr lang="ru-RU" dirty="0">
                <a:solidFill>
                  <a:prstClr val="black"/>
                </a:solidFill>
              </a:rPr>
              <a:t>  </a:t>
            </a:r>
            <a:r>
              <a:rPr lang="ru-RU" dirty="0" err="1">
                <a:solidFill>
                  <a:prstClr val="black"/>
                </a:solidFill>
              </a:rPr>
              <a:t>хайырланыргъа</a:t>
            </a:r>
            <a:r>
              <a:rPr lang="ru-RU" dirty="0">
                <a:solidFill>
                  <a:prstClr val="black"/>
                </a:solidFill>
              </a:rPr>
              <a:t>  </a:t>
            </a:r>
            <a:r>
              <a:rPr lang="ru-RU" dirty="0" err="1">
                <a:solidFill>
                  <a:prstClr val="black"/>
                </a:solidFill>
              </a:rPr>
              <a:t>хазырлайдыла</a:t>
            </a:r>
            <a:r>
              <a:rPr lang="ru-RU" dirty="0">
                <a:solidFill>
                  <a:prstClr val="black"/>
                </a:solidFill>
              </a:rPr>
              <a:t>. </a:t>
            </a:r>
            <a:r>
              <a:rPr lang="ru-RU" dirty="0" err="1">
                <a:solidFill>
                  <a:prstClr val="black"/>
                </a:solidFill>
              </a:rPr>
              <a:t>Бусагъатдагъы</a:t>
            </a:r>
            <a:r>
              <a:rPr lang="ru-RU" dirty="0">
                <a:solidFill>
                  <a:prstClr val="black"/>
                </a:solidFill>
              </a:rPr>
              <a:t>  </a:t>
            </a:r>
            <a:r>
              <a:rPr lang="ru-RU" dirty="0" err="1">
                <a:solidFill>
                  <a:prstClr val="black"/>
                </a:solidFill>
              </a:rPr>
              <a:t>жамауатха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билимли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адепли</a:t>
            </a:r>
            <a:r>
              <a:rPr lang="ru-RU" dirty="0">
                <a:solidFill>
                  <a:prstClr val="black"/>
                </a:solidFill>
              </a:rPr>
              <a:t>, </a:t>
            </a:r>
            <a:r>
              <a:rPr lang="ru-RU" dirty="0" err="1">
                <a:solidFill>
                  <a:prstClr val="black"/>
                </a:solidFill>
              </a:rPr>
              <a:t>ишни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терк</a:t>
            </a:r>
            <a:r>
              <a:rPr lang="ru-RU" dirty="0">
                <a:solidFill>
                  <a:prstClr val="black"/>
                </a:solidFill>
              </a:rPr>
              <a:t> мажара </a:t>
            </a:r>
            <a:r>
              <a:rPr lang="ru-RU" dirty="0" err="1">
                <a:solidFill>
                  <a:prstClr val="black"/>
                </a:solidFill>
              </a:rPr>
              <a:t>билген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адамла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керекдиле</a:t>
            </a:r>
            <a:r>
              <a:rPr lang="ru-RU" dirty="0">
                <a:solidFill>
                  <a:prstClr val="black"/>
                </a:solidFill>
              </a:rPr>
              <a:t>, ала: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227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5102027"/>
          </a:xfrm>
        </p:spPr>
        <p:txBody>
          <a:bodyPr/>
          <a:lstStyle/>
          <a:p>
            <a:r>
              <a:rPr lang="ru-RU" b="1" u="sng" dirty="0"/>
              <a:t>Технология </a:t>
            </a:r>
            <a:r>
              <a:rPr lang="ru-RU" b="1" u="sng" dirty="0" smtClean="0"/>
              <a:t>карта</a:t>
            </a:r>
          </a:p>
          <a:p>
            <a:endParaRPr lang="ru-RU" dirty="0"/>
          </a:p>
          <a:p>
            <a:pPr lvl="0"/>
            <a:r>
              <a:rPr lang="ru-RU" b="1" i="1" dirty="0" err="1"/>
              <a:t>Сёзню</a:t>
            </a:r>
            <a:r>
              <a:rPr lang="ru-RU" b="1" i="1"/>
              <a:t> </a:t>
            </a:r>
            <a:r>
              <a:rPr lang="ru-RU" b="1" i="1" smtClean="0"/>
              <a:t>лексика </a:t>
            </a:r>
            <a:r>
              <a:rPr lang="ru-RU" b="1" i="1" dirty="0" err="1"/>
              <a:t>магъанасын</a:t>
            </a:r>
            <a:r>
              <a:rPr lang="ru-RU" b="1" i="1" dirty="0"/>
              <a:t> </a:t>
            </a:r>
            <a:r>
              <a:rPr lang="ru-RU" b="1" i="1" dirty="0" err="1"/>
              <a:t>ангылатыргъа</a:t>
            </a:r>
            <a:r>
              <a:rPr lang="ru-RU" b="1" i="1" dirty="0"/>
              <a:t>. </a:t>
            </a:r>
          </a:p>
          <a:p>
            <a:pPr lvl="0"/>
            <a:r>
              <a:rPr lang="ru-RU" b="1" i="1" dirty="0" err="1"/>
              <a:t>Бир</a:t>
            </a:r>
            <a:r>
              <a:rPr lang="ru-RU" b="1" i="1" dirty="0"/>
              <a:t> </a:t>
            </a:r>
            <a:r>
              <a:rPr lang="ru-RU" b="1" i="1" dirty="0" err="1"/>
              <a:t>тамырлы</a:t>
            </a:r>
            <a:r>
              <a:rPr lang="ru-RU" b="1" i="1" dirty="0"/>
              <a:t> </a:t>
            </a:r>
            <a:r>
              <a:rPr lang="ru-RU" b="1" i="1" dirty="0" err="1"/>
              <a:t>сёзле</a:t>
            </a:r>
            <a:r>
              <a:rPr lang="ru-RU" b="1" i="1" dirty="0"/>
              <a:t> </a:t>
            </a:r>
            <a:r>
              <a:rPr lang="ru-RU" b="1" i="1" dirty="0" err="1"/>
              <a:t>табаргъа</a:t>
            </a:r>
            <a:r>
              <a:rPr lang="ru-RU" b="1" i="1" dirty="0"/>
              <a:t>. </a:t>
            </a:r>
          </a:p>
          <a:p>
            <a:pPr lvl="0"/>
            <a:r>
              <a:rPr lang="ru-RU" b="1" i="1" dirty="0" err="1"/>
              <a:t>Ол</a:t>
            </a:r>
            <a:r>
              <a:rPr lang="ru-RU" b="1" i="1" dirty="0"/>
              <a:t> </a:t>
            </a:r>
            <a:r>
              <a:rPr lang="ru-RU" b="1" i="1" dirty="0" err="1"/>
              <a:t>сёзге</a:t>
            </a:r>
            <a:r>
              <a:rPr lang="ru-RU" b="1" i="1" dirty="0"/>
              <a:t> синоним эм антоним </a:t>
            </a:r>
            <a:r>
              <a:rPr lang="ru-RU" b="1" i="1" dirty="0" err="1"/>
              <a:t>табаргъа</a:t>
            </a:r>
            <a:r>
              <a:rPr lang="ru-RU" b="1" i="1" dirty="0"/>
              <a:t>. </a:t>
            </a:r>
          </a:p>
          <a:p>
            <a:pPr lvl="0"/>
            <a:r>
              <a:rPr lang="ru-RU" b="1" i="1" dirty="0" err="1"/>
              <a:t>О</a:t>
            </a:r>
            <a:r>
              <a:rPr lang="ru-RU" b="1" i="1" dirty="0" err="1" smtClean="0"/>
              <a:t>л</a:t>
            </a:r>
            <a:r>
              <a:rPr lang="ru-RU" b="1" i="1" dirty="0" smtClean="0"/>
              <a:t> </a:t>
            </a:r>
            <a:r>
              <a:rPr lang="ru-RU" b="1" i="1" dirty="0" err="1"/>
              <a:t>сёз</a:t>
            </a:r>
            <a:r>
              <a:rPr lang="ru-RU" b="1" i="1" dirty="0"/>
              <a:t> </a:t>
            </a:r>
            <a:r>
              <a:rPr lang="ru-RU" b="1" i="1" dirty="0" err="1" smtClean="0"/>
              <a:t>бла</a:t>
            </a:r>
            <a:r>
              <a:rPr lang="ru-RU" b="1" i="1" dirty="0" smtClean="0"/>
              <a:t> нарт </a:t>
            </a:r>
            <a:r>
              <a:rPr lang="ru-RU" b="1" i="1" dirty="0" err="1"/>
              <a:t>сёз</a:t>
            </a:r>
            <a:r>
              <a:rPr lang="ru-RU" b="1" i="1" dirty="0"/>
              <a:t> </a:t>
            </a:r>
            <a:r>
              <a:rPr lang="ru-RU" b="1" i="1" dirty="0" err="1"/>
              <a:t>неда</a:t>
            </a:r>
            <a:r>
              <a:rPr lang="ru-RU" b="1" i="1" dirty="0"/>
              <a:t> </a:t>
            </a:r>
            <a:r>
              <a:rPr lang="ru-RU" b="1" i="1" dirty="0" err="1"/>
              <a:t>элбер</a:t>
            </a:r>
            <a:r>
              <a:rPr lang="ru-RU" b="1" i="1" dirty="0"/>
              <a:t> </a:t>
            </a:r>
            <a:r>
              <a:rPr lang="ru-RU" b="1" i="1" dirty="0" err="1" smtClean="0"/>
              <a:t>табаргъа</a:t>
            </a:r>
            <a:r>
              <a:rPr lang="ru-RU" b="1" i="1" dirty="0" smtClean="0"/>
              <a:t>.</a:t>
            </a:r>
            <a:endParaRPr lang="ru-RU" b="1" i="1" dirty="0"/>
          </a:p>
          <a:p>
            <a:r>
              <a:rPr lang="ru-RU" b="1" i="1" dirty="0"/>
              <a:t>(</a:t>
            </a:r>
            <a:r>
              <a:rPr lang="ru-RU" b="1" i="1" dirty="0" err="1"/>
              <a:t>элберни</a:t>
            </a:r>
            <a:r>
              <a:rPr lang="ru-RU" b="1" i="1" dirty="0"/>
              <a:t> </a:t>
            </a:r>
            <a:r>
              <a:rPr lang="ru-RU" b="1" i="1" dirty="0" err="1"/>
              <a:t>кесигиз</a:t>
            </a:r>
            <a:r>
              <a:rPr lang="ru-RU" b="1" i="1" dirty="0"/>
              <a:t> </a:t>
            </a:r>
            <a:r>
              <a:rPr lang="ru-RU" b="1" i="1" dirty="0" err="1"/>
              <a:t>къураргъа</a:t>
            </a:r>
            <a:r>
              <a:rPr lang="ru-RU" b="1" i="1" dirty="0"/>
              <a:t> </a:t>
            </a:r>
            <a:r>
              <a:rPr lang="ru-RU" b="1" i="1" dirty="0" err="1"/>
              <a:t>боллукъсуз</a:t>
            </a:r>
            <a:r>
              <a:rPr lang="ru-RU" b="1" i="1" dirty="0"/>
              <a:t>) </a:t>
            </a:r>
            <a:endParaRPr lang="ru-RU" b="1" i="1" dirty="0" smtClean="0"/>
          </a:p>
          <a:p>
            <a:r>
              <a:rPr lang="ru-RU" b="1" i="1" dirty="0" err="1" smtClean="0"/>
              <a:t>Жырдан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бир</a:t>
            </a:r>
            <a:r>
              <a:rPr lang="ru-RU" b="1" i="1" dirty="0" smtClean="0"/>
              <a:t> </a:t>
            </a:r>
            <a:r>
              <a:rPr lang="ru-RU" b="1" i="1" dirty="0" err="1" smtClean="0"/>
              <a:t>тизгин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окъуна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жырларгъа</a:t>
            </a:r>
            <a:endParaRPr lang="ru-RU" b="1" i="1" dirty="0"/>
          </a:p>
          <a:p>
            <a:r>
              <a:rPr lang="ru-RU" b="1" dirty="0" smtClean="0"/>
              <a:t> </a:t>
            </a:r>
            <a:r>
              <a:rPr lang="ru-RU" b="1" dirty="0" err="1" smtClean="0"/>
              <a:t>Ол</a:t>
            </a:r>
            <a:r>
              <a:rPr lang="ru-RU" b="1" dirty="0" smtClean="0"/>
              <a:t> </a:t>
            </a:r>
            <a:r>
              <a:rPr lang="ru-RU" b="1" dirty="0" err="1"/>
              <a:t>сёз</a:t>
            </a:r>
            <a:r>
              <a:rPr lang="ru-RU" b="1" dirty="0"/>
              <a:t> </a:t>
            </a:r>
            <a:r>
              <a:rPr lang="ru-RU" b="1" dirty="0" err="1"/>
              <a:t>бла</a:t>
            </a:r>
            <a:r>
              <a:rPr lang="ru-RU" b="1" dirty="0"/>
              <a:t> </a:t>
            </a:r>
            <a:r>
              <a:rPr lang="ru-RU" b="1" dirty="0" err="1"/>
              <a:t>айтым</a:t>
            </a:r>
            <a:r>
              <a:rPr lang="ru-RU" b="1" dirty="0"/>
              <a:t> </a:t>
            </a:r>
            <a:r>
              <a:rPr lang="ru-RU" b="1" dirty="0" err="1"/>
              <a:t>къураргъа</a:t>
            </a:r>
            <a:r>
              <a:rPr lang="ru-RU" b="1" dirty="0" smtClean="0"/>
              <a:t>.</a:t>
            </a:r>
          </a:p>
          <a:p>
            <a:r>
              <a:rPr lang="ru-RU" b="1" dirty="0" err="1" smtClean="0"/>
              <a:t>Ол</a:t>
            </a:r>
            <a:r>
              <a:rPr lang="ru-RU" b="1" dirty="0" smtClean="0"/>
              <a:t> </a:t>
            </a:r>
            <a:r>
              <a:rPr lang="ru-RU" b="1" dirty="0" err="1" smtClean="0"/>
              <a:t>сёзню</a:t>
            </a:r>
            <a:r>
              <a:rPr lang="ru-RU" b="1" dirty="0" smtClean="0"/>
              <a:t> </a:t>
            </a:r>
            <a:r>
              <a:rPr lang="ru-RU" b="1" dirty="0" err="1" smtClean="0"/>
              <a:t>ачыкълагъан</a:t>
            </a:r>
            <a:r>
              <a:rPr lang="ru-RU" b="1" dirty="0" smtClean="0"/>
              <a:t> </a:t>
            </a:r>
            <a:r>
              <a:rPr lang="ru-RU" b="1" dirty="0" err="1" smtClean="0"/>
              <a:t>сурат</a:t>
            </a:r>
            <a:r>
              <a:rPr lang="ru-RU" b="1" dirty="0" smtClean="0"/>
              <a:t> </a:t>
            </a:r>
            <a:r>
              <a:rPr lang="ru-RU" b="1" dirty="0" err="1" smtClean="0"/>
              <a:t>ишлерге</a:t>
            </a:r>
            <a:r>
              <a:rPr lang="ru-RU" b="1" dirty="0" smtClean="0"/>
              <a:t>  </a:t>
            </a:r>
            <a:endParaRPr lang="ru-RU" b="1" dirty="0"/>
          </a:p>
          <a:p>
            <a:endParaRPr lang="ru-RU" dirty="0"/>
          </a:p>
        </p:txBody>
      </p:sp>
      <p:pic>
        <p:nvPicPr>
          <p:cNvPr id="3074" name="Picture 2" descr="https://sovyatka.ru/800/600/https/ds03.infourok.ru/uploads/ex/0cea/0001f531-61887024/img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16" t="36561" r="11643" b="12719"/>
          <a:stretch/>
        </p:blipFill>
        <p:spPr bwMode="auto">
          <a:xfrm>
            <a:off x="6667956" y="2204864"/>
            <a:ext cx="2214561" cy="27583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93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852936"/>
            <a:ext cx="8517632" cy="2232248"/>
          </a:xfrm>
        </p:spPr>
        <p:txBody>
          <a:bodyPr>
            <a:noAutofit/>
          </a:bodyPr>
          <a:lstStyle/>
          <a:p>
            <a:pPr algn="ctr"/>
            <a:r>
              <a:rPr lang="ru-RU" sz="3200" b="1" i="1" u="sng" dirty="0" err="1"/>
              <a:t>Проектни</a:t>
            </a:r>
            <a:r>
              <a:rPr lang="ru-RU" sz="3200" b="1" i="1" u="sng" dirty="0"/>
              <a:t> </a:t>
            </a:r>
            <a:r>
              <a:rPr lang="ru-RU" sz="3200" b="1" i="1" u="sng" dirty="0" err="1" smtClean="0"/>
              <a:t>къоруулау</a:t>
            </a:r>
            <a:endParaRPr lang="ru-RU" sz="3200" b="1" i="1" u="sng" dirty="0" smtClean="0"/>
          </a:p>
          <a:p>
            <a:endParaRPr lang="ru-RU" sz="3200" dirty="0"/>
          </a:p>
          <a:p>
            <a:pPr algn="ctr"/>
            <a:r>
              <a:rPr lang="ru-RU" sz="3200" dirty="0" smtClean="0"/>
              <a:t> (</a:t>
            </a:r>
            <a:r>
              <a:rPr lang="ru-RU" sz="3200" dirty="0" err="1"/>
              <a:t>Хар</a:t>
            </a:r>
            <a:r>
              <a:rPr lang="ru-RU" sz="3200" dirty="0"/>
              <a:t> </a:t>
            </a:r>
            <a:r>
              <a:rPr lang="ru-RU" sz="3200" dirty="0" err="1" smtClean="0"/>
              <a:t>къауум</a:t>
            </a:r>
            <a:r>
              <a:rPr lang="ru-RU" sz="3200" dirty="0" smtClean="0"/>
              <a:t> </a:t>
            </a:r>
            <a:r>
              <a:rPr lang="ru-RU" sz="3200" dirty="0" err="1" smtClean="0"/>
              <a:t>проектни</a:t>
            </a:r>
            <a:r>
              <a:rPr lang="ru-RU" sz="3200" dirty="0" smtClean="0"/>
              <a:t> </a:t>
            </a:r>
            <a:r>
              <a:rPr lang="ru-RU" sz="3200" dirty="0" err="1" smtClean="0"/>
              <a:t>къалай</a:t>
            </a:r>
            <a:r>
              <a:rPr lang="ru-RU" sz="3200" dirty="0" smtClean="0"/>
              <a:t> </a:t>
            </a:r>
            <a:r>
              <a:rPr lang="ru-RU" sz="3200" dirty="0" err="1" smtClean="0"/>
              <a:t>къорууларгъа</a:t>
            </a:r>
            <a:r>
              <a:rPr lang="ru-RU" sz="3200" dirty="0" smtClean="0"/>
              <a:t> </a:t>
            </a:r>
            <a:r>
              <a:rPr lang="ru-RU" sz="3200" dirty="0" err="1" smtClean="0"/>
              <a:t>кеслери</a:t>
            </a:r>
            <a:r>
              <a:rPr lang="ru-RU" sz="3200" dirty="0" smtClean="0"/>
              <a:t> </a:t>
            </a:r>
            <a:r>
              <a:rPr lang="ru-RU" sz="3200" dirty="0" err="1" smtClean="0"/>
              <a:t>оноу</a:t>
            </a:r>
            <a:r>
              <a:rPr lang="ru-RU" sz="3200" dirty="0" smtClean="0"/>
              <a:t> </a:t>
            </a:r>
            <a:r>
              <a:rPr lang="ru-RU" sz="3200" dirty="0" err="1" smtClean="0"/>
              <a:t>этедиле</a:t>
            </a:r>
            <a:r>
              <a:rPr lang="ru-RU" sz="3200" dirty="0" smtClean="0"/>
              <a:t>)</a:t>
            </a:r>
            <a:endParaRPr lang="ru-RU" sz="3200" dirty="0"/>
          </a:p>
        </p:txBody>
      </p:sp>
      <p:pic>
        <p:nvPicPr>
          <p:cNvPr id="2050" name="Picture 2" descr="https://xn--d1acynfdde.xn--p1ai/uploads/posts/2020-09/1600436794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88640"/>
            <a:ext cx="3018926" cy="24305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65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08720"/>
            <a:ext cx="8229600" cy="4525963"/>
          </a:xfrm>
        </p:spPr>
        <p:txBody>
          <a:bodyPr>
            <a:normAutofit/>
          </a:bodyPr>
          <a:lstStyle/>
          <a:p>
            <a:r>
              <a:rPr lang="ru-RU" b="1" dirty="0" smtClean="0"/>
              <a:t>1</a:t>
            </a:r>
            <a:r>
              <a:rPr lang="ru-RU" b="1" dirty="0"/>
              <a:t>. </a:t>
            </a:r>
            <a:r>
              <a:rPr lang="ru-RU" b="1" dirty="0" err="1"/>
              <a:t>Къарт</a:t>
            </a:r>
            <a:r>
              <a:rPr lang="ru-RU" b="1" dirty="0"/>
              <a:t> – </a:t>
            </a:r>
            <a:r>
              <a:rPr lang="ru-RU" b="1" dirty="0" err="1"/>
              <a:t>къартлыкъгъа</a:t>
            </a:r>
            <a:r>
              <a:rPr lang="ru-RU" b="1" dirty="0"/>
              <a:t> </a:t>
            </a:r>
            <a:r>
              <a:rPr lang="ru-RU" b="1" dirty="0" err="1"/>
              <a:t>жетген</a:t>
            </a:r>
            <a:r>
              <a:rPr lang="ru-RU" b="1" dirty="0"/>
              <a:t>, </a:t>
            </a:r>
            <a:r>
              <a:rPr lang="ru-RU" b="1" dirty="0" err="1"/>
              <a:t>кёп</a:t>
            </a:r>
            <a:r>
              <a:rPr lang="ru-RU" b="1" dirty="0"/>
              <a:t> </a:t>
            </a:r>
            <a:r>
              <a:rPr lang="ru-RU" b="1" dirty="0" err="1"/>
              <a:t>жашагъан</a:t>
            </a:r>
            <a:r>
              <a:rPr lang="ru-RU" b="1" dirty="0"/>
              <a:t> </a:t>
            </a:r>
            <a:r>
              <a:rPr lang="ru-RU" b="1" dirty="0" err="1"/>
              <a:t>адам</a:t>
            </a:r>
            <a:r>
              <a:rPr lang="ru-RU" b="1" dirty="0"/>
              <a:t>. </a:t>
            </a:r>
          </a:p>
          <a:p>
            <a:r>
              <a:rPr lang="ru-RU" b="1" dirty="0"/>
              <a:t>2. </a:t>
            </a:r>
            <a:r>
              <a:rPr lang="ru-RU" b="1" dirty="0" err="1"/>
              <a:t>Къарт</a:t>
            </a:r>
            <a:r>
              <a:rPr lang="ru-RU" b="1" dirty="0"/>
              <a:t> – </a:t>
            </a:r>
            <a:r>
              <a:rPr lang="ru-RU" b="1" dirty="0" err="1"/>
              <a:t>къартлыкъ</a:t>
            </a:r>
            <a:r>
              <a:rPr lang="ru-RU" b="1" dirty="0"/>
              <a:t>, </a:t>
            </a:r>
            <a:r>
              <a:rPr lang="ru-RU" b="1" dirty="0" err="1"/>
              <a:t>къартчыкъ</a:t>
            </a:r>
            <a:r>
              <a:rPr lang="ru-RU" b="1" dirty="0"/>
              <a:t>, </a:t>
            </a:r>
            <a:r>
              <a:rPr lang="ru-RU" b="1" dirty="0" err="1" smtClean="0"/>
              <a:t>къартсыз</a:t>
            </a:r>
            <a:r>
              <a:rPr lang="ru-RU" b="1" dirty="0" smtClean="0"/>
              <a:t> …</a:t>
            </a:r>
          </a:p>
          <a:p>
            <a:r>
              <a:rPr lang="ru-RU" b="1" dirty="0" smtClean="0"/>
              <a:t> 3</a:t>
            </a:r>
            <a:r>
              <a:rPr lang="ru-RU" b="1" dirty="0"/>
              <a:t>. </a:t>
            </a:r>
            <a:r>
              <a:rPr lang="ru-RU" b="1" dirty="0" err="1"/>
              <a:t>Къарт</a:t>
            </a:r>
            <a:r>
              <a:rPr lang="ru-RU" b="1" dirty="0"/>
              <a:t> – чал – </a:t>
            </a:r>
            <a:r>
              <a:rPr lang="ru-RU" b="1" dirty="0" err="1"/>
              <a:t>жаш</a:t>
            </a:r>
            <a:r>
              <a:rPr lang="ru-RU" b="1" dirty="0"/>
              <a:t>.</a:t>
            </a:r>
          </a:p>
          <a:p>
            <a:r>
              <a:rPr lang="ru-RU" b="1" dirty="0"/>
              <a:t>4. </a:t>
            </a:r>
            <a:r>
              <a:rPr lang="ru-RU" b="1" dirty="0" err="1"/>
              <a:t>Къарт</a:t>
            </a:r>
            <a:r>
              <a:rPr lang="ru-RU" b="1" dirty="0"/>
              <a:t> </a:t>
            </a:r>
            <a:r>
              <a:rPr lang="ru-RU" b="1" dirty="0" err="1"/>
              <a:t>болмагъан</a:t>
            </a:r>
            <a:r>
              <a:rPr lang="ru-RU" b="1" dirty="0"/>
              <a:t> </a:t>
            </a:r>
            <a:r>
              <a:rPr lang="ru-RU" b="1" dirty="0" err="1"/>
              <a:t>жерде</a:t>
            </a:r>
            <a:r>
              <a:rPr lang="ru-RU" b="1" dirty="0"/>
              <a:t> </a:t>
            </a:r>
            <a:r>
              <a:rPr lang="ru-RU" b="1" dirty="0" err="1"/>
              <a:t>берекет</a:t>
            </a:r>
            <a:r>
              <a:rPr lang="ru-RU" b="1" dirty="0"/>
              <a:t> </a:t>
            </a:r>
            <a:r>
              <a:rPr lang="ru-RU" b="1" dirty="0" err="1"/>
              <a:t>болмаз</a:t>
            </a:r>
            <a:r>
              <a:rPr lang="ru-RU" b="1" dirty="0"/>
              <a:t>. </a:t>
            </a:r>
          </a:p>
          <a:p>
            <a:r>
              <a:rPr lang="ru-RU" b="1" dirty="0"/>
              <a:t>5.  </a:t>
            </a:r>
            <a:r>
              <a:rPr lang="ru-RU" b="1" dirty="0" err="1"/>
              <a:t>Къартларыбыз</a:t>
            </a:r>
            <a:r>
              <a:rPr lang="ru-RU" b="1" dirty="0"/>
              <a:t> </a:t>
            </a:r>
            <a:r>
              <a:rPr lang="ru-RU" b="1" dirty="0" err="1"/>
              <a:t>кёп</a:t>
            </a:r>
            <a:r>
              <a:rPr lang="ru-RU" b="1" dirty="0"/>
              <a:t> </a:t>
            </a:r>
            <a:r>
              <a:rPr lang="ru-RU" b="1" dirty="0" err="1"/>
              <a:t>болсунла</a:t>
            </a:r>
            <a:r>
              <a:rPr lang="ru-RU" b="1" dirty="0" smtClean="0"/>
              <a:t>!</a:t>
            </a:r>
          </a:p>
          <a:p>
            <a:r>
              <a:rPr lang="ru-RU" b="1" dirty="0" smtClean="0"/>
              <a:t>6. </a:t>
            </a:r>
            <a:r>
              <a:rPr lang="ru-RU" b="1" dirty="0" err="1" smtClean="0"/>
              <a:t>Къартларыбыз</a:t>
            </a:r>
            <a:r>
              <a:rPr lang="ru-RU" b="1" dirty="0" smtClean="0"/>
              <a:t> аз </a:t>
            </a:r>
            <a:r>
              <a:rPr lang="ru-RU" b="1" dirty="0" err="1" smtClean="0"/>
              <a:t>болгъандан</a:t>
            </a:r>
            <a:r>
              <a:rPr lang="ru-RU" b="1" dirty="0" smtClean="0"/>
              <a:t>,</a:t>
            </a:r>
          </a:p>
          <a:p>
            <a:r>
              <a:rPr lang="ru-RU" b="1" dirty="0" err="1" smtClean="0"/>
              <a:t>Къабырлада</a:t>
            </a:r>
            <a:r>
              <a:rPr lang="ru-RU" b="1" dirty="0" smtClean="0"/>
              <a:t> </a:t>
            </a:r>
            <a:r>
              <a:rPr lang="ru-RU" b="1" dirty="0" err="1" smtClean="0"/>
              <a:t>кёп</a:t>
            </a:r>
            <a:r>
              <a:rPr lang="ru-RU" b="1" dirty="0" smtClean="0"/>
              <a:t> </a:t>
            </a:r>
            <a:r>
              <a:rPr lang="ru-RU" b="1" dirty="0" err="1" smtClean="0"/>
              <a:t>болгъандан</a:t>
            </a:r>
            <a:r>
              <a:rPr lang="ru-RU" b="1" dirty="0" smtClean="0"/>
              <a:t> </a:t>
            </a:r>
          </a:p>
          <a:p>
            <a:r>
              <a:rPr lang="ru-RU" b="1" dirty="0" err="1" smtClean="0"/>
              <a:t>Жангы</a:t>
            </a:r>
            <a:r>
              <a:rPr lang="ru-RU" b="1" dirty="0" smtClean="0"/>
              <a:t> </a:t>
            </a:r>
            <a:r>
              <a:rPr lang="ru-RU" b="1" dirty="0" err="1" smtClean="0"/>
              <a:t>жыл</a:t>
            </a:r>
            <a:r>
              <a:rPr lang="ru-RU" b="1" dirty="0" smtClean="0"/>
              <a:t> </a:t>
            </a:r>
            <a:r>
              <a:rPr lang="ru-RU" b="1" dirty="0" err="1" smtClean="0"/>
              <a:t>тилейме</a:t>
            </a:r>
            <a:r>
              <a:rPr lang="ru-RU" b="1" dirty="0" smtClean="0"/>
              <a:t> </a:t>
            </a:r>
          </a:p>
          <a:p>
            <a:r>
              <a:rPr lang="ru-RU" b="1" dirty="0" smtClean="0"/>
              <a:t>Сен </a:t>
            </a:r>
            <a:r>
              <a:rPr lang="ru-RU" b="1" dirty="0" err="1" smtClean="0"/>
              <a:t>сакъла</a:t>
            </a:r>
            <a:r>
              <a:rPr lang="ru-RU" b="1" dirty="0"/>
              <a:t>!</a:t>
            </a:r>
            <a:endParaRPr lang="ru-RU" b="1" dirty="0" smtClean="0"/>
          </a:p>
          <a:p>
            <a:r>
              <a:rPr lang="ru-RU" b="1" dirty="0" smtClean="0"/>
              <a:t>7. </a:t>
            </a:r>
            <a:r>
              <a:rPr lang="ru-RU" b="1" dirty="0" err="1" smtClean="0"/>
              <a:t>Сурат</a:t>
            </a:r>
            <a:r>
              <a:rPr lang="ru-RU" b="1" dirty="0" smtClean="0"/>
              <a:t> </a:t>
            </a:r>
            <a:r>
              <a:rPr lang="ru-RU" b="1" dirty="0" err="1" smtClean="0"/>
              <a:t>ишлерге</a:t>
            </a:r>
            <a:r>
              <a:rPr lang="ru-RU" b="1" dirty="0" smtClean="0"/>
              <a:t> </a:t>
            </a:r>
            <a:endParaRPr lang="ru-RU" b="1" dirty="0"/>
          </a:p>
          <a:p>
            <a:endParaRPr lang="ru-RU" dirty="0"/>
          </a:p>
        </p:txBody>
      </p:sp>
      <p:pic>
        <p:nvPicPr>
          <p:cNvPr id="1026" name="Picture 2" descr="https://proza.ru/pics/2020/11/06/15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852936"/>
            <a:ext cx="2638870" cy="34414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11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132856"/>
            <a:ext cx="7408333" cy="3738728"/>
          </a:xfrm>
        </p:spPr>
        <p:txBody>
          <a:bodyPr>
            <a:normAutofit fontScale="70000" lnSpcReduction="20000"/>
          </a:bodyPr>
          <a:lstStyle/>
          <a:p>
            <a:r>
              <a:rPr lang="ru-RU" sz="4000" b="1" dirty="0" err="1"/>
              <a:t>Къауумла</a:t>
            </a:r>
            <a:r>
              <a:rPr lang="ru-RU" sz="4000" b="1" dirty="0"/>
              <a:t> </a:t>
            </a:r>
            <a:r>
              <a:rPr lang="ru-RU" sz="4000" b="1" dirty="0" err="1"/>
              <a:t>бир</a:t>
            </a:r>
            <a:r>
              <a:rPr lang="ru-RU" sz="4000" b="1" dirty="0"/>
              <a:t> </a:t>
            </a:r>
            <a:r>
              <a:rPr lang="ru-RU" sz="4000" b="1" dirty="0" err="1"/>
              <a:t>бирлерини</a:t>
            </a:r>
            <a:r>
              <a:rPr lang="ru-RU" sz="4000" b="1" dirty="0"/>
              <a:t>  </a:t>
            </a:r>
            <a:r>
              <a:rPr lang="ru-RU" sz="4000" b="1" dirty="0" err="1"/>
              <a:t>ишлерине</a:t>
            </a:r>
            <a:r>
              <a:rPr lang="ru-RU" sz="4000" b="1" dirty="0"/>
              <a:t> </a:t>
            </a:r>
            <a:r>
              <a:rPr lang="ru-RU" sz="4000" b="1" dirty="0" err="1"/>
              <a:t>багъа</a:t>
            </a:r>
            <a:r>
              <a:rPr lang="ru-RU" sz="4000" b="1" dirty="0"/>
              <a:t> </a:t>
            </a:r>
            <a:r>
              <a:rPr lang="ru-RU" sz="4000" b="1" dirty="0" err="1"/>
              <a:t>бередиле</a:t>
            </a:r>
            <a:r>
              <a:rPr lang="ru-RU" sz="4000" b="1" dirty="0"/>
              <a:t>.</a:t>
            </a:r>
          </a:p>
          <a:p>
            <a:pPr marL="0" indent="0">
              <a:lnSpc>
                <a:spcPct val="250000"/>
              </a:lnSpc>
              <a:buNone/>
            </a:pPr>
            <a:r>
              <a:rPr lang="ru-RU" sz="3500" b="1" i="1" u="sng" dirty="0" smtClean="0"/>
              <a:t> </a:t>
            </a:r>
            <a:r>
              <a:rPr lang="ru-RU" sz="3500" b="1" dirty="0" smtClean="0"/>
              <a:t>!  </a:t>
            </a:r>
            <a:r>
              <a:rPr lang="ru-RU" sz="3500" b="1" dirty="0" err="1"/>
              <a:t>аламат</a:t>
            </a:r>
            <a:r>
              <a:rPr lang="ru-RU" sz="3500" b="1" dirty="0"/>
              <a:t>, </a:t>
            </a:r>
            <a:r>
              <a:rPr lang="ru-RU" sz="3500" b="1" dirty="0" err="1"/>
              <a:t>хар</a:t>
            </a:r>
            <a:r>
              <a:rPr lang="ru-RU" sz="3500" b="1" dirty="0"/>
              <a:t> </a:t>
            </a:r>
            <a:r>
              <a:rPr lang="ru-RU" sz="3500" b="1" dirty="0" err="1"/>
              <a:t>ишни</a:t>
            </a:r>
            <a:r>
              <a:rPr lang="ru-RU" sz="3500" b="1" dirty="0"/>
              <a:t> да </a:t>
            </a:r>
            <a:r>
              <a:rPr lang="ru-RU" sz="3500" b="1" dirty="0" err="1" smtClean="0"/>
              <a:t>тамамлагъандыла</a:t>
            </a:r>
            <a:r>
              <a:rPr lang="ru-RU" sz="3500" b="1" dirty="0" smtClean="0"/>
              <a:t> </a:t>
            </a:r>
            <a:endParaRPr lang="ru-RU" sz="3500" b="1" dirty="0"/>
          </a:p>
          <a:p>
            <a:pPr marL="0" indent="0">
              <a:lnSpc>
                <a:spcPct val="250000"/>
              </a:lnSpc>
              <a:buNone/>
            </a:pPr>
            <a:r>
              <a:rPr lang="ru-RU" sz="3500" b="1" dirty="0"/>
              <a:t>+ </a:t>
            </a:r>
            <a:r>
              <a:rPr lang="ru-RU" sz="3500" b="1" dirty="0" err="1"/>
              <a:t>игиди</a:t>
            </a:r>
            <a:r>
              <a:rPr lang="ru-RU" sz="3500" b="1" dirty="0"/>
              <a:t>, </a:t>
            </a:r>
            <a:r>
              <a:rPr lang="ru-RU" sz="3500" b="1" dirty="0" err="1"/>
              <a:t>алай</a:t>
            </a:r>
            <a:r>
              <a:rPr lang="ru-RU" sz="3500" b="1" dirty="0"/>
              <a:t> </a:t>
            </a:r>
            <a:r>
              <a:rPr lang="ru-RU" sz="3500" b="1" dirty="0" err="1"/>
              <a:t>бир</a:t>
            </a:r>
            <a:r>
              <a:rPr lang="ru-RU" sz="3500" b="1" dirty="0"/>
              <a:t> </a:t>
            </a:r>
            <a:r>
              <a:rPr lang="ru-RU" sz="3500" b="1" dirty="0" err="1"/>
              <a:t>кесек</a:t>
            </a:r>
            <a:r>
              <a:rPr lang="ru-RU" sz="3500" b="1" dirty="0"/>
              <a:t> </a:t>
            </a:r>
            <a:r>
              <a:rPr lang="ru-RU" sz="3500" b="1" dirty="0" err="1"/>
              <a:t>халатла</a:t>
            </a:r>
            <a:r>
              <a:rPr lang="ru-RU" sz="3500" b="1" dirty="0"/>
              <a:t> </a:t>
            </a:r>
            <a:r>
              <a:rPr lang="ru-RU" sz="3500" b="1" dirty="0" err="1"/>
              <a:t>жибергендиле</a:t>
            </a:r>
            <a:endParaRPr lang="ru-RU" sz="3500" b="1" dirty="0"/>
          </a:p>
          <a:p>
            <a:pPr marL="0" indent="0">
              <a:lnSpc>
                <a:spcPct val="250000"/>
              </a:lnSpc>
              <a:buNone/>
            </a:pPr>
            <a:r>
              <a:rPr lang="ru-RU" sz="3500" b="1" dirty="0"/>
              <a:t>-  </a:t>
            </a:r>
            <a:r>
              <a:rPr lang="ru-RU" sz="3500" b="1" dirty="0" err="1"/>
              <a:t>кёп</a:t>
            </a:r>
            <a:r>
              <a:rPr lang="ru-RU" sz="3500" b="1" dirty="0"/>
              <a:t> </a:t>
            </a:r>
            <a:r>
              <a:rPr lang="ru-RU" sz="3500" b="1" dirty="0" err="1"/>
              <a:t>затны</a:t>
            </a:r>
            <a:r>
              <a:rPr lang="ru-RU" sz="3500" b="1" dirty="0"/>
              <a:t> </a:t>
            </a:r>
            <a:r>
              <a:rPr lang="ru-RU" sz="3500" b="1" dirty="0" err="1"/>
              <a:t>эталмагъандыла</a:t>
            </a:r>
            <a:r>
              <a:rPr lang="ru-RU" sz="3500" b="1" dirty="0"/>
              <a:t>, </a:t>
            </a:r>
            <a:r>
              <a:rPr lang="ru-RU" sz="3500" b="1" dirty="0" err="1"/>
              <a:t>болушлукъ</a:t>
            </a:r>
            <a:r>
              <a:rPr lang="ru-RU" sz="3500" b="1" dirty="0"/>
              <a:t> </a:t>
            </a:r>
            <a:r>
              <a:rPr lang="ru-RU" sz="3500" b="1" dirty="0" err="1" smtClean="0"/>
              <a:t>керекди</a:t>
            </a:r>
            <a:r>
              <a:rPr lang="ru-RU" sz="3500" b="1" dirty="0" smtClean="0"/>
              <a:t> </a:t>
            </a:r>
            <a:endParaRPr lang="ru-RU" sz="3500" b="1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Picture 2" descr="https://fsd.multiurok.ru/html/2020/03/03/s_5e5e6645e0209/1373989_19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4" t="55619" r="60926" b="13956"/>
          <a:stretch/>
        </p:blipFill>
        <p:spPr bwMode="auto">
          <a:xfrm>
            <a:off x="8100392" y="5013176"/>
            <a:ext cx="891514" cy="84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fsd.multiurok.ru/html/2020/03/03/s_5e5e6645e0209/1373989_19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7" t="55175" r="37488" b="14400"/>
          <a:stretch/>
        </p:blipFill>
        <p:spPr bwMode="auto">
          <a:xfrm>
            <a:off x="7740352" y="3645024"/>
            <a:ext cx="1049374" cy="94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fsd.multiurok.ru/html/2020/03/03/s_5e5e6645e0209/1373989_19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3" t="55619" r="14861" b="13956"/>
          <a:stretch/>
        </p:blipFill>
        <p:spPr bwMode="auto">
          <a:xfrm>
            <a:off x="7092280" y="2780928"/>
            <a:ext cx="865726" cy="91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3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sd.multiurok.ru/html/2020/03/03/s_5e5e6645e0209/1373989_19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7" b="44001"/>
          <a:stretch/>
        </p:blipFill>
        <p:spPr bwMode="auto">
          <a:xfrm>
            <a:off x="1475656" y="3039131"/>
            <a:ext cx="5589742" cy="254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59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420888"/>
            <a:ext cx="7408333" cy="345069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1. Класс и автор учебника – </a:t>
            </a:r>
          </a:p>
          <a:p>
            <a:r>
              <a:rPr lang="ru-RU" dirty="0" smtClean="0"/>
              <a:t>2. Эксперт – </a:t>
            </a:r>
          </a:p>
          <a:p>
            <a:r>
              <a:rPr lang="ru-RU" dirty="0" smtClean="0"/>
              <a:t> Школа, стаж, разряд –</a:t>
            </a:r>
          </a:p>
          <a:p>
            <a:r>
              <a:rPr lang="ru-RU" dirty="0" smtClean="0"/>
              <a:t>3. Постранично выписать замечания</a:t>
            </a:r>
          </a:p>
          <a:p>
            <a:r>
              <a:rPr lang="ru-RU" dirty="0" smtClean="0"/>
              <a:t>Например: стр. 45 слово </a:t>
            </a:r>
            <a:r>
              <a:rPr lang="ru-RU" dirty="0" err="1" smtClean="0"/>
              <a:t>ашхы</a:t>
            </a:r>
            <a:r>
              <a:rPr lang="ru-RU" dirty="0" smtClean="0"/>
              <a:t> исправить на  </a:t>
            </a:r>
            <a:r>
              <a:rPr lang="ru-RU" dirty="0" err="1" smtClean="0"/>
              <a:t>ахшы</a:t>
            </a:r>
            <a:endParaRPr lang="ru-RU" dirty="0" smtClean="0"/>
          </a:p>
          <a:p>
            <a:r>
              <a:rPr lang="ru-RU" dirty="0" smtClean="0"/>
              <a:t>Если ошибки в тестовых заданиях, то раздел и номер задания – </a:t>
            </a:r>
          </a:p>
          <a:p>
            <a:r>
              <a:rPr lang="ru-RU" dirty="0" smtClean="0"/>
              <a:t>Ответ неправильно отмечен на </a:t>
            </a:r>
            <a:r>
              <a:rPr lang="ru-RU" dirty="0" err="1" smtClean="0"/>
              <a:t>стр</a:t>
            </a:r>
            <a:r>
              <a:rPr lang="ru-RU" dirty="0" smtClean="0"/>
              <a:t> </a:t>
            </a:r>
          </a:p>
          <a:p>
            <a:r>
              <a:rPr lang="ru-RU" dirty="0" smtClean="0"/>
              <a:t>Вопрос заменить на –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609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09391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b="1" i="1" dirty="0"/>
              <a:t>–</a:t>
            </a:r>
            <a:r>
              <a:rPr lang="ru-RU" sz="2800" b="1" i="1" dirty="0" smtClean="0"/>
              <a:t> </a:t>
            </a:r>
            <a:r>
              <a:rPr lang="ru-RU" sz="2800" b="1" i="1" dirty="0" err="1"/>
              <a:t>кеслерини</a:t>
            </a:r>
            <a:r>
              <a:rPr lang="ru-RU" sz="2800" b="1" i="1" dirty="0"/>
              <a:t> </a:t>
            </a:r>
            <a:r>
              <a:rPr lang="ru-RU" sz="2800" b="1" i="1" dirty="0" err="1"/>
              <a:t>этген</a:t>
            </a:r>
            <a:r>
              <a:rPr lang="ru-RU" sz="2800" b="1" i="1" dirty="0"/>
              <a:t> </a:t>
            </a:r>
            <a:r>
              <a:rPr lang="ru-RU" sz="2800" b="1" i="1" dirty="0" err="1"/>
              <a:t>ишлерине</a:t>
            </a:r>
            <a:r>
              <a:rPr lang="ru-RU" sz="2800" b="1" i="1" dirty="0"/>
              <a:t> анализ </a:t>
            </a:r>
            <a:r>
              <a:rPr lang="ru-RU" sz="2800" b="1" i="1" dirty="0" err="1"/>
              <a:t>эте</a:t>
            </a:r>
            <a:r>
              <a:rPr lang="ru-RU" sz="2800" b="1" i="1" dirty="0"/>
              <a:t> </a:t>
            </a:r>
            <a:r>
              <a:rPr lang="ru-RU" sz="2800" b="1" i="1" dirty="0" err="1"/>
              <a:t>билген</a:t>
            </a:r>
            <a:r>
              <a:rPr lang="ru-RU" sz="2800" b="1" i="1" dirty="0" smtClean="0"/>
              <a:t>;</a:t>
            </a:r>
          </a:p>
          <a:p>
            <a:pPr marL="0" indent="0">
              <a:buNone/>
            </a:pPr>
            <a:endParaRPr lang="ru-RU" sz="2800" b="1" i="1" dirty="0"/>
          </a:p>
          <a:p>
            <a:pPr marL="0" indent="0">
              <a:buNone/>
            </a:pPr>
            <a:r>
              <a:rPr lang="ru-RU" sz="2800" b="1" i="1" dirty="0"/>
              <a:t>–</a:t>
            </a:r>
            <a:r>
              <a:rPr lang="ru-RU" sz="2800" b="1" i="1" dirty="0" smtClean="0"/>
              <a:t> </a:t>
            </a:r>
            <a:r>
              <a:rPr lang="ru-RU" sz="2800" b="1" i="1" dirty="0" err="1"/>
              <a:t>кеслери</a:t>
            </a:r>
            <a:r>
              <a:rPr lang="ru-RU" sz="2800" b="1" i="1" dirty="0"/>
              <a:t> </a:t>
            </a:r>
            <a:r>
              <a:rPr lang="ru-RU" sz="2800" b="1" i="1" dirty="0" err="1"/>
              <a:t>алларына</a:t>
            </a:r>
            <a:r>
              <a:rPr lang="ru-RU" sz="2800" b="1" i="1" dirty="0"/>
              <a:t> </a:t>
            </a:r>
            <a:r>
              <a:rPr lang="ru-RU" sz="2800" b="1" i="1" dirty="0" err="1"/>
              <a:t>оноу</a:t>
            </a:r>
            <a:r>
              <a:rPr lang="ru-RU" sz="2800" b="1" i="1" dirty="0"/>
              <a:t> </a:t>
            </a:r>
            <a:r>
              <a:rPr lang="ru-RU" sz="2800" b="1" i="1" dirty="0" err="1"/>
              <a:t>эте</a:t>
            </a:r>
            <a:r>
              <a:rPr lang="ru-RU" sz="2800" b="1" i="1" dirty="0"/>
              <a:t> </a:t>
            </a:r>
            <a:r>
              <a:rPr lang="ru-RU" sz="2800" b="1" i="1" dirty="0" err="1" smtClean="0"/>
              <a:t>билген</a:t>
            </a:r>
            <a:r>
              <a:rPr lang="ru-RU" sz="2800" b="1" i="1" dirty="0" smtClean="0"/>
              <a:t>, </a:t>
            </a:r>
            <a:r>
              <a:rPr lang="ru-RU" sz="2800" b="1" i="1" dirty="0" err="1"/>
              <a:t>ол</a:t>
            </a:r>
            <a:r>
              <a:rPr lang="ru-RU" sz="2800" b="1" i="1" dirty="0"/>
              <a:t> </a:t>
            </a:r>
            <a:r>
              <a:rPr lang="ru-RU" sz="2800" b="1" i="1" dirty="0" err="1"/>
              <a:t>этген</a:t>
            </a:r>
            <a:r>
              <a:rPr lang="ru-RU" sz="2800" b="1" i="1" dirty="0"/>
              <a:t> </a:t>
            </a:r>
            <a:r>
              <a:rPr lang="ru-RU" sz="2800" b="1" i="1" dirty="0" err="1"/>
              <a:t>оноуларыны</a:t>
            </a:r>
            <a:r>
              <a:rPr lang="ru-RU" sz="2800" b="1" i="1" dirty="0"/>
              <a:t> </a:t>
            </a:r>
            <a:r>
              <a:rPr lang="ru-RU" sz="2800" b="1" i="1" dirty="0" err="1"/>
              <a:t>ахыры</a:t>
            </a:r>
            <a:r>
              <a:rPr lang="ru-RU" sz="2800" b="1" i="1" dirty="0"/>
              <a:t> неге </a:t>
            </a:r>
            <a:r>
              <a:rPr lang="ru-RU" sz="2800" b="1" i="1" dirty="0" err="1"/>
              <a:t>келлигин</a:t>
            </a:r>
            <a:r>
              <a:rPr lang="ru-RU" sz="2800" b="1" i="1" dirty="0"/>
              <a:t> толу </a:t>
            </a:r>
            <a:r>
              <a:rPr lang="ru-RU" sz="2800" b="1" i="1" dirty="0" err="1"/>
              <a:t>ангылагъан</a:t>
            </a:r>
            <a:r>
              <a:rPr lang="ru-RU" sz="2800" b="1" i="1" dirty="0" smtClean="0"/>
              <a:t>;</a:t>
            </a:r>
          </a:p>
          <a:p>
            <a:pPr marL="0" indent="0">
              <a:buNone/>
            </a:pPr>
            <a:endParaRPr lang="ru-RU" sz="2800" b="1" i="1" dirty="0"/>
          </a:p>
          <a:p>
            <a:pPr marL="0" indent="0">
              <a:buNone/>
            </a:pPr>
            <a:r>
              <a:rPr lang="ru-RU" sz="2800" b="1" i="1" dirty="0"/>
              <a:t>–</a:t>
            </a:r>
            <a:r>
              <a:rPr lang="ru-RU" sz="2800" b="1" i="1" dirty="0" smtClean="0"/>
              <a:t> </a:t>
            </a:r>
            <a:r>
              <a:rPr lang="ru-RU" sz="2800" b="1" i="1" dirty="0" err="1"/>
              <a:t>хар</a:t>
            </a:r>
            <a:r>
              <a:rPr lang="ru-RU" sz="2800" b="1" i="1" dirty="0"/>
              <a:t> </a:t>
            </a:r>
            <a:r>
              <a:rPr lang="ru-RU" sz="2800" b="1" i="1" dirty="0" err="1"/>
              <a:t>болумну</a:t>
            </a:r>
            <a:r>
              <a:rPr lang="ru-RU" sz="2800" b="1" i="1" dirty="0"/>
              <a:t> </a:t>
            </a:r>
            <a:r>
              <a:rPr lang="ru-RU" sz="2800" b="1" i="1" dirty="0" err="1"/>
              <a:t>терк</a:t>
            </a:r>
            <a:r>
              <a:rPr lang="ru-RU" sz="2800" b="1" i="1" dirty="0"/>
              <a:t> </a:t>
            </a:r>
            <a:r>
              <a:rPr lang="ru-RU" sz="2800" b="1" i="1" dirty="0" err="1"/>
              <a:t>ангылап</a:t>
            </a:r>
            <a:r>
              <a:rPr lang="ru-RU" sz="2800" b="1" i="1" dirty="0"/>
              <a:t>, </a:t>
            </a:r>
            <a:r>
              <a:rPr lang="ru-RU" sz="2800" b="1" i="1" dirty="0" err="1"/>
              <a:t>мадар</a:t>
            </a:r>
            <a:r>
              <a:rPr lang="ru-RU" sz="2800" b="1" i="1" dirty="0"/>
              <a:t> </a:t>
            </a:r>
            <a:r>
              <a:rPr lang="ru-RU" sz="2800" b="1" i="1" dirty="0" err="1"/>
              <a:t>эте</a:t>
            </a:r>
            <a:r>
              <a:rPr lang="ru-RU" sz="2800" b="1" i="1" dirty="0"/>
              <a:t> </a:t>
            </a:r>
            <a:r>
              <a:rPr lang="ru-RU" sz="2800" b="1" i="1" dirty="0" err="1"/>
              <a:t>билгенлери</a:t>
            </a:r>
            <a:r>
              <a:rPr lang="ru-RU" sz="2800" b="1" i="1" dirty="0"/>
              <a:t> </a:t>
            </a:r>
            <a:r>
              <a:rPr lang="ru-RU" sz="2800" b="1" i="1" dirty="0" err="1"/>
              <a:t>бла</a:t>
            </a:r>
            <a:r>
              <a:rPr lang="ru-RU" sz="2800" b="1" i="1" dirty="0"/>
              <a:t> </a:t>
            </a:r>
            <a:r>
              <a:rPr lang="ru-RU" sz="2800" b="1" i="1" dirty="0" err="1"/>
              <a:t>айырмалы</a:t>
            </a:r>
            <a:r>
              <a:rPr lang="ru-RU" sz="2800" b="1" i="1" dirty="0"/>
              <a:t> </a:t>
            </a:r>
            <a:r>
              <a:rPr lang="ru-RU" sz="2800" b="1" i="1" dirty="0" err="1"/>
              <a:t>болгъан</a:t>
            </a:r>
            <a:r>
              <a:rPr lang="ru-RU" sz="2800" b="1" i="1" dirty="0" smtClean="0"/>
              <a:t>;</a:t>
            </a:r>
          </a:p>
          <a:p>
            <a:pPr marL="0" indent="0">
              <a:buNone/>
            </a:pPr>
            <a:endParaRPr lang="ru-RU" sz="2800" b="1" i="1" dirty="0"/>
          </a:p>
          <a:p>
            <a:pPr marL="0" indent="0">
              <a:buNone/>
            </a:pPr>
            <a:r>
              <a:rPr lang="ru-RU" sz="2800" b="1" i="1" dirty="0"/>
              <a:t>– </a:t>
            </a:r>
            <a:r>
              <a:rPr lang="ru-RU" sz="2800" b="1" i="1" dirty="0" err="1" smtClean="0"/>
              <a:t>къыралны</a:t>
            </a:r>
            <a:r>
              <a:rPr lang="ru-RU" sz="2800" b="1" i="1" dirty="0" smtClean="0"/>
              <a:t> </a:t>
            </a:r>
            <a:r>
              <a:rPr lang="ru-RU" sz="2800" b="1" i="1" dirty="0" err="1"/>
              <a:t>къадары</a:t>
            </a:r>
            <a:r>
              <a:rPr lang="ru-RU" sz="2800" b="1" i="1" dirty="0"/>
              <a:t> </a:t>
            </a:r>
            <a:r>
              <a:rPr lang="ru-RU" sz="2800" b="1" i="1" dirty="0" err="1"/>
              <a:t>ючюн</a:t>
            </a:r>
            <a:r>
              <a:rPr lang="ru-RU" sz="2800" b="1" i="1" dirty="0"/>
              <a:t> </a:t>
            </a:r>
            <a:r>
              <a:rPr lang="ru-RU" sz="2800" b="1" i="1" dirty="0" err="1"/>
              <a:t>къайгъырыу</a:t>
            </a:r>
            <a:r>
              <a:rPr lang="ru-RU" sz="2800" b="1" i="1" dirty="0"/>
              <a:t> </a:t>
            </a:r>
            <a:r>
              <a:rPr lang="ru-RU" sz="2800" b="1" i="1" dirty="0" err="1"/>
              <a:t>сезими</a:t>
            </a:r>
            <a:r>
              <a:rPr lang="ru-RU" sz="2800" b="1" i="1" dirty="0"/>
              <a:t> </a:t>
            </a:r>
            <a:r>
              <a:rPr lang="ru-RU" sz="2800" b="1" i="1" dirty="0" err="1"/>
              <a:t>болгъан</a:t>
            </a:r>
            <a:r>
              <a:rPr lang="ru-RU" sz="2800" b="1" i="1" dirty="0"/>
              <a:t>, </a:t>
            </a:r>
            <a:r>
              <a:rPr lang="ru-RU" sz="2800" b="1" i="1" dirty="0" err="1"/>
              <a:t>аны</a:t>
            </a:r>
            <a:r>
              <a:rPr lang="ru-RU" sz="2800" b="1" i="1" dirty="0"/>
              <a:t> </a:t>
            </a:r>
            <a:r>
              <a:rPr lang="ru-RU" sz="2800" b="1" i="1" dirty="0" err="1"/>
              <a:t>айныууна</a:t>
            </a:r>
            <a:r>
              <a:rPr lang="ru-RU" sz="2800" b="1" i="1" dirty="0"/>
              <a:t>, </a:t>
            </a:r>
            <a:r>
              <a:rPr lang="ru-RU" sz="2800" b="1" i="1" dirty="0" err="1"/>
              <a:t>жашнаууна</a:t>
            </a:r>
            <a:r>
              <a:rPr lang="ru-RU" sz="2800" b="1" i="1" dirty="0"/>
              <a:t> да </a:t>
            </a:r>
            <a:r>
              <a:rPr lang="ru-RU" sz="2800" b="1" i="1" dirty="0" err="1"/>
              <a:t>къайгъыргъан</a:t>
            </a:r>
            <a:r>
              <a:rPr lang="ru-RU" sz="2800" b="1" i="1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933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 smtClean="0"/>
              <a:t>	 </a:t>
            </a:r>
            <a:r>
              <a:rPr lang="ru-RU" b="1" dirty="0">
                <a:solidFill>
                  <a:srgbClr val="FF0000"/>
                </a:solidFill>
              </a:rPr>
              <a:t>Проект</a:t>
            </a:r>
            <a:r>
              <a:rPr lang="ru-RU" dirty="0"/>
              <a:t> </a:t>
            </a:r>
            <a:r>
              <a:rPr lang="ru-RU" b="1" i="1" dirty="0" err="1"/>
              <a:t>ол</a:t>
            </a:r>
            <a:r>
              <a:rPr lang="ru-RU" b="1" i="1" dirty="0"/>
              <a:t> </a:t>
            </a:r>
            <a:r>
              <a:rPr lang="ru-RU" b="1" i="1" dirty="0" err="1"/>
              <a:t>илму-тинтиу</a:t>
            </a:r>
            <a:r>
              <a:rPr lang="ru-RU" b="1" i="1" dirty="0"/>
              <a:t> </a:t>
            </a:r>
            <a:r>
              <a:rPr lang="ru-RU" b="1" i="1" dirty="0" err="1"/>
              <a:t>ишлени</a:t>
            </a:r>
            <a:r>
              <a:rPr lang="ru-RU" b="1" i="1" dirty="0"/>
              <a:t> </a:t>
            </a:r>
            <a:r>
              <a:rPr lang="ru-RU" b="1" i="1" dirty="0" err="1"/>
              <a:t>бир</a:t>
            </a:r>
            <a:r>
              <a:rPr lang="ru-RU" b="1" i="1" dirty="0"/>
              <a:t> </a:t>
            </a:r>
            <a:r>
              <a:rPr lang="ru-RU" b="1" i="1" dirty="0" err="1"/>
              <a:t>формасыды</a:t>
            </a:r>
            <a:r>
              <a:rPr lang="ru-RU" b="1" i="1" dirty="0"/>
              <a:t>. </a:t>
            </a:r>
            <a:r>
              <a:rPr lang="ru-RU" b="1" i="1" dirty="0" err="1"/>
              <a:t>Биз</a:t>
            </a:r>
            <a:r>
              <a:rPr lang="ru-RU" b="1" i="1" dirty="0"/>
              <a:t> проект </a:t>
            </a:r>
            <a:r>
              <a:rPr lang="ru-RU" b="1" i="1" dirty="0" err="1"/>
              <a:t>методланы</a:t>
            </a:r>
            <a:r>
              <a:rPr lang="ru-RU" b="1" i="1" dirty="0"/>
              <a:t> </a:t>
            </a:r>
            <a:r>
              <a:rPr lang="ru-RU" b="1" i="1" dirty="0" err="1"/>
              <a:t>юслеринден</a:t>
            </a:r>
            <a:r>
              <a:rPr lang="ru-RU" b="1" i="1" dirty="0"/>
              <a:t> </a:t>
            </a:r>
            <a:r>
              <a:rPr lang="ru-RU" b="1" i="1" dirty="0" err="1"/>
              <a:t>айта</a:t>
            </a:r>
            <a:r>
              <a:rPr lang="ru-RU" b="1" i="1" dirty="0"/>
              <a:t> </a:t>
            </a:r>
            <a:r>
              <a:rPr lang="ru-RU" b="1" i="1" dirty="0" err="1"/>
              <a:t>эсек</a:t>
            </a:r>
            <a:r>
              <a:rPr lang="ru-RU" b="1" i="1" dirty="0"/>
              <a:t>, </a:t>
            </a:r>
            <a:r>
              <a:rPr lang="ru-RU" b="1" i="1" dirty="0" err="1"/>
              <a:t>алгъадан</a:t>
            </a:r>
            <a:r>
              <a:rPr lang="ru-RU" b="1" i="1" dirty="0"/>
              <a:t> </a:t>
            </a:r>
            <a:r>
              <a:rPr lang="ru-RU" b="1" i="1" dirty="0" err="1"/>
              <a:t>окъуна</a:t>
            </a:r>
            <a:r>
              <a:rPr lang="ru-RU" b="1" i="1" dirty="0"/>
              <a:t> </a:t>
            </a:r>
            <a:r>
              <a:rPr lang="ru-RU" b="1" i="1" dirty="0" err="1"/>
              <a:t>билебиз</a:t>
            </a:r>
            <a:r>
              <a:rPr lang="ru-RU" b="1" i="1" dirty="0"/>
              <a:t> </a:t>
            </a:r>
            <a:r>
              <a:rPr lang="ru-RU" b="1" i="1" dirty="0" err="1" smtClean="0"/>
              <a:t>аны</a:t>
            </a:r>
            <a:r>
              <a:rPr lang="ru-RU" b="1" i="1" dirty="0" smtClean="0"/>
              <a:t> </a:t>
            </a:r>
            <a:r>
              <a:rPr lang="ru-RU" b="1" i="1" dirty="0" err="1"/>
              <a:t>бир</a:t>
            </a:r>
            <a:r>
              <a:rPr lang="ru-RU" b="1" i="1" dirty="0"/>
              <a:t> практика </a:t>
            </a:r>
            <a:r>
              <a:rPr lang="ru-RU" b="1" i="1" dirty="0" err="1"/>
              <a:t>иш</a:t>
            </a:r>
            <a:r>
              <a:rPr lang="ru-RU" b="1" i="1" dirty="0"/>
              <a:t> </a:t>
            </a:r>
            <a:r>
              <a:rPr lang="ru-RU" b="1" i="1" dirty="0" err="1"/>
              <a:t>бла</a:t>
            </a:r>
            <a:r>
              <a:rPr lang="ru-RU" b="1" i="1" dirty="0"/>
              <a:t> </a:t>
            </a:r>
            <a:r>
              <a:rPr lang="ru-RU" b="1" i="1" dirty="0" err="1"/>
              <a:t>бошаллыгъын</a:t>
            </a:r>
            <a:r>
              <a:rPr lang="ru-RU" b="1" i="1" dirty="0"/>
              <a:t>.  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i="1" dirty="0"/>
              <a:t>       </a:t>
            </a:r>
            <a:r>
              <a:rPr lang="ru-RU" b="1" i="1" dirty="0" err="1"/>
              <a:t>Школда</a:t>
            </a:r>
            <a:r>
              <a:rPr lang="ru-RU" b="1" i="1" dirty="0"/>
              <a:t> </a:t>
            </a:r>
            <a:r>
              <a:rPr lang="ru-RU" b="1" i="1" dirty="0" err="1"/>
              <a:t>бардырылгъан</a:t>
            </a:r>
            <a:r>
              <a:rPr lang="ru-RU" b="1" i="1" dirty="0"/>
              <a:t> проект метод –</a:t>
            </a:r>
            <a:r>
              <a:rPr lang="ru-RU" b="1" i="1" dirty="0" smtClean="0"/>
              <a:t>  </a:t>
            </a:r>
            <a:r>
              <a:rPr lang="ru-RU" b="1" i="1" dirty="0" err="1"/>
              <a:t>ол</a:t>
            </a:r>
            <a:r>
              <a:rPr lang="ru-RU" b="1" i="1" dirty="0"/>
              <a:t> </a:t>
            </a:r>
            <a:r>
              <a:rPr lang="ru-RU" b="1" i="1" dirty="0" err="1"/>
              <a:t>бир</a:t>
            </a:r>
            <a:r>
              <a:rPr lang="ru-RU" b="1" i="1" dirty="0"/>
              <a:t> </a:t>
            </a:r>
            <a:r>
              <a:rPr lang="ru-RU" b="1" i="1" dirty="0" err="1"/>
              <a:t>ненча</a:t>
            </a:r>
            <a:r>
              <a:rPr lang="ru-RU" b="1" i="1" dirty="0"/>
              <a:t> </a:t>
            </a:r>
            <a:r>
              <a:rPr lang="ru-RU" b="1" i="1" dirty="0" err="1"/>
              <a:t>билим</a:t>
            </a:r>
            <a:r>
              <a:rPr lang="ru-RU" b="1" i="1" dirty="0"/>
              <a:t> </a:t>
            </a:r>
            <a:r>
              <a:rPr lang="ru-RU" b="1" i="1" dirty="0" err="1"/>
              <a:t>алыуну</a:t>
            </a:r>
            <a:r>
              <a:rPr lang="ru-RU" b="1" i="1" dirty="0"/>
              <a:t> </a:t>
            </a:r>
            <a:r>
              <a:rPr lang="ru-RU" b="1" i="1" dirty="0" err="1"/>
              <a:t>мадарларындан</a:t>
            </a:r>
            <a:r>
              <a:rPr lang="ru-RU" b="1" i="1" dirty="0"/>
              <a:t> </a:t>
            </a:r>
            <a:r>
              <a:rPr lang="ru-RU" b="1" i="1" dirty="0" err="1"/>
              <a:t>бирге</a:t>
            </a:r>
            <a:r>
              <a:rPr lang="ru-RU" b="1" i="1" dirty="0"/>
              <a:t> </a:t>
            </a:r>
            <a:r>
              <a:rPr lang="ru-RU" b="1" i="1" dirty="0" err="1"/>
              <a:t>жыйышдырылып</a:t>
            </a:r>
            <a:r>
              <a:rPr lang="ru-RU" b="1" i="1" dirty="0"/>
              <a:t>, </a:t>
            </a:r>
            <a:r>
              <a:rPr lang="ru-RU" b="1" i="1" dirty="0" err="1"/>
              <a:t>окъуучула</a:t>
            </a:r>
            <a:r>
              <a:rPr lang="ru-RU" b="1" i="1" dirty="0"/>
              <a:t> </a:t>
            </a:r>
            <a:r>
              <a:rPr lang="ru-RU" b="1" i="1" dirty="0" err="1"/>
              <a:t>кеслери</a:t>
            </a:r>
            <a:r>
              <a:rPr lang="ru-RU" b="1" i="1" dirty="0"/>
              <a:t> </a:t>
            </a:r>
            <a:r>
              <a:rPr lang="ru-RU" b="1" i="1" dirty="0" err="1"/>
              <a:t>алларына</a:t>
            </a:r>
            <a:r>
              <a:rPr lang="ru-RU" b="1" i="1" dirty="0"/>
              <a:t> практика </a:t>
            </a:r>
            <a:r>
              <a:rPr lang="ru-RU" b="1" i="1" dirty="0" err="1"/>
              <a:t>иш</a:t>
            </a:r>
            <a:r>
              <a:rPr lang="ru-RU" b="1" i="1" dirty="0"/>
              <a:t> </a:t>
            </a:r>
            <a:r>
              <a:rPr lang="ru-RU" b="1" i="1" dirty="0" err="1"/>
              <a:t>бардыра</a:t>
            </a:r>
            <a:r>
              <a:rPr lang="ru-RU" b="1" i="1" dirty="0"/>
              <a:t>, </a:t>
            </a:r>
            <a:r>
              <a:rPr lang="ru-RU" b="1" i="1" dirty="0" err="1"/>
              <a:t>аны</a:t>
            </a:r>
            <a:r>
              <a:rPr lang="ru-RU" b="1" i="1" dirty="0"/>
              <a:t> </a:t>
            </a:r>
            <a:r>
              <a:rPr lang="ru-RU" b="1" i="1" dirty="0" smtClean="0"/>
              <a:t>презентация (видеоролик)  </a:t>
            </a:r>
            <a:r>
              <a:rPr lang="ru-RU" b="1" i="1" dirty="0"/>
              <a:t>халда </a:t>
            </a:r>
            <a:r>
              <a:rPr lang="ru-RU" b="1" i="1" dirty="0" err="1"/>
              <a:t>жарашдырадыла</a:t>
            </a:r>
            <a:r>
              <a:rPr lang="ru-RU" b="1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6387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3600" b="1" dirty="0" smtClean="0"/>
              <a:t>	</a:t>
            </a:r>
            <a:r>
              <a:rPr lang="ru-RU" sz="3600" b="1" dirty="0" err="1" smtClean="0"/>
              <a:t>Хар</a:t>
            </a:r>
            <a:r>
              <a:rPr lang="ru-RU" sz="3600" b="1" dirty="0" smtClean="0"/>
              <a:t> </a:t>
            </a:r>
            <a:r>
              <a:rPr lang="ru-RU" sz="3600" b="1" dirty="0" err="1"/>
              <a:t>биригиз</a:t>
            </a:r>
            <a:r>
              <a:rPr lang="ru-RU" sz="3600" b="1" dirty="0"/>
              <a:t> </a:t>
            </a:r>
            <a:r>
              <a:rPr lang="ru-RU" sz="3600" b="1" dirty="0" err="1"/>
              <a:t>бирер</a:t>
            </a:r>
            <a:r>
              <a:rPr lang="ru-RU" sz="3600" b="1" dirty="0"/>
              <a:t> </a:t>
            </a:r>
            <a:r>
              <a:rPr lang="ru-RU" sz="3600" b="1" dirty="0" err="1"/>
              <a:t>тюрсюнлю</a:t>
            </a:r>
            <a:r>
              <a:rPr lang="ru-RU" sz="3600" b="1" dirty="0"/>
              <a:t> </a:t>
            </a:r>
            <a:r>
              <a:rPr lang="ru-RU" sz="3600" b="1" dirty="0" err="1"/>
              <a:t>къагъытчыкъ</a:t>
            </a:r>
            <a:r>
              <a:rPr lang="ru-RU" sz="3600" b="1" dirty="0"/>
              <a:t> </a:t>
            </a:r>
            <a:r>
              <a:rPr lang="ru-RU" sz="3600" b="1" dirty="0" err="1"/>
              <a:t>алыгъыз</a:t>
            </a:r>
            <a:r>
              <a:rPr lang="ru-RU" sz="3600" b="1" dirty="0"/>
              <a:t> </a:t>
            </a:r>
            <a:r>
              <a:rPr lang="ru-RU" sz="3600" b="1" dirty="0" smtClean="0"/>
              <a:t> </a:t>
            </a:r>
            <a:endParaRPr lang="ru-RU" sz="36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297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2132856"/>
            <a:ext cx="7408333" cy="3450696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ru-RU" b="1" dirty="0" smtClean="0"/>
              <a:t> </a:t>
            </a:r>
            <a:r>
              <a:rPr lang="ru-RU" b="1" dirty="0" err="1"/>
              <a:t>Сёзлери</a:t>
            </a:r>
            <a:r>
              <a:rPr lang="ru-RU" b="1" dirty="0"/>
              <a:t> </a:t>
            </a:r>
            <a:r>
              <a:rPr lang="ru-RU" b="1" dirty="0" err="1"/>
              <a:t>болмагъан</a:t>
            </a:r>
            <a:r>
              <a:rPr lang="ru-RU" b="1" dirty="0"/>
              <a:t> </a:t>
            </a:r>
            <a:r>
              <a:rPr lang="ru-RU" b="1" dirty="0" err="1"/>
              <a:t>жыргъа</a:t>
            </a:r>
            <a:r>
              <a:rPr lang="ru-RU" b="1" dirty="0"/>
              <a:t> </a:t>
            </a:r>
            <a:r>
              <a:rPr lang="ru-RU" b="1" dirty="0" err="1"/>
              <a:t>тынгылай</a:t>
            </a:r>
            <a:r>
              <a:rPr lang="ru-RU" b="1" dirty="0"/>
              <a:t>, </a:t>
            </a:r>
            <a:r>
              <a:rPr lang="ru-RU" b="1" dirty="0" err="1"/>
              <a:t>хар</a:t>
            </a:r>
            <a:r>
              <a:rPr lang="ru-RU" b="1" dirty="0"/>
              <a:t> </a:t>
            </a:r>
            <a:r>
              <a:rPr lang="ru-RU" b="1" dirty="0" err="1"/>
              <a:t>адам</a:t>
            </a:r>
            <a:r>
              <a:rPr lang="ru-RU" b="1" dirty="0"/>
              <a:t>   </a:t>
            </a:r>
            <a:r>
              <a:rPr lang="ru-RU" b="1" dirty="0" err="1"/>
              <a:t>кёз</a:t>
            </a:r>
            <a:r>
              <a:rPr lang="ru-RU" b="1" dirty="0"/>
              <a:t> </a:t>
            </a:r>
            <a:r>
              <a:rPr lang="ru-RU" b="1" dirty="0" err="1"/>
              <a:t>аллына</a:t>
            </a:r>
            <a:r>
              <a:rPr lang="ru-RU" b="1" dirty="0"/>
              <a:t> </a:t>
            </a:r>
            <a:r>
              <a:rPr lang="ru-RU" b="1" dirty="0" err="1"/>
              <a:t>тюрлю-тюрлю</a:t>
            </a:r>
            <a:r>
              <a:rPr lang="ru-RU" b="1" dirty="0"/>
              <a:t>  </a:t>
            </a:r>
            <a:r>
              <a:rPr lang="ru-RU" b="1" dirty="0" err="1"/>
              <a:t>суратланы</a:t>
            </a:r>
            <a:r>
              <a:rPr lang="ru-RU" b="1" dirty="0"/>
              <a:t> </a:t>
            </a:r>
            <a:r>
              <a:rPr lang="ru-RU" b="1" dirty="0" err="1"/>
              <a:t>келтирирге</a:t>
            </a:r>
            <a:r>
              <a:rPr lang="ru-RU" b="1" dirty="0"/>
              <a:t> </a:t>
            </a:r>
            <a:r>
              <a:rPr lang="ru-RU" b="1" dirty="0" err="1"/>
              <a:t>боллукъду</a:t>
            </a:r>
            <a:r>
              <a:rPr lang="ru-RU" b="1" dirty="0"/>
              <a:t>. </a:t>
            </a:r>
          </a:p>
        </p:txBody>
      </p:sp>
      <p:pic>
        <p:nvPicPr>
          <p:cNvPr id="3" name="старинный карачаево-балкарский атнец - Абезек(Абзех)_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88224" y="47251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406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0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700808"/>
            <a:ext cx="7408333" cy="3450696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pPr>
              <a:lnSpc>
                <a:spcPct val="200000"/>
              </a:lnSpc>
            </a:pPr>
            <a:r>
              <a:rPr lang="ru-RU" sz="3200" b="1" i="1" dirty="0"/>
              <a:t>–</a:t>
            </a:r>
            <a:r>
              <a:rPr lang="ru-RU" sz="3200" b="1" dirty="0" smtClean="0"/>
              <a:t> </a:t>
            </a:r>
            <a:r>
              <a:rPr lang="ru-RU" sz="3200" b="1" dirty="0" err="1"/>
              <a:t>Жырны</a:t>
            </a:r>
            <a:r>
              <a:rPr lang="ru-RU" sz="3200" b="1" dirty="0"/>
              <a:t> </a:t>
            </a:r>
            <a:r>
              <a:rPr lang="ru-RU" sz="3200" b="1" dirty="0" err="1"/>
              <a:t>магъанасыны</a:t>
            </a:r>
            <a:r>
              <a:rPr lang="ru-RU" sz="3200" b="1" dirty="0"/>
              <a:t> </a:t>
            </a:r>
            <a:r>
              <a:rPr lang="ru-RU" sz="3200" b="1" dirty="0" err="1"/>
              <a:t>юсюнден</a:t>
            </a:r>
            <a:r>
              <a:rPr lang="ru-RU" sz="3200" b="1" dirty="0"/>
              <a:t> </a:t>
            </a:r>
            <a:r>
              <a:rPr lang="ru-RU" sz="3200" b="1" dirty="0" err="1"/>
              <a:t>оюмла</a:t>
            </a:r>
            <a:r>
              <a:rPr lang="ru-RU" sz="3200" b="1" dirty="0"/>
              <a:t> </a:t>
            </a:r>
            <a:r>
              <a:rPr lang="ru-RU" sz="3200" b="1" dirty="0" err="1"/>
              <a:t>тюрлю-тюрлю</a:t>
            </a:r>
            <a:r>
              <a:rPr lang="ru-RU" sz="3200" b="1" dirty="0"/>
              <a:t> </a:t>
            </a:r>
            <a:r>
              <a:rPr lang="ru-RU" sz="3200" b="1" dirty="0" err="1"/>
              <a:t>нек</a:t>
            </a:r>
            <a:r>
              <a:rPr lang="ru-RU" sz="3200" b="1" dirty="0"/>
              <a:t> </a:t>
            </a:r>
            <a:r>
              <a:rPr lang="ru-RU" sz="3200" b="1" dirty="0" err="1"/>
              <a:t>болдула</a:t>
            </a:r>
            <a:r>
              <a:rPr lang="ru-RU" sz="3200" b="1" dirty="0" smtClean="0"/>
              <a:t>?</a:t>
            </a:r>
          </a:p>
          <a:p>
            <a:pPr>
              <a:lnSpc>
                <a:spcPct val="200000"/>
              </a:lnSpc>
            </a:pPr>
            <a:r>
              <a:rPr lang="ru-RU" sz="3200" b="1" dirty="0" smtClean="0"/>
              <a:t> </a:t>
            </a:r>
            <a:r>
              <a:rPr lang="ru-RU" sz="3200" b="1" dirty="0"/>
              <a:t>Не </a:t>
            </a:r>
            <a:r>
              <a:rPr lang="ru-RU" sz="3200" b="1" dirty="0" err="1"/>
              <a:t>затла</a:t>
            </a:r>
            <a:r>
              <a:rPr lang="ru-RU" sz="3200" b="1" dirty="0"/>
              <a:t> </a:t>
            </a:r>
            <a:r>
              <a:rPr lang="ru-RU" sz="3200" b="1" dirty="0" err="1"/>
              <a:t>жетмейдиле</a:t>
            </a:r>
            <a:r>
              <a:rPr lang="ru-RU" sz="3200" b="1" dirty="0"/>
              <a:t> </a:t>
            </a:r>
            <a:r>
              <a:rPr lang="ru-RU" sz="3200" b="1" dirty="0" err="1"/>
              <a:t>бизге</a:t>
            </a:r>
            <a:r>
              <a:rPr lang="ru-RU" sz="3200" b="1" dirty="0"/>
              <a:t>? </a:t>
            </a:r>
            <a:endParaRPr lang="ru-RU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09477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2276872"/>
            <a:ext cx="7408333" cy="3450696"/>
          </a:xfrm>
        </p:spPr>
        <p:txBody>
          <a:bodyPr/>
          <a:lstStyle/>
          <a:p>
            <a:r>
              <a:rPr lang="ru-RU" b="1" i="1" dirty="0" smtClean="0"/>
              <a:t>– </a:t>
            </a:r>
            <a:r>
              <a:rPr lang="ru-RU" b="1" dirty="0" err="1" smtClean="0"/>
              <a:t>Сёзле</a:t>
            </a:r>
            <a:r>
              <a:rPr lang="ru-RU" b="1" dirty="0" smtClean="0"/>
              <a:t> </a:t>
            </a:r>
          </a:p>
          <a:p>
            <a:endParaRPr lang="ru-RU" b="1" dirty="0" smtClean="0"/>
          </a:p>
          <a:p>
            <a:r>
              <a:rPr lang="ru-RU" b="1" i="1" dirty="0"/>
              <a:t>– </a:t>
            </a:r>
            <a:r>
              <a:rPr lang="ru-RU" b="1" dirty="0" err="1" smtClean="0"/>
              <a:t>Сёз</a:t>
            </a:r>
            <a:r>
              <a:rPr lang="ru-RU" b="1" dirty="0" smtClean="0"/>
              <a:t> </a:t>
            </a:r>
            <a:r>
              <a:rPr lang="ru-RU" b="1" dirty="0" err="1"/>
              <a:t>деген</a:t>
            </a:r>
            <a:r>
              <a:rPr lang="ru-RU" b="1" dirty="0"/>
              <a:t> а </a:t>
            </a:r>
            <a:r>
              <a:rPr lang="ru-RU" b="1" dirty="0" err="1"/>
              <a:t>неди</a:t>
            </a:r>
            <a:r>
              <a:rPr lang="ru-RU" b="1" dirty="0" smtClean="0"/>
              <a:t>?</a:t>
            </a:r>
          </a:p>
          <a:p>
            <a:endParaRPr lang="ru-RU" b="1" dirty="0"/>
          </a:p>
          <a:p>
            <a:r>
              <a:rPr lang="ru-RU" b="1" dirty="0"/>
              <a:t>(</a:t>
            </a:r>
            <a:r>
              <a:rPr lang="ru-RU" b="1" dirty="0" err="1"/>
              <a:t>Окъуучуланы</a:t>
            </a:r>
            <a:r>
              <a:rPr lang="ru-RU" b="1" dirty="0"/>
              <a:t> </a:t>
            </a:r>
            <a:r>
              <a:rPr lang="ru-RU" b="1" dirty="0" err="1"/>
              <a:t>оюмларына</a:t>
            </a:r>
            <a:r>
              <a:rPr lang="ru-RU" b="1" dirty="0"/>
              <a:t> </a:t>
            </a:r>
            <a:r>
              <a:rPr lang="ru-RU" b="1" dirty="0" err="1"/>
              <a:t>тынгылайма</a:t>
            </a:r>
            <a:r>
              <a:rPr lang="ru-RU" b="1" dirty="0"/>
              <a:t>)</a:t>
            </a:r>
          </a:p>
          <a:p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6727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348880"/>
            <a:ext cx="8229600" cy="3096344"/>
          </a:xfrm>
        </p:spPr>
        <p:txBody>
          <a:bodyPr>
            <a:normAutofit lnSpcReduction="10000"/>
          </a:bodyPr>
          <a:lstStyle/>
          <a:p>
            <a:pPr marL="627063" lvl="2" indent="0" algn="just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	</a:t>
            </a:r>
            <a:r>
              <a:rPr lang="ru-RU" sz="2800" b="1" dirty="0" err="1" smtClean="0">
                <a:solidFill>
                  <a:srgbClr val="FF0000"/>
                </a:solidFill>
              </a:rPr>
              <a:t>Сёз</a:t>
            </a:r>
            <a:r>
              <a:rPr lang="ru-RU" sz="2800" dirty="0" smtClean="0"/>
              <a:t> </a:t>
            </a:r>
            <a:r>
              <a:rPr lang="ru-RU" sz="2800" dirty="0"/>
              <a:t>– </a:t>
            </a:r>
            <a:r>
              <a:rPr lang="ru-RU" sz="2800" b="1" i="1" dirty="0" err="1"/>
              <a:t>ангылатма</a:t>
            </a:r>
            <a:r>
              <a:rPr lang="ru-RU" sz="2800" b="1" i="1" dirty="0"/>
              <a:t> </a:t>
            </a:r>
            <a:r>
              <a:rPr lang="ru-RU" sz="2800" b="1" i="1" dirty="0" err="1"/>
              <a:t>сёзлюкге</a:t>
            </a:r>
            <a:r>
              <a:rPr lang="ru-RU" sz="2800" b="1" i="1" dirty="0"/>
              <a:t> </a:t>
            </a:r>
            <a:r>
              <a:rPr lang="ru-RU" sz="2800" b="1" i="1" dirty="0" err="1"/>
              <a:t>къарасакъ</a:t>
            </a:r>
            <a:r>
              <a:rPr lang="ru-RU" sz="2800" b="1" i="1" dirty="0"/>
              <a:t>, </a:t>
            </a:r>
            <a:r>
              <a:rPr lang="ru-RU" sz="2800" b="1" i="1" dirty="0" err="1"/>
              <a:t>ол</a:t>
            </a:r>
            <a:r>
              <a:rPr lang="ru-RU" sz="2800" b="1" i="1" dirty="0"/>
              <a:t> </a:t>
            </a:r>
            <a:r>
              <a:rPr lang="ru-RU" sz="2800" b="1" i="1" dirty="0" err="1"/>
              <a:t>былай</a:t>
            </a:r>
            <a:r>
              <a:rPr lang="ru-RU" sz="2800" b="1" i="1" dirty="0"/>
              <a:t> </a:t>
            </a:r>
            <a:r>
              <a:rPr lang="ru-RU" sz="2800" b="1" i="1" dirty="0" err="1"/>
              <a:t>ангылатады</a:t>
            </a:r>
            <a:r>
              <a:rPr lang="ru-RU" sz="2800" b="1" i="1" dirty="0"/>
              <a:t>: </a:t>
            </a:r>
            <a:r>
              <a:rPr lang="ru-RU" sz="2800" b="1" i="1" dirty="0" err="1"/>
              <a:t>тилни</a:t>
            </a:r>
            <a:r>
              <a:rPr lang="ru-RU" sz="2800" b="1" i="1" dirty="0"/>
              <a:t> </a:t>
            </a:r>
            <a:r>
              <a:rPr lang="ru-RU" sz="2800" b="1" i="1" dirty="0" err="1"/>
              <a:t>ангыламлагъа</a:t>
            </a:r>
            <a:r>
              <a:rPr lang="ru-RU" sz="2800" b="1" i="1" dirty="0"/>
              <a:t>, </a:t>
            </a:r>
            <a:r>
              <a:rPr lang="ru-RU" sz="2800" b="1" i="1" dirty="0" err="1"/>
              <a:t>затлагъа</a:t>
            </a:r>
            <a:r>
              <a:rPr lang="ru-RU" sz="2800" b="1" i="1" dirty="0"/>
              <a:t>, </a:t>
            </a:r>
            <a:r>
              <a:rPr lang="ru-RU" sz="2800" b="1" i="1" dirty="0" err="1"/>
              <a:t>болумлагъа</a:t>
            </a:r>
            <a:r>
              <a:rPr lang="ru-RU" sz="2800" b="1" i="1" dirty="0"/>
              <a:t>, </a:t>
            </a:r>
            <a:r>
              <a:rPr lang="ru-RU" sz="2800" b="1" i="1" dirty="0" err="1"/>
              <a:t>ышанлагъа</a:t>
            </a:r>
            <a:r>
              <a:rPr lang="ru-RU" sz="2800" b="1" i="1" dirty="0"/>
              <a:t>, </a:t>
            </a:r>
            <a:r>
              <a:rPr lang="ru-RU" sz="2800" b="1" i="1" dirty="0" err="1"/>
              <a:t>байламлагъа</a:t>
            </a:r>
            <a:r>
              <a:rPr lang="ru-RU" sz="2800" b="1" i="1" dirty="0"/>
              <a:t>, </a:t>
            </a:r>
            <a:r>
              <a:rPr lang="ru-RU" sz="2800" b="1" i="1" dirty="0" err="1"/>
              <a:t>къарамлагъа</a:t>
            </a:r>
            <a:r>
              <a:rPr lang="ru-RU" sz="2800" b="1" i="1" dirty="0"/>
              <a:t> </a:t>
            </a:r>
            <a:r>
              <a:rPr lang="ru-RU" sz="2800" b="1" i="1" dirty="0" err="1"/>
              <a:t>багъа</a:t>
            </a:r>
            <a:r>
              <a:rPr lang="ru-RU" sz="2800" b="1" i="1" dirty="0"/>
              <a:t> </a:t>
            </a:r>
            <a:r>
              <a:rPr lang="ru-RU" sz="2800" b="1" i="1" dirty="0" err="1"/>
              <a:t>бериуде</a:t>
            </a:r>
            <a:r>
              <a:rPr lang="ru-RU" sz="2800" b="1" i="1" dirty="0"/>
              <a:t> </a:t>
            </a:r>
            <a:r>
              <a:rPr lang="ru-RU" sz="2800" b="1" i="1" dirty="0" err="1"/>
              <a:t>ат</a:t>
            </a:r>
            <a:r>
              <a:rPr lang="ru-RU" sz="2800" b="1" i="1" dirty="0"/>
              <a:t> </a:t>
            </a:r>
            <a:r>
              <a:rPr lang="ru-RU" sz="2800" b="1" i="1" dirty="0" err="1"/>
              <a:t>атаргъа</a:t>
            </a:r>
            <a:r>
              <a:rPr lang="ru-RU" sz="2800" b="1" i="1" dirty="0"/>
              <a:t> </a:t>
            </a:r>
            <a:r>
              <a:rPr lang="ru-RU" sz="2800" b="1" i="1" dirty="0" err="1"/>
              <a:t>хайырланылыучу</a:t>
            </a:r>
            <a:r>
              <a:rPr lang="ru-RU" sz="2800" b="1" i="1" dirty="0"/>
              <a:t> саны.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956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385</TotalTime>
  <Words>700</Words>
  <Application>Microsoft Office PowerPoint</Application>
  <PresentationFormat>Экран (4:3)</PresentationFormat>
  <Paragraphs>113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Konakova</dc:creator>
  <cp:lastModifiedBy>User24</cp:lastModifiedBy>
  <cp:revision>20</cp:revision>
  <dcterms:created xsi:type="dcterms:W3CDTF">2022-06-13T05:29:42Z</dcterms:created>
  <dcterms:modified xsi:type="dcterms:W3CDTF">2023-11-01T09:49:44Z</dcterms:modified>
</cp:coreProperties>
</file>