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0" r:id="rId4"/>
    <p:sldId id="271" r:id="rId5"/>
    <p:sldId id="265" r:id="rId6"/>
    <p:sldId id="263" r:id="rId7"/>
    <p:sldId id="268" r:id="rId8"/>
    <p:sldId id="272" r:id="rId9"/>
    <p:sldId id="266" r:id="rId10"/>
    <p:sldId id="267" r:id="rId11"/>
    <p:sldId id="258" r:id="rId12"/>
    <p:sldId id="259" r:id="rId13"/>
    <p:sldId id="260" r:id="rId14"/>
    <p:sldId id="261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170" autoAdjust="0"/>
    <p:restoredTop sz="94660"/>
  </p:normalViewPr>
  <p:slideViewPr>
    <p:cSldViewPr snapToGrid="0">
      <p:cViewPr varScale="1">
        <p:scale>
          <a:sx n="89" d="100"/>
          <a:sy n="89" d="100"/>
        </p:scale>
        <p:origin x="-744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DE15A83-4818-4A47-A348-F4A9AFA9B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D04A-233C-4E8F-A10D-8C0D98297D7F}" type="datetimeFigureOut">
              <a:rPr lang="ru-RU" smtClean="0"/>
              <a:pPr/>
              <a:t>25.01.2024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CBBB980-E8FC-4067-86A7-1D4907ECF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7D01FB7-F1A8-433A-BC55-59C7C4008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7FFB2-FA83-4A05-BBB4-8E512F12736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08FB03DB-2728-4350-BACD-52B9237E3137}"/>
              </a:ext>
            </a:extLst>
          </p:cNvPr>
          <p:cNvSpPr/>
          <p:nvPr userDrawn="1"/>
        </p:nvSpPr>
        <p:spPr>
          <a:xfrm>
            <a:off x="5891514" y="0"/>
            <a:ext cx="6300486" cy="6858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Рисунок 8">
            <a:extLst>
              <a:ext uri="{FF2B5EF4-FFF2-40B4-BE49-F238E27FC236}">
                <a16:creationId xmlns:a16="http://schemas.microsoft.com/office/drawing/2014/main" xmlns="" id="{FFA21717-33CB-400E-99B3-8F2D814A746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5891213" cy="6858000"/>
          </a:xfrm>
        </p:spPr>
        <p:txBody>
          <a:bodyPr/>
          <a:lstStyle/>
          <a:p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95F9860-E7AA-4B15-9EB5-DAA9259212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65134" y="136525"/>
            <a:ext cx="5953246" cy="2387600"/>
          </a:xfrm>
        </p:spPr>
        <p:txBody>
          <a:bodyPr anchor="b"/>
          <a:lstStyle>
            <a:lvl1pPr algn="ctr">
              <a:defRPr sz="6000" b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370C7889-FEAE-4D81-9328-48F835D920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3602038"/>
            <a:ext cx="5953246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6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xmlns="" val="20947349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7824323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A0DFF78-39D7-4937-98E8-F57FB15C4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95237F67-7887-4F79-9086-2D4E7C41D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D04A-233C-4E8F-A10D-8C0D98297D7F}" type="datetimeFigureOut">
              <a:rPr lang="ru-RU" smtClean="0"/>
              <a:pPr/>
              <a:t>25.01.2024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51E47127-0BAA-48A8-B6F8-8F7AF2B64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14E152EC-92EC-47F8-8905-AEB3824F3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7FFB2-FA83-4A05-BBB4-8E512F1273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488606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9B0B3EC-B4DF-48E5-8D49-912B3B562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9577FBE-9365-476D-A0C7-B0BFE240CA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B68A4208-4596-4570-8A48-D601F1ED5F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4768763-5A91-4409-893B-F87ABA4DA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D04A-233C-4E8F-A10D-8C0D98297D7F}" type="datetimeFigureOut">
              <a:rPr lang="ru-RU" smtClean="0"/>
              <a:pPr/>
              <a:t>25.01.2024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AAE3A2D-50DE-4F80-84DB-FD3E13A592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922462E-A153-40EE-9FBF-CE14C9F97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7FFB2-FA83-4A05-BBB4-8E512F1273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357398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99F8B33-EE05-426A-BB94-37FC47554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0DB95E92-26F9-42A7-9612-E965D17A17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264C2F5B-A1B9-4449-A41D-B55E31C6B2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29C5F5A-F6A2-4FBA-845D-97A93F28F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D04A-233C-4E8F-A10D-8C0D98297D7F}" type="datetimeFigureOut">
              <a:rPr lang="ru-RU" smtClean="0"/>
              <a:pPr/>
              <a:t>25.01.2024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34B308A-38D5-4D17-AF8B-1EE105306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076F7CB-AC52-43B4-AD6D-AD433BBEB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7FFB2-FA83-4A05-BBB4-8E512F1273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929013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83E0C11-F975-45E8-BA3E-55FFB4BA5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4A29AAF6-AF28-4EC4-920C-E10415C7FB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8C4C7B9-CAC3-42EE-A8E2-0F73AF396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D04A-233C-4E8F-A10D-8C0D98297D7F}" type="datetimeFigureOut">
              <a:rPr lang="ru-RU" smtClean="0"/>
              <a:pPr/>
              <a:t>25.01.2024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BDBA44D-A820-4823-89E3-9F96458DE2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A0E0266-68E3-4D86-9523-1E4C2F30E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7FFB2-FA83-4A05-BBB4-8E512F1273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42949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298C4361-FBF7-455B-A690-B29413D343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0C6B34A3-84EB-40F7-AF48-61C84CD741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786928E-2BDC-46DC-A8FE-6610F8187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D04A-233C-4E8F-A10D-8C0D98297D7F}" type="datetimeFigureOut">
              <a:rPr lang="ru-RU" smtClean="0"/>
              <a:pPr/>
              <a:t>25.01.2024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32EE9B7-51BC-4834-A25D-F8B9C6BE1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4B9BC63-6A65-46A2-85DF-3D18833C6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7FFB2-FA83-4A05-BBB4-8E512F1273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356031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D3E4AB-007C-48CF-8A3A-B64245858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69C0369-AC97-4306-8FA4-D63F6C1534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0393BF6-30A5-4619-86E0-C6FCAD4F02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D04A-233C-4E8F-A10D-8C0D98297D7F}" type="datetimeFigureOut">
              <a:rPr lang="ru-RU" smtClean="0"/>
              <a:pPr/>
              <a:t>25.01.2024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849F7F8-0AD7-426E-B538-B6DB07F9B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6050621-D5FD-43FC-ADA7-81BAB7DC0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7FFB2-FA83-4A05-BBB4-8E512F12736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Фигура, имеющая форму буквы L 6">
            <a:extLst>
              <a:ext uri="{FF2B5EF4-FFF2-40B4-BE49-F238E27FC236}">
                <a16:creationId xmlns:a16="http://schemas.microsoft.com/office/drawing/2014/main" xmlns="" id="{2A4BBBCF-31DF-4475-9E88-8F57A3B2C09E}"/>
              </a:ext>
            </a:extLst>
          </p:cNvPr>
          <p:cNvSpPr/>
          <p:nvPr userDrawn="1"/>
        </p:nvSpPr>
        <p:spPr>
          <a:xfrm>
            <a:off x="0" y="5428527"/>
            <a:ext cx="1018572" cy="1429473"/>
          </a:xfrm>
          <a:prstGeom prst="corner">
            <a:avLst>
              <a:gd name="adj1" fmla="val 21815"/>
              <a:gd name="adj2" fmla="val 22099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Фигура, имеющая форму буквы L 7">
            <a:extLst>
              <a:ext uri="{FF2B5EF4-FFF2-40B4-BE49-F238E27FC236}">
                <a16:creationId xmlns:a16="http://schemas.microsoft.com/office/drawing/2014/main" xmlns="" id="{344C342A-AFC3-4328-946C-6882274610AA}"/>
              </a:ext>
            </a:extLst>
          </p:cNvPr>
          <p:cNvSpPr/>
          <p:nvPr userDrawn="1"/>
        </p:nvSpPr>
        <p:spPr>
          <a:xfrm rot="10800000">
            <a:off x="11173428" y="0"/>
            <a:ext cx="1018572" cy="1429473"/>
          </a:xfrm>
          <a:prstGeom prst="corner">
            <a:avLst>
              <a:gd name="adj1" fmla="val 21815"/>
              <a:gd name="adj2" fmla="val 22099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Фигура, имеющая форму буквы L 8">
            <a:extLst>
              <a:ext uri="{FF2B5EF4-FFF2-40B4-BE49-F238E27FC236}">
                <a16:creationId xmlns:a16="http://schemas.microsoft.com/office/drawing/2014/main" xmlns="" id="{61889BE7-1BC9-4DB5-9627-64C2ABFE345C}"/>
              </a:ext>
            </a:extLst>
          </p:cNvPr>
          <p:cNvSpPr/>
          <p:nvPr userDrawn="1"/>
        </p:nvSpPr>
        <p:spPr>
          <a:xfrm rot="16200000">
            <a:off x="10987271" y="5613903"/>
            <a:ext cx="1429473" cy="1057153"/>
          </a:xfrm>
          <a:prstGeom prst="corner">
            <a:avLst>
              <a:gd name="adj1" fmla="val 21815"/>
              <a:gd name="adj2" fmla="val 22099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Фигура, имеющая форму буквы L 9">
            <a:extLst>
              <a:ext uri="{FF2B5EF4-FFF2-40B4-BE49-F238E27FC236}">
                <a16:creationId xmlns:a16="http://schemas.microsoft.com/office/drawing/2014/main" xmlns="" id="{D7E3AD0D-FD9E-447A-BC7C-9DFB2452477E}"/>
              </a:ext>
            </a:extLst>
          </p:cNvPr>
          <p:cNvSpPr/>
          <p:nvPr userDrawn="1"/>
        </p:nvSpPr>
        <p:spPr>
          <a:xfrm rot="5400000">
            <a:off x="-186160" y="186160"/>
            <a:ext cx="1429473" cy="1057153"/>
          </a:xfrm>
          <a:prstGeom prst="corner">
            <a:avLst>
              <a:gd name="adj1" fmla="val 21815"/>
              <a:gd name="adj2" fmla="val 22099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068293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2086CDA-E4D9-4680-9160-749F6D68D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5441D36-FD8D-467A-9F0C-C15D03101D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EB013D4-5D6D-4F16-B92B-DCDC02203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D04A-233C-4E8F-A10D-8C0D98297D7F}" type="datetimeFigureOut">
              <a:rPr lang="ru-RU" smtClean="0"/>
              <a:pPr/>
              <a:t>25.01.2024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D8A6D1C-C5C1-4F42-A25A-D272BE54D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C91FEAB-E3DA-4A2A-B748-4B754A11F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7FFB2-FA83-4A05-BBB4-8E512F1273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983216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B0B63CB-98F7-4FD2-AE6A-A9D1D0BBD8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C07B4AB-69EB-4069-9839-993D2E79C3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32A4005B-2E7F-4189-B96D-CAEFC1F367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E87EA7BC-84F9-4F7B-8CAB-E2239A3A0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D04A-233C-4E8F-A10D-8C0D98297D7F}" type="datetimeFigureOut">
              <a:rPr lang="ru-RU" smtClean="0"/>
              <a:pPr/>
              <a:t>25.01.2024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64A9B47-FDE3-4CE0-81AF-A83E6641E9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B2AFF76-4729-4763-A734-414D60FEC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7FFB2-FA83-4A05-BBB4-8E512F1273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959644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C7A0613-0D99-4D1A-B35E-69F2AE2E9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9161D37-3665-4485-9C81-A0284C59B0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1E66577C-7E72-4461-97F1-2EFF35D06E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E8327E4B-ABF3-4BBF-87D0-979FF17CE5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7C838068-9821-41C4-A10F-9F910F9206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FAAFDDEA-5124-47FD-B4EF-22941F87F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D04A-233C-4E8F-A10D-8C0D98297D7F}" type="datetimeFigureOut">
              <a:rPr lang="ru-RU" smtClean="0"/>
              <a:pPr/>
              <a:t>25.01.2024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88D7621D-5914-4DCC-8B50-376C51D37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B0F9F542-2397-4C5D-B9B4-43036BE79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7FFB2-FA83-4A05-BBB4-8E512F1273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011641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B741AA3-DEB8-4E03-B716-EE5AD8A3E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47B8DF54-7B63-463D-A705-C0CD820F6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D04A-233C-4E8F-A10D-8C0D98297D7F}" type="datetimeFigureOut">
              <a:rPr lang="ru-RU" smtClean="0"/>
              <a:pPr/>
              <a:t>25.01.2024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8FE19A30-CCCE-4D0F-A5EA-2694C83C5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DB863358-8F31-42DB-A75E-2CC034FE6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7FFB2-FA83-4A05-BBB4-8E512F1273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107689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5">
            <a:extLst>
              <a:ext uri="{FF2B5EF4-FFF2-40B4-BE49-F238E27FC236}">
                <a16:creationId xmlns:a16="http://schemas.microsoft.com/office/drawing/2014/main" xmlns="" id="{5D96FC90-666A-41D8-AC3D-8F635019BDF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44142" cy="34290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Рисунок 5">
            <a:extLst>
              <a:ext uri="{FF2B5EF4-FFF2-40B4-BE49-F238E27FC236}">
                <a16:creationId xmlns:a16="http://schemas.microsoft.com/office/drawing/2014/main" xmlns="" id="{477A18B6-7186-4923-A2C6-B06CC71BFC9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051858" y="3429000"/>
            <a:ext cx="3044142" cy="3429000"/>
          </a:xfrm>
        </p:spPr>
        <p:txBody>
          <a:bodyPr/>
          <a:lstStyle/>
          <a:p>
            <a:endParaRPr lang="ru-RU"/>
          </a:p>
        </p:txBody>
      </p:sp>
      <p:sp>
        <p:nvSpPr>
          <p:cNvPr id="8" name="Рисунок 5">
            <a:extLst>
              <a:ext uri="{FF2B5EF4-FFF2-40B4-BE49-F238E27FC236}">
                <a16:creationId xmlns:a16="http://schemas.microsoft.com/office/drawing/2014/main" xmlns="" id="{75DAD50F-D376-4968-9022-8740455F48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3044142" cy="3429000"/>
          </a:xfrm>
        </p:spPr>
        <p:txBody>
          <a:bodyPr/>
          <a:lstStyle/>
          <a:p>
            <a:endParaRPr lang="ru-RU"/>
          </a:p>
        </p:txBody>
      </p:sp>
      <p:sp>
        <p:nvSpPr>
          <p:cNvPr id="9" name="Рисунок 5">
            <a:extLst>
              <a:ext uri="{FF2B5EF4-FFF2-40B4-BE49-F238E27FC236}">
                <a16:creationId xmlns:a16="http://schemas.microsoft.com/office/drawing/2014/main" xmlns="" id="{C77762DE-954C-4411-AB2A-49A43212FD9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147858" y="3429000"/>
            <a:ext cx="3044142" cy="3429000"/>
          </a:xfrm>
        </p:spPr>
        <p:txBody>
          <a:bodyPr/>
          <a:lstStyle/>
          <a:p>
            <a:endParaRPr lang="ru-RU"/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xmlns="" id="{075DF8B3-B61E-42DF-9749-0A9A8505A44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51175" y="-6906"/>
            <a:ext cx="3036888" cy="3429000"/>
          </a:xfrm>
          <a:solidFill>
            <a:schemeClr val="accent6"/>
          </a:solidFill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2" name="Текст 10">
            <a:extLst>
              <a:ext uri="{FF2B5EF4-FFF2-40B4-BE49-F238E27FC236}">
                <a16:creationId xmlns:a16="http://schemas.microsoft.com/office/drawing/2014/main" xmlns="" id="{320D08EE-D804-40FB-AE7E-CEE254F635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88063" y="3430929"/>
            <a:ext cx="3036888" cy="342900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3" name="Текст 10">
            <a:extLst>
              <a:ext uri="{FF2B5EF4-FFF2-40B4-BE49-F238E27FC236}">
                <a16:creationId xmlns:a16="http://schemas.microsoft.com/office/drawing/2014/main" xmlns="" id="{02F63D49-B812-486B-B5E6-9C030000DC8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-22907" y="3429000"/>
            <a:ext cx="3036888" cy="342900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4" name="Текст 10">
            <a:extLst>
              <a:ext uri="{FF2B5EF4-FFF2-40B4-BE49-F238E27FC236}">
                <a16:creationId xmlns:a16="http://schemas.microsoft.com/office/drawing/2014/main" xmlns="" id="{28D52F32-A499-4CCC-A1BE-7EF779BE7BB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124268" y="0"/>
            <a:ext cx="3036888" cy="3429000"/>
          </a:xfrm>
          <a:solidFill>
            <a:schemeClr val="accent6"/>
          </a:solidFill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xmlns="" val="28600101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>
            <a:extLst>
              <a:ext uri="{FF2B5EF4-FFF2-40B4-BE49-F238E27FC236}">
                <a16:creationId xmlns:a16="http://schemas.microsoft.com/office/drawing/2014/main" xmlns="" id="{E5460A7A-40FB-40F9-9F01-826315E498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576479" y="474562"/>
            <a:ext cx="3079750" cy="2954438"/>
          </a:xfrm>
          <a:solidFill>
            <a:schemeClr val="accent6"/>
          </a:solidFill>
          <a:ln>
            <a:noFill/>
          </a:ln>
        </p:spPr>
        <p:txBody>
          <a:bodyPr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457200" indent="0" algn="r">
              <a:buNone/>
              <a:defRPr>
                <a:solidFill>
                  <a:schemeClr val="bg1"/>
                </a:solidFill>
              </a:defRPr>
            </a:lvl2pPr>
            <a:lvl3pPr marL="914400" indent="0" algn="r">
              <a:buNone/>
              <a:defRPr>
                <a:solidFill>
                  <a:schemeClr val="bg1"/>
                </a:solidFill>
              </a:defRPr>
            </a:lvl3pPr>
            <a:lvl4pPr marL="1371600" indent="0" algn="r">
              <a:buNone/>
              <a:defRPr>
                <a:solidFill>
                  <a:schemeClr val="bg1"/>
                </a:solidFill>
              </a:defRPr>
            </a:lvl4pPr>
            <a:lvl5pPr marL="1828800" indent="0" algn="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xmlns="" id="{4E0003B5-56A3-4F15-9E0F-FFAD95C2938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96729" y="474562"/>
            <a:ext cx="3079750" cy="2954438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xmlns="" id="{F6F17BB5-1285-4C8E-A946-54AAA5C0779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576479" y="3429000"/>
            <a:ext cx="3079750" cy="2954438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0" name="Текст 6">
            <a:extLst>
              <a:ext uri="{FF2B5EF4-FFF2-40B4-BE49-F238E27FC236}">
                <a16:creationId xmlns:a16="http://schemas.microsoft.com/office/drawing/2014/main" xmlns="" id="{213F24E3-9D87-431E-A109-DE113A1389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96729" y="3429000"/>
            <a:ext cx="3079750" cy="2954438"/>
          </a:xfrm>
          <a:solidFill>
            <a:schemeClr val="accent6"/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bg1"/>
                </a:solidFill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1" name="Текст 6">
            <a:extLst>
              <a:ext uri="{FF2B5EF4-FFF2-40B4-BE49-F238E27FC236}">
                <a16:creationId xmlns:a16="http://schemas.microsoft.com/office/drawing/2014/main" xmlns="" id="{64BCA4AD-2453-4D3A-A6F4-32B0C81B427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35771" y="1770926"/>
            <a:ext cx="4429768" cy="4612511"/>
          </a:xfrm>
        </p:spPr>
        <p:txBody>
          <a:bodyPr/>
          <a:lstStyle>
            <a:lvl1pPr marL="0" indent="0" algn="l">
              <a:buNone/>
              <a:defRPr/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2" name="Заголовок 11">
            <a:extLst>
              <a:ext uri="{FF2B5EF4-FFF2-40B4-BE49-F238E27FC236}">
                <a16:creationId xmlns:a16="http://schemas.microsoft.com/office/drawing/2014/main" xmlns="" id="{D9592A19-466D-444B-BE3E-E2D807AEC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772" y="365125"/>
            <a:ext cx="4429768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xmlns="" val="33825209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7FD8F8F2-4624-4188-A5F6-724E87741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5623" y="365125"/>
            <a:ext cx="5257800" cy="1325563"/>
          </a:xfrm>
        </p:spPr>
        <p:txBody>
          <a:bodyPr/>
          <a:lstStyle>
            <a:lvl1pPr>
              <a:defRPr b="1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xmlns="" id="{3593B03F-2009-4E1E-B76F-4E7AC53513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05623" y="1885950"/>
            <a:ext cx="5257800" cy="446881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xmlns="" id="{F427EE61-8BDE-44DD-A358-2FAD275FBA5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8577" y="1023846"/>
            <a:ext cx="4057891" cy="82279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xmlns="" id="{E85987E3-7190-47E0-9255-D36D3D11BF0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8577" y="471164"/>
            <a:ext cx="3305175" cy="4286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2" name="Текст 6">
            <a:extLst>
              <a:ext uri="{FF2B5EF4-FFF2-40B4-BE49-F238E27FC236}">
                <a16:creationId xmlns:a16="http://schemas.microsoft.com/office/drawing/2014/main" xmlns="" id="{D3CB2DBF-86BD-4842-BD8D-ED74947211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8577" y="5728474"/>
            <a:ext cx="4057891" cy="82279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3" name="Текст 10">
            <a:extLst>
              <a:ext uri="{FF2B5EF4-FFF2-40B4-BE49-F238E27FC236}">
                <a16:creationId xmlns:a16="http://schemas.microsoft.com/office/drawing/2014/main" xmlns="" id="{3743E8B6-7CBB-471E-A471-58E2B78D32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8577" y="5175792"/>
            <a:ext cx="3305175" cy="4286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4" name="Текст 6">
            <a:extLst>
              <a:ext uri="{FF2B5EF4-FFF2-40B4-BE49-F238E27FC236}">
                <a16:creationId xmlns:a16="http://schemas.microsoft.com/office/drawing/2014/main" xmlns="" id="{43700CC0-27A7-41CD-9023-C5A13EDC283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8577" y="4184064"/>
            <a:ext cx="4057891" cy="82279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5" name="Текст 10">
            <a:extLst>
              <a:ext uri="{FF2B5EF4-FFF2-40B4-BE49-F238E27FC236}">
                <a16:creationId xmlns:a16="http://schemas.microsoft.com/office/drawing/2014/main" xmlns="" id="{C7E1DB0A-9FF1-40B4-BDB5-AC63D121103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28577" y="3631382"/>
            <a:ext cx="3305175" cy="4286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6" name="Текст 6">
            <a:extLst>
              <a:ext uri="{FF2B5EF4-FFF2-40B4-BE49-F238E27FC236}">
                <a16:creationId xmlns:a16="http://schemas.microsoft.com/office/drawing/2014/main" xmlns="" id="{9D51BF41-F634-4D57-A637-FF8A0EC4BB1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28577" y="2558629"/>
            <a:ext cx="4057891" cy="82279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10">
            <a:extLst>
              <a:ext uri="{FF2B5EF4-FFF2-40B4-BE49-F238E27FC236}">
                <a16:creationId xmlns:a16="http://schemas.microsoft.com/office/drawing/2014/main" xmlns="" id="{A1A49660-1072-4AE0-8537-A7BC419F156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28577" y="2005947"/>
            <a:ext cx="3305175" cy="4286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graphicFrame>
        <p:nvGraphicFramePr>
          <p:cNvPr id="18" name="Таблица 18">
            <a:extLst>
              <a:ext uri="{FF2B5EF4-FFF2-40B4-BE49-F238E27FC236}">
                <a16:creationId xmlns:a16="http://schemas.microsoft.com/office/drawing/2014/main" xmlns="" id="{70B24C5F-4D3D-4415-A815-49971BABC57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xmlns="" val="875099799"/>
              </p:ext>
            </p:extLst>
          </p:nvPr>
        </p:nvGraphicFramePr>
        <p:xfrm>
          <a:off x="4745620" y="471163"/>
          <a:ext cx="1435261" cy="608010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435261">
                  <a:extLst>
                    <a:ext uri="{9D8B030D-6E8A-4147-A177-3AD203B41FA5}">
                      <a16:colId xmlns:a16="http://schemas.microsoft.com/office/drawing/2014/main" xmlns="" val="3484662148"/>
                    </a:ext>
                  </a:extLst>
                </a:gridCol>
              </a:tblGrid>
              <a:tr h="152002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22690842"/>
                  </a:ext>
                </a:extLst>
              </a:tr>
              <a:tr h="152002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97834754"/>
                  </a:ext>
                </a:extLst>
              </a:tr>
              <a:tr h="152002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21002084"/>
                  </a:ext>
                </a:extLst>
              </a:tr>
              <a:tr h="152002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38219575"/>
                  </a:ext>
                </a:extLst>
              </a:tr>
            </a:tbl>
          </a:graphicData>
        </a:graphic>
      </p:graphicFrame>
      <p:sp>
        <p:nvSpPr>
          <p:cNvPr id="20" name="Рисунок 19">
            <a:extLst>
              <a:ext uri="{FF2B5EF4-FFF2-40B4-BE49-F238E27FC236}">
                <a16:creationId xmlns:a16="http://schemas.microsoft.com/office/drawing/2014/main" xmlns="" id="{C502F727-D6EE-497C-A5B0-DE090ED4782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954326" y="696054"/>
            <a:ext cx="1029786" cy="110155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ru-RU"/>
          </a:p>
        </p:txBody>
      </p:sp>
      <p:sp>
        <p:nvSpPr>
          <p:cNvPr id="21" name="Рисунок 19">
            <a:extLst>
              <a:ext uri="{FF2B5EF4-FFF2-40B4-BE49-F238E27FC236}">
                <a16:creationId xmlns:a16="http://schemas.microsoft.com/office/drawing/2014/main" xmlns="" id="{0A240E27-AEFA-43F0-89FF-2A74A5D77D8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942389" y="2199183"/>
            <a:ext cx="1029786" cy="110155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ru-RU"/>
          </a:p>
        </p:txBody>
      </p:sp>
      <p:sp>
        <p:nvSpPr>
          <p:cNvPr id="22" name="Рисунок 19">
            <a:extLst>
              <a:ext uri="{FF2B5EF4-FFF2-40B4-BE49-F238E27FC236}">
                <a16:creationId xmlns:a16="http://schemas.microsoft.com/office/drawing/2014/main" xmlns="" id="{27F5EEBF-34A9-48CF-83E0-D6D660A5179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942389" y="3739045"/>
            <a:ext cx="1029786" cy="110155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ru-RU"/>
          </a:p>
        </p:txBody>
      </p:sp>
      <p:sp>
        <p:nvSpPr>
          <p:cNvPr id="23" name="Рисунок 19">
            <a:extLst>
              <a:ext uri="{FF2B5EF4-FFF2-40B4-BE49-F238E27FC236}">
                <a16:creationId xmlns:a16="http://schemas.microsoft.com/office/drawing/2014/main" xmlns="" id="{190A3F46-C204-4178-985D-47AB747A32D6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954326" y="5261562"/>
            <a:ext cx="1029786" cy="110155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080076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hyperlink" Target="https://presentation-creation.ru/" TargetMode="Externa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93177DD-DF81-4F80-A921-6C4F2C0AA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64B142D-96E1-400F-9902-09D8626B24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23BA0E2-FBA8-48E6-91B5-D882FB555D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EBD04A-233C-4E8F-A10D-8C0D98297D7F}" type="datetimeFigureOut">
              <a:rPr lang="ru-RU" smtClean="0"/>
              <a:pPr/>
              <a:t>25.01.2024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9981118-B587-4460-83FC-ED85EF5E88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381D7A8-14B2-492F-9F61-6C741CF792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67FFB2-FA83-4A05-BBB4-8E512F12736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7"/>
            <a:extLst>
              <a:ext uri="{FF2B5EF4-FFF2-40B4-BE49-F238E27FC236}">
                <a16:creationId xmlns:a16="http://schemas.microsoft.com/office/drawing/2014/main" xmlns="" id="{DB681911-E539-4075-B5C8-107AF8BC28C1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1194000" y="367393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67450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0" r:id="rId7"/>
    <p:sldLayoutId id="2147483661" r:id="rId8"/>
    <p:sldLayoutId id="2147483655" r:id="rId9"/>
    <p:sldLayoutId id="2147483663" r:id="rId10"/>
    <p:sldLayoutId id="2147483662" r:id="rId11"/>
    <p:sldLayoutId id="2147483656" r:id="rId12"/>
    <p:sldLayoutId id="2147483657" r:id="rId13"/>
    <p:sldLayoutId id="2147483658" r:id="rId14"/>
    <p:sldLayoutId id="2147483659" r:id="rId15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&#1083;&#1077;&#1082;&#1094;&#1080;&#1080;%20&#1087;&#1088;&#1086;&#1075;&#1088;&#1072;&#1084;&#1084;&#1099;%20&#1085;&#1086;&#1086;%20&#1082;&#1072;&#1073;%20&#1103;&#1079;/&#1053;&#1086;&#1074;&#1072;&#1103;%20&#1087;&#1072;&#1087;&#1082;&#1072;/&#1089;&#1086;&#1076;&#1077;&#1088;&#1078;&#1072;&#1085;&#1080;&#1077;%203%20&#1082;&#1083;&#1072;&#1089;&#1089;%20&#1082;&#1072;&#1073;.docx" TargetMode="External"/><Relationship Id="rId3" Type="http://schemas.openxmlformats.org/officeDocument/2006/relationships/image" Target="../media/image4.jpeg"/><Relationship Id="rId7" Type="http://schemas.openxmlformats.org/officeDocument/2006/relationships/hyperlink" Target="&#1083;&#1077;&#1082;&#1094;&#1080;&#1080;%20&#1087;&#1088;&#1086;&#1075;&#1088;&#1072;&#1084;&#1084;&#1099;%20&#1085;&#1086;&#1086;%20&#1082;&#1072;&#1073;%20&#1103;&#1079;/&#1053;&#1086;&#1074;&#1072;&#1103;%20&#1087;&#1072;&#1087;&#1082;&#1072;/&#1089;&#1086;&#1076;&#1077;&#1088;&#1078;&#1072;&#1085;&#1080;&#1077;%204%20&#1082;&#1083;&#1072;&#1089;&#1089;%20&#1082;&#1072;&#1073;.docx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hyperlink" Target="&#1083;&#1077;&#1082;&#1094;&#1080;&#1080;%20&#1087;&#1088;&#1086;&#1075;&#1088;&#1072;&#1084;&#1084;&#1099;%20&#1085;&#1086;&#1086;%20&#1082;&#1072;&#1073;%20&#1103;&#1079;/&#1053;&#1086;&#1074;&#1072;&#1103;%20&#1087;&#1072;&#1087;&#1082;&#1072;/&#1089;&#1086;&#1076;&#1077;&#1088;&#1078;&#1072;&#1085;&#1080;&#1077;%201%20&#1082;&#1083;&#1072;&#1089;&#1089;%20&#1082;&#1072;&#1073;.docx" TargetMode="External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hyperlink" Target="&#1083;&#1077;&#1082;&#1094;&#1080;&#1080;%20&#1087;&#1088;&#1086;&#1075;&#1088;&#1072;&#1084;&#1084;&#1099;%20&#1085;&#1086;&#1086;%20&#1082;&#1072;&#1073;%20&#1103;&#1079;/&#1053;&#1086;&#1074;&#1072;&#1103;%20&#1087;&#1072;&#1087;&#1082;&#1072;/&#1089;&#1086;&#1076;&#1077;&#1088;&#1078;&#1072;&#1085;&#1080;&#1077;%202%20&#1082;&#1083;&#1072;&#1089;&#1089;%20&#1082;&#1072;&#1073;.docx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4.svg"/><Relationship Id="rId3" Type="http://schemas.openxmlformats.org/officeDocument/2006/relationships/hyperlink" Target="&#1083;&#1077;&#1082;&#1094;&#1080;&#1080;%20&#1087;&#1088;&#1086;&#1075;&#1088;&#1072;&#1084;&#1084;&#1099;%20&#1085;&#1086;&#1086;%20&#1082;&#1072;&#1073;%20&#1103;&#1079;/&#1053;&#1086;&#1074;&#1072;&#1103;%20&#1087;&#1072;&#1087;&#1082;&#1072;/&#1058;&#1045;&#1052;&#1040;&#1058;&#1048;&#1063;&#1045;&#1057;&#1050;&#1054;&#1045;%20&#1055;&#1051;&#1040;&#1053;&#1048;&#1056;&#1054;&#1042;&#1040;&#1053;&#1048;&#1045;%201%20&#1082;&#1083;%20&#1082;&#1072;&#1073;.docx" TargetMode="External"/><Relationship Id="rId7" Type="http://schemas.openxmlformats.org/officeDocument/2006/relationships/image" Target="../media/image8.svg"/><Relationship Id="rId12" Type="http://schemas.openxmlformats.org/officeDocument/2006/relationships/image" Target="../media/image10.png"/><Relationship Id="rId2" Type="http://schemas.openxmlformats.org/officeDocument/2006/relationships/hyperlink" Target="&#1083;&#1077;&#1082;&#1094;&#1080;&#1080;%20&#1087;&#1088;&#1086;&#1075;&#1088;&#1072;&#1084;&#1084;&#1099;%20&#1085;&#1086;&#1086;%20&#1082;&#1072;&#1073;%20&#1103;&#1079;/&#1053;&#1086;&#1074;&#1072;&#1103;%20&#1087;&#1072;&#1087;&#1082;&#1072;/&#1058;&#1045;&#1052;&#1040;&#1058;&#1048;&#1063;&#1045;&#1057;&#1050;&#1054;&#1045;%20&#1055;&#1051;&#1040;&#1053;&#1048;&#1056;&#1054;&#1042;&#1040;&#1053;&#1048;&#1045;%202%20&#1082;&#1083;%20&#1082;&#1072;&#1073;.docx" TargetMode="Externa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11" Type="http://schemas.openxmlformats.org/officeDocument/2006/relationships/image" Target="../media/image12.svg"/><Relationship Id="rId5" Type="http://schemas.openxmlformats.org/officeDocument/2006/relationships/hyperlink" Target="&#1083;&#1077;&#1082;&#1094;&#1080;&#1080;%20&#1087;&#1088;&#1086;&#1075;&#1088;&#1072;&#1084;&#1084;&#1099;%20&#1085;&#1086;&#1086;%20&#1082;&#1072;&#1073;%20&#1103;&#1079;/&#1053;&#1086;&#1074;&#1072;&#1103;%20&#1087;&#1072;&#1087;&#1082;&#1072;/&#1058;&#1045;&#1052;&#1040;&#1058;&#1048;&#1063;&#1045;&#1057;&#1050;&#1054;&#1045;%20&#1055;&#1051;&#1040;&#1053;&#1048;&#1056;&#1054;&#1042;&#1040;&#1053;&#1048;&#1045;%20%203%20&#1082;&#1083;&#1072;&#1089;&#1089;%20&#1082;&#1072;&#1073;.docx" TargetMode="External"/><Relationship Id="rId10" Type="http://schemas.openxmlformats.org/officeDocument/2006/relationships/image" Target="../media/image9.png"/><Relationship Id="rId4" Type="http://schemas.openxmlformats.org/officeDocument/2006/relationships/hyperlink" Target="&#1083;&#1077;&#1082;&#1094;&#1080;&#1080;%20&#1087;&#1088;&#1086;&#1075;&#1088;&#1072;&#1084;&#1084;&#1099;%20&#1085;&#1086;&#1086;%20&#1082;&#1072;&#1073;%20&#1103;&#1079;/&#1053;&#1086;&#1074;&#1072;&#1103;%20&#1087;&#1072;&#1087;&#1082;&#1072;/&#1058;&#1045;&#1052;&#1040;&#1058;&#1048;&#1063;&#1045;&#1057;&#1050;&#1054;&#1045;%20&#1055;&#1051;&#1040;&#1053;&#1048;&#1056;&#1054;&#1042;&#1040;&#1053;&#1048;&#1045;%204%20&#1082;&#1083;%20&#1082;&#1072;&#1073;.docx" TargetMode="External"/><Relationship Id="rId9" Type="http://schemas.openxmlformats.org/officeDocument/2006/relationships/image" Target="../media/image10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fgosreestr.ru/" TargetMode="External"/><Relationship Id="rId2" Type="http://schemas.openxmlformats.org/officeDocument/2006/relationships/hyperlink" Target="https://presentation-creation.ru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Рисунок 56" descr="Изображение выглядит как текст, внутренний&#10;&#10;Автоматически созданное описание">
            <a:extLst>
              <a:ext uri="{FF2B5EF4-FFF2-40B4-BE49-F238E27FC236}">
                <a16:creationId xmlns:a16="http://schemas.microsoft.com/office/drawing/2014/main" xmlns="" id="{0C8B248D-5DB5-42B4-82E7-5353AFE7CAC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t="374" b="374"/>
          <a:stretch>
            <a:fillRect/>
          </a:stretch>
        </p:blipFill>
        <p:spPr/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9742F0B-5640-44F2-AAAA-19FBC87FA4B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4400" dirty="0" err="1" smtClean="0"/>
              <a:t>Адыгэбзэмк</a:t>
            </a:r>
            <a:r>
              <a:rPr lang="en-US" sz="4400" dirty="0" smtClean="0"/>
              <a:t>I</a:t>
            </a:r>
            <a:r>
              <a:rPr lang="ru-RU" sz="4400" dirty="0" smtClean="0"/>
              <a:t>э </a:t>
            </a:r>
            <a:r>
              <a:rPr lang="ru-RU" sz="4400" dirty="0" err="1" smtClean="0"/>
              <a:t>программэр</a:t>
            </a:r>
            <a:r>
              <a:rPr lang="ru-RU" sz="4400" dirty="0" smtClean="0"/>
              <a:t> </a:t>
            </a:r>
            <a:r>
              <a:rPr lang="ru-RU" sz="4400" dirty="0" err="1" smtClean="0"/>
              <a:t>пэщ</a:t>
            </a:r>
            <a:r>
              <a:rPr lang="en-US" sz="4400" dirty="0" smtClean="0"/>
              <a:t>I</a:t>
            </a:r>
            <a:r>
              <a:rPr lang="ru-RU" sz="4400" dirty="0" err="1" smtClean="0"/>
              <a:t>эдзэ</a:t>
            </a:r>
            <a:r>
              <a:rPr lang="ru-RU" sz="4400" dirty="0" smtClean="0"/>
              <a:t> </a:t>
            </a:r>
            <a:r>
              <a:rPr lang="ru-RU" sz="4400" dirty="0" err="1" smtClean="0"/>
              <a:t>классхэм</a:t>
            </a:r>
            <a:endParaRPr lang="ru-RU" sz="44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F71255BE-FC6E-4FA6-8B7E-130C4FA388C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err="1" smtClean="0"/>
              <a:t>Шэджэм</a:t>
            </a:r>
            <a:r>
              <a:rPr lang="ru-RU" dirty="0" smtClean="0"/>
              <a:t> </a:t>
            </a:r>
            <a:r>
              <a:rPr lang="ru-RU" dirty="0" err="1" smtClean="0"/>
              <a:t>Ет</a:t>
            </a:r>
            <a:r>
              <a:rPr lang="en-US" dirty="0" smtClean="0"/>
              <a:t>I</a:t>
            </a:r>
            <a:r>
              <a:rPr lang="ru-RU" dirty="0" err="1" smtClean="0"/>
              <a:t>уанэ</a:t>
            </a:r>
            <a:r>
              <a:rPr lang="ru-RU" dirty="0" smtClean="0"/>
              <a:t> </a:t>
            </a:r>
            <a:r>
              <a:rPr lang="ru-RU" dirty="0" err="1" smtClean="0"/>
              <a:t>къу</a:t>
            </a:r>
            <a:r>
              <a:rPr lang="ru-RU" dirty="0" smtClean="0"/>
              <a:t>. и </a:t>
            </a:r>
            <a:r>
              <a:rPr lang="ru-RU" dirty="0" err="1" smtClean="0"/>
              <a:t>езанэ</a:t>
            </a:r>
            <a:r>
              <a:rPr lang="ru-RU" dirty="0" smtClean="0"/>
              <a:t> </a:t>
            </a:r>
            <a:r>
              <a:rPr lang="ru-RU" dirty="0" err="1" smtClean="0"/>
              <a:t>курыт</a:t>
            </a:r>
            <a:r>
              <a:rPr lang="ru-RU" dirty="0" smtClean="0"/>
              <a:t> </a:t>
            </a:r>
            <a:r>
              <a:rPr lang="ru-RU" dirty="0" err="1" smtClean="0"/>
              <a:t>еджап</a:t>
            </a:r>
            <a:r>
              <a:rPr lang="en-US" dirty="0" smtClean="0"/>
              <a:t>I</a:t>
            </a:r>
            <a:r>
              <a:rPr lang="ru-RU" dirty="0" err="1" smtClean="0"/>
              <a:t>эм</a:t>
            </a:r>
            <a:r>
              <a:rPr lang="ru-RU" dirty="0" smtClean="0"/>
              <a:t> и </a:t>
            </a:r>
            <a:r>
              <a:rPr lang="ru-RU" dirty="0" err="1" smtClean="0"/>
              <a:t>егъэджак</a:t>
            </a:r>
            <a:r>
              <a:rPr lang="en-US" dirty="0" smtClean="0"/>
              <a:t>I</a:t>
            </a:r>
            <a:r>
              <a:rPr lang="ru-RU" dirty="0" err="1" smtClean="0"/>
              <a:t>уэ</a:t>
            </a:r>
            <a:r>
              <a:rPr lang="ru-RU" dirty="0" smtClean="0"/>
              <a:t> </a:t>
            </a:r>
            <a:r>
              <a:rPr lang="ru-RU" dirty="0" err="1" smtClean="0"/>
              <a:t>Хъубий</a:t>
            </a:r>
            <a:r>
              <a:rPr lang="ru-RU" dirty="0" smtClean="0"/>
              <a:t> Ж.А.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144087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AB2AD15-7280-43E7-80A8-7E96F3E27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 err="1" smtClean="0">
                <a:solidFill>
                  <a:schemeClr val="accent6">
                    <a:lumMod val="75000"/>
                  </a:schemeClr>
                </a:solidFill>
              </a:rPr>
              <a:t>ПэщIэдзэ</a:t>
            </a: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600" dirty="0" err="1" smtClean="0">
                <a:solidFill>
                  <a:schemeClr val="accent6">
                    <a:lumMod val="75000"/>
                  </a:schemeClr>
                </a:solidFill>
              </a:rPr>
              <a:t>классхэм</a:t>
            </a: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  <a:t>  </a:t>
            </a:r>
            <a:r>
              <a:rPr lang="ru-RU" sz="3600" dirty="0" err="1" smtClean="0">
                <a:solidFill>
                  <a:schemeClr val="accent6">
                    <a:lumMod val="75000"/>
                  </a:schemeClr>
                </a:solidFill>
              </a:rPr>
              <a:t>адыгэбзэмкIэ</a:t>
            </a: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600" dirty="0" err="1" smtClean="0">
                <a:solidFill>
                  <a:schemeClr val="accent6">
                    <a:lumMod val="75000"/>
                  </a:schemeClr>
                </a:solidFill>
              </a:rPr>
              <a:t>щагъуэт</a:t>
            </a: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600" dirty="0" err="1" smtClean="0">
                <a:solidFill>
                  <a:schemeClr val="accent6">
                    <a:lumMod val="75000"/>
                  </a:schemeClr>
                </a:solidFill>
              </a:rPr>
              <a:t>щIэныгъэхэм</a:t>
            </a: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  <a:t>  </a:t>
            </a:r>
            <a:r>
              <a:rPr lang="ru-RU" sz="3600" dirty="0" err="1" smtClean="0">
                <a:solidFill>
                  <a:schemeClr val="accent6">
                    <a:lumMod val="75000"/>
                  </a:schemeClr>
                </a:solidFill>
              </a:rPr>
              <a:t>нэхъ</a:t>
            </a: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  <a:t>    </a:t>
            </a:r>
            <a:r>
              <a:rPr lang="ru-RU" sz="3600" dirty="0" err="1" smtClean="0">
                <a:solidFill>
                  <a:schemeClr val="accent6">
                    <a:lumMod val="75000"/>
                  </a:schemeClr>
                </a:solidFill>
              </a:rPr>
              <a:t>мащIэ</a:t>
            </a: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600" dirty="0" err="1" smtClean="0">
                <a:solidFill>
                  <a:schemeClr val="accent6">
                    <a:lumMod val="75000"/>
                  </a:schemeClr>
                </a:solidFill>
              </a:rPr>
              <a:t>дыдэу</a:t>
            </a: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600" dirty="0" err="1" smtClean="0">
                <a:solidFill>
                  <a:schemeClr val="accent6">
                    <a:lumMod val="75000"/>
                  </a:schemeClr>
                </a:solidFill>
              </a:rPr>
              <a:t>къызэщIаубыдэн</a:t>
            </a: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600" dirty="0" err="1" smtClean="0">
                <a:solidFill>
                  <a:schemeClr val="accent6">
                    <a:lumMod val="75000"/>
                  </a:schemeClr>
                </a:solidFill>
              </a:rPr>
              <a:t>хуейхэр</a:t>
            </a: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endParaRPr lang="ru-RU" sz="36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838200" y="1968649"/>
            <a:ext cx="10515600" cy="4208314"/>
          </a:xfrm>
        </p:spPr>
        <p:txBody>
          <a:bodyPr>
            <a:normAutofit/>
          </a:bodyPr>
          <a:lstStyle/>
          <a:p>
            <a:r>
              <a:rPr lang="ru-RU" sz="3600" b="1" dirty="0" err="1" smtClean="0">
                <a:solidFill>
                  <a:schemeClr val="accent6">
                    <a:lumMod val="75000"/>
                  </a:schemeClr>
                </a:solidFill>
              </a:rPr>
              <a:t>ЕдэIуэныр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 (</a:t>
            </a:r>
            <a:r>
              <a:rPr lang="ru-RU" sz="3600" b="1" dirty="0" err="1" smtClean="0">
                <a:solidFill>
                  <a:schemeClr val="accent6">
                    <a:lumMod val="75000"/>
                  </a:schemeClr>
                </a:solidFill>
              </a:rPr>
              <a:t>Аудирование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);</a:t>
            </a:r>
            <a:endParaRPr lang="ru-RU" sz="3600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ru-RU" sz="3600" b="1" dirty="0" err="1" smtClean="0">
                <a:solidFill>
                  <a:schemeClr val="accent6">
                    <a:lumMod val="75000"/>
                  </a:schemeClr>
                </a:solidFill>
              </a:rPr>
              <a:t>Псэлъэныр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;</a:t>
            </a: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  <a:p>
            <a:r>
              <a:rPr lang="ru-RU" sz="3600" b="1" dirty="0" err="1" smtClean="0">
                <a:solidFill>
                  <a:schemeClr val="accent6">
                    <a:lumMod val="75000"/>
                  </a:schemeClr>
                </a:solidFill>
              </a:rPr>
              <a:t>Къеджэныгъэр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;</a:t>
            </a: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  <a:p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Текст </a:t>
            </a:r>
            <a:r>
              <a:rPr lang="ru-RU" sz="3600" b="1" dirty="0" err="1" smtClean="0">
                <a:solidFill>
                  <a:schemeClr val="accent6">
                    <a:lumMod val="75000"/>
                  </a:schemeClr>
                </a:solidFill>
              </a:rPr>
              <a:t>зэмыл</a:t>
            </a:r>
            <a:r>
              <a:rPr lang="en-US" sz="3600" b="1" dirty="0" smtClean="0">
                <a:solidFill>
                  <a:schemeClr val="accent6">
                    <a:lumMod val="75000"/>
                  </a:schemeClr>
                </a:solidFill>
              </a:rPr>
              <a:t>I</a:t>
            </a:r>
            <a:r>
              <a:rPr lang="ru-RU" sz="3600" b="1" dirty="0" err="1" smtClean="0">
                <a:solidFill>
                  <a:schemeClr val="accent6">
                    <a:lumMod val="75000"/>
                  </a:schemeClr>
                </a:solidFill>
              </a:rPr>
              <a:t>эужьыгъуэхэм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600" b="1" dirty="0" err="1" smtClean="0">
                <a:solidFill>
                  <a:schemeClr val="accent6">
                    <a:lumMod val="75000"/>
                  </a:schemeClr>
                </a:solidFill>
              </a:rPr>
              <a:t>елэжьыныр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;</a:t>
            </a: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  <a:p>
            <a:r>
              <a:rPr lang="ru-RU" sz="3600" b="1" dirty="0" err="1" smtClean="0">
                <a:solidFill>
                  <a:schemeClr val="accent6">
                    <a:lumMod val="75000"/>
                  </a:schemeClr>
                </a:solidFill>
              </a:rPr>
              <a:t>Зэпсэлъэныгъэм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 и </a:t>
            </a:r>
            <a:r>
              <a:rPr lang="ru-RU" sz="3600" b="1" dirty="0" err="1" smtClean="0">
                <a:solidFill>
                  <a:schemeClr val="accent6">
                    <a:lumMod val="75000"/>
                  </a:schemeClr>
                </a:solidFill>
              </a:rPr>
              <a:t>хабзэр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;</a:t>
            </a:r>
            <a:endParaRPr lang="ru-RU" sz="3600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ru-RU" sz="3600" b="1" dirty="0" err="1" smtClean="0">
                <a:solidFill>
                  <a:schemeClr val="accent6">
                    <a:lumMod val="75000"/>
                  </a:schemeClr>
                </a:solidFill>
              </a:rPr>
              <a:t>Тхэныр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  <a:p>
            <a:pPr>
              <a:lnSpc>
                <a:spcPct val="150000"/>
              </a:lnSpc>
            </a:pPr>
            <a:endParaRPr lang="ru-RU" sz="36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336969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Изображение выглядит как текст, обвязка, многоуровневый, стопка&#10;&#10;Автоматически созданное описание">
            <a:extLst>
              <a:ext uri="{FF2B5EF4-FFF2-40B4-BE49-F238E27FC236}">
                <a16:creationId xmlns:a16="http://schemas.microsoft.com/office/drawing/2014/main" xmlns="" id="{2CC4F95F-A33A-404B-BF74-658ACDDD37F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24545" r="24545"/>
          <a:stretch/>
        </p:blipFill>
        <p:spPr>
          <a:xfrm>
            <a:off x="0" y="0"/>
            <a:ext cx="3055716" cy="3429000"/>
          </a:xfr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7C750155-D591-4246-AEE2-CC895F20BA0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1015" r="1015"/>
          <a:stretch/>
        </p:blipFill>
        <p:spPr/>
      </p:pic>
      <p:pic>
        <p:nvPicPr>
          <p:cNvPr id="19" name="Рисунок 18" descr="Изображение выглядит как внутренний, съеденный&#10;&#10;Автоматически созданное описание">
            <a:extLst>
              <a:ext uri="{FF2B5EF4-FFF2-40B4-BE49-F238E27FC236}">
                <a16:creationId xmlns:a16="http://schemas.microsoft.com/office/drawing/2014/main" xmlns="" id="{A37E6B5A-14D7-4620-8ADC-7EE125E1D90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20401" r="20401"/>
          <a:stretch/>
        </p:blipFill>
        <p:spPr>
          <a:xfrm>
            <a:off x="6050186" y="0"/>
            <a:ext cx="3089956" cy="3429000"/>
          </a:xfrm>
        </p:spPr>
      </p:pic>
      <p:pic>
        <p:nvPicPr>
          <p:cNvPr id="25" name="Рисунок 24" descr="Изображение выглядит как текст, внутренний, книга, рабочий стол&#10;&#10;Автоматически созданное описание">
            <a:extLst>
              <a:ext uri="{FF2B5EF4-FFF2-40B4-BE49-F238E27FC236}">
                <a16:creationId xmlns:a16="http://schemas.microsoft.com/office/drawing/2014/main" xmlns="" id="{0A9E2CDF-9B3D-4C1C-989A-BF2BF784D6F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20412" r="20412"/>
          <a:stretch/>
        </p:blipFill>
        <p:spPr/>
      </p:pic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9938C8F5-15F6-4EDA-807A-D5F5DBB60DC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hlinkClick r:id="rId6" action="ppaction://hlinkfile"/>
              </a:rPr>
              <a:t>1 </a:t>
            </a:r>
            <a:r>
              <a:rPr lang="ru-RU" dirty="0" err="1" smtClean="0">
                <a:solidFill>
                  <a:schemeClr val="bg1"/>
                </a:solidFill>
                <a:hlinkClick r:id="rId6" action="ppaction://hlinkfile"/>
              </a:rPr>
              <a:t>классым</a:t>
            </a:r>
            <a:r>
              <a:rPr lang="ru-RU" dirty="0" smtClean="0">
                <a:solidFill>
                  <a:schemeClr val="bg1"/>
                </a:solidFill>
                <a:hlinkClick r:id="rId6" action="ppaction://hlinkfile"/>
              </a:rPr>
              <a:t> и </a:t>
            </a:r>
            <a:r>
              <a:rPr lang="ru-RU" dirty="0" err="1" smtClean="0">
                <a:solidFill>
                  <a:schemeClr val="bg1"/>
                </a:solidFill>
                <a:hlinkClick r:id="rId6" action="ppaction://hlinkfile"/>
              </a:rPr>
              <a:t>программэм</a:t>
            </a:r>
            <a:r>
              <a:rPr lang="ru-RU" dirty="0" smtClean="0">
                <a:solidFill>
                  <a:schemeClr val="bg1"/>
                </a:solidFill>
                <a:hlinkClick r:id="rId6" action="ppaction://hlinkfile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hlinkClick r:id="rId6" action="ppaction://hlinkfile"/>
              </a:rPr>
              <a:t>и</a:t>
            </a:r>
            <a:r>
              <a:rPr lang="ru-RU" dirty="0" smtClean="0">
                <a:solidFill>
                  <a:schemeClr val="bg1"/>
                </a:solidFill>
                <a:hlinkClick r:id="rId6" action="ppaction://hlinkfile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hlinkClick r:id="rId6" action="ppaction://hlinkfile"/>
              </a:rPr>
              <a:t>зэхэлъык</a:t>
            </a:r>
            <a:r>
              <a:rPr lang="en-US" dirty="0" smtClean="0">
                <a:solidFill>
                  <a:schemeClr val="bg1"/>
                </a:solidFill>
                <a:hlinkClick r:id="rId6" action="ppaction://hlinkfile"/>
              </a:rPr>
              <a:t>I</a:t>
            </a:r>
            <a:r>
              <a:rPr lang="ru-RU" dirty="0" smtClean="0">
                <a:solidFill>
                  <a:schemeClr val="bg1"/>
                </a:solidFill>
                <a:hlinkClick r:id="rId6" action="ppaction://hlinkfile"/>
              </a:rPr>
              <a:t>э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xmlns="" id="{117A89EC-5833-4B25-8580-A293FEE8716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algn="ctr"/>
            <a:r>
              <a:rPr lang="ru-RU" sz="2800" dirty="0" smtClean="0">
                <a:hlinkClick r:id="rId7" action="ppaction://hlinkfile"/>
              </a:rPr>
              <a:t>4 </a:t>
            </a:r>
            <a:r>
              <a:rPr lang="ru-RU" sz="2800" dirty="0" err="1" smtClean="0">
                <a:hlinkClick r:id="rId7" action="ppaction://hlinkfile"/>
              </a:rPr>
              <a:t>классым</a:t>
            </a:r>
            <a:r>
              <a:rPr lang="ru-RU" sz="2800" dirty="0" smtClean="0">
                <a:hlinkClick r:id="rId7" action="ppaction://hlinkfile"/>
              </a:rPr>
              <a:t> и </a:t>
            </a:r>
            <a:r>
              <a:rPr lang="ru-RU" sz="2800" dirty="0" err="1" smtClean="0">
                <a:hlinkClick r:id="rId7" action="ppaction://hlinkfile"/>
              </a:rPr>
              <a:t>программэм</a:t>
            </a:r>
            <a:r>
              <a:rPr lang="ru-RU" sz="2800" dirty="0" smtClean="0">
                <a:hlinkClick r:id="rId7" action="ppaction://hlinkfile"/>
              </a:rPr>
              <a:t> </a:t>
            </a:r>
            <a:r>
              <a:rPr lang="ru-RU" sz="2800" dirty="0" err="1" smtClean="0">
                <a:hlinkClick r:id="rId7" action="ppaction://hlinkfile"/>
              </a:rPr>
              <a:t>и</a:t>
            </a:r>
            <a:r>
              <a:rPr lang="ru-RU" sz="2800" dirty="0" smtClean="0">
                <a:hlinkClick r:id="rId7" action="ppaction://hlinkfile"/>
              </a:rPr>
              <a:t> </a:t>
            </a:r>
            <a:r>
              <a:rPr lang="ru-RU" sz="2800" dirty="0" err="1" smtClean="0">
                <a:hlinkClick r:id="rId7" action="ppaction://hlinkfile"/>
              </a:rPr>
              <a:t>зэхэлъык</a:t>
            </a:r>
            <a:r>
              <a:rPr lang="en-US" sz="2800" dirty="0" smtClean="0">
                <a:hlinkClick r:id="rId7" action="ppaction://hlinkfile"/>
              </a:rPr>
              <a:t>I</a:t>
            </a:r>
            <a:r>
              <a:rPr lang="ru-RU" sz="2800" dirty="0" smtClean="0">
                <a:hlinkClick r:id="rId7" action="ppaction://hlinkfile"/>
              </a:rPr>
              <a:t>э</a:t>
            </a:r>
            <a:endParaRPr lang="en-US" sz="2800" dirty="0"/>
          </a:p>
          <a:p>
            <a:endParaRPr lang="ru-RU" dirty="0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xmlns="" id="{14F1EEA2-7595-4361-81A1-0F020497456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ru-RU" sz="2800" dirty="0" smtClean="0">
                <a:hlinkClick r:id="rId8" action="ppaction://hlinkfile"/>
              </a:rPr>
              <a:t>3 </a:t>
            </a:r>
            <a:r>
              <a:rPr lang="ru-RU" sz="2800" dirty="0" err="1" smtClean="0">
                <a:hlinkClick r:id="rId8" action="ppaction://hlinkfile"/>
              </a:rPr>
              <a:t>классым</a:t>
            </a:r>
            <a:r>
              <a:rPr lang="ru-RU" sz="2800" dirty="0" smtClean="0">
                <a:hlinkClick r:id="rId8" action="ppaction://hlinkfile"/>
              </a:rPr>
              <a:t> и </a:t>
            </a:r>
            <a:r>
              <a:rPr lang="ru-RU" sz="2800" dirty="0" err="1" smtClean="0">
                <a:hlinkClick r:id="rId8" action="ppaction://hlinkfile"/>
              </a:rPr>
              <a:t>программэм</a:t>
            </a:r>
            <a:r>
              <a:rPr lang="ru-RU" sz="2800" dirty="0" smtClean="0">
                <a:hlinkClick r:id="rId8" action="ppaction://hlinkfile"/>
              </a:rPr>
              <a:t> </a:t>
            </a:r>
            <a:r>
              <a:rPr lang="ru-RU" sz="2800" dirty="0" err="1" smtClean="0">
                <a:hlinkClick r:id="rId8" action="ppaction://hlinkfile"/>
              </a:rPr>
              <a:t>и</a:t>
            </a:r>
            <a:r>
              <a:rPr lang="ru-RU" sz="2800" dirty="0" smtClean="0">
                <a:hlinkClick r:id="rId8" action="ppaction://hlinkfile"/>
              </a:rPr>
              <a:t> </a:t>
            </a:r>
            <a:r>
              <a:rPr lang="ru-RU" sz="2800" dirty="0" err="1" smtClean="0">
                <a:hlinkClick r:id="rId8" action="ppaction://hlinkfile"/>
              </a:rPr>
              <a:t>зэхэлъык</a:t>
            </a:r>
            <a:r>
              <a:rPr lang="en-US" sz="2800" dirty="0" smtClean="0">
                <a:hlinkClick r:id="rId8" action="ppaction://hlinkfile"/>
              </a:rPr>
              <a:t>I</a:t>
            </a:r>
            <a:r>
              <a:rPr lang="ru-RU" sz="2800" dirty="0" smtClean="0">
                <a:hlinkClick r:id="rId8" action="ppaction://hlinkfile"/>
              </a:rPr>
              <a:t>э</a:t>
            </a:r>
            <a:endParaRPr lang="en-US" sz="2800" dirty="0"/>
          </a:p>
          <a:p>
            <a:endParaRPr lang="ru-RU" dirty="0"/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xmlns="" id="{ADE47FC9-D039-4E77-AB0F-B1619FE0B5F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algn="ctr"/>
            <a:r>
              <a:rPr lang="ru-RU" sz="2800" dirty="0" smtClean="0">
                <a:solidFill>
                  <a:schemeClr val="bg1"/>
                </a:solidFill>
                <a:hlinkClick r:id="rId9" action="ppaction://hlinkfile"/>
              </a:rPr>
              <a:t>2 </a:t>
            </a:r>
            <a:r>
              <a:rPr lang="ru-RU" sz="2800" dirty="0" err="1" smtClean="0">
                <a:solidFill>
                  <a:schemeClr val="bg1"/>
                </a:solidFill>
                <a:hlinkClick r:id="rId9" action="ppaction://hlinkfile"/>
              </a:rPr>
              <a:t>классым</a:t>
            </a:r>
            <a:r>
              <a:rPr lang="ru-RU" sz="2800" dirty="0" smtClean="0">
                <a:solidFill>
                  <a:schemeClr val="bg1"/>
                </a:solidFill>
                <a:hlinkClick r:id="rId9" action="ppaction://hlinkfile"/>
              </a:rPr>
              <a:t> и </a:t>
            </a:r>
            <a:r>
              <a:rPr lang="ru-RU" sz="2800" dirty="0" err="1" smtClean="0">
                <a:solidFill>
                  <a:schemeClr val="bg1"/>
                </a:solidFill>
                <a:hlinkClick r:id="rId9" action="ppaction://hlinkfile"/>
              </a:rPr>
              <a:t>программэм</a:t>
            </a:r>
            <a:r>
              <a:rPr lang="ru-RU" sz="2800" dirty="0" smtClean="0">
                <a:solidFill>
                  <a:schemeClr val="bg1"/>
                </a:solidFill>
                <a:hlinkClick r:id="rId9" action="ppaction://hlinkfile"/>
              </a:rPr>
              <a:t> </a:t>
            </a:r>
            <a:r>
              <a:rPr lang="ru-RU" sz="2800" dirty="0" err="1" smtClean="0">
                <a:solidFill>
                  <a:schemeClr val="bg1"/>
                </a:solidFill>
                <a:hlinkClick r:id="rId9" action="ppaction://hlinkfile"/>
              </a:rPr>
              <a:t>и</a:t>
            </a:r>
            <a:r>
              <a:rPr lang="ru-RU" sz="2800" dirty="0" smtClean="0">
                <a:solidFill>
                  <a:schemeClr val="bg1"/>
                </a:solidFill>
                <a:hlinkClick r:id="rId9" action="ppaction://hlinkfile"/>
              </a:rPr>
              <a:t> </a:t>
            </a:r>
            <a:r>
              <a:rPr lang="ru-RU" sz="2800" dirty="0" err="1" smtClean="0">
                <a:solidFill>
                  <a:schemeClr val="bg1"/>
                </a:solidFill>
                <a:hlinkClick r:id="rId9" action="ppaction://hlinkfile"/>
              </a:rPr>
              <a:t>зэхэлъык</a:t>
            </a:r>
            <a:r>
              <a:rPr lang="en-US" sz="2800" dirty="0" smtClean="0">
                <a:solidFill>
                  <a:schemeClr val="bg1"/>
                </a:solidFill>
                <a:hlinkClick r:id="rId9" action="ppaction://hlinkfile"/>
              </a:rPr>
              <a:t>I</a:t>
            </a:r>
            <a:r>
              <a:rPr lang="ru-RU" sz="2800" dirty="0" smtClean="0">
                <a:solidFill>
                  <a:schemeClr val="bg1"/>
                </a:solidFill>
                <a:hlinkClick r:id="rId9" action="ppaction://hlinkfile"/>
              </a:rPr>
              <a:t>э</a:t>
            </a:r>
            <a:endParaRPr lang="en-US" sz="2800" dirty="0">
              <a:solidFill>
                <a:schemeClr val="bg1"/>
              </a:solidFill>
            </a:endParaRPr>
          </a:p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44380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>
            <a:extLst>
              <a:ext uri="{FF2B5EF4-FFF2-40B4-BE49-F238E27FC236}">
                <a16:creationId xmlns:a16="http://schemas.microsoft.com/office/drawing/2014/main" xmlns="" id="{CF1BD528-E0DE-441C-B5BA-C9C75FF3430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endParaRPr lang="en-US" sz="2800" dirty="0"/>
          </a:p>
          <a:p>
            <a:endParaRPr lang="en-US" sz="2800" dirty="0"/>
          </a:p>
          <a:p>
            <a:pPr algn="ctr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hlinkClick r:id="rId2" action="ppaction://hlinkfile"/>
              </a:rPr>
              <a:t>2 класс</a:t>
            </a:r>
            <a:endParaRPr lang="en-US" sz="3200" b="1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ru-RU" sz="2800" dirty="0"/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xmlns="" id="{A6348B3F-61FA-4E17-ABD4-C6521F2D3F9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en-US" sz="2400" dirty="0"/>
          </a:p>
          <a:p>
            <a:endParaRPr lang="en-US" sz="2400" dirty="0"/>
          </a:p>
          <a:p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hlinkClick r:id="rId3" action="ppaction://hlinkfile"/>
              </a:rPr>
              <a:t>1 класс</a:t>
            </a:r>
            <a:endParaRPr lang="en-US" sz="3200" b="1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ru-RU" sz="2400" dirty="0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xmlns="" id="{24E39AAE-9132-44E0-91E3-6832DA0E03B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endParaRPr lang="en-US" sz="2800" dirty="0"/>
          </a:p>
          <a:p>
            <a:endParaRPr lang="en-US" sz="2800" dirty="0"/>
          </a:p>
          <a:p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hlinkClick r:id="rId4" action="ppaction://hlinkfile"/>
              </a:rPr>
              <a:t>4 класс</a:t>
            </a:r>
            <a:endParaRPr lang="en-US" sz="3200" b="1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ru-RU" sz="2800" dirty="0"/>
          </a:p>
          <a:p>
            <a:endParaRPr lang="ru-RU" dirty="0"/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xmlns="" id="{D7BE0A96-FDDC-4EA1-B056-3A06CA513CA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endParaRPr lang="en-US" sz="2800" dirty="0"/>
          </a:p>
          <a:p>
            <a:endParaRPr lang="en-US" sz="2800" dirty="0"/>
          </a:p>
          <a:p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hlinkClick r:id="rId5" action="ppaction://hlinkfile"/>
              </a:rPr>
              <a:t>3 класс</a:t>
            </a:r>
            <a:endParaRPr lang="en-US" sz="3200" b="1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ru-RU" sz="2800" dirty="0"/>
          </a:p>
          <a:p>
            <a:endParaRPr lang="ru-RU" dirty="0"/>
          </a:p>
        </p:txBody>
      </p:sp>
      <p:sp>
        <p:nvSpPr>
          <p:cNvPr id="14" name="Текст 13">
            <a:extLst>
              <a:ext uri="{FF2B5EF4-FFF2-40B4-BE49-F238E27FC236}">
                <a16:creationId xmlns:a16="http://schemas.microsoft.com/office/drawing/2014/main" xmlns="" id="{157EB4C6-E15C-4A2C-A26C-F492AC27CCD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dirty="0" err="1" smtClean="0">
                <a:solidFill>
                  <a:schemeClr val="accent6">
                    <a:lumMod val="75000"/>
                  </a:schemeClr>
                </a:solidFill>
              </a:rPr>
              <a:t>Тематическэ</a:t>
            </a:r>
            <a:r>
              <a:rPr lang="ru-RU" sz="54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5400" b="1" dirty="0" err="1" smtClean="0">
                <a:solidFill>
                  <a:schemeClr val="accent6">
                    <a:lumMod val="75000"/>
                  </a:schemeClr>
                </a:solidFill>
              </a:rPr>
              <a:t>планхэр</a:t>
            </a:r>
            <a:endParaRPr lang="en-US" sz="5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E9469D05-AF4A-4FF7-9721-24C08ABEBE8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657792" y="3429000"/>
            <a:ext cx="757625" cy="757625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ECAA20DC-B32F-432A-8DD5-A2DE03B0B301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6657792" y="582145"/>
            <a:ext cx="757625" cy="757625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AAADD97E-312B-40FC-B746-D79EB7704484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9737540" y="582145"/>
            <a:ext cx="757625" cy="757625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8A83693C-9B51-4925-8C8D-D209CA593E96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9737541" y="3536583"/>
            <a:ext cx="757625" cy="757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296753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>
            <a:extLst>
              <a:ext uri="{FF2B5EF4-FFF2-40B4-BE49-F238E27FC236}">
                <a16:creationId xmlns:a16="http://schemas.microsoft.com/office/drawing/2014/main" xmlns="" id="{31396CC9-DEC0-4C14-B6E4-8A8E2805F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Къэгъэсэбэпа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литературэмрэ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интернет-ресурсхэмрэ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Объект 8">
            <a:extLst>
              <a:ext uri="{FF2B5EF4-FFF2-40B4-BE49-F238E27FC236}">
                <a16:creationId xmlns:a16="http://schemas.microsoft.com/office/drawing/2014/main" xmlns="" id="{1B7442DC-6B82-45C9-8A93-D0CF78D55A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1600" b="1" dirty="0" smtClean="0"/>
              <a:t> </a:t>
            </a:r>
            <a:r>
              <a:rPr lang="en-US" sz="16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presentation-creation.ru</a:t>
            </a:r>
            <a:endParaRPr lang="ru-RU" sz="1600" b="1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hlinkClick r:id="rId3"/>
              </a:rPr>
              <a:t>https</a:t>
            </a:r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hlinkClick r:id="rId3"/>
              </a:rPr>
              <a:t>://</a:t>
            </a:r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hlinkClick r:id="rId3"/>
              </a:rPr>
              <a:t>fgosreestr.ru/</a:t>
            </a:r>
            <a:endParaRPr lang="ru-RU" sz="16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ru-RU" sz="1600" b="1" dirty="0" err="1" smtClean="0">
                <a:solidFill>
                  <a:schemeClr val="accent6">
                    <a:lumMod val="75000"/>
                  </a:schemeClr>
                </a:solidFill>
              </a:rPr>
              <a:t>Варквасова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</a:rPr>
              <a:t>И.П., </a:t>
            </a:r>
            <a:r>
              <a:rPr lang="ru-RU" sz="1600" b="1" dirty="0" err="1" smtClean="0">
                <a:solidFill>
                  <a:schemeClr val="accent6">
                    <a:lumMod val="75000"/>
                  </a:schemeClr>
                </a:solidFill>
              </a:rPr>
              <a:t>Карданова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</a:rPr>
              <a:t> М.Т. Азбука 1 класс. [Текст, ил.]: </a:t>
            </a:r>
            <a:r>
              <a:rPr lang="ru-RU" sz="1600" b="1" dirty="0" err="1" smtClean="0">
                <a:solidFill>
                  <a:schemeClr val="accent6">
                    <a:lumMod val="75000"/>
                  </a:schemeClr>
                </a:solidFill>
              </a:rPr>
              <a:t>Учеб.пособиедляобщеобразовательныхучреждений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</a:rPr>
              <a:t>.–</a:t>
            </a:r>
            <a:r>
              <a:rPr lang="ru-RU" sz="1600" b="1" dirty="0" err="1" smtClean="0">
                <a:solidFill>
                  <a:schemeClr val="accent6">
                    <a:lumMod val="75000"/>
                  </a:schemeClr>
                </a:solidFill>
              </a:rPr>
              <a:t>Нальчик:ГКУ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</a:rPr>
              <a:t>«</a:t>
            </a:r>
            <a:r>
              <a:rPr lang="ru-RU" sz="1600" b="1" dirty="0" err="1" smtClean="0">
                <a:solidFill>
                  <a:schemeClr val="accent6">
                    <a:lumMod val="75000"/>
                  </a:schemeClr>
                </a:solidFill>
              </a:rPr>
              <a:t>КБР-Медиа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</a:rPr>
              <a:t>».–Издательство«Эльбрус»,2020.–160 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</a:rPr>
              <a:t>с.</a:t>
            </a:r>
            <a:endParaRPr lang="ru-RU" sz="16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ru-RU" sz="1600" b="1" dirty="0" err="1" smtClean="0">
                <a:solidFill>
                  <a:schemeClr val="accent6">
                    <a:lumMod val="75000"/>
                  </a:schemeClr>
                </a:solidFill>
              </a:rPr>
              <a:t>Варквасова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</a:rPr>
              <a:t>И.П., </a:t>
            </a:r>
            <a:r>
              <a:rPr lang="ru-RU" sz="1600" b="1" dirty="0" err="1" smtClean="0">
                <a:solidFill>
                  <a:schemeClr val="accent6">
                    <a:lumMod val="75000"/>
                  </a:schemeClr>
                </a:solidFill>
              </a:rPr>
              <a:t>Карданова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</a:rPr>
              <a:t> М.Т. </a:t>
            </a:r>
            <a:r>
              <a:rPr lang="ru-RU" sz="1600" b="1" dirty="0" err="1" smtClean="0">
                <a:solidFill>
                  <a:schemeClr val="accent6">
                    <a:lumMod val="75000"/>
                  </a:schemeClr>
                </a:solidFill>
              </a:rPr>
              <a:t>Iэрытх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</a:rPr>
              <a:t> (Прописи к Азбуке) 1 класс.[Текст, ил.]: для общеобразовательных учреждений. – Нальчик: ГКУ «</a:t>
            </a:r>
            <a:r>
              <a:rPr lang="ru-RU" sz="1600" b="1" dirty="0" err="1" smtClean="0">
                <a:solidFill>
                  <a:schemeClr val="accent6">
                    <a:lumMod val="75000"/>
                  </a:schemeClr>
                </a:solidFill>
              </a:rPr>
              <a:t>КБР-Медиа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</a:rPr>
              <a:t>»,Издательство «Эльбрус»,2020.–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</a:rPr>
              <a:t>80с.</a:t>
            </a:r>
            <a:endParaRPr lang="ru-RU" sz="16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</a:rPr>
              <a:t>КардановМ.Л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</a:rPr>
              <a:t>.,ДыговаК.Х.Кабардинскийязык.4класс.[Текст]:Учеб. пособие для общеобразовательных учреждений / Изд. 1-е. – </a:t>
            </a:r>
            <a:r>
              <a:rPr lang="ru-RU" sz="1600" b="1" dirty="0" err="1" smtClean="0">
                <a:solidFill>
                  <a:schemeClr val="accent6">
                    <a:lumMod val="75000"/>
                  </a:schemeClr>
                </a:solidFill>
              </a:rPr>
              <a:t>Нальчик:ГКУ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</a:rPr>
              <a:t>«</a:t>
            </a:r>
            <a:r>
              <a:rPr lang="ru-RU" sz="1600" b="1" dirty="0" err="1" smtClean="0">
                <a:solidFill>
                  <a:schemeClr val="accent6">
                    <a:lumMod val="75000"/>
                  </a:schemeClr>
                </a:solidFill>
              </a:rPr>
              <a:t>КБР-Медиа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</a:rPr>
              <a:t>»,Издательство«Эльбрус»,2020.–128 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</a:rPr>
              <a:t>с.</a:t>
            </a:r>
            <a:endParaRPr lang="ru-RU" sz="16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ru-RU" sz="1600" b="1" dirty="0" err="1" smtClean="0">
                <a:solidFill>
                  <a:schemeClr val="accent6">
                    <a:lumMod val="75000"/>
                  </a:schemeClr>
                </a:solidFill>
              </a:rPr>
              <a:t>Карданова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</a:rPr>
              <a:t>О.Х., </a:t>
            </a:r>
            <a:r>
              <a:rPr lang="ru-RU" sz="1600" b="1" dirty="0" err="1" smtClean="0">
                <a:solidFill>
                  <a:schemeClr val="accent6">
                    <a:lumMod val="75000"/>
                  </a:schemeClr>
                </a:solidFill>
              </a:rPr>
              <a:t>Хубиева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</a:rPr>
              <a:t> Ж.А. Кабардинский язык. 2 класс. [Текст]:</a:t>
            </a:r>
            <a:r>
              <a:rPr lang="ru-RU" sz="1600" b="1" dirty="0" err="1" smtClean="0">
                <a:solidFill>
                  <a:schemeClr val="accent6">
                    <a:lumMod val="75000"/>
                  </a:schemeClr>
                </a:solidFill>
              </a:rPr>
              <a:t>Учеб.пособие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</a:rPr>
              <a:t> для общеобразовательных учреждений. – Нальчик: ГКУ «</a:t>
            </a:r>
            <a:r>
              <a:rPr lang="ru-RU" sz="1600" b="1" dirty="0" err="1" smtClean="0">
                <a:solidFill>
                  <a:schemeClr val="accent6">
                    <a:lumMod val="75000"/>
                  </a:schemeClr>
                </a:solidFill>
              </a:rPr>
              <a:t>КБР-Медиа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</a:rPr>
              <a:t>»,Издательство «Эльбрус»,2020.–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</a:rPr>
              <a:t>144с.</a:t>
            </a:r>
            <a:endParaRPr lang="ru-RU" sz="16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ru-RU" sz="1600" b="1" dirty="0" err="1" smtClean="0">
                <a:solidFill>
                  <a:schemeClr val="accent6">
                    <a:lumMod val="75000"/>
                  </a:schemeClr>
                </a:solidFill>
              </a:rPr>
              <a:t>Хубиева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1600" b="1" dirty="0" err="1" smtClean="0">
                <a:solidFill>
                  <a:schemeClr val="accent6">
                    <a:lumMod val="75000"/>
                  </a:schemeClr>
                </a:solidFill>
              </a:rPr>
              <a:t>Ж.А.,Татарова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</a:rPr>
              <a:t> Ф.Ж.Кабардинский язык.3 класс.[Текст]:</a:t>
            </a:r>
            <a:r>
              <a:rPr lang="ru-RU" sz="1600" b="1" dirty="0" err="1" smtClean="0">
                <a:solidFill>
                  <a:schemeClr val="accent6">
                    <a:lumMod val="75000"/>
                  </a:schemeClr>
                </a:solidFill>
              </a:rPr>
              <a:t>Учеб.пособие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</a:rPr>
              <a:t> для общеобразовательных учреждений. – Нальчик: ГКУ «</a:t>
            </a:r>
            <a:r>
              <a:rPr lang="ru-RU" sz="1600" b="1" dirty="0" err="1" smtClean="0">
                <a:solidFill>
                  <a:schemeClr val="accent6">
                    <a:lumMod val="75000"/>
                  </a:schemeClr>
                </a:solidFill>
              </a:rPr>
              <a:t>КБР-Медиа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</a:rPr>
              <a:t>»,Издательство «Эльбрус»,2020.–144с.</a:t>
            </a:r>
          </a:p>
          <a:p>
            <a:endParaRPr lang="ru-RU" sz="16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xmlns="" val="13729694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7D93B6-1F11-49D1-B967-B699349FB954}"/>
              </a:ext>
            </a:extLst>
          </p:cNvPr>
          <p:cNvSpPr/>
          <p:nvPr/>
        </p:nvSpPr>
        <p:spPr>
          <a:xfrm>
            <a:off x="1795045" y="1226456"/>
            <a:ext cx="8880656" cy="4405088"/>
          </a:xfrm>
          <a:prstGeom prst="rect">
            <a:avLst/>
          </a:prstGeom>
          <a:solidFill>
            <a:schemeClr val="accent6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Заголовок 9">
            <a:extLst>
              <a:ext uri="{FF2B5EF4-FFF2-40B4-BE49-F238E27FC236}">
                <a16:creationId xmlns:a16="http://schemas.microsoft.com/office/drawing/2014/main" xmlns="" id="{159E7D65-FCA2-4EE3-93FD-F5486779F7E2}"/>
              </a:ext>
            </a:extLst>
          </p:cNvPr>
          <p:cNvSpPr txBox="1">
            <a:spLocks/>
          </p:cNvSpPr>
          <p:nvPr/>
        </p:nvSpPr>
        <p:spPr>
          <a:xfrm>
            <a:off x="3664598" y="2570125"/>
            <a:ext cx="5070611" cy="1150267"/>
          </a:xfrm>
          <a:prstGeom prst="rect">
            <a:avLst/>
          </a:prstGeom>
          <a:effectLst>
            <a:outerShdw blurRad="50800" dist="38100" dir="5400000" algn="t" rotWithShape="0">
              <a:schemeClr val="accent4">
                <a:lumMod val="50000"/>
                <a:alpha val="40000"/>
              </a:schemeClr>
            </a:outerShdw>
          </a:effectLst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7200" b="1" dirty="0" smtClean="0">
                <a:solidFill>
                  <a:schemeClr val="bg1"/>
                </a:solidFill>
              </a:rPr>
              <a:t>ФЫПСЭУ!</a:t>
            </a:r>
            <a:endParaRPr lang="ru-RU" sz="7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81397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DA76A67-772F-4905-A095-E39462598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dirty="0" err="1" smtClean="0">
                <a:solidFill>
                  <a:schemeClr val="accent6">
                    <a:lumMod val="75000"/>
                  </a:schemeClr>
                </a:solidFill>
              </a:rPr>
              <a:t>Мурадхэр</a:t>
            </a:r>
            <a:endParaRPr lang="ru-RU" sz="4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D2B5441-63C2-46D7-AE01-8336336CDF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ru-RU" sz="3200" b="1" dirty="0" err="1" smtClean="0">
                <a:solidFill>
                  <a:schemeClr val="accent6">
                    <a:lumMod val="75000"/>
                  </a:schemeClr>
                </a:solidFill>
              </a:rPr>
              <a:t>Пэщ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</a:rPr>
              <a:t>I</a:t>
            </a:r>
            <a:r>
              <a:rPr lang="ru-RU" sz="3200" b="1" dirty="0" err="1" smtClean="0">
                <a:solidFill>
                  <a:schemeClr val="accent6">
                    <a:lumMod val="75000"/>
                  </a:schemeClr>
                </a:solidFill>
              </a:rPr>
              <a:t>эдзэ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200" b="1" dirty="0" err="1" smtClean="0">
                <a:solidFill>
                  <a:schemeClr val="accent6">
                    <a:lumMod val="75000"/>
                  </a:schemeClr>
                </a:solidFill>
              </a:rPr>
              <a:t>классхэм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200" b="1" dirty="0" err="1" smtClean="0">
                <a:solidFill>
                  <a:schemeClr val="accent6">
                    <a:lumMod val="75000"/>
                  </a:schemeClr>
                </a:solidFill>
              </a:rPr>
              <a:t>папщ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</a:rPr>
              <a:t>I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э  «</a:t>
            </a:r>
            <a:r>
              <a:rPr lang="ru-RU" sz="3200" b="1" dirty="0" err="1" smtClean="0">
                <a:solidFill>
                  <a:schemeClr val="accent6">
                    <a:lumMod val="75000"/>
                  </a:schemeClr>
                </a:solidFill>
              </a:rPr>
              <a:t>Адыгэбзэ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» </a:t>
            </a:r>
            <a:r>
              <a:rPr lang="ru-RU" sz="3200" b="1" dirty="0" err="1" smtClean="0">
                <a:solidFill>
                  <a:schemeClr val="accent6">
                    <a:lumMod val="75000"/>
                  </a:schemeClr>
                </a:solidFill>
              </a:rPr>
              <a:t>предметымк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</a:rPr>
              <a:t>I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э </a:t>
            </a:r>
            <a:r>
              <a:rPr lang="ru-RU" sz="3200" b="1" dirty="0" err="1" smtClean="0">
                <a:solidFill>
                  <a:schemeClr val="accent6">
                    <a:lumMod val="75000"/>
                  </a:schemeClr>
                </a:solidFill>
              </a:rPr>
              <a:t>зэхалъхьа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200" b="1" dirty="0" err="1" smtClean="0">
                <a:solidFill>
                  <a:schemeClr val="accent6">
                    <a:lumMod val="75000"/>
                  </a:schemeClr>
                </a:solidFill>
              </a:rPr>
              <a:t>Федеральнэ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200" b="1" dirty="0" err="1" smtClean="0">
                <a:solidFill>
                  <a:schemeClr val="accent6">
                    <a:lumMod val="75000"/>
                  </a:schemeClr>
                </a:solidFill>
              </a:rPr>
              <a:t>рабочэ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200" b="1" dirty="0" err="1" smtClean="0">
                <a:solidFill>
                  <a:schemeClr val="accent6">
                    <a:lumMod val="75000"/>
                  </a:schemeClr>
                </a:solidFill>
              </a:rPr>
              <a:t>программэм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200" b="1" dirty="0" err="1" smtClean="0">
                <a:solidFill>
                  <a:schemeClr val="accent6">
                    <a:lumMod val="75000"/>
                  </a:schemeClr>
                </a:solidFill>
              </a:rPr>
              <a:t>щыгъэгъуэзэн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;</a:t>
            </a:r>
          </a:p>
          <a:p>
            <a:pPr>
              <a:lnSpc>
                <a:spcPct val="150000"/>
              </a:lnSpc>
            </a:pPr>
            <a:r>
              <a:rPr lang="ru-RU" sz="3200" b="1" dirty="0" err="1" smtClean="0">
                <a:solidFill>
                  <a:schemeClr val="accent6">
                    <a:lumMod val="75000"/>
                  </a:schemeClr>
                </a:solidFill>
              </a:rPr>
              <a:t>Программэм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 и </a:t>
            </a:r>
            <a:r>
              <a:rPr lang="ru-RU" sz="3200" b="1" dirty="0" err="1" smtClean="0">
                <a:solidFill>
                  <a:schemeClr val="accent6">
                    <a:lumMod val="75000"/>
                  </a:schemeClr>
                </a:solidFill>
              </a:rPr>
              <a:t>зэхэлъык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</a:rPr>
              <a:t>I</a:t>
            </a:r>
            <a:r>
              <a:rPr lang="ru-RU" sz="3200" b="1" dirty="0" err="1" smtClean="0">
                <a:solidFill>
                  <a:schemeClr val="accent6">
                    <a:lumMod val="75000"/>
                  </a:schemeClr>
                </a:solidFill>
              </a:rPr>
              <a:t>эм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 к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</a:rPr>
              <a:t>I</a:t>
            </a:r>
            <a:r>
              <a:rPr lang="ru-RU" sz="3200" b="1" dirty="0" err="1" smtClean="0">
                <a:solidFill>
                  <a:schemeClr val="accent6">
                    <a:lumMod val="75000"/>
                  </a:schemeClr>
                </a:solidFill>
              </a:rPr>
              <a:t>элъыгъэплъын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;</a:t>
            </a:r>
          </a:p>
          <a:p>
            <a:pPr>
              <a:lnSpc>
                <a:spcPct val="150000"/>
              </a:lnSpc>
            </a:pPr>
            <a:r>
              <a:rPr lang="ru-RU" sz="3200" b="1" dirty="0" err="1" smtClean="0">
                <a:solidFill>
                  <a:schemeClr val="accent6">
                    <a:lumMod val="75000"/>
                  </a:schemeClr>
                </a:solidFill>
              </a:rPr>
              <a:t>Программэм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200" b="1" dirty="0" err="1" smtClean="0">
                <a:solidFill>
                  <a:schemeClr val="accent6">
                    <a:lumMod val="75000"/>
                  </a:schemeClr>
                </a:solidFill>
              </a:rPr>
              <a:t>хэлъ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200" b="1" dirty="0" err="1" smtClean="0">
                <a:solidFill>
                  <a:schemeClr val="accent6">
                    <a:lumMod val="75000"/>
                  </a:schemeClr>
                </a:solidFill>
              </a:rPr>
              <a:t>щхьэхуэныгъэхэм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200" b="1" dirty="0" err="1" smtClean="0">
                <a:solidFill>
                  <a:schemeClr val="accent6">
                    <a:lumMod val="75000"/>
                  </a:schemeClr>
                </a:solidFill>
              </a:rPr>
              <a:t>гу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200" b="1" dirty="0" err="1" smtClean="0">
                <a:solidFill>
                  <a:schemeClr val="accent6">
                    <a:lumMod val="75000"/>
                  </a:schemeClr>
                </a:solidFill>
              </a:rPr>
              <a:t>лъегъэтэн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;</a:t>
            </a:r>
          </a:p>
          <a:p>
            <a:pPr>
              <a:lnSpc>
                <a:spcPct val="150000"/>
              </a:lnSpc>
            </a:pP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Мы </a:t>
            </a:r>
            <a:r>
              <a:rPr lang="ru-RU" sz="3200" b="1" dirty="0" err="1" smtClean="0">
                <a:solidFill>
                  <a:schemeClr val="accent6">
                    <a:lumMod val="75000"/>
                  </a:schemeClr>
                </a:solidFill>
              </a:rPr>
              <a:t>программэр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200" b="1" dirty="0" err="1" smtClean="0">
                <a:solidFill>
                  <a:schemeClr val="accent6">
                    <a:lumMod val="75000"/>
                  </a:schemeClr>
                </a:solidFill>
              </a:rPr>
              <a:t>къагъэсэбэпу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200" b="1" dirty="0" err="1" smtClean="0">
                <a:solidFill>
                  <a:schemeClr val="accent6">
                    <a:lumMod val="75000"/>
                  </a:schemeClr>
                </a:solidFill>
              </a:rPr>
              <a:t>зэрылэжьэн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200" b="1" dirty="0" err="1" smtClean="0">
                <a:solidFill>
                  <a:schemeClr val="accent6">
                    <a:lumMod val="75000"/>
                  </a:schemeClr>
                </a:solidFill>
              </a:rPr>
              <a:t>программэр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200" b="1" dirty="0" err="1" smtClean="0">
                <a:solidFill>
                  <a:schemeClr val="accent6">
                    <a:lumMod val="75000"/>
                  </a:schemeClr>
                </a:solidFill>
              </a:rPr>
              <a:t>ягъэхьэзырыфыным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200" b="1" dirty="0" err="1" smtClean="0">
                <a:solidFill>
                  <a:schemeClr val="accent6">
                    <a:lumMod val="75000"/>
                  </a:schemeClr>
                </a:solidFill>
              </a:rPr>
              <a:t>хуэшэн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861274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AB2AD15-7280-43E7-80A8-7E96F3E27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Зыубзыху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тхыгъэ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ru-RU" sz="3600" b="1" dirty="0" err="1" smtClean="0">
                <a:solidFill>
                  <a:schemeClr val="accent6">
                    <a:lumMod val="75000"/>
                  </a:schemeClr>
                </a:solidFill>
              </a:rPr>
              <a:t>АдыгэбзэмкIэ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600" b="1" dirty="0" err="1" smtClean="0">
                <a:solidFill>
                  <a:schemeClr val="accent6">
                    <a:lumMod val="75000"/>
                  </a:schemeClr>
                </a:solidFill>
              </a:rPr>
              <a:t>программэр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600" b="1" dirty="0" err="1" smtClean="0">
                <a:solidFill>
                  <a:schemeClr val="accent6">
                    <a:lumMod val="75000"/>
                  </a:schemeClr>
                </a:solidFill>
              </a:rPr>
              <a:t>егъэджакIуэхэм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 я </a:t>
            </a:r>
            <a:r>
              <a:rPr lang="ru-RU" sz="3600" b="1" dirty="0" err="1" smtClean="0">
                <a:solidFill>
                  <a:schemeClr val="accent6">
                    <a:lumMod val="75000"/>
                  </a:schemeClr>
                </a:solidFill>
              </a:rPr>
              <a:t>дэIэпыкъуэгъуу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,  </a:t>
            </a:r>
            <a:r>
              <a:rPr lang="ru-RU" sz="3600" b="1" dirty="0" err="1" smtClean="0">
                <a:solidFill>
                  <a:schemeClr val="accent6">
                    <a:lumMod val="75000"/>
                  </a:schemeClr>
                </a:solidFill>
              </a:rPr>
              <a:t>езыхэр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600" b="1" dirty="0" err="1" smtClean="0">
                <a:solidFill>
                  <a:schemeClr val="accent6">
                    <a:lumMod val="75000"/>
                  </a:schemeClr>
                </a:solidFill>
              </a:rPr>
              <a:t>зэрылэжьэн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600" b="1" dirty="0" err="1" smtClean="0">
                <a:solidFill>
                  <a:schemeClr val="accent6">
                    <a:lumMod val="75000"/>
                  </a:schemeClr>
                </a:solidFill>
              </a:rPr>
              <a:t>программэр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600" b="1" dirty="0" err="1" smtClean="0">
                <a:solidFill>
                  <a:schemeClr val="accent6">
                    <a:lumMod val="75000"/>
                  </a:schemeClr>
                </a:solidFill>
              </a:rPr>
              <a:t>щагъэхьэзыркIэ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600" b="1" dirty="0" err="1" smtClean="0">
                <a:solidFill>
                  <a:schemeClr val="accent6">
                    <a:lumMod val="75000"/>
                  </a:schemeClr>
                </a:solidFill>
              </a:rPr>
              <a:t>къагъэсэбэпыну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600" b="1" dirty="0" err="1" smtClean="0">
                <a:solidFill>
                  <a:schemeClr val="accent6">
                    <a:lumMod val="75000"/>
                  </a:schemeClr>
                </a:solidFill>
              </a:rPr>
              <a:t>зэрызэхэлъхьар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;</a:t>
            </a:r>
          </a:p>
          <a:p>
            <a:pPr>
              <a:lnSpc>
                <a:spcPct val="150000"/>
              </a:lnSpc>
            </a:pPr>
            <a:r>
              <a:rPr lang="ru-RU" sz="3600" b="1" dirty="0" err="1" smtClean="0">
                <a:solidFill>
                  <a:schemeClr val="accent6">
                    <a:lumMod val="75000"/>
                  </a:schemeClr>
                </a:solidFill>
              </a:rPr>
              <a:t>Зызымыхъуэж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600" b="1" dirty="0" err="1" smtClean="0">
                <a:solidFill>
                  <a:schemeClr val="accent6">
                    <a:lumMod val="75000"/>
                  </a:schemeClr>
                </a:solidFill>
              </a:rPr>
              <a:t>мураду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600" b="1" dirty="0" err="1" smtClean="0">
                <a:solidFill>
                  <a:schemeClr val="accent6">
                    <a:lumMod val="75000"/>
                  </a:schemeClr>
                </a:solidFill>
              </a:rPr>
              <a:t>адыгэбзэр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600" b="1" dirty="0" err="1" smtClean="0">
                <a:solidFill>
                  <a:schemeClr val="accent6">
                    <a:lumMod val="75000"/>
                  </a:schemeClr>
                </a:solidFill>
              </a:rPr>
              <a:t>егъэджыным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 сытым </a:t>
            </a:r>
            <a:r>
              <a:rPr lang="ru-RU" sz="3600" b="1" dirty="0" err="1" smtClean="0">
                <a:solidFill>
                  <a:schemeClr val="accent6">
                    <a:lumMod val="75000"/>
                  </a:schemeClr>
                </a:solidFill>
              </a:rPr>
              <a:t>дежи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600" b="1" dirty="0" err="1" smtClean="0">
                <a:solidFill>
                  <a:schemeClr val="accent6">
                    <a:lumMod val="75000"/>
                  </a:schemeClr>
                </a:solidFill>
              </a:rPr>
              <a:t>иIэр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  абы </a:t>
            </a:r>
            <a:r>
              <a:rPr lang="ru-RU" sz="3600" b="1" dirty="0" err="1" smtClean="0">
                <a:solidFill>
                  <a:schemeClr val="accent6">
                    <a:lumMod val="75000"/>
                  </a:schemeClr>
                </a:solidFill>
              </a:rPr>
              <a:t>къызэфIигъэкIын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600" b="1" dirty="0" err="1" smtClean="0">
                <a:solidFill>
                  <a:schemeClr val="accent6">
                    <a:lumMod val="75000"/>
                  </a:schemeClr>
                </a:solidFill>
              </a:rPr>
              <a:t>хуейуэ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600" b="1" dirty="0" err="1" smtClean="0">
                <a:solidFill>
                  <a:schemeClr val="accent6">
                    <a:lumMod val="75000"/>
                  </a:schemeClr>
                </a:solidFill>
              </a:rPr>
              <a:t>гъащIэм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600" b="1" dirty="0" err="1" smtClean="0">
                <a:solidFill>
                  <a:schemeClr val="accent6">
                    <a:lumMod val="75000"/>
                  </a:schemeClr>
                </a:solidFill>
              </a:rPr>
              <a:t>къыхуигъэув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600" b="1" dirty="0" err="1" smtClean="0">
                <a:solidFill>
                  <a:schemeClr val="accent6">
                    <a:lumMod val="75000"/>
                  </a:schemeClr>
                </a:solidFill>
              </a:rPr>
              <a:t>къалэнхэр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600" b="1" dirty="0" err="1" smtClean="0">
                <a:solidFill>
                  <a:schemeClr val="accent6">
                    <a:lumMod val="75000"/>
                  </a:schemeClr>
                </a:solidFill>
              </a:rPr>
              <a:t>зэрыарар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ru-RU" sz="36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336969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DA76A67-772F-4905-A095-E39462598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err="1" smtClean="0">
                <a:solidFill>
                  <a:schemeClr val="accent6">
                    <a:lumMod val="75000"/>
                  </a:schemeClr>
                </a:solidFill>
              </a:rPr>
              <a:t>АдыгэбзэмкIэ</a:t>
            </a:r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4000" dirty="0" err="1" smtClean="0">
                <a:solidFill>
                  <a:schemeClr val="accent6">
                    <a:lumMod val="75000"/>
                  </a:schemeClr>
                </a:solidFill>
              </a:rPr>
              <a:t>программэм</a:t>
            </a:r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4000" dirty="0" err="1" smtClean="0">
                <a:solidFill>
                  <a:schemeClr val="accent6">
                    <a:lumMod val="75000"/>
                  </a:schemeClr>
                </a:solidFill>
              </a:rPr>
              <a:t>щхьэхуэныгъэ</a:t>
            </a:r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4000" dirty="0" err="1" smtClean="0">
                <a:solidFill>
                  <a:schemeClr val="accent6">
                    <a:lumMod val="75000"/>
                  </a:schemeClr>
                </a:solidFill>
              </a:rPr>
              <a:t>хэлъхэр</a:t>
            </a:r>
            <a:endParaRPr lang="ru-RU" sz="4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D2B5441-63C2-46D7-AE01-8336336CDF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Предметым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и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зэхэлъыкIэр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илъэс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къэс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зэщхьэщыкIыу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зэрыщIар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;</a:t>
            </a:r>
          </a:p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Предмет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ехъул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I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эныгъэхэр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зэреджэну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илъэсхэм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зэхэхауэ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зэрытегуэшар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;</a:t>
            </a:r>
            <a:endParaRPr lang="ru-RU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ЕджакIуэм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езым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еджэныгъэм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хуиIэ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щытыкIэр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(личностные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)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предметзэпыщIэ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ехъул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I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эныгъэхэм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(</a:t>
            </a:r>
            <a:r>
              <a:rPr lang="ru-RU" b="1" i="1" dirty="0" err="1" smtClean="0">
                <a:solidFill>
                  <a:schemeClr val="accent6">
                    <a:lumMod val="75000"/>
                  </a:schemeClr>
                </a:solidFill>
              </a:rPr>
              <a:t>метапредметные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)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пэщIэдзэ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классхэм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зэрытещIыхьар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;</a:t>
            </a:r>
            <a:endParaRPr lang="ru-RU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ЕджакIуэм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и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псэлъэкIэм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зезыгъэужьын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езыр-езыру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гупым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хэту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лэжьэфу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зэплъа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зэджам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и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купщIэр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иубзыхуфу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псалъалъэ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къигъэсэбэпыфрэ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проект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игъэхьэзырыфу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езыгъэсэн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Iэмалхэм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нэхъ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тыншу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бгъэдэшэнымкIэ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лэжьыгъэ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егъэкIуэкIыным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зэрыхуэгъэпсар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ru-RU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861274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C199765-881A-49AD-AC39-6DA7E0490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err="1" smtClean="0">
                <a:solidFill>
                  <a:schemeClr val="accent6">
                    <a:lumMod val="75000"/>
                  </a:schemeClr>
                </a:solidFill>
              </a:rPr>
              <a:t>Федеральнэ</a:t>
            </a:r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4000" dirty="0" err="1" smtClean="0">
                <a:solidFill>
                  <a:schemeClr val="accent6">
                    <a:lumMod val="75000"/>
                  </a:schemeClr>
                </a:solidFill>
              </a:rPr>
              <a:t>рабочэ</a:t>
            </a:r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4000" dirty="0" err="1" smtClean="0">
                <a:solidFill>
                  <a:schemeClr val="accent6">
                    <a:lumMod val="75000"/>
                  </a:schemeClr>
                </a:solidFill>
              </a:rPr>
              <a:t>программэм</a:t>
            </a:r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4000" dirty="0" err="1" smtClean="0">
                <a:solidFill>
                  <a:schemeClr val="accent6">
                    <a:lumMod val="75000"/>
                  </a:schemeClr>
                </a:solidFill>
              </a:rPr>
              <a:t>хохьэ</a:t>
            </a:r>
            <a:endParaRPr lang="ru-RU" sz="4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A7E031E-B278-43E2-B700-A7D89BCDEC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457200" indent="-457200">
              <a:lnSpc>
                <a:spcPct val="150000"/>
              </a:lnSpc>
              <a:buAutoNum type="arabicPeriod"/>
            </a:pPr>
            <a:r>
              <a:rPr lang="ru-RU" sz="3200" b="1" dirty="0" err="1" smtClean="0">
                <a:solidFill>
                  <a:schemeClr val="accent6">
                    <a:lumMod val="75000"/>
                  </a:schemeClr>
                </a:solidFill>
              </a:rPr>
              <a:t>Зыубзыху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200" b="1" dirty="0" err="1" smtClean="0">
                <a:solidFill>
                  <a:schemeClr val="accent6">
                    <a:lumMod val="75000"/>
                  </a:schemeClr>
                </a:solidFill>
              </a:rPr>
              <a:t>тхыгъэр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;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ru-RU" sz="3200" b="1" dirty="0" err="1" smtClean="0">
                <a:solidFill>
                  <a:schemeClr val="accent6">
                    <a:lumMod val="75000"/>
                  </a:schemeClr>
                </a:solidFill>
              </a:rPr>
              <a:t>Егъэджэныгъэм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200" b="1" dirty="0" err="1" smtClean="0">
                <a:solidFill>
                  <a:schemeClr val="accent6">
                    <a:lumMod val="75000"/>
                  </a:schemeClr>
                </a:solidFill>
              </a:rPr>
              <a:t>къызэщIиубыдэр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 (содержание обучения);</a:t>
            </a:r>
          </a:p>
          <a:p>
            <a:pPr marL="457200" lvl="0" indent="-457200">
              <a:lnSpc>
                <a:spcPct val="150000"/>
              </a:lnSpc>
              <a:buFont typeface="Arial" panose="020B0604020202020204" pitchFamily="34" charset="0"/>
              <a:buAutoNum type="arabicPeriod"/>
            </a:pPr>
            <a:r>
              <a:rPr lang="ru-RU" sz="3200" b="1" dirty="0" err="1" smtClean="0">
                <a:solidFill>
                  <a:schemeClr val="accent6">
                    <a:lumMod val="75000"/>
                  </a:schemeClr>
                </a:solidFill>
              </a:rPr>
              <a:t>Дызыпэплъэ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200" b="1" dirty="0" err="1" smtClean="0">
                <a:solidFill>
                  <a:schemeClr val="accent6">
                    <a:lumMod val="75000"/>
                  </a:schemeClr>
                </a:solidFill>
              </a:rPr>
              <a:t>ехъулIэныгъэхэм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200" b="1" dirty="0" err="1" smtClean="0">
                <a:solidFill>
                  <a:schemeClr val="accent6">
                    <a:lumMod val="75000"/>
                  </a:schemeClr>
                </a:solidFill>
              </a:rPr>
              <a:t>кърикIуэнухэр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 (планируемые результаты);</a:t>
            </a:r>
          </a:p>
          <a:p>
            <a:pPr marL="457200" lvl="0" indent="-457200">
              <a:lnSpc>
                <a:spcPct val="150000"/>
              </a:lnSpc>
              <a:buFont typeface="Arial" panose="020B0604020202020204" pitchFamily="34" charset="0"/>
              <a:buAutoNum type="arabicPeriod"/>
            </a:pPr>
            <a:r>
              <a:rPr lang="ru-RU" sz="3200" b="1" dirty="0" err="1" smtClean="0">
                <a:solidFill>
                  <a:schemeClr val="accent6">
                    <a:lumMod val="75000"/>
                  </a:schemeClr>
                </a:solidFill>
              </a:rPr>
              <a:t>Тематическэ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200" b="1" dirty="0" err="1" smtClean="0">
                <a:solidFill>
                  <a:schemeClr val="accent6">
                    <a:lumMod val="75000"/>
                  </a:schemeClr>
                </a:solidFill>
              </a:rPr>
              <a:t>планыр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. </a:t>
            </a:r>
          </a:p>
          <a:p>
            <a:pPr marL="457200" indent="-457200">
              <a:buAutoNum type="arabicPeriod"/>
            </a:pPr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116433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AB2AD15-7280-43E7-80A8-7E96F3E27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Зыубзыху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тхыгъэм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къигъэлъагъуэр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3600" b="1" dirty="0" err="1" smtClean="0">
                <a:solidFill>
                  <a:schemeClr val="accent6">
                    <a:lumMod val="75000"/>
                  </a:schemeClr>
                </a:solidFill>
              </a:rPr>
              <a:t>Адыгэбзэр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600" b="1" dirty="0" err="1" smtClean="0">
                <a:solidFill>
                  <a:schemeClr val="accent6">
                    <a:lumMod val="75000"/>
                  </a:schemeClr>
                </a:solidFill>
              </a:rPr>
              <a:t>джыным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600" b="1" dirty="0" err="1" smtClean="0">
                <a:solidFill>
                  <a:schemeClr val="accent6">
                    <a:lumMod val="75000"/>
                  </a:schemeClr>
                </a:solidFill>
              </a:rPr>
              <a:t>къигъэув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600" b="1" dirty="0" err="1" smtClean="0">
                <a:solidFill>
                  <a:schemeClr val="accent6">
                    <a:lumMod val="75000"/>
                  </a:schemeClr>
                </a:solidFill>
              </a:rPr>
              <a:t>мурадхэр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;</a:t>
            </a:r>
          </a:p>
          <a:p>
            <a:pPr>
              <a:lnSpc>
                <a:spcPct val="150000"/>
              </a:lnSpc>
            </a:pP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600" b="1" dirty="0" err="1" smtClean="0">
                <a:solidFill>
                  <a:schemeClr val="accent6">
                    <a:lumMod val="75000"/>
                  </a:schemeClr>
                </a:solidFill>
              </a:rPr>
              <a:t>Адыгэбзэм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600" b="1" dirty="0" err="1" smtClean="0">
                <a:solidFill>
                  <a:schemeClr val="accent6">
                    <a:lumMod val="75000"/>
                  </a:schemeClr>
                </a:solidFill>
              </a:rPr>
              <a:t>учебнэ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600" b="1" dirty="0" err="1" smtClean="0">
                <a:solidFill>
                  <a:schemeClr val="accent6">
                    <a:lumMod val="75000"/>
                  </a:schemeClr>
                </a:solidFill>
              </a:rPr>
              <a:t>планым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600" b="1" dirty="0" err="1" smtClean="0">
                <a:solidFill>
                  <a:schemeClr val="accent6">
                    <a:lumMod val="75000"/>
                  </a:schemeClr>
                </a:solidFill>
              </a:rPr>
              <a:t>щиубыд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600" b="1" dirty="0" err="1" smtClean="0">
                <a:solidFill>
                  <a:schemeClr val="accent6">
                    <a:lumMod val="75000"/>
                  </a:schemeClr>
                </a:solidFill>
              </a:rPr>
              <a:t>щIыпIэр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;</a:t>
            </a:r>
          </a:p>
          <a:p>
            <a:pPr>
              <a:lnSpc>
                <a:spcPct val="150000"/>
              </a:lnSpc>
            </a:pP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600" b="1" dirty="0" err="1" smtClean="0">
                <a:solidFill>
                  <a:schemeClr val="accent6">
                    <a:lumMod val="75000"/>
                  </a:schemeClr>
                </a:solidFill>
              </a:rPr>
              <a:t>Дызыпэплъэ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600" b="1" dirty="0" err="1" smtClean="0">
                <a:solidFill>
                  <a:schemeClr val="accent6">
                    <a:lumMod val="75000"/>
                  </a:schemeClr>
                </a:solidFill>
              </a:rPr>
              <a:t>ехъулIэныгъэхэр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600" b="1" dirty="0" err="1" smtClean="0">
                <a:solidFill>
                  <a:schemeClr val="accent6">
                    <a:lumMod val="75000"/>
                  </a:schemeClr>
                </a:solidFill>
              </a:rPr>
              <a:t>къыдэхъулIэн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600" b="1" dirty="0" err="1" smtClean="0">
                <a:solidFill>
                  <a:schemeClr val="accent6">
                    <a:lumMod val="75000"/>
                  </a:schemeClr>
                </a:solidFill>
              </a:rPr>
              <a:t>папщIэ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600" b="1" dirty="0" err="1" smtClean="0">
                <a:solidFill>
                  <a:schemeClr val="accent6">
                    <a:lumMod val="75000"/>
                  </a:schemeClr>
                </a:solidFill>
              </a:rPr>
              <a:t>бгъэдыхьэкIэ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600" b="1" dirty="0" err="1" smtClean="0">
                <a:solidFill>
                  <a:schemeClr val="accent6">
                    <a:lumMod val="75000"/>
                  </a:schemeClr>
                </a:solidFill>
              </a:rPr>
              <a:t>щхьэхуэхэр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ru-RU" sz="36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336969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AB2AD15-7280-43E7-80A8-7E96F3E27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Сыхьэт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бжыгъэхэр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ctr">
              <a:lnSpc>
                <a:spcPct val="150000"/>
              </a:lnSpc>
              <a:buNone/>
            </a:pPr>
            <a:r>
              <a:rPr lang="ru-RU" sz="3600" b="1" dirty="0" err="1" smtClean="0">
                <a:solidFill>
                  <a:schemeClr val="accent6">
                    <a:lumMod val="75000"/>
                  </a:schemeClr>
                </a:solidFill>
              </a:rPr>
              <a:t>Псоми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 -  </a:t>
            </a:r>
            <a:r>
              <a:rPr lang="ru-RU" sz="3600" b="1" dirty="0" err="1" smtClean="0">
                <a:solidFill>
                  <a:schemeClr val="accent6">
                    <a:lumMod val="75000"/>
                  </a:schemeClr>
                </a:solidFill>
              </a:rPr>
              <a:t>сыхьэт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 270: </a:t>
            </a:r>
          </a:p>
          <a:p>
            <a:pPr>
              <a:lnSpc>
                <a:spcPct val="150000"/>
              </a:lnSpc>
            </a:pP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 1 </a:t>
            </a:r>
            <a:r>
              <a:rPr lang="ru-RU" sz="3600" b="1" dirty="0" err="1" smtClean="0">
                <a:solidFill>
                  <a:schemeClr val="accent6">
                    <a:lumMod val="75000"/>
                  </a:schemeClr>
                </a:solidFill>
              </a:rPr>
              <a:t>классым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 - </a:t>
            </a:r>
            <a:r>
              <a:rPr lang="ru-RU" sz="3600" b="1" dirty="0" err="1" smtClean="0">
                <a:solidFill>
                  <a:schemeClr val="accent6">
                    <a:lumMod val="75000"/>
                  </a:schemeClr>
                </a:solidFill>
              </a:rPr>
              <a:t>сыхьэт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 66 (</a:t>
            </a:r>
            <a:r>
              <a:rPr lang="ru-RU" sz="3600" b="1" dirty="0" err="1" smtClean="0">
                <a:solidFill>
                  <a:schemeClr val="accent6">
                    <a:lumMod val="75000"/>
                  </a:schemeClr>
                </a:solidFill>
              </a:rPr>
              <a:t>сыхьэтитI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600" b="1" dirty="0" err="1" smtClean="0">
                <a:solidFill>
                  <a:schemeClr val="accent6">
                    <a:lumMod val="75000"/>
                  </a:schemeClr>
                </a:solidFill>
              </a:rPr>
              <a:t>тхьэмахуэм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);</a:t>
            </a:r>
          </a:p>
          <a:p>
            <a:pPr>
              <a:lnSpc>
                <a:spcPct val="150000"/>
              </a:lnSpc>
            </a:pP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 2 </a:t>
            </a:r>
            <a:r>
              <a:rPr lang="ru-RU" sz="3600" b="1" dirty="0" err="1" smtClean="0">
                <a:solidFill>
                  <a:schemeClr val="accent6">
                    <a:lumMod val="75000"/>
                  </a:schemeClr>
                </a:solidFill>
              </a:rPr>
              <a:t>классым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 - </a:t>
            </a:r>
            <a:r>
              <a:rPr lang="ru-RU" sz="3600" b="1" dirty="0" err="1" smtClean="0">
                <a:solidFill>
                  <a:schemeClr val="accent6">
                    <a:lumMod val="75000"/>
                  </a:schemeClr>
                </a:solidFill>
              </a:rPr>
              <a:t>сыхьэт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 68 (</a:t>
            </a:r>
            <a:r>
              <a:rPr lang="ru-RU" sz="3600" b="1" dirty="0" err="1" smtClean="0">
                <a:solidFill>
                  <a:schemeClr val="accent6">
                    <a:lumMod val="75000"/>
                  </a:schemeClr>
                </a:solidFill>
              </a:rPr>
              <a:t>сыхьэтитI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600" b="1" dirty="0" err="1" smtClean="0">
                <a:solidFill>
                  <a:schemeClr val="accent6">
                    <a:lumMod val="75000"/>
                  </a:schemeClr>
                </a:solidFill>
              </a:rPr>
              <a:t>тхьэмахуэм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);</a:t>
            </a:r>
          </a:p>
          <a:p>
            <a:pPr>
              <a:lnSpc>
                <a:spcPct val="150000"/>
              </a:lnSpc>
            </a:pP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 3 </a:t>
            </a:r>
            <a:r>
              <a:rPr lang="ru-RU" sz="3600" b="1" dirty="0" err="1" smtClean="0">
                <a:solidFill>
                  <a:schemeClr val="accent6">
                    <a:lumMod val="75000"/>
                  </a:schemeClr>
                </a:solidFill>
              </a:rPr>
              <a:t>классым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 - </a:t>
            </a:r>
            <a:r>
              <a:rPr lang="ru-RU" sz="3600" b="1" dirty="0" err="1" smtClean="0">
                <a:solidFill>
                  <a:schemeClr val="accent6">
                    <a:lumMod val="75000"/>
                  </a:schemeClr>
                </a:solidFill>
              </a:rPr>
              <a:t>сыхьэт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 68 (</a:t>
            </a:r>
            <a:r>
              <a:rPr lang="ru-RU" sz="3600" b="1" dirty="0" err="1" smtClean="0">
                <a:solidFill>
                  <a:schemeClr val="accent6">
                    <a:lumMod val="75000"/>
                  </a:schemeClr>
                </a:solidFill>
              </a:rPr>
              <a:t>сыхьэтитI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600" b="1" dirty="0" err="1" smtClean="0">
                <a:solidFill>
                  <a:schemeClr val="accent6">
                    <a:lumMod val="75000"/>
                  </a:schemeClr>
                </a:solidFill>
              </a:rPr>
              <a:t>тхьэмахуэм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);</a:t>
            </a:r>
          </a:p>
          <a:p>
            <a:pPr>
              <a:lnSpc>
                <a:spcPct val="150000"/>
              </a:lnSpc>
            </a:pP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 4 </a:t>
            </a:r>
            <a:r>
              <a:rPr lang="ru-RU" sz="3600" b="1" dirty="0" err="1" smtClean="0">
                <a:solidFill>
                  <a:schemeClr val="accent6">
                    <a:lumMod val="75000"/>
                  </a:schemeClr>
                </a:solidFill>
              </a:rPr>
              <a:t>классым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 - 68 </a:t>
            </a:r>
            <a:r>
              <a:rPr lang="ru-RU" sz="3600" b="1" dirty="0" err="1" smtClean="0">
                <a:solidFill>
                  <a:schemeClr val="accent6">
                    <a:lumMod val="75000"/>
                  </a:schemeClr>
                </a:solidFill>
              </a:rPr>
              <a:t>сыхьэт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 68 (</a:t>
            </a:r>
            <a:r>
              <a:rPr lang="ru-RU" sz="3600" b="1" dirty="0" err="1" smtClean="0">
                <a:solidFill>
                  <a:schemeClr val="accent6">
                    <a:lumMod val="75000"/>
                  </a:schemeClr>
                </a:solidFill>
              </a:rPr>
              <a:t>сыхьэтитI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600" b="1" dirty="0" err="1" smtClean="0">
                <a:solidFill>
                  <a:schemeClr val="accent6">
                    <a:lumMod val="75000"/>
                  </a:schemeClr>
                </a:solidFill>
              </a:rPr>
              <a:t>тхьэмахуэм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).</a:t>
            </a:r>
          </a:p>
          <a:p>
            <a:pPr>
              <a:lnSpc>
                <a:spcPct val="150000"/>
              </a:lnSpc>
            </a:pPr>
            <a:endParaRPr lang="ru-RU" sz="36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336969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AB2AD15-7280-43E7-80A8-7E96F3E27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3200" dirty="0" err="1" smtClean="0">
                <a:solidFill>
                  <a:schemeClr val="accent6">
                    <a:lumMod val="75000"/>
                  </a:schemeClr>
                </a:solidFill>
              </a:rPr>
              <a:t>Предметымк</a:t>
            </a: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</a:rPr>
              <a:t>I</a:t>
            </a:r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</a:rPr>
              <a:t>э </a:t>
            </a:r>
            <a:r>
              <a:rPr lang="ru-RU" sz="3200" dirty="0" err="1" smtClean="0">
                <a:solidFill>
                  <a:schemeClr val="accent6">
                    <a:lumMod val="75000"/>
                  </a:schemeClr>
                </a:solidFill>
              </a:rPr>
              <a:t>ягъуэтыпхъэ</a:t>
            </a:r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200" dirty="0" err="1" smtClean="0">
                <a:solidFill>
                  <a:schemeClr val="accent6">
                    <a:lumMod val="75000"/>
                  </a:schemeClr>
                </a:solidFill>
              </a:rPr>
              <a:t>ехъул</a:t>
            </a: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</a:rPr>
              <a:t>I</a:t>
            </a:r>
            <a:r>
              <a:rPr lang="ru-RU" sz="3200" dirty="0" err="1" smtClean="0">
                <a:solidFill>
                  <a:schemeClr val="accent6">
                    <a:lumMod val="75000"/>
                  </a:schemeClr>
                </a:solidFill>
              </a:rPr>
              <a:t>эныгъэхэр</a:t>
            </a:r>
            <a:endParaRPr lang="ru-RU" sz="3200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>
              <a:lnSpc>
                <a:spcPct val="100000"/>
              </a:lnSpc>
            </a:pP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</a:rPr>
              <a:t>щIэныгъэ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 и </a:t>
            </a: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</a:rPr>
              <a:t>лъэныкъуэкIэ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</a:rPr>
              <a:t>адыгэбзэм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</a:rPr>
              <a:t>ехьэлIа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</a:rPr>
              <a:t>лъабжьэ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</a:rPr>
              <a:t>егъэтIылъ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: </a:t>
            </a: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</a:rPr>
              <a:t>фонетикэмрэ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</a:rPr>
              <a:t>графикэмрэ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</a:rPr>
              <a:t>лексикэр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</a:rPr>
              <a:t>псалъэ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</a:rPr>
              <a:t>къэхъукIэр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</a:rPr>
              <a:t>морфологиер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</a:rPr>
              <a:t>синтаксисыр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</a:rPr>
              <a:t>бзэм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</a:rPr>
              <a:t>и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</a:rPr>
              <a:t>къэгъэсэбэпыкIэ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</a:rPr>
              <a:t>мардэхэр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;</a:t>
            </a:r>
          </a:p>
          <a:p>
            <a:pPr lvl="0">
              <a:lnSpc>
                <a:spcPct val="100000"/>
              </a:lnSpc>
            </a:pP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</a:rPr>
              <a:t>макъхэр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</a:rPr>
              <a:t>хьэрфхэр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</a:rPr>
              <a:t>псалъэ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</a:rPr>
              <a:t>лъэпкъыгъуэхэр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</a:rPr>
              <a:t>зэхигъэкIыфрэ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</a:rPr>
              <a:t>бзэхабзэм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</a:rPr>
              <a:t>тету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</a:rPr>
              <a:t>ахэр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</a:rPr>
              <a:t>къигъэсэбэпыныр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;</a:t>
            </a:r>
          </a:p>
          <a:p>
            <a:pPr lvl="0">
              <a:lnSpc>
                <a:spcPct val="100000"/>
              </a:lnSpc>
            </a:pP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</a:rPr>
              <a:t>къэралым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</a:rPr>
              <a:t>бзэ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</a:rPr>
              <a:t>куэд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</a:rPr>
              <a:t>щызекIуэ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</a:rPr>
              <a:t>пэтми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</a:rPr>
              <a:t>ахэр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</a:rPr>
              <a:t>псори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</a:rPr>
              <a:t>зы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</a:rPr>
              <a:t>къэралым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 и </a:t>
            </a: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</a:rPr>
              <a:t>къулеягъыу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</a:rPr>
              <a:t>бзэр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</a:rPr>
              <a:t>лъэпкъым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</a:rPr>
              <a:t>и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</a:rPr>
              <a:t>гупсысэр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</a:rPr>
              <a:t>къызыхэщыжу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</a:rPr>
              <a:t>зэрыщытыр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;</a:t>
            </a:r>
          </a:p>
          <a:p>
            <a:pPr lvl="0">
              <a:lnSpc>
                <a:spcPct val="100000"/>
              </a:lnSpc>
            </a:pP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</a:rPr>
              <a:t>адыгэбзэр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</a:rPr>
              <a:t>Къэбэрдей-Балъкъэр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</a:rPr>
              <a:t>Республикэм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</a:rPr>
              <a:t>къэралыбзэу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</a:rPr>
              <a:t>зэрыщытыр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;</a:t>
            </a:r>
          </a:p>
          <a:p>
            <a:pPr lvl="0">
              <a:lnSpc>
                <a:spcPct val="100000"/>
              </a:lnSpc>
            </a:pP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</a:rPr>
              <a:t>жьабзэ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</a:rPr>
              <a:t>тхыбзэ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</a:rPr>
              <a:t>пэжыр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</a:rPr>
              <a:t>зыIурылъ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</a:rPr>
              <a:t>цIыхум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</a:rPr>
              <a:t>культурэшхуэ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</a:rPr>
              <a:t>зэрыбгъэдэлъыр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;</a:t>
            </a:r>
          </a:p>
          <a:p>
            <a:pPr lvl="0">
              <a:lnSpc>
                <a:spcPct val="100000"/>
              </a:lnSpc>
            </a:pP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</a:rPr>
              <a:t>адыгэ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</a:rPr>
              <a:t>литературэбзэм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</a:rPr>
              <a:t>ехьэлIауэ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</a:rPr>
              <a:t>пэщIэдзэ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</a:rPr>
              <a:t>лъэбакъуэхэр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</a:rPr>
              <a:t>егъэчыныр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;</a:t>
            </a:r>
          </a:p>
          <a:p>
            <a:pPr lvl="0">
              <a:lnSpc>
                <a:spcPct val="100000"/>
              </a:lnSpc>
            </a:pP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</a:rPr>
              <a:t>уэршэрым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 и </a:t>
            </a: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</a:rPr>
              <a:t>мурад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</a:rPr>
              <a:t>Iэмал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</a:rPr>
              <a:t>хэкIыпIэхэр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</a:rPr>
              <a:t>ихутэфрэ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</a:rPr>
              <a:t>псэлъэкIэ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 сыт </a:t>
            </a: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</a:rPr>
              <a:t>хуэдэ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</a:rPr>
              <a:t>Iуэхугъуэми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</a:rPr>
              <a:t>хуигъуэтыфыныр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ru-RU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336969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AB2AD15-7280-43E7-80A8-7E96F3E27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	</a:t>
            </a:r>
            <a:r>
              <a:rPr lang="ru-RU" sz="2800" dirty="0" err="1" smtClean="0">
                <a:solidFill>
                  <a:schemeClr val="accent6">
                    <a:lumMod val="75000"/>
                  </a:schemeClr>
                </a:solidFill>
              </a:rPr>
              <a:t>Еджак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I</a:t>
            </a:r>
            <a:r>
              <a:rPr lang="ru-RU" sz="2800" dirty="0" err="1" smtClean="0">
                <a:solidFill>
                  <a:schemeClr val="accent6">
                    <a:lumMod val="75000"/>
                  </a:schemeClr>
                </a:solidFill>
              </a:rPr>
              <a:t>уэм</a:t>
            </a: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accent6">
                    <a:lumMod val="75000"/>
                  </a:schemeClr>
                </a:solidFill>
              </a:rPr>
              <a:t>еджэныгъэм</a:t>
            </a: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accent6">
                    <a:lumMod val="75000"/>
                  </a:schemeClr>
                </a:solidFill>
              </a:rPr>
              <a:t>хуиIэ</a:t>
            </a: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accent6">
                    <a:lumMod val="75000"/>
                  </a:schemeClr>
                </a:solidFill>
              </a:rPr>
              <a:t>щытыкIэр</a:t>
            </a: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ru-RU" sz="2800" dirty="0" err="1" smtClean="0">
                <a:solidFill>
                  <a:schemeClr val="accent6">
                    <a:lumMod val="75000"/>
                  </a:schemeClr>
                </a:solidFill>
              </a:rPr>
              <a:t>зыхуигъэувыж</a:t>
            </a: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accent6">
                    <a:lumMod val="75000"/>
                  </a:schemeClr>
                </a:solidFill>
              </a:rPr>
              <a:t>къалэныр</a:t>
            </a: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, ар </a:t>
            </a:r>
            <a:r>
              <a:rPr lang="ru-RU" sz="2800" dirty="0" err="1" smtClean="0">
                <a:solidFill>
                  <a:schemeClr val="accent6">
                    <a:lumMod val="75000"/>
                  </a:schemeClr>
                </a:solidFill>
              </a:rPr>
              <a:t>къызэрыгурыIуэр</a:t>
            </a: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ru-RU" sz="2800" dirty="0" err="1" smtClean="0">
                <a:solidFill>
                  <a:schemeClr val="accent6">
                    <a:lumMod val="75000"/>
                  </a:schemeClr>
                </a:solidFill>
              </a:rPr>
              <a:t>езым</a:t>
            </a: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 и </a:t>
            </a:r>
            <a:r>
              <a:rPr lang="ru-RU" sz="2800" dirty="0" err="1" smtClean="0">
                <a:solidFill>
                  <a:schemeClr val="accent6">
                    <a:lumMod val="75000"/>
                  </a:schemeClr>
                </a:solidFill>
              </a:rPr>
              <a:t>Iуэху</a:t>
            </a: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accent6">
                    <a:lumMod val="75000"/>
                  </a:schemeClr>
                </a:solidFill>
              </a:rPr>
              <a:t>еплъыкIэр</a:t>
            </a: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 (</a:t>
            </a:r>
            <a:r>
              <a:rPr lang="ru-RU" sz="2800" dirty="0" err="1" smtClean="0">
                <a:solidFill>
                  <a:schemeClr val="accent6">
                    <a:lumMod val="75000"/>
                  </a:schemeClr>
                </a:solidFill>
              </a:rPr>
              <a:t>метапредметные</a:t>
            </a: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 универсальные учебные действия);</a:t>
            </a:r>
            <a:endParaRPr lang="ru-RU" sz="2400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>
              <a:lnSpc>
                <a:spcPct val="100000"/>
              </a:lnSpc>
            </a:pP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еджакIуэм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езым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еджэныгъэм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хуиIэ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щытыкIэр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(личностные);</a:t>
            </a:r>
          </a:p>
          <a:p>
            <a:pPr lvl="0">
              <a:lnSpc>
                <a:spcPct val="100000"/>
              </a:lnSpc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унэтIыныгъэ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(регулятивные);</a:t>
            </a:r>
          </a:p>
          <a:p>
            <a:pPr lvl="0">
              <a:lnSpc>
                <a:spcPct val="100000"/>
              </a:lnSpc>
            </a:pP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щIэныгъэ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иIэныр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щIэуэ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зыгуэр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къищIэным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хущIэкъуныр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(</a:t>
            </a:r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познавательные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);</a:t>
            </a:r>
          </a:p>
          <a:p>
            <a:pPr lvl="0">
              <a:lnSpc>
                <a:spcPct val="100000"/>
              </a:lnSpc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хуиту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псалъэмакъым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хэшэныр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псоми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бгъэдыхьэкIэ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къыхуигъуэтыныр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(коммуникативные);</a:t>
            </a:r>
          </a:p>
          <a:p>
            <a:pPr lvl="0">
              <a:lnSpc>
                <a:spcPct val="100000"/>
              </a:lnSpc>
            </a:pP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бзэ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бзэщIэныгъэ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культуроведческэ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компетенцэхэр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щызыхалъхьэкIэ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икIи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абыхэм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зыщрагъэужькIэ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узэрыбгъэдыхьэну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щIыкIэхэр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  <a:p>
            <a:pPr>
              <a:lnSpc>
                <a:spcPct val="100000"/>
              </a:lnSpc>
            </a:pP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336969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</TotalTime>
  <Words>653</Words>
  <Application>Microsoft Office PowerPoint</Application>
  <PresentationFormat>Произвольный</PresentationFormat>
  <Paragraphs>79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АдыгэбзэмкIэ программэр пэщIэдзэ классхэм</vt:lpstr>
      <vt:lpstr>Мурадхэр</vt:lpstr>
      <vt:lpstr>Зыубзыху тхыгъэ</vt:lpstr>
      <vt:lpstr>АдыгэбзэмкIэ программэм щхьэхуэныгъэ хэлъхэр</vt:lpstr>
      <vt:lpstr>Федеральнэ рабочэ программэм хохьэ</vt:lpstr>
      <vt:lpstr>Зыубзыху тхыгъэм къигъэлъагъуэр</vt:lpstr>
      <vt:lpstr>Сыхьэт бжыгъэхэр </vt:lpstr>
      <vt:lpstr>ПредметымкIэ ягъуэтыпхъэ ехъулIэныгъэхэр</vt:lpstr>
      <vt:lpstr> ЕджакIуэм еджэныгъэм хуиIэ щытыкIэр, зыхуигъэувыж къалэныр, ар къызэрыгурыIуэр, езым и Iуэху еплъыкIэр (метапредметные универсальные учебные действия);</vt:lpstr>
      <vt:lpstr>ПэщIэдзэ классхэм  адыгэбзэмкIэ щагъуэт щIэныгъэхэм  нэхъ    мащIэ дыдэу къызэщIаубыдэн хуейхэр </vt:lpstr>
      <vt:lpstr>Слайд 11</vt:lpstr>
      <vt:lpstr>Слайд 12</vt:lpstr>
      <vt:lpstr>Къэгъэсэбэпа литературэмрэ интернет-ресурсхэмрэ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 Obstinate</dc:creator>
  <cp:lastModifiedBy>1</cp:lastModifiedBy>
  <cp:revision>21</cp:revision>
  <dcterms:created xsi:type="dcterms:W3CDTF">2021-12-09T11:10:51Z</dcterms:created>
  <dcterms:modified xsi:type="dcterms:W3CDTF">2024-01-25T13:37:29Z</dcterms:modified>
</cp:coreProperties>
</file>