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88932" y="184482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/>
              <a:t>2.3.</a:t>
            </a:r>
          </a:p>
          <a:p>
            <a:pPr algn="ctr"/>
            <a:r>
              <a:rPr lang="ru-RU" sz="3200" dirty="0"/>
              <a:t>Методика подготовки учащихся 9 </a:t>
            </a:r>
            <a:r>
              <a:rPr lang="ru-RU" sz="3200" dirty="0" smtClean="0"/>
              <a:t>классов </a:t>
            </a:r>
            <a:r>
              <a:rPr lang="ru-RU" sz="3200" dirty="0"/>
              <a:t>к итоговой работе в </a:t>
            </a:r>
            <a:r>
              <a:rPr lang="ru-RU" sz="3200"/>
              <a:t>форме </a:t>
            </a:r>
            <a:r>
              <a:rPr lang="ru-RU" sz="3200" smtClean="0"/>
              <a:t>устного </a:t>
            </a:r>
            <a:r>
              <a:rPr lang="ru-RU" sz="3200" dirty="0"/>
              <a:t>собеседования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1649393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21025"/>
            <a:ext cx="5949950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369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21025"/>
            <a:ext cx="5949950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49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325813"/>
            <a:ext cx="59499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522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05063"/>
            <a:ext cx="594995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677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098675"/>
            <a:ext cx="5949950" cy="266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421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03463"/>
            <a:ext cx="5949950" cy="225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279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019425"/>
            <a:ext cx="59499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132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325813"/>
            <a:ext cx="59499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859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098675"/>
            <a:ext cx="5949950" cy="266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971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1450"/>
            <a:ext cx="59499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059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804863"/>
            <a:ext cx="5949950" cy="524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288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1450"/>
            <a:ext cx="59499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9251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16238"/>
            <a:ext cx="5949950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715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16238"/>
            <a:ext cx="5949950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416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06663"/>
            <a:ext cx="5949950" cy="184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637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609850"/>
            <a:ext cx="59499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3918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14638"/>
            <a:ext cx="5949950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985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609850"/>
            <a:ext cx="59499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51320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49600"/>
            <a:ext cx="5949950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459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3038"/>
            <a:ext cx="594995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235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97138"/>
            <a:ext cx="5949950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21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1450"/>
            <a:ext cx="59499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2314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32088"/>
            <a:ext cx="5949950" cy="139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34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11450"/>
            <a:ext cx="594995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1519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019425"/>
            <a:ext cx="5949950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295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325813"/>
            <a:ext cx="5949950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40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995488"/>
            <a:ext cx="5949950" cy="286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23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21025"/>
            <a:ext cx="5949950" cy="61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2326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224213"/>
            <a:ext cx="59499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55633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14</Words>
  <Application>Microsoft Office PowerPoint</Application>
  <PresentationFormat>Экран (4:3)</PresentationFormat>
  <Paragraphs>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302</dc:creator>
  <cp:lastModifiedBy>302</cp:lastModifiedBy>
  <cp:revision>2</cp:revision>
  <dcterms:created xsi:type="dcterms:W3CDTF">2024-01-24T12:10:48Z</dcterms:created>
  <dcterms:modified xsi:type="dcterms:W3CDTF">2024-01-24T12:31:48Z</dcterms:modified>
</cp:coreProperties>
</file>