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88932" y="1844824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dirty="0"/>
              <a:t>2.3.</a:t>
            </a:r>
          </a:p>
          <a:p>
            <a:pPr algn="ctr"/>
            <a:r>
              <a:rPr lang="ru-RU" sz="3200" dirty="0"/>
              <a:t>Методика подготовки учащихся 9 </a:t>
            </a:r>
            <a:r>
              <a:rPr lang="ru-RU" sz="3200" dirty="0" smtClean="0"/>
              <a:t>классов </a:t>
            </a:r>
            <a:r>
              <a:rPr lang="ru-RU" sz="3200" dirty="0"/>
              <a:t>к итоговой работе в </a:t>
            </a:r>
            <a:r>
              <a:rPr lang="ru-RU" sz="3200"/>
              <a:t>форме </a:t>
            </a:r>
            <a:r>
              <a:rPr lang="ru-RU" sz="3200" smtClean="0"/>
              <a:t>устного </a:t>
            </a:r>
            <a:r>
              <a:rPr lang="ru-RU" sz="3200" dirty="0"/>
              <a:t>собеседования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1649393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121025"/>
            <a:ext cx="5949950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9369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121025"/>
            <a:ext cx="5949950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649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325813"/>
            <a:ext cx="5949950" cy="20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522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05063"/>
            <a:ext cx="59499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6677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098675"/>
            <a:ext cx="5949950" cy="266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2421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03463"/>
            <a:ext cx="5949950" cy="225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4279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019425"/>
            <a:ext cx="594995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9132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325813"/>
            <a:ext cx="5949950" cy="20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7859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098675"/>
            <a:ext cx="5949950" cy="266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971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11450"/>
            <a:ext cx="59499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705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804863"/>
            <a:ext cx="5949950" cy="524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288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11450"/>
            <a:ext cx="59499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9251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16238"/>
            <a:ext cx="5949950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07158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16238"/>
            <a:ext cx="5949950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24163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506663"/>
            <a:ext cx="5949950" cy="184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637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609850"/>
            <a:ext cx="594995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23918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814638"/>
            <a:ext cx="594995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9854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609850"/>
            <a:ext cx="5949950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5132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149600"/>
            <a:ext cx="5949950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3459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13038"/>
            <a:ext cx="594995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32353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497138"/>
            <a:ext cx="5949950" cy="186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4211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11450"/>
            <a:ext cx="59499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314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32088"/>
            <a:ext cx="5949950" cy="139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434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11450"/>
            <a:ext cx="59499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1519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019425"/>
            <a:ext cx="594995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2295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325813"/>
            <a:ext cx="5949950" cy="204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3405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995488"/>
            <a:ext cx="5949950" cy="2865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1234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121025"/>
            <a:ext cx="5949950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326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224213"/>
            <a:ext cx="594995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5563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14</Words>
  <Application>Microsoft Office PowerPoint</Application>
  <PresentationFormat>Экран (4:3)</PresentationFormat>
  <Paragraphs>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Литейная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302</dc:creator>
  <cp:lastModifiedBy>302</cp:lastModifiedBy>
  <cp:revision>2</cp:revision>
  <dcterms:created xsi:type="dcterms:W3CDTF">2024-01-24T12:10:48Z</dcterms:created>
  <dcterms:modified xsi:type="dcterms:W3CDTF">2024-01-24T12:31:48Z</dcterms:modified>
</cp:coreProperties>
</file>