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6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78" y="-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25.01.2024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Проектирование современного урока русского языка в соответствии с ФГОС ООО и ФГОС СОО</a:t>
            </a:r>
          </a:p>
        </p:txBody>
      </p:sp>
    </p:spTree>
    <p:extLst>
      <p:ext uri="{BB962C8B-B14F-4D97-AF65-F5344CB8AC3E}">
        <p14:creationId xmlns:p14="http://schemas.microsoft.com/office/powerpoint/2010/main" val="1288169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901950"/>
            <a:ext cx="5949950" cy="105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4341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43200"/>
            <a:ext cx="594995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2106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557463"/>
            <a:ext cx="5949950" cy="1741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2305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662238"/>
            <a:ext cx="5949950" cy="1533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0283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41313"/>
            <a:ext cx="5949950" cy="617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1348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752600"/>
            <a:ext cx="5949950" cy="335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0626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3078163"/>
            <a:ext cx="59499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1266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963863"/>
            <a:ext cx="5949950" cy="92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2819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989263"/>
            <a:ext cx="5949950" cy="87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0540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673225"/>
            <a:ext cx="5949950" cy="3509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081693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374900"/>
            <a:ext cx="5949950" cy="210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24290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007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27325"/>
            <a:ext cx="5949950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2654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27325"/>
            <a:ext cx="5949950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0133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551113"/>
            <a:ext cx="5949950" cy="175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2493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1060450"/>
            <a:ext cx="5949950" cy="473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3143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989263"/>
            <a:ext cx="5949950" cy="877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7071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727325"/>
            <a:ext cx="5949950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3849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025" y="2162175"/>
            <a:ext cx="5949950" cy="253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18286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13</Words>
  <Application>Microsoft Office PowerPoint</Application>
  <PresentationFormat>Экран (4:3)</PresentationFormat>
  <Paragraphs>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Бумажная</vt:lpstr>
      <vt:lpstr>Проектирование современного урока русского языка в соответствии с ФГОС ООО и ФГОС СОО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Проектирование современного урока русского языка в соответствии с ФГОС ООО и ФГОС СОО</dc:title>
  <dc:creator>302</dc:creator>
  <cp:lastModifiedBy>302</cp:lastModifiedBy>
  <cp:revision>1</cp:revision>
  <dcterms:created xsi:type="dcterms:W3CDTF">2024-01-25T13:53:22Z</dcterms:created>
  <dcterms:modified xsi:type="dcterms:W3CDTF">2024-01-25T13:56:27Z</dcterms:modified>
</cp:coreProperties>
</file>