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5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8F77A346-F666-4F13-AD56-054B67E90753}" type="datetimeFigureOut">
              <a:rPr lang="ru-RU" smtClean="0"/>
              <a:t>29.01.2024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F9377E41-62E6-428C-8B5A-539AA5CAC37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7A346-F666-4F13-AD56-054B67E90753}" type="datetimeFigureOut">
              <a:rPr lang="ru-RU" smtClean="0"/>
              <a:t>29.01.2024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77E41-62E6-428C-8B5A-539AA5CAC37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7A346-F666-4F13-AD56-054B67E90753}" type="datetimeFigureOut">
              <a:rPr lang="ru-RU" smtClean="0"/>
              <a:t>29.01.2024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77E41-62E6-428C-8B5A-539AA5CAC37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7A346-F666-4F13-AD56-054B67E90753}" type="datetimeFigureOut">
              <a:rPr lang="ru-RU" smtClean="0"/>
              <a:t>29.01.2024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77E41-62E6-428C-8B5A-539AA5CAC37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7A346-F666-4F13-AD56-054B67E90753}" type="datetimeFigureOut">
              <a:rPr lang="ru-RU" smtClean="0"/>
              <a:t>29.01.2024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77E41-62E6-428C-8B5A-539AA5CAC37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7A346-F666-4F13-AD56-054B67E90753}" type="datetimeFigureOut">
              <a:rPr lang="ru-RU" smtClean="0"/>
              <a:t>29.01.2024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77E41-62E6-428C-8B5A-539AA5CAC37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F77A346-F666-4F13-AD56-054B67E90753}" type="datetimeFigureOut">
              <a:rPr lang="ru-RU" smtClean="0"/>
              <a:t>29.01.2024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9377E41-62E6-428C-8B5A-539AA5CAC375}" type="slidenum">
              <a:rPr lang="ru-RU" smtClean="0"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8F77A346-F666-4F13-AD56-054B67E90753}" type="datetimeFigureOut">
              <a:rPr lang="ru-RU" smtClean="0"/>
              <a:t>29.01.2024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F9377E41-62E6-428C-8B5A-539AA5CAC37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7A346-F666-4F13-AD56-054B67E90753}" type="datetimeFigureOut">
              <a:rPr lang="ru-RU" smtClean="0"/>
              <a:t>29.01.2024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77E41-62E6-428C-8B5A-539AA5CAC37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7A346-F666-4F13-AD56-054B67E90753}" type="datetimeFigureOut">
              <a:rPr lang="ru-RU" smtClean="0"/>
              <a:t>29.01.2024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77E41-62E6-428C-8B5A-539AA5CAC37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7A346-F666-4F13-AD56-054B67E90753}" type="datetimeFigureOut">
              <a:rPr lang="ru-RU" smtClean="0"/>
              <a:t>29.01.2024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77E41-62E6-428C-8B5A-539AA5CAC37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8F77A346-F666-4F13-AD56-054B67E90753}" type="datetimeFigureOut">
              <a:rPr lang="ru-RU" smtClean="0"/>
              <a:t>29.01.2024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F9377E41-62E6-428C-8B5A-539AA5CAC37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1628800"/>
            <a:ext cx="8458200" cy="1470025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Технологии планирования учебно-воспитательного процесса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097621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556793"/>
            <a:ext cx="4104456" cy="3528392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sz="2000" dirty="0" smtClean="0"/>
              <a:t>Планирование учебно-воспитательной работы – это педагогическое моделирование деятельности педагога-воспитателя, своеобразный прогноз воспитательной ситуации в школе, в классе. Значение планирования состоит в том, что оно позволяет не только уменьшить долю неопределенности в развитии педагогической ситуации, но и обеспечить преемственность сегодняшних и завтрашних действий педагога, а также упорядочить процессы обучения и воспитания учащихся в коллективе, предвидеть развитие воспитательного процесса и его результативность.</a:t>
            </a:r>
            <a:endParaRPr lang="ru-RU" sz="2000" dirty="0"/>
          </a:p>
        </p:txBody>
      </p:sp>
      <p:pic>
        <p:nvPicPr>
          <p:cNvPr id="1026" name="Picture 2" descr="C:\Users\Lenovo\Pictures\pedagog-i-deti-vypolnyayushchie-applikaciyu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567073" y="1628800"/>
            <a:ext cx="4464496" cy="32650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619672" y="836712"/>
            <a:ext cx="55081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Планирование учебно-воспитательной работы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65749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1066800"/>
          </a:xfrm>
        </p:spPr>
        <p:txBody>
          <a:bodyPr>
            <a:normAutofit/>
          </a:bodyPr>
          <a:lstStyle/>
          <a:p>
            <a:r>
              <a:rPr lang="ru-RU" sz="3000" dirty="0" smtClean="0"/>
              <a:t>Методы планирования учебной работы</a:t>
            </a:r>
            <a:endParaRPr lang="ru-RU" sz="3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b="1" dirty="0" smtClean="0"/>
              <a:t>Наиболее часто используемым методом годового планирования является совокупность действий, охватывающих:</a:t>
            </a:r>
          </a:p>
          <a:p>
            <a:pPr marL="0" indent="0" algn="just">
              <a:buNone/>
            </a:pPr>
            <a:r>
              <a:rPr lang="ru-RU" dirty="0" smtClean="0"/>
              <a:t>•	фундаментальный анализ учебной программы по отдельному предмету;</a:t>
            </a:r>
          </a:p>
          <a:p>
            <a:pPr marL="0" indent="0" algn="just">
              <a:buNone/>
            </a:pPr>
            <a:r>
              <a:rPr lang="ru-RU" dirty="0" smtClean="0"/>
              <a:t>•	сравнение содержания отдельных положений программы, включенных в тематические группы, с соответствующими главами и параграфами учебника;</a:t>
            </a:r>
          </a:p>
          <a:p>
            <a:pPr marL="0" indent="0" algn="just">
              <a:buNone/>
            </a:pPr>
            <a:r>
              <a:rPr lang="ru-RU" dirty="0" smtClean="0"/>
              <a:t>•	проработку баланса времени, необходимого для реализации этих тематических групп;</a:t>
            </a:r>
          </a:p>
          <a:p>
            <a:pPr marL="0" indent="0" algn="just">
              <a:buNone/>
            </a:pPr>
            <a:r>
              <a:rPr lang="ru-RU" dirty="0" smtClean="0"/>
              <a:t>•	пополнение временного графика работы действиями, связанными с повторением материала, а также с контролем и оценкой результатов учебы;</a:t>
            </a:r>
          </a:p>
          <a:p>
            <a:pPr marL="0" indent="0" algn="just">
              <a:buNone/>
            </a:pPr>
            <a:r>
              <a:rPr lang="ru-RU" dirty="0" smtClean="0"/>
              <a:t>•	составление перечня основных знаний, умений и навыков, которыми должны в обязательной форме овладеть все ученики для каждой тематической группы.</a:t>
            </a:r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692586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>Виды </a:t>
            </a:r>
            <a:r>
              <a:rPr lang="ru-RU" b="1" dirty="0"/>
              <a:t>планирования учебной деятельности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556792"/>
            <a:ext cx="4402832" cy="4525963"/>
          </a:xfrm>
        </p:spPr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endParaRPr lang="ru-RU" dirty="0" smtClean="0"/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endParaRPr lang="ru-RU" dirty="0" smtClean="0"/>
          </a:p>
          <a:p>
            <a:pPr algn="just"/>
            <a:r>
              <a:rPr lang="ru-RU" dirty="0" smtClean="0"/>
              <a:t>План урока охватывает, как правило, следующие пункты:</a:t>
            </a:r>
          </a:p>
          <a:p>
            <a:pPr marL="0" indent="0" algn="just">
              <a:buNone/>
            </a:pPr>
            <a:r>
              <a:rPr lang="ru-RU" dirty="0" smtClean="0"/>
              <a:t>тему урока;</a:t>
            </a:r>
          </a:p>
          <a:p>
            <a:pPr marL="0" indent="0" algn="just">
              <a:buNone/>
            </a:pPr>
            <a:r>
              <a:rPr lang="ru-RU" dirty="0" smtClean="0"/>
              <a:t>•	дидактические и воспитательные цели, выраженные чаще всего в категориях конкретных действий, которыми в результате урока должны овладеть ученики;</a:t>
            </a:r>
          </a:p>
          <a:p>
            <a:pPr marL="0" indent="0" algn="just">
              <a:buNone/>
            </a:pPr>
            <a:r>
              <a:rPr lang="ru-RU" dirty="0" smtClean="0"/>
              <a:t>•	порядок (ход) урока, который чаще всего начинается подготовительными действиями, как, например, проверка присутствия учеников, контроль за выполнение домашней работы и т. п., затем следуют основные действия, вид которых зависит от типа урока, и, наконец, заключительные действия, к числу которых обычно относится закрепление пройденного на уроке материала, а также выдача учащимся задания на дом.</a:t>
            </a:r>
          </a:p>
          <a:p>
            <a:pPr marL="0" indent="0" algn="just">
              <a:buNone/>
            </a:pP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3548" y="2420888"/>
            <a:ext cx="3704110" cy="25367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640516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Методы планирования учебной работы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dirty="0" smtClean="0"/>
              <a:t>Наиболее часто используемым методом годового планирования является совокупность действий, охватывающих:</a:t>
            </a:r>
          </a:p>
          <a:p>
            <a:pPr marL="0" indent="0" algn="just">
              <a:buNone/>
            </a:pPr>
            <a:r>
              <a:rPr lang="ru-RU" dirty="0" smtClean="0"/>
              <a:t>•	фундаментальный анализ учебной программы по отдельному предмету;</a:t>
            </a:r>
          </a:p>
          <a:p>
            <a:pPr marL="0" indent="0" algn="just">
              <a:buNone/>
            </a:pPr>
            <a:r>
              <a:rPr lang="ru-RU" dirty="0" smtClean="0"/>
              <a:t>•	сравнение содержания отдельных положений программы, включенных в тематические группы, с соответствующими главами и параграфами учебника;</a:t>
            </a:r>
          </a:p>
          <a:p>
            <a:pPr marL="0" indent="0" algn="just">
              <a:buNone/>
            </a:pPr>
            <a:r>
              <a:rPr lang="ru-RU" dirty="0" smtClean="0"/>
              <a:t>•	проработку баланса времени, необходимого для реализации этих тематических групп;</a:t>
            </a:r>
          </a:p>
          <a:p>
            <a:pPr marL="0" indent="0" algn="just">
              <a:buNone/>
            </a:pPr>
            <a:r>
              <a:rPr lang="ru-RU" dirty="0" smtClean="0"/>
              <a:t>•	пополнение временного графика работы действиями, связанными с повторением материала, а также с контролем и оценкой результатов учебы;</a:t>
            </a:r>
          </a:p>
          <a:p>
            <a:pPr marL="0" indent="0" algn="just">
              <a:buNone/>
            </a:pPr>
            <a:r>
              <a:rPr lang="ru-RU" dirty="0" smtClean="0"/>
              <a:t>•	составление перечня основных знаний, умений и навыков, которыми должны в обязательной форме овладеть все ученики для каждой тематической группы.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29633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Контроль и оценка степени реализации учебных планов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dirty="0" smtClean="0"/>
              <a:t>Чаще всего используются:</a:t>
            </a:r>
          </a:p>
          <a:p>
            <a:pPr marL="0" indent="0" algn="just">
              <a:buNone/>
            </a:pPr>
            <a:r>
              <a:rPr lang="ru-RU" dirty="0" smtClean="0"/>
              <a:t>•	устный выборочный контроль уровня овладения отдельными учениками пройденным во время урока учебным материалом;</a:t>
            </a:r>
          </a:p>
          <a:p>
            <a:pPr marL="0" indent="0" algn="just">
              <a:buNone/>
            </a:pPr>
            <a:r>
              <a:rPr lang="ru-RU" dirty="0" smtClean="0"/>
              <a:t>•	письменная проверка в конце урока знаний и умений всех учеников класса с помощью обычно одних и тех же вопросов;</a:t>
            </a:r>
          </a:p>
          <a:p>
            <a:pPr marL="0" indent="0" algn="just">
              <a:buNone/>
            </a:pPr>
            <a:r>
              <a:rPr lang="ru-RU" dirty="0" smtClean="0"/>
              <a:t>•	дидактический тест, который отличается от предыдущей формы тем, что включенные в него вопросы являются вопросами замкнутыми, ограничивающими свободу ответа ученика и состоящими или в заполнении имеющихся в тексте пробелов, или в выборе правильного ответа среди нескольких неполных или даже ошибочных;</a:t>
            </a:r>
          </a:p>
          <a:p>
            <a:pPr marL="0" indent="0" algn="just">
              <a:buNone/>
            </a:pPr>
            <a:r>
              <a:rPr lang="ru-RU" dirty="0" smtClean="0"/>
              <a:t>•	работа, имеющая целью проверку практических умений учеников, как, например монтаж определенного устройства из готовых элементов по изученной на уроке схеме, проведение химического или физического опыта в соответствии с предварительно разработанной инструкцией, выполнение измерений с помощью соответствующих приборов и т. п.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566957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29</TotalTime>
  <Words>135</Words>
  <Application>Microsoft Office PowerPoint</Application>
  <PresentationFormat>Экран (4:3)</PresentationFormat>
  <Paragraphs>31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Городская</vt:lpstr>
      <vt:lpstr>Технологии планирования учебно-воспитательного процесса</vt:lpstr>
      <vt:lpstr>Презентация PowerPoint</vt:lpstr>
      <vt:lpstr>Методы планирования учебной работы</vt:lpstr>
      <vt:lpstr>  Виды планирования учебной деятельности  </vt:lpstr>
      <vt:lpstr>Методы планирования учебной работы</vt:lpstr>
      <vt:lpstr>Контроль и оценка степени реализации учебных планов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Технологии планирования учебно-воспитательного процесса</dc:title>
  <dc:creator>Lenovo</dc:creator>
  <cp:lastModifiedBy>Lenovo</cp:lastModifiedBy>
  <cp:revision>4</cp:revision>
  <dcterms:created xsi:type="dcterms:W3CDTF">2024-01-29T12:08:50Z</dcterms:created>
  <dcterms:modified xsi:type="dcterms:W3CDTF">2024-01-29T12:38:27Z</dcterms:modified>
</cp:coreProperties>
</file>