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57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2" autoAdjust="0"/>
    <p:restoredTop sz="94680" autoAdjust="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7D069-FF28-4FE4-8B56-674AF5FC192A}" type="datetimeFigureOut">
              <a:rPr lang="ru-RU" smtClean="0"/>
              <a:t>30.01.2024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DAF0B-3606-4013-B635-719D2066F2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78078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7D069-FF28-4FE4-8B56-674AF5FC192A}" type="datetimeFigureOut">
              <a:rPr lang="ru-RU" smtClean="0"/>
              <a:t>30.01.2024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DAF0B-3606-4013-B635-719D2066F2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25091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7D069-FF28-4FE4-8B56-674AF5FC192A}" type="datetimeFigureOut">
              <a:rPr lang="ru-RU" smtClean="0"/>
              <a:t>30.01.2024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DAF0B-3606-4013-B635-719D2066F2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14115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7D069-FF28-4FE4-8B56-674AF5FC192A}" type="datetimeFigureOut">
              <a:rPr lang="ru-RU" smtClean="0"/>
              <a:t>30.01.2024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DAF0B-3606-4013-B635-719D2066F2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0612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7D069-FF28-4FE4-8B56-674AF5FC192A}" type="datetimeFigureOut">
              <a:rPr lang="ru-RU" smtClean="0"/>
              <a:t>30.01.2024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DAF0B-3606-4013-B635-719D2066F2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78084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7D069-FF28-4FE4-8B56-674AF5FC192A}" type="datetimeFigureOut">
              <a:rPr lang="ru-RU" smtClean="0"/>
              <a:t>30.01.2024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DAF0B-3606-4013-B635-719D2066F2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80753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7D069-FF28-4FE4-8B56-674AF5FC192A}" type="datetimeFigureOut">
              <a:rPr lang="ru-RU" smtClean="0"/>
              <a:t>30.01.2024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DAF0B-3606-4013-B635-719D2066F2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31565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7D069-FF28-4FE4-8B56-674AF5FC192A}" type="datetimeFigureOut">
              <a:rPr lang="ru-RU" smtClean="0"/>
              <a:t>30.01.2024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DAF0B-3606-4013-B635-719D2066F2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70996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7D069-FF28-4FE4-8B56-674AF5FC192A}" type="datetimeFigureOut">
              <a:rPr lang="ru-RU" smtClean="0"/>
              <a:t>30.01.2024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DAF0B-3606-4013-B635-719D2066F2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37527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7D069-FF28-4FE4-8B56-674AF5FC192A}" type="datetimeFigureOut">
              <a:rPr lang="ru-RU" smtClean="0"/>
              <a:t>30.01.2024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DAF0B-3606-4013-B635-719D2066F2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8500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7D069-FF28-4FE4-8B56-674AF5FC192A}" type="datetimeFigureOut">
              <a:rPr lang="ru-RU" smtClean="0"/>
              <a:t>30.01.2024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DAF0B-3606-4013-B635-719D2066F2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67661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87D069-FF28-4FE4-8B56-674AF5FC192A}" type="datetimeFigureOut">
              <a:rPr lang="ru-RU" smtClean="0"/>
              <a:t>30.01.2024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9DAF0B-3606-4013-B635-719D2066F2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34623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1412777"/>
            <a:ext cx="7774632" cy="1656183"/>
          </a:xfrm>
        </p:spPr>
        <p:txBody>
          <a:bodyPr>
            <a:normAutofit fontScale="90000"/>
          </a:bodyPr>
          <a:lstStyle/>
          <a:p>
            <a:r>
              <a:rPr lang="ru-RU" b="1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Apparatus SIL" panose="00000400000000000000" pitchFamily="2" charset="0"/>
                <a:cs typeface="Arial" panose="020B0604020202020204" pitchFamily="34" charset="0"/>
              </a:rPr>
              <a:t>Адыгэбзэ</a:t>
            </a:r>
            <a:r>
              <a:rPr lang="ru-RU" b="1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Apparatus SIL" panose="00000400000000000000" pitchFamily="2" charset="0"/>
                <a:cs typeface="Arial" panose="020B0604020202020204" pitchFamily="34" charset="0"/>
              </a:rPr>
              <a:t> </a:t>
            </a:r>
            <a:r>
              <a:rPr lang="ru-RU" b="1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Apparatus SIL" panose="00000400000000000000" pitchFamily="2" charset="0"/>
                <a:cs typeface="Arial" panose="020B0604020202020204" pitchFamily="34" charset="0"/>
              </a:rPr>
              <a:t>псэлъэкӏэ</a:t>
            </a:r>
            <a:r>
              <a:rPr lang="ru-RU" b="1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Apparatus SIL" panose="00000400000000000000" pitchFamily="2" charset="0"/>
                <a:cs typeface="Arial" panose="020B0604020202020204" pitchFamily="34" charset="0"/>
              </a:rPr>
              <a:t> </a:t>
            </a:r>
            <a:r>
              <a:rPr lang="ru-RU" b="1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Apparatus SIL" panose="00000400000000000000" pitchFamily="2" charset="0"/>
                <a:cs typeface="Arial" panose="020B0604020202020204" pitchFamily="34" charset="0"/>
              </a:rPr>
              <a:t>къабзэр</a:t>
            </a:r>
            <a:r>
              <a:rPr lang="ru-RU" b="1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Apparatus SIL" panose="00000400000000000000" pitchFamily="2" charset="0"/>
                <a:cs typeface="Arial" panose="020B0604020202020204" pitchFamily="34" charset="0"/>
              </a:rPr>
              <a:t>, абы </a:t>
            </a:r>
            <a:r>
              <a:rPr lang="ru-RU" b="1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Apparatus SIL" panose="00000400000000000000" pitchFamily="2" charset="0"/>
                <a:cs typeface="Arial" panose="020B0604020202020204" pitchFamily="34" charset="0"/>
              </a:rPr>
              <a:t>епха</a:t>
            </a:r>
            <a:r>
              <a:rPr lang="ru-RU" b="1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Apparatus SIL" panose="00000400000000000000" pitchFamily="2" charset="0"/>
                <a:cs typeface="Arial" panose="020B0604020202020204" pitchFamily="34" charset="0"/>
              </a:rPr>
              <a:t> </a:t>
            </a:r>
            <a:r>
              <a:rPr lang="ru-RU" b="1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Apparatus SIL" panose="00000400000000000000" pitchFamily="2" charset="0"/>
                <a:cs typeface="Arial" panose="020B0604020202020204" pitchFamily="34" charset="0"/>
              </a:rPr>
              <a:t>Ӏэмалхэр</a:t>
            </a:r>
            <a:r>
              <a:rPr lang="ru-RU" dirty="0" smtClean="0">
                <a:solidFill>
                  <a:srgbClr val="000000"/>
                </a:solidFill>
                <a:effectLst/>
                <a:latin typeface="Arial Unicode MS"/>
                <a:cs typeface="Times New Roman"/>
              </a:rPr>
              <a:t/>
            </a:r>
            <a:br>
              <a:rPr lang="ru-RU" dirty="0" smtClean="0">
                <a:solidFill>
                  <a:srgbClr val="000000"/>
                </a:solidFill>
                <a:effectLst/>
                <a:latin typeface="Arial Unicode MS"/>
                <a:cs typeface="Times New Roman"/>
              </a:rPr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4653136"/>
            <a:ext cx="6400800" cy="720080"/>
          </a:xfrm>
        </p:spPr>
        <p:txBody>
          <a:bodyPr/>
          <a:lstStyle/>
          <a:p>
            <a:r>
              <a:rPr lang="ru-RU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Зыгъэхьэзырар</a:t>
            </a:r>
            <a:r>
              <a:rPr lang="ru-RU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Табыщ</a:t>
            </a:r>
            <a:r>
              <a:rPr lang="ru-RU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М.А.</a:t>
            </a:r>
          </a:p>
          <a:p>
            <a:endParaRPr lang="ru-RU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061380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ru-RU" sz="2100" dirty="0" err="1"/>
              <a:t>Антонимхэр</a:t>
            </a:r>
            <a:r>
              <a:rPr lang="ru-RU" sz="2100" dirty="0"/>
              <a:t> </a:t>
            </a:r>
            <a:r>
              <a:rPr lang="ru-RU" sz="2100" dirty="0" err="1"/>
              <a:t>бзам</a:t>
            </a:r>
            <a:r>
              <a:rPr lang="ru-RU" sz="2100" dirty="0"/>
              <a:t> </a:t>
            </a:r>
            <a:r>
              <a:rPr lang="ru-RU" sz="2100" dirty="0" err="1"/>
              <a:t>куэду</a:t>
            </a:r>
            <a:r>
              <a:rPr lang="ru-RU" sz="2100" dirty="0"/>
              <a:t> </a:t>
            </a:r>
            <a:r>
              <a:rPr lang="ru-RU" sz="2100" dirty="0" err="1"/>
              <a:t>хэтщ</a:t>
            </a:r>
            <a:r>
              <a:rPr lang="ru-RU" sz="2100" dirty="0"/>
              <a:t>, </a:t>
            </a:r>
            <a:r>
              <a:rPr lang="ru-RU" sz="2100" dirty="0" err="1"/>
              <a:t>ахэр</a:t>
            </a:r>
            <a:r>
              <a:rPr lang="ru-RU" sz="2100" dirty="0"/>
              <a:t> </a:t>
            </a:r>
            <a:r>
              <a:rPr lang="ru-RU" sz="2100" dirty="0" err="1"/>
              <a:t>убгъуауэ</a:t>
            </a:r>
            <a:r>
              <a:rPr lang="ru-RU" sz="2100" dirty="0"/>
              <a:t> </a:t>
            </a:r>
            <a:r>
              <a:rPr lang="ru-RU" sz="2100" dirty="0" err="1"/>
              <a:t>къыщагъэсэбэп</a:t>
            </a:r>
            <a:r>
              <a:rPr lang="ru-RU" sz="2100" dirty="0"/>
              <a:t> </a:t>
            </a:r>
            <a:r>
              <a:rPr lang="ru-RU" sz="2100" dirty="0" err="1"/>
              <a:t>гъащӀэм</a:t>
            </a:r>
            <a:r>
              <a:rPr lang="ru-RU" sz="2100" dirty="0"/>
              <a:t> и </a:t>
            </a:r>
            <a:r>
              <a:rPr lang="ru-RU" sz="2100" dirty="0" err="1"/>
              <a:t>лъэныкъуэ</a:t>
            </a:r>
            <a:r>
              <a:rPr lang="ru-RU" sz="2100" dirty="0"/>
              <a:t> зэхуэмыдэхэм </a:t>
            </a:r>
            <a:r>
              <a:rPr lang="ru-RU" sz="2100" dirty="0" err="1"/>
              <a:t>тепсэлъыхьыныгъэм</a:t>
            </a:r>
            <a:r>
              <a:rPr lang="ru-RU" sz="2100" dirty="0"/>
              <a:t>. </a:t>
            </a:r>
            <a:r>
              <a:rPr lang="ru-RU" sz="2100" dirty="0" err="1"/>
              <a:t>Апхуэдэу</a:t>
            </a:r>
            <a:r>
              <a:rPr lang="ru-RU" sz="2100" dirty="0"/>
              <a:t> </a:t>
            </a:r>
            <a:r>
              <a:rPr lang="ru-RU" sz="2100" dirty="0" err="1"/>
              <a:t>гъащӀэм</a:t>
            </a:r>
            <a:r>
              <a:rPr lang="ru-RU" sz="2100" dirty="0"/>
              <a:t> и </a:t>
            </a:r>
            <a:r>
              <a:rPr lang="ru-RU" sz="2100" dirty="0" err="1"/>
              <a:t>лъэныкъуэ</a:t>
            </a:r>
            <a:r>
              <a:rPr lang="ru-RU" sz="2100" dirty="0"/>
              <a:t> </a:t>
            </a:r>
            <a:r>
              <a:rPr lang="ru-RU" sz="2100" dirty="0" err="1"/>
              <a:t>зэхуэмыдэхэр</a:t>
            </a:r>
            <a:r>
              <a:rPr lang="ru-RU" sz="2100" dirty="0"/>
              <a:t> </a:t>
            </a:r>
            <a:r>
              <a:rPr lang="ru-RU" sz="2100" dirty="0" err="1"/>
              <a:t>къэгъэлъэгъуэным</a:t>
            </a:r>
            <a:r>
              <a:rPr lang="ru-RU" sz="2100" dirty="0"/>
              <a:t> </a:t>
            </a:r>
            <a:r>
              <a:rPr lang="ru-RU" sz="2100" dirty="0" err="1"/>
              <a:t>епха</a:t>
            </a:r>
            <a:r>
              <a:rPr lang="ru-RU" sz="2100" dirty="0"/>
              <a:t> антоним </a:t>
            </a:r>
            <a:r>
              <a:rPr lang="ru-RU" sz="2100" dirty="0" err="1"/>
              <a:t>псалъэхэщ</a:t>
            </a:r>
            <a:r>
              <a:rPr lang="ru-RU" sz="2100" dirty="0"/>
              <a:t> мы </a:t>
            </a:r>
            <a:r>
              <a:rPr lang="ru-RU" sz="2100" dirty="0" err="1"/>
              <a:t>къэкӀуэнухэр</a:t>
            </a:r>
            <a:r>
              <a:rPr lang="ru-RU" sz="2100" dirty="0"/>
              <a:t>:</a:t>
            </a:r>
          </a:p>
          <a:p>
            <a:pPr lvl="0" algn="just"/>
            <a:r>
              <a:rPr lang="ru-RU" sz="2100" dirty="0" err="1"/>
              <a:t>цӀыхум</a:t>
            </a:r>
            <a:r>
              <a:rPr lang="ru-RU" sz="2100" dirty="0"/>
              <a:t> и </a:t>
            </a:r>
            <a:r>
              <a:rPr lang="ru-RU" sz="2100" dirty="0" err="1"/>
              <a:t>щытыкӀэ</a:t>
            </a:r>
            <a:r>
              <a:rPr lang="ru-RU" sz="2100" dirty="0"/>
              <a:t> е и лэжьыгъэ </a:t>
            </a:r>
            <a:r>
              <a:rPr lang="ru-RU" sz="2100" dirty="0" err="1"/>
              <a:t>къэзыӀуатэхэр</a:t>
            </a:r>
            <a:r>
              <a:rPr lang="ru-RU" sz="2100" dirty="0"/>
              <a:t>, </a:t>
            </a:r>
            <a:r>
              <a:rPr lang="ru-RU" sz="2100" dirty="0" err="1"/>
              <a:t>псалъэм</a:t>
            </a:r>
            <a:r>
              <a:rPr lang="ru-RU" sz="2100" dirty="0"/>
              <a:t> </a:t>
            </a:r>
            <a:r>
              <a:rPr lang="ru-RU" sz="2100" dirty="0" err="1"/>
              <a:t>папщӀэ</a:t>
            </a:r>
            <a:r>
              <a:rPr lang="ru-RU" sz="2100" dirty="0"/>
              <a:t>: </a:t>
            </a:r>
            <a:r>
              <a:rPr lang="ru-RU" sz="2100" i="1" dirty="0" err="1"/>
              <a:t>псэун</a:t>
            </a:r>
            <a:r>
              <a:rPr lang="ru-RU" sz="2100" dirty="0"/>
              <a:t> – </a:t>
            </a:r>
            <a:r>
              <a:rPr lang="ru-RU" sz="2100" i="1" dirty="0" err="1"/>
              <a:t>лӀэн</a:t>
            </a:r>
            <a:r>
              <a:rPr lang="ru-RU" sz="2100" i="1" dirty="0"/>
              <a:t>, </a:t>
            </a:r>
            <a:r>
              <a:rPr lang="ru-RU" sz="2100" i="1" dirty="0" err="1"/>
              <a:t>узыншагъэ</a:t>
            </a:r>
            <a:r>
              <a:rPr lang="ru-RU" sz="2100" dirty="0"/>
              <a:t> – </a:t>
            </a:r>
            <a:r>
              <a:rPr lang="ru-RU" sz="2100" i="1" dirty="0" err="1"/>
              <a:t>сымаджагъэ</a:t>
            </a:r>
            <a:r>
              <a:rPr lang="ru-RU" sz="2100" i="1" dirty="0"/>
              <a:t>, </a:t>
            </a:r>
            <a:r>
              <a:rPr lang="ru-RU" sz="2100" i="1" dirty="0" err="1"/>
              <a:t>лэжьэн</a:t>
            </a:r>
            <a:r>
              <a:rPr lang="ru-RU" sz="2100" dirty="0"/>
              <a:t> – </a:t>
            </a:r>
            <a:r>
              <a:rPr lang="ru-RU" sz="2100" i="1" dirty="0" err="1"/>
              <a:t>зыгъэпсэхун</a:t>
            </a:r>
            <a:r>
              <a:rPr lang="ru-RU" sz="2100" i="1" dirty="0"/>
              <a:t>, </a:t>
            </a:r>
            <a:r>
              <a:rPr lang="ru-RU" sz="2100" i="1" dirty="0" err="1"/>
              <a:t>щӀалагъэ</a:t>
            </a:r>
            <a:r>
              <a:rPr lang="ru-RU" sz="2100" dirty="0"/>
              <a:t> – </a:t>
            </a:r>
            <a:r>
              <a:rPr lang="ru-RU" sz="2100" i="1" dirty="0" err="1"/>
              <a:t>жьыгъэ</a:t>
            </a:r>
            <a:r>
              <a:rPr lang="ru-RU" sz="2100" i="1" dirty="0"/>
              <a:t>, </a:t>
            </a:r>
            <a:r>
              <a:rPr lang="ru-RU" sz="2100" i="1" dirty="0" err="1"/>
              <a:t>жыджэр</a:t>
            </a:r>
            <a:r>
              <a:rPr lang="ru-RU" sz="2100" dirty="0"/>
              <a:t> – </a:t>
            </a:r>
            <a:r>
              <a:rPr lang="ru-RU" sz="2100" i="1" dirty="0" err="1"/>
              <a:t>щхьэхынэ</a:t>
            </a:r>
            <a:r>
              <a:rPr lang="ru-RU" sz="2100" i="1" dirty="0"/>
              <a:t>,</a:t>
            </a:r>
            <a:r>
              <a:rPr lang="ru-RU" sz="2100" dirty="0"/>
              <a:t> </a:t>
            </a:r>
            <a:r>
              <a:rPr lang="ru-RU" sz="2100" dirty="0" err="1"/>
              <a:t>нэгъуэщӀхэри</a:t>
            </a:r>
            <a:r>
              <a:rPr lang="ru-RU" sz="2100" dirty="0"/>
              <a:t>;</a:t>
            </a:r>
          </a:p>
          <a:p>
            <a:pPr lvl="0" algn="just"/>
            <a:r>
              <a:rPr lang="ru-RU" sz="2100" dirty="0" err="1"/>
              <a:t>природэм</a:t>
            </a:r>
            <a:r>
              <a:rPr lang="ru-RU" sz="2100" dirty="0"/>
              <a:t> и </a:t>
            </a:r>
            <a:r>
              <a:rPr lang="ru-RU" sz="2100" dirty="0" err="1"/>
              <a:t>къэхъукъащӀэхэм</a:t>
            </a:r>
            <a:r>
              <a:rPr lang="ru-RU" sz="2100" dirty="0"/>
              <a:t> я </a:t>
            </a:r>
            <a:r>
              <a:rPr lang="ru-RU" sz="2100" dirty="0" err="1"/>
              <a:t>фӀэщыгъэцӀэу</a:t>
            </a:r>
            <a:r>
              <a:rPr lang="ru-RU" sz="2100" dirty="0"/>
              <a:t> </a:t>
            </a:r>
            <a:r>
              <a:rPr lang="ru-RU" sz="2100" dirty="0" err="1"/>
              <a:t>къакӀуэхэр</a:t>
            </a:r>
            <a:r>
              <a:rPr lang="ru-RU" sz="2100" dirty="0"/>
              <a:t>, </a:t>
            </a:r>
            <a:r>
              <a:rPr lang="ru-RU" sz="2100" dirty="0" err="1"/>
              <a:t>псалъэм</a:t>
            </a:r>
            <a:r>
              <a:rPr lang="ru-RU" sz="2100" dirty="0"/>
              <a:t> </a:t>
            </a:r>
            <a:r>
              <a:rPr lang="ru-RU" sz="2100" dirty="0" err="1"/>
              <a:t>папщӀэ</a:t>
            </a:r>
            <a:r>
              <a:rPr lang="ru-RU" sz="2100" dirty="0"/>
              <a:t>: </a:t>
            </a:r>
            <a:r>
              <a:rPr lang="ru-RU" sz="2100" i="1" dirty="0" err="1"/>
              <a:t>нэху</a:t>
            </a:r>
            <a:r>
              <a:rPr lang="ru-RU" sz="2100" dirty="0"/>
              <a:t> – </a:t>
            </a:r>
            <a:r>
              <a:rPr lang="ru-RU" sz="2100" i="1" dirty="0" err="1"/>
              <a:t>кӀыфӀ</a:t>
            </a:r>
            <a:r>
              <a:rPr lang="ru-RU" sz="2100" i="1" dirty="0"/>
              <a:t>, </a:t>
            </a:r>
            <a:r>
              <a:rPr lang="ru-RU" sz="2100" i="1" dirty="0" err="1"/>
              <a:t>хуабэ</a:t>
            </a:r>
            <a:r>
              <a:rPr lang="ru-RU" sz="2100" dirty="0"/>
              <a:t> – </a:t>
            </a:r>
            <a:r>
              <a:rPr lang="ru-RU" sz="2100" i="1" dirty="0" err="1"/>
              <a:t>щӀыӀэ</a:t>
            </a:r>
            <a:r>
              <a:rPr lang="ru-RU" sz="2100" i="1" dirty="0"/>
              <a:t>, </a:t>
            </a:r>
            <a:r>
              <a:rPr lang="ru-RU" sz="2100" i="1" dirty="0" err="1"/>
              <a:t>уэфӀ</a:t>
            </a:r>
            <a:r>
              <a:rPr lang="ru-RU" sz="2100" dirty="0"/>
              <a:t> – </a:t>
            </a:r>
            <a:r>
              <a:rPr lang="ru-RU" sz="2100" i="1" dirty="0" err="1"/>
              <a:t>уае</a:t>
            </a:r>
            <a:r>
              <a:rPr lang="ru-RU" sz="2100" i="1" dirty="0"/>
              <a:t>, </a:t>
            </a:r>
            <a:r>
              <a:rPr lang="ru-RU" sz="2100" i="1" dirty="0" err="1"/>
              <a:t>мазэгъуэ</a:t>
            </a:r>
            <a:r>
              <a:rPr lang="ru-RU" sz="2100" dirty="0"/>
              <a:t> – </a:t>
            </a:r>
            <a:r>
              <a:rPr lang="ru-RU" sz="2100" i="1" dirty="0" err="1"/>
              <a:t>мазэхэ</a:t>
            </a:r>
            <a:r>
              <a:rPr lang="ru-RU" sz="2100" i="1" dirty="0"/>
              <a:t>,</a:t>
            </a:r>
            <a:r>
              <a:rPr lang="ru-RU" sz="2100" dirty="0"/>
              <a:t> </a:t>
            </a:r>
            <a:r>
              <a:rPr lang="ru-RU" sz="2100" dirty="0" err="1"/>
              <a:t>нэгъуэщӀхэри</a:t>
            </a:r>
            <a:r>
              <a:rPr lang="ru-RU" sz="2100" dirty="0"/>
              <a:t>;</a:t>
            </a:r>
          </a:p>
          <a:p>
            <a:pPr lvl="0" algn="just"/>
            <a:r>
              <a:rPr lang="ru-RU" sz="2100" dirty="0" err="1"/>
              <a:t>зэманым</a:t>
            </a:r>
            <a:r>
              <a:rPr lang="ru-RU" sz="2100" dirty="0"/>
              <a:t> </a:t>
            </a:r>
            <a:r>
              <a:rPr lang="ru-RU" sz="2100" dirty="0" err="1"/>
              <a:t>епха</a:t>
            </a:r>
            <a:r>
              <a:rPr lang="ru-RU" sz="2100" dirty="0"/>
              <a:t> </a:t>
            </a:r>
            <a:r>
              <a:rPr lang="ru-RU" sz="2100" dirty="0" err="1"/>
              <a:t>гурыӀуэгъуэ</a:t>
            </a:r>
            <a:r>
              <a:rPr lang="ru-RU" sz="2100" dirty="0"/>
              <a:t> </a:t>
            </a:r>
            <a:r>
              <a:rPr lang="ru-RU" sz="2100" dirty="0" err="1"/>
              <a:t>къэзыӀуатэхэр</a:t>
            </a:r>
            <a:r>
              <a:rPr lang="ru-RU" sz="2100" dirty="0"/>
              <a:t>: </a:t>
            </a:r>
            <a:r>
              <a:rPr lang="ru-RU" sz="2100" i="1" dirty="0" err="1"/>
              <a:t>пасэ</a:t>
            </a:r>
            <a:r>
              <a:rPr lang="ru-RU" sz="2100" i="1" dirty="0"/>
              <a:t> – </a:t>
            </a:r>
            <a:r>
              <a:rPr lang="ru-RU" sz="2100" i="1" dirty="0" err="1"/>
              <a:t>кӀасэ</a:t>
            </a:r>
            <a:r>
              <a:rPr lang="ru-RU" sz="2100" i="1" dirty="0"/>
              <a:t>, </a:t>
            </a:r>
            <a:r>
              <a:rPr lang="ru-RU" sz="2100" i="1" dirty="0" err="1"/>
              <a:t>жьыуэ</a:t>
            </a:r>
            <a:r>
              <a:rPr lang="ru-RU" sz="2100" i="1" dirty="0"/>
              <a:t> – </a:t>
            </a:r>
            <a:r>
              <a:rPr lang="ru-RU" sz="2100" i="1" dirty="0" err="1"/>
              <a:t>хэкӀуэтауэ</a:t>
            </a:r>
            <a:r>
              <a:rPr lang="ru-RU" sz="2100" i="1" dirty="0"/>
              <a:t>, </a:t>
            </a:r>
            <a:r>
              <a:rPr lang="ru-RU" sz="2100" i="1" dirty="0" err="1"/>
              <a:t>пщэдджыжь</a:t>
            </a:r>
            <a:r>
              <a:rPr lang="ru-RU" sz="2100" i="1" dirty="0"/>
              <a:t> – </a:t>
            </a:r>
            <a:r>
              <a:rPr lang="ru-RU" sz="2100" i="1" dirty="0" err="1"/>
              <a:t>пщыхьэщхьэ</a:t>
            </a:r>
            <a:r>
              <a:rPr lang="ru-RU" sz="2100" i="1" dirty="0"/>
              <a:t>, </a:t>
            </a:r>
            <a:r>
              <a:rPr lang="ru-RU" sz="2100" i="1" dirty="0" err="1"/>
              <a:t>жэщ</a:t>
            </a:r>
            <a:r>
              <a:rPr lang="ru-RU" sz="2100" i="1" dirty="0"/>
              <a:t> – </a:t>
            </a:r>
            <a:r>
              <a:rPr lang="ru-RU" sz="2100" i="1" dirty="0" err="1"/>
              <a:t>махуэ</a:t>
            </a:r>
            <a:r>
              <a:rPr lang="ru-RU" sz="2100" i="1" dirty="0"/>
              <a:t>, </a:t>
            </a:r>
            <a:r>
              <a:rPr lang="ru-RU" sz="2100" i="1" dirty="0" err="1"/>
              <a:t>щӀымахуэ</a:t>
            </a:r>
            <a:r>
              <a:rPr lang="ru-RU" sz="2100" i="1" dirty="0"/>
              <a:t> – </a:t>
            </a:r>
            <a:r>
              <a:rPr lang="ru-RU" sz="2100" i="1" dirty="0" err="1"/>
              <a:t>гъэмахуэ</a:t>
            </a:r>
            <a:r>
              <a:rPr lang="ru-RU" sz="2100" i="1" dirty="0"/>
              <a:t>, </a:t>
            </a:r>
            <a:r>
              <a:rPr lang="ru-RU" sz="2100" i="1" dirty="0" err="1"/>
              <a:t>бжьыхьэ</a:t>
            </a:r>
            <a:r>
              <a:rPr lang="ru-RU" sz="2100" i="1" dirty="0"/>
              <a:t> – </a:t>
            </a:r>
            <a:r>
              <a:rPr lang="ru-RU" sz="2100" i="1" dirty="0" err="1"/>
              <a:t>гъатхэ</a:t>
            </a:r>
            <a:r>
              <a:rPr lang="ru-RU" sz="2100" i="1" dirty="0"/>
              <a:t>,</a:t>
            </a:r>
            <a:r>
              <a:rPr lang="ru-RU" sz="2100" dirty="0"/>
              <a:t> </a:t>
            </a:r>
            <a:r>
              <a:rPr lang="ru-RU" sz="2100" dirty="0" err="1"/>
              <a:t>нэгъуэщӀхэри</a:t>
            </a:r>
            <a:r>
              <a:rPr lang="ru-RU" sz="2100" dirty="0" smtClean="0"/>
              <a:t>;</a:t>
            </a:r>
            <a:endParaRPr lang="ru-RU" sz="2100" i="1" dirty="0"/>
          </a:p>
        </p:txBody>
      </p:sp>
    </p:spTree>
    <p:extLst>
      <p:ext uri="{BB962C8B-B14F-4D97-AF65-F5344CB8AC3E}">
        <p14:creationId xmlns:p14="http://schemas.microsoft.com/office/powerpoint/2010/main" val="1038842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lvl="0" algn="just"/>
            <a:r>
              <a:rPr lang="ru-RU" sz="3100" dirty="0" err="1" smtClean="0"/>
              <a:t>щӀыпӀэм</a:t>
            </a:r>
            <a:r>
              <a:rPr lang="ru-RU" sz="3100" dirty="0" smtClean="0"/>
              <a:t> </a:t>
            </a:r>
            <a:r>
              <a:rPr lang="ru-RU" sz="3100" dirty="0" err="1" smtClean="0"/>
              <a:t>епха</a:t>
            </a:r>
            <a:r>
              <a:rPr lang="ru-RU" sz="3100" dirty="0" smtClean="0"/>
              <a:t> </a:t>
            </a:r>
            <a:r>
              <a:rPr lang="ru-RU" sz="3100" dirty="0" err="1" smtClean="0"/>
              <a:t>гурыӀуэгъуэ</a:t>
            </a:r>
            <a:r>
              <a:rPr lang="ru-RU" sz="3100" dirty="0" smtClean="0"/>
              <a:t> </a:t>
            </a:r>
            <a:r>
              <a:rPr lang="ru-RU" sz="3100" dirty="0" err="1" smtClean="0"/>
              <a:t>къэзыӀуатэхэр</a:t>
            </a:r>
            <a:r>
              <a:rPr lang="ru-RU" sz="3100" dirty="0" smtClean="0"/>
              <a:t>: </a:t>
            </a:r>
            <a:r>
              <a:rPr lang="ru-RU" sz="3100" i="1" dirty="0" err="1" smtClean="0"/>
              <a:t>жыжьэ</a:t>
            </a:r>
            <a:r>
              <a:rPr lang="ru-RU" sz="3100" i="1" dirty="0" smtClean="0"/>
              <a:t> – </a:t>
            </a:r>
            <a:r>
              <a:rPr lang="ru-RU" sz="3100" i="1" dirty="0" err="1" smtClean="0"/>
              <a:t>гъунэгъу</a:t>
            </a:r>
            <a:r>
              <a:rPr lang="ru-RU" sz="3100" i="1" dirty="0" smtClean="0"/>
              <a:t>, </a:t>
            </a:r>
            <a:r>
              <a:rPr lang="ru-RU" sz="3100" i="1" dirty="0" err="1" smtClean="0"/>
              <a:t>къуэкӀыпӀэ</a:t>
            </a:r>
            <a:r>
              <a:rPr lang="ru-RU" sz="3100" i="1" dirty="0" smtClean="0"/>
              <a:t> – </a:t>
            </a:r>
            <a:r>
              <a:rPr lang="ru-RU" sz="3100" i="1" dirty="0" err="1" smtClean="0"/>
              <a:t>къухьэпӀэ</a:t>
            </a:r>
            <a:r>
              <a:rPr lang="ru-RU" sz="3100" i="1" dirty="0" smtClean="0"/>
              <a:t>, </a:t>
            </a:r>
            <a:r>
              <a:rPr lang="ru-RU" sz="3100" i="1" dirty="0" err="1" smtClean="0"/>
              <a:t>ищхьэ</a:t>
            </a:r>
            <a:r>
              <a:rPr lang="ru-RU" sz="3100" i="1" dirty="0" smtClean="0"/>
              <a:t> – </a:t>
            </a:r>
            <a:r>
              <a:rPr lang="ru-RU" sz="3100" i="1" dirty="0" err="1" smtClean="0"/>
              <a:t>илъабжьэ</a:t>
            </a:r>
            <a:r>
              <a:rPr lang="ru-RU" sz="3100" i="1" dirty="0" smtClean="0"/>
              <a:t>, </a:t>
            </a:r>
            <a:r>
              <a:rPr lang="ru-RU" sz="3100" i="1" dirty="0" err="1" smtClean="0"/>
              <a:t>мыбыкӀэ</a:t>
            </a:r>
            <a:r>
              <a:rPr lang="ru-RU" sz="3100" i="1" dirty="0" smtClean="0"/>
              <a:t> – </a:t>
            </a:r>
            <a:r>
              <a:rPr lang="ru-RU" sz="3100" i="1" dirty="0" err="1" smtClean="0"/>
              <a:t>абыкӀэ</a:t>
            </a:r>
            <a:r>
              <a:rPr lang="ru-RU" sz="3100" i="1" dirty="0" smtClean="0"/>
              <a:t>, </a:t>
            </a:r>
            <a:r>
              <a:rPr lang="ru-RU" sz="3100" i="1" dirty="0" err="1" smtClean="0"/>
              <a:t>мыбдеж</a:t>
            </a:r>
            <a:r>
              <a:rPr lang="ru-RU" sz="3100" i="1" dirty="0" smtClean="0"/>
              <a:t> – </a:t>
            </a:r>
            <a:r>
              <a:rPr lang="ru-RU" sz="3100" i="1" dirty="0" err="1" smtClean="0"/>
              <a:t>абдеж</a:t>
            </a:r>
            <a:r>
              <a:rPr lang="ru-RU" sz="3100" i="1" dirty="0" smtClean="0"/>
              <a:t>, </a:t>
            </a:r>
            <a:r>
              <a:rPr lang="ru-RU" sz="3100" i="1" dirty="0" err="1" smtClean="0"/>
              <a:t>Ӏэгъуэ</a:t>
            </a:r>
            <a:r>
              <a:rPr lang="ru-RU" sz="3100" i="1" dirty="0" smtClean="0"/>
              <a:t> – </a:t>
            </a:r>
            <a:r>
              <a:rPr lang="ru-RU" sz="3100" i="1" dirty="0" err="1" smtClean="0"/>
              <a:t>ӀэщӀэ</a:t>
            </a:r>
            <a:r>
              <a:rPr lang="ru-RU" sz="3100" i="1" dirty="0" smtClean="0"/>
              <a:t>,</a:t>
            </a:r>
            <a:r>
              <a:rPr lang="ru-RU" sz="3100" dirty="0" smtClean="0"/>
              <a:t> </a:t>
            </a:r>
            <a:r>
              <a:rPr lang="ru-RU" sz="3100" dirty="0" err="1" smtClean="0"/>
              <a:t>нэгъуэщӀхэри</a:t>
            </a:r>
            <a:r>
              <a:rPr lang="ru-RU" sz="3100" dirty="0" smtClean="0"/>
              <a:t>;</a:t>
            </a:r>
            <a:endParaRPr lang="ru-RU" sz="3100" i="1" dirty="0" smtClean="0"/>
          </a:p>
          <a:p>
            <a:pPr lvl="0" algn="just"/>
            <a:r>
              <a:rPr lang="ru-RU" sz="3100" dirty="0" err="1" smtClean="0"/>
              <a:t>инагъ-цӀыкӀуагъ</a:t>
            </a:r>
            <a:r>
              <a:rPr lang="ru-RU" sz="3100" dirty="0" smtClean="0"/>
              <a:t>, </a:t>
            </a:r>
            <a:r>
              <a:rPr lang="ru-RU" sz="3100" dirty="0" err="1" smtClean="0"/>
              <a:t>хьэлъагъ</a:t>
            </a:r>
            <a:r>
              <a:rPr lang="ru-RU" sz="3100" dirty="0" smtClean="0"/>
              <a:t>, </a:t>
            </a:r>
            <a:r>
              <a:rPr lang="ru-RU" sz="3100" dirty="0" err="1" smtClean="0"/>
              <a:t>Ӏувагъ</a:t>
            </a:r>
            <a:r>
              <a:rPr lang="ru-RU" sz="3100" dirty="0" smtClean="0"/>
              <a:t>, </a:t>
            </a:r>
            <a:r>
              <a:rPr lang="ru-RU" sz="3100" dirty="0" err="1" smtClean="0"/>
              <a:t>нэгъуэщӀхэри</a:t>
            </a:r>
            <a:r>
              <a:rPr lang="ru-RU" sz="3100" dirty="0" smtClean="0"/>
              <a:t> </a:t>
            </a:r>
            <a:r>
              <a:rPr lang="ru-RU" sz="3100" dirty="0" err="1" smtClean="0"/>
              <a:t>къэзыӀуатэхэр</a:t>
            </a:r>
            <a:r>
              <a:rPr lang="ru-RU" sz="3100" dirty="0" smtClean="0"/>
              <a:t>: </a:t>
            </a:r>
            <a:r>
              <a:rPr lang="ru-RU" sz="3100" i="1" dirty="0" smtClean="0"/>
              <a:t>ин</a:t>
            </a:r>
            <a:r>
              <a:rPr lang="ru-RU" sz="3100" dirty="0" smtClean="0"/>
              <a:t> – </a:t>
            </a:r>
            <a:r>
              <a:rPr lang="ru-RU" sz="3100" i="1" dirty="0" err="1" smtClean="0"/>
              <a:t>цӀыкӀу</a:t>
            </a:r>
            <a:r>
              <a:rPr lang="ru-RU" sz="3100" i="1" dirty="0" smtClean="0"/>
              <a:t>, </a:t>
            </a:r>
            <a:r>
              <a:rPr lang="ru-RU" sz="3100" i="1" dirty="0" err="1" smtClean="0"/>
              <a:t>Ӏув</a:t>
            </a:r>
            <a:r>
              <a:rPr lang="ru-RU" sz="3100" dirty="0" smtClean="0"/>
              <a:t> – </a:t>
            </a:r>
            <a:r>
              <a:rPr lang="ru-RU" sz="3100" i="1" dirty="0" err="1" smtClean="0"/>
              <a:t>пӀащӀэ</a:t>
            </a:r>
            <a:r>
              <a:rPr lang="ru-RU" sz="3100" i="1" dirty="0" smtClean="0"/>
              <a:t>, </a:t>
            </a:r>
            <a:r>
              <a:rPr lang="ru-RU" sz="3100" i="1" dirty="0" err="1" smtClean="0"/>
              <a:t>бгъуэ</a:t>
            </a:r>
            <a:r>
              <a:rPr lang="ru-RU" sz="3100" dirty="0" smtClean="0"/>
              <a:t> – </a:t>
            </a:r>
            <a:r>
              <a:rPr lang="ru-RU" sz="3100" i="1" dirty="0" err="1" smtClean="0"/>
              <a:t>бгъузэ</a:t>
            </a:r>
            <a:r>
              <a:rPr lang="ru-RU" sz="3100" i="1" dirty="0" smtClean="0"/>
              <a:t>, </a:t>
            </a:r>
            <a:r>
              <a:rPr lang="ru-RU" sz="3100" dirty="0" smtClean="0"/>
              <a:t>– </a:t>
            </a:r>
            <a:r>
              <a:rPr lang="ru-RU" sz="3100" i="1" dirty="0" err="1" smtClean="0"/>
              <a:t>лъахъшэ</a:t>
            </a:r>
            <a:r>
              <a:rPr lang="ru-RU" sz="3100" i="1" dirty="0" smtClean="0"/>
              <a:t>, </a:t>
            </a:r>
            <a:r>
              <a:rPr lang="ru-RU" sz="3100" i="1" dirty="0" err="1" smtClean="0"/>
              <a:t>кӀыхь</a:t>
            </a:r>
            <a:r>
              <a:rPr lang="ru-RU" sz="3100" dirty="0" smtClean="0"/>
              <a:t> – </a:t>
            </a:r>
            <a:r>
              <a:rPr lang="ru-RU" sz="3100" i="1" dirty="0" err="1" smtClean="0"/>
              <a:t>кӀэщӀ</a:t>
            </a:r>
            <a:r>
              <a:rPr lang="ru-RU" sz="3100" i="1" dirty="0" smtClean="0"/>
              <a:t>, </a:t>
            </a:r>
            <a:r>
              <a:rPr lang="ru-RU" sz="3100" i="1" dirty="0" err="1" smtClean="0"/>
              <a:t>хьэлъэ</a:t>
            </a:r>
            <a:r>
              <a:rPr lang="ru-RU" sz="3100" dirty="0" smtClean="0"/>
              <a:t> – </a:t>
            </a:r>
            <a:r>
              <a:rPr lang="ru-RU" sz="3100" i="1" dirty="0" err="1" smtClean="0"/>
              <a:t>псынщӀэ</a:t>
            </a:r>
            <a:r>
              <a:rPr lang="ru-RU" sz="3100" i="1" dirty="0" smtClean="0"/>
              <a:t>,</a:t>
            </a:r>
            <a:r>
              <a:rPr lang="ru-RU" sz="3100" dirty="0" smtClean="0"/>
              <a:t> </a:t>
            </a:r>
            <a:r>
              <a:rPr lang="ru-RU" sz="3100" dirty="0" err="1" smtClean="0"/>
              <a:t>нэгъуэщӀхэри</a:t>
            </a:r>
            <a:r>
              <a:rPr lang="ru-RU" sz="3100" dirty="0" smtClean="0"/>
              <a:t>;</a:t>
            </a:r>
          </a:p>
          <a:p>
            <a:pPr lvl="0" algn="just"/>
            <a:r>
              <a:rPr lang="ru-RU" sz="3100" dirty="0" err="1" smtClean="0"/>
              <a:t>фэ</a:t>
            </a:r>
            <a:r>
              <a:rPr lang="ru-RU" sz="3100" dirty="0" smtClean="0"/>
              <a:t>, </a:t>
            </a:r>
            <a:r>
              <a:rPr lang="ru-RU" sz="3100" dirty="0" err="1" smtClean="0"/>
              <a:t>теплъэ</a:t>
            </a:r>
            <a:r>
              <a:rPr lang="ru-RU" sz="3100" dirty="0" smtClean="0"/>
              <a:t>, </a:t>
            </a:r>
            <a:r>
              <a:rPr lang="ru-RU" sz="3100" dirty="0" err="1" smtClean="0"/>
              <a:t>цӀыхум</a:t>
            </a:r>
            <a:r>
              <a:rPr lang="ru-RU" sz="3100" dirty="0" smtClean="0"/>
              <a:t> </a:t>
            </a:r>
            <a:r>
              <a:rPr lang="ru-RU" sz="3100" dirty="0" err="1" smtClean="0"/>
              <a:t>зыхищӀэ</a:t>
            </a:r>
            <a:r>
              <a:rPr lang="ru-RU" sz="3100" dirty="0" smtClean="0"/>
              <a:t> </a:t>
            </a:r>
            <a:r>
              <a:rPr lang="ru-RU" sz="3100" dirty="0" err="1" smtClean="0"/>
              <a:t>нэгъуэщӀ</a:t>
            </a:r>
            <a:r>
              <a:rPr lang="ru-RU" sz="3100" dirty="0" smtClean="0"/>
              <a:t> </a:t>
            </a:r>
            <a:r>
              <a:rPr lang="ru-RU" sz="3100" dirty="0" err="1" smtClean="0"/>
              <a:t>щытыкӀэхэми</a:t>
            </a:r>
            <a:r>
              <a:rPr lang="ru-RU" sz="3100" dirty="0" smtClean="0"/>
              <a:t> </a:t>
            </a:r>
            <a:r>
              <a:rPr lang="ru-RU" sz="3100" dirty="0" err="1" smtClean="0"/>
              <a:t>епха</a:t>
            </a:r>
            <a:r>
              <a:rPr lang="ru-RU" sz="3100" dirty="0" smtClean="0"/>
              <a:t> </a:t>
            </a:r>
            <a:r>
              <a:rPr lang="ru-RU" sz="3100" dirty="0" err="1" smtClean="0"/>
              <a:t>гурыӀуэгъуэ</a:t>
            </a:r>
            <a:r>
              <a:rPr lang="ru-RU" sz="3100" dirty="0" smtClean="0"/>
              <a:t> </a:t>
            </a:r>
            <a:r>
              <a:rPr lang="ru-RU" sz="3100" dirty="0" err="1" smtClean="0"/>
              <a:t>къэзыӀуатэхэр</a:t>
            </a:r>
            <a:r>
              <a:rPr lang="ru-RU" sz="3100" dirty="0" smtClean="0"/>
              <a:t>: </a:t>
            </a:r>
            <a:r>
              <a:rPr lang="ru-RU" sz="3100" i="1" dirty="0" err="1" smtClean="0"/>
              <a:t>хужь</a:t>
            </a:r>
            <a:r>
              <a:rPr lang="ru-RU" sz="3100" dirty="0" smtClean="0"/>
              <a:t> – </a:t>
            </a:r>
            <a:r>
              <a:rPr lang="ru-RU" sz="3100" i="1" dirty="0" err="1" smtClean="0"/>
              <a:t>фӀыцӀэ</a:t>
            </a:r>
            <a:r>
              <a:rPr lang="ru-RU" sz="3100" i="1" dirty="0" smtClean="0"/>
              <a:t>, </a:t>
            </a:r>
            <a:r>
              <a:rPr lang="ru-RU" sz="3100" i="1" dirty="0" err="1" smtClean="0"/>
              <a:t>тхъуэплъ</a:t>
            </a:r>
            <a:r>
              <a:rPr lang="ru-RU" sz="3100" dirty="0" smtClean="0"/>
              <a:t> – </a:t>
            </a:r>
            <a:r>
              <a:rPr lang="ru-RU" sz="3100" i="1" dirty="0" err="1" smtClean="0"/>
              <a:t>фагъуэ</a:t>
            </a:r>
            <a:r>
              <a:rPr lang="ru-RU" sz="3100" i="1" dirty="0" smtClean="0"/>
              <a:t>, </a:t>
            </a:r>
            <a:r>
              <a:rPr lang="ru-RU" sz="3100" i="1" dirty="0" err="1" smtClean="0"/>
              <a:t>пщтыр</a:t>
            </a:r>
            <a:r>
              <a:rPr lang="ru-RU" sz="3100" dirty="0" smtClean="0"/>
              <a:t> – </a:t>
            </a:r>
            <a:r>
              <a:rPr lang="ru-RU" sz="3100" i="1" dirty="0" err="1" smtClean="0"/>
              <a:t>щӀыӀэ</a:t>
            </a:r>
            <a:r>
              <a:rPr lang="ru-RU" sz="3100" i="1" dirty="0" smtClean="0"/>
              <a:t>,</a:t>
            </a:r>
            <a:r>
              <a:rPr lang="ru-RU" sz="3100" dirty="0" smtClean="0"/>
              <a:t> </a:t>
            </a:r>
            <a:r>
              <a:rPr lang="ru-RU" sz="3100" dirty="0" err="1" smtClean="0"/>
              <a:t>нэгъуэщӀхэри</a:t>
            </a:r>
            <a:r>
              <a:rPr lang="ru-RU" sz="3100" dirty="0" smtClean="0"/>
              <a:t>;</a:t>
            </a:r>
          </a:p>
          <a:p>
            <a:pPr lvl="0" algn="just"/>
            <a:r>
              <a:rPr lang="ru-RU" sz="3100" dirty="0" err="1" smtClean="0"/>
              <a:t>психологическэ</a:t>
            </a:r>
            <a:r>
              <a:rPr lang="ru-RU" sz="3100" dirty="0" smtClean="0"/>
              <a:t> </a:t>
            </a:r>
            <a:r>
              <a:rPr lang="ru-RU" sz="3100" dirty="0" err="1" smtClean="0"/>
              <a:t>пщӀэ</a:t>
            </a:r>
            <a:r>
              <a:rPr lang="ru-RU" sz="3100" dirty="0" smtClean="0"/>
              <a:t> </a:t>
            </a:r>
            <a:r>
              <a:rPr lang="ru-RU" sz="3100" dirty="0" err="1" smtClean="0"/>
              <a:t>къэзыӀуатэхэр</a:t>
            </a:r>
            <a:r>
              <a:rPr lang="ru-RU" sz="3100" dirty="0" smtClean="0"/>
              <a:t>: </a:t>
            </a:r>
            <a:r>
              <a:rPr lang="ru-RU" sz="3100" i="1" dirty="0" err="1" smtClean="0"/>
              <a:t>хахуэ</a:t>
            </a:r>
            <a:r>
              <a:rPr lang="ru-RU" sz="3100" i="1" dirty="0" smtClean="0"/>
              <a:t> – </a:t>
            </a:r>
            <a:r>
              <a:rPr lang="ru-RU" sz="3100" i="1" dirty="0" err="1" smtClean="0"/>
              <a:t>шынэкъэрабгъэ</a:t>
            </a:r>
            <a:r>
              <a:rPr lang="ru-RU" sz="3100" i="1" dirty="0" smtClean="0"/>
              <a:t>, </a:t>
            </a:r>
            <a:r>
              <a:rPr lang="ru-RU" sz="3100" i="1" dirty="0" err="1" smtClean="0"/>
              <a:t>Ӏэсэ</a:t>
            </a:r>
            <a:r>
              <a:rPr lang="ru-RU" sz="3100" dirty="0" smtClean="0"/>
              <a:t> </a:t>
            </a:r>
            <a:r>
              <a:rPr lang="ru-RU" sz="3100" i="1" dirty="0" smtClean="0"/>
              <a:t>– </a:t>
            </a:r>
            <a:r>
              <a:rPr lang="ru-RU" sz="3100" i="1" dirty="0" err="1" smtClean="0"/>
              <a:t>бзаджэ</a:t>
            </a:r>
            <a:r>
              <a:rPr lang="ru-RU" sz="3100" i="1" dirty="0" smtClean="0"/>
              <a:t>, </a:t>
            </a:r>
            <a:r>
              <a:rPr lang="ru-RU" sz="3100" i="1" dirty="0" err="1" smtClean="0"/>
              <a:t>хьэлэл</a:t>
            </a:r>
            <a:r>
              <a:rPr lang="ru-RU" sz="3100" i="1" dirty="0" smtClean="0"/>
              <a:t> – </a:t>
            </a:r>
            <a:r>
              <a:rPr lang="ru-RU" sz="3100" i="1" dirty="0" err="1" smtClean="0"/>
              <a:t>быдэ</a:t>
            </a:r>
            <a:r>
              <a:rPr lang="ru-RU" sz="3100" i="1" dirty="0" smtClean="0"/>
              <a:t>, </a:t>
            </a:r>
            <a:r>
              <a:rPr lang="ru-RU" sz="3100" i="1" dirty="0" err="1" smtClean="0"/>
              <a:t>нэщхъыфӀэ</a:t>
            </a:r>
            <a:r>
              <a:rPr lang="ru-RU" sz="3100" i="1" dirty="0" smtClean="0"/>
              <a:t> – </a:t>
            </a:r>
            <a:r>
              <a:rPr lang="ru-RU" sz="3100" i="1" dirty="0" err="1" smtClean="0"/>
              <a:t>нэщхъей</a:t>
            </a:r>
            <a:r>
              <a:rPr lang="ru-RU" sz="3100" i="1" dirty="0" smtClean="0"/>
              <a:t>, </a:t>
            </a:r>
            <a:r>
              <a:rPr lang="ru-RU" sz="3100" i="1" dirty="0" err="1" smtClean="0"/>
              <a:t>гуапэ</a:t>
            </a:r>
            <a:r>
              <a:rPr lang="ru-RU" sz="3100" i="1" dirty="0" smtClean="0"/>
              <a:t> – </a:t>
            </a:r>
            <a:r>
              <a:rPr lang="ru-RU" sz="3100" i="1" dirty="0" err="1" smtClean="0"/>
              <a:t>дыдж</a:t>
            </a:r>
            <a:r>
              <a:rPr lang="ru-RU" sz="3100" dirty="0" smtClean="0"/>
              <a:t> (</a:t>
            </a:r>
            <a:r>
              <a:rPr lang="ru-RU" sz="3100" i="1" dirty="0" err="1" smtClean="0"/>
              <a:t>цӀыху</a:t>
            </a:r>
            <a:r>
              <a:rPr lang="ru-RU" sz="3100" i="1" dirty="0" smtClean="0"/>
              <a:t> </a:t>
            </a:r>
            <a:r>
              <a:rPr lang="ru-RU" sz="3100" i="1" dirty="0" err="1" smtClean="0"/>
              <a:t>дыдж</a:t>
            </a:r>
            <a:r>
              <a:rPr lang="ru-RU" sz="3100" i="1" dirty="0" smtClean="0"/>
              <a:t>),</a:t>
            </a:r>
            <a:r>
              <a:rPr lang="ru-RU" sz="3100" dirty="0" smtClean="0"/>
              <a:t> </a:t>
            </a:r>
            <a:r>
              <a:rPr lang="ru-RU" sz="3100" dirty="0" err="1" smtClean="0"/>
              <a:t>нэгъуэщӀ</a:t>
            </a:r>
            <a:r>
              <a:rPr lang="ru-RU" sz="3100" dirty="0" smtClean="0"/>
              <a:t> </a:t>
            </a:r>
            <a:r>
              <a:rPr lang="ru-RU" sz="3100" dirty="0" err="1" smtClean="0"/>
              <a:t>куэдхэри</a:t>
            </a:r>
            <a:r>
              <a:rPr lang="ru-RU" sz="3100" dirty="0" smtClean="0"/>
              <a:t>.</a:t>
            </a:r>
            <a:endParaRPr lang="ru-RU" sz="3100" i="1" dirty="0" smtClean="0"/>
          </a:p>
          <a:p>
            <a:pPr algn="just"/>
            <a:endParaRPr lang="ru-RU" dirty="0" smtClean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353121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720080"/>
          </a:xfrm>
        </p:spPr>
        <p:txBody>
          <a:bodyPr>
            <a:noAutofit/>
          </a:bodyPr>
          <a:lstStyle/>
          <a:p>
            <a:r>
              <a:rPr lang="ru-RU" sz="3300" b="1" dirty="0" smtClean="0"/>
              <a:t>ПСОМИ КЪЫЗЭДАГЪЭСЭБЭП ПСАЛЪЭХЭР</a:t>
            </a:r>
            <a:br>
              <a:rPr lang="ru-RU" sz="3300" b="1" dirty="0" smtClean="0"/>
            </a:br>
            <a:endParaRPr lang="ru-RU" sz="33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 fontScale="62500" lnSpcReduction="20000"/>
          </a:bodyPr>
          <a:lstStyle/>
          <a:p>
            <a:pPr algn="just"/>
            <a:r>
              <a:rPr lang="ru-RU" dirty="0" err="1" smtClean="0"/>
              <a:t>Дэтхэнэ</a:t>
            </a:r>
            <a:r>
              <a:rPr lang="ru-RU" dirty="0" smtClean="0"/>
              <a:t> </a:t>
            </a:r>
            <a:r>
              <a:rPr lang="ru-RU" dirty="0" err="1"/>
              <a:t>зы</a:t>
            </a:r>
            <a:r>
              <a:rPr lang="ru-RU" dirty="0"/>
              <a:t> </a:t>
            </a:r>
            <a:r>
              <a:rPr lang="ru-RU" dirty="0" err="1"/>
              <a:t>бзэми</a:t>
            </a:r>
            <a:r>
              <a:rPr lang="ru-RU" dirty="0"/>
              <a:t> и </a:t>
            </a:r>
            <a:r>
              <a:rPr lang="ru-RU" dirty="0" err="1"/>
              <a:t>псалъэхэр</a:t>
            </a:r>
            <a:r>
              <a:rPr lang="ru-RU" dirty="0"/>
              <a:t> </a:t>
            </a:r>
            <a:r>
              <a:rPr lang="ru-RU" dirty="0" err="1"/>
              <a:t>къызыщагъэсэбэпым</a:t>
            </a:r>
            <a:r>
              <a:rPr lang="ru-RU" dirty="0"/>
              <a:t> и </a:t>
            </a:r>
            <a:r>
              <a:rPr lang="ru-RU" dirty="0" err="1"/>
              <a:t>гъунапкъэ</a:t>
            </a:r>
            <a:r>
              <a:rPr lang="ru-RU" dirty="0"/>
              <a:t> </a:t>
            </a:r>
            <a:r>
              <a:rPr lang="ru-RU" dirty="0" err="1"/>
              <a:t>елъытакӀэ</a:t>
            </a:r>
            <a:r>
              <a:rPr lang="ru-RU" dirty="0"/>
              <a:t> </a:t>
            </a:r>
            <a:r>
              <a:rPr lang="ru-RU" dirty="0" err="1"/>
              <a:t>гупышхуитӀу</a:t>
            </a:r>
            <a:r>
              <a:rPr lang="ru-RU" dirty="0"/>
              <a:t> </a:t>
            </a:r>
            <a:r>
              <a:rPr lang="ru-RU" dirty="0" err="1"/>
              <a:t>зэщхьэщокӀ</a:t>
            </a:r>
            <a:r>
              <a:rPr lang="ru-RU" dirty="0"/>
              <a:t>. </a:t>
            </a:r>
            <a:r>
              <a:rPr lang="ru-RU" dirty="0" err="1"/>
              <a:t>Зы</a:t>
            </a:r>
            <a:r>
              <a:rPr lang="ru-RU" dirty="0"/>
              <a:t> гупыр а </a:t>
            </a:r>
            <a:r>
              <a:rPr lang="ru-RU" dirty="0" err="1"/>
              <a:t>бзэм</a:t>
            </a:r>
            <a:r>
              <a:rPr lang="ru-RU" dirty="0"/>
              <a:t> </a:t>
            </a:r>
            <a:r>
              <a:rPr lang="ru-RU" dirty="0" err="1"/>
              <a:t>ирипсалъэ</a:t>
            </a:r>
            <a:r>
              <a:rPr lang="ru-RU" dirty="0"/>
              <a:t> </a:t>
            </a:r>
            <a:r>
              <a:rPr lang="ru-RU" dirty="0" err="1"/>
              <a:t>псоми</a:t>
            </a:r>
            <a:r>
              <a:rPr lang="ru-RU" dirty="0"/>
              <a:t> я </a:t>
            </a:r>
            <a:r>
              <a:rPr lang="ru-RU" dirty="0" err="1"/>
              <a:t>дежкӀэ</a:t>
            </a:r>
            <a:r>
              <a:rPr lang="ru-RU" dirty="0"/>
              <a:t> </a:t>
            </a:r>
            <a:r>
              <a:rPr lang="ru-RU" dirty="0" err="1"/>
              <a:t>гурыӀуэгъуэу</a:t>
            </a:r>
            <a:r>
              <a:rPr lang="ru-RU" dirty="0"/>
              <a:t>, </a:t>
            </a:r>
            <a:r>
              <a:rPr lang="ru-RU" dirty="0" err="1"/>
              <a:t>къызэдагъэсэбэпу</a:t>
            </a:r>
            <a:r>
              <a:rPr lang="ru-RU" dirty="0"/>
              <a:t> </a:t>
            </a:r>
            <a:r>
              <a:rPr lang="ru-RU" dirty="0" err="1"/>
              <a:t>щыт</a:t>
            </a:r>
            <a:r>
              <a:rPr lang="ru-RU" dirty="0"/>
              <a:t> </a:t>
            </a:r>
            <a:r>
              <a:rPr lang="ru-RU" dirty="0" err="1"/>
              <a:t>псалъэхэм</a:t>
            </a:r>
            <a:r>
              <a:rPr lang="ru-RU" dirty="0"/>
              <a:t> </a:t>
            </a:r>
            <a:r>
              <a:rPr lang="ru-RU" dirty="0" err="1"/>
              <a:t>къагъэхъу</a:t>
            </a:r>
            <a:r>
              <a:rPr lang="ru-RU" dirty="0"/>
              <a:t>; </a:t>
            </a:r>
            <a:r>
              <a:rPr lang="ru-RU" dirty="0" err="1"/>
              <a:t>адрей</a:t>
            </a:r>
            <a:r>
              <a:rPr lang="ru-RU" dirty="0"/>
              <a:t> гупыр </a:t>
            </a:r>
            <a:r>
              <a:rPr lang="ru-RU" dirty="0" err="1"/>
              <a:t>къэзыгъэхъур</a:t>
            </a:r>
            <a:r>
              <a:rPr lang="ru-RU" dirty="0"/>
              <a:t> </a:t>
            </a:r>
            <a:r>
              <a:rPr lang="ru-RU" dirty="0" err="1"/>
              <a:t>псоми</a:t>
            </a:r>
            <a:r>
              <a:rPr lang="ru-RU" dirty="0"/>
              <a:t> </a:t>
            </a:r>
            <a:r>
              <a:rPr lang="ru-RU" dirty="0" err="1"/>
              <a:t>къызэдагъэсэбэпу</a:t>
            </a:r>
            <a:r>
              <a:rPr lang="ru-RU" dirty="0"/>
              <a:t> </a:t>
            </a:r>
            <a:r>
              <a:rPr lang="ru-RU" dirty="0" err="1"/>
              <a:t>щымыту</a:t>
            </a:r>
            <a:r>
              <a:rPr lang="ru-RU" dirty="0"/>
              <a:t>, </a:t>
            </a:r>
            <a:r>
              <a:rPr lang="ru-RU" dirty="0" err="1"/>
              <a:t>ӀэщӀагъэ</a:t>
            </a:r>
            <a:r>
              <a:rPr lang="ru-RU" dirty="0"/>
              <a:t> </a:t>
            </a:r>
            <a:r>
              <a:rPr lang="ru-RU" dirty="0" err="1"/>
              <a:t>гуэрым</a:t>
            </a:r>
            <a:r>
              <a:rPr lang="ru-RU" dirty="0"/>
              <a:t> </a:t>
            </a:r>
            <a:r>
              <a:rPr lang="ru-RU" dirty="0" err="1"/>
              <a:t>епхахэм</a:t>
            </a:r>
            <a:r>
              <a:rPr lang="ru-RU" dirty="0"/>
              <a:t> я </a:t>
            </a:r>
            <a:r>
              <a:rPr lang="ru-RU" dirty="0" err="1"/>
              <a:t>бзэр</a:t>
            </a:r>
            <a:r>
              <a:rPr lang="ru-RU" dirty="0"/>
              <a:t> </a:t>
            </a:r>
            <a:r>
              <a:rPr lang="ru-RU" dirty="0" err="1"/>
              <a:t>зыгъэбелджылыуэ</a:t>
            </a:r>
            <a:r>
              <a:rPr lang="ru-RU" dirty="0"/>
              <a:t>, </a:t>
            </a:r>
            <a:r>
              <a:rPr lang="ru-RU" dirty="0" err="1"/>
              <a:t>ахэм</a:t>
            </a:r>
            <a:r>
              <a:rPr lang="ru-RU" dirty="0"/>
              <a:t> </a:t>
            </a:r>
            <a:r>
              <a:rPr lang="ru-RU" dirty="0" err="1"/>
              <a:t>нэхъ</a:t>
            </a:r>
            <a:r>
              <a:rPr lang="ru-RU" dirty="0"/>
              <a:t> </a:t>
            </a:r>
            <a:r>
              <a:rPr lang="ru-RU" dirty="0" err="1"/>
              <a:t>къагъэсэбэпу</a:t>
            </a:r>
            <a:r>
              <a:rPr lang="ru-RU" dirty="0"/>
              <a:t> е </a:t>
            </a:r>
            <a:r>
              <a:rPr lang="ru-RU" dirty="0" err="1"/>
              <a:t>зы</a:t>
            </a:r>
            <a:r>
              <a:rPr lang="ru-RU" dirty="0"/>
              <a:t> щӀыпӀэ </a:t>
            </a:r>
            <a:r>
              <a:rPr lang="ru-RU" dirty="0" err="1"/>
              <a:t>гуэрым</a:t>
            </a:r>
            <a:r>
              <a:rPr lang="ru-RU" dirty="0"/>
              <a:t> (къуажэ, район </a:t>
            </a:r>
            <a:r>
              <a:rPr lang="ru-RU" dirty="0" err="1"/>
              <a:t>гуэрхэм</a:t>
            </a:r>
            <a:r>
              <a:rPr lang="ru-RU" dirty="0"/>
              <a:t>) </a:t>
            </a:r>
            <a:r>
              <a:rPr lang="ru-RU" dirty="0" err="1"/>
              <a:t>щыпсэухэм</a:t>
            </a:r>
            <a:r>
              <a:rPr lang="ru-RU" dirty="0"/>
              <a:t> я </a:t>
            </a:r>
            <a:r>
              <a:rPr lang="ru-RU" dirty="0" err="1"/>
              <a:t>псэлъэкӀэр</a:t>
            </a:r>
            <a:r>
              <a:rPr lang="ru-RU" dirty="0"/>
              <a:t> </a:t>
            </a:r>
            <a:r>
              <a:rPr lang="ru-RU" dirty="0" err="1"/>
              <a:t>къыгуэзыгъэщхьэхукӀ</a:t>
            </a:r>
            <a:r>
              <a:rPr lang="ru-RU" dirty="0"/>
              <a:t> </a:t>
            </a:r>
            <a:r>
              <a:rPr lang="ru-RU" dirty="0" err="1"/>
              <a:t>псалъэхэрщ</a:t>
            </a:r>
            <a:r>
              <a:rPr lang="ru-RU" dirty="0"/>
              <a:t>.</a:t>
            </a:r>
          </a:p>
          <a:p>
            <a:pPr algn="just"/>
            <a:r>
              <a:rPr lang="ru-RU" dirty="0" err="1"/>
              <a:t>Дэтхэнэ</a:t>
            </a:r>
            <a:r>
              <a:rPr lang="ru-RU" dirty="0"/>
              <a:t> </a:t>
            </a:r>
            <a:r>
              <a:rPr lang="ru-RU" dirty="0" err="1"/>
              <a:t>зы</a:t>
            </a:r>
            <a:r>
              <a:rPr lang="ru-RU" dirty="0"/>
              <a:t> </a:t>
            </a:r>
            <a:r>
              <a:rPr lang="ru-RU" dirty="0" err="1"/>
              <a:t>бзэми</a:t>
            </a:r>
            <a:r>
              <a:rPr lang="ru-RU" dirty="0"/>
              <a:t> </a:t>
            </a:r>
            <a:r>
              <a:rPr lang="ru-RU" dirty="0" err="1"/>
              <a:t>хуэдэу</a:t>
            </a:r>
            <a:r>
              <a:rPr lang="ru-RU" dirty="0"/>
              <a:t> </a:t>
            </a:r>
            <a:r>
              <a:rPr lang="ru-RU" dirty="0" err="1"/>
              <a:t>къэбэрдей-шэрджэсыбзэми</a:t>
            </a:r>
            <a:r>
              <a:rPr lang="ru-RU" dirty="0"/>
              <a:t> </a:t>
            </a:r>
            <a:r>
              <a:rPr lang="ru-RU" dirty="0" err="1"/>
              <a:t>иӀэщ</a:t>
            </a:r>
            <a:r>
              <a:rPr lang="ru-RU" dirty="0"/>
              <a:t> абы </a:t>
            </a:r>
            <a:r>
              <a:rPr lang="ru-RU" dirty="0" err="1"/>
              <a:t>ирипсалъэ</a:t>
            </a:r>
            <a:r>
              <a:rPr lang="ru-RU" dirty="0"/>
              <a:t> </a:t>
            </a:r>
            <a:r>
              <a:rPr lang="ru-RU" dirty="0" err="1"/>
              <a:t>псоми</a:t>
            </a:r>
            <a:r>
              <a:rPr lang="ru-RU" dirty="0"/>
              <a:t> я </a:t>
            </a:r>
            <a:r>
              <a:rPr lang="ru-RU" dirty="0" err="1"/>
              <a:t>дежкӀэ</a:t>
            </a:r>
            <a:r>
              <a:rPr lang="ru-RU" dirty="0"/>
              <a:t> </a:t>
            </a:r>
            <a:r>
              <a:rPr lang="ru-RU" dirty="0" err="1"/>
              <a:t>гурыӀуэгъуэу</a:t>
            </a:r>
            <a:r>
              <a:rPr lang="ru-RU" dirty="0"/>
              <a:t> </a:t>
            </a:r>
            <a:r>
              <a:rPr lang="ru-RU" dirty="0" err="1"/>
              <a:t>щыт</a:t>
            </a:r>
            <a:r>
              <a:rPr lang="ru-RU" dirty="0"/>
              <a:t> </a:t>
            </a:r>
            <a:r>
              <a:rPr lang="ru-RU" dirty="0" err="1"/>
              <a:t>икӀи</a:t>
            </a:r>
            <a:r>
              <a:rPr lang="ru-RU" dirty="0"/>
              <a:t> </a:t>
            </a:r>
            <a:r>
              <a:rPr lang="ru-RU" dirty="0" err="1"/>
              <a:t>къызэдагъэсэбэп</a:t>
            </a:r>
            <a:r>
              <a:rPr lang="ru-RU" dirty="0"/>
              <a:t> </a:t>
            </a:r>
            <a:r>
              <a:rPr lang="ru-RU" dirty="0" err="1"/>
              <a:t>псалъэхэр</a:t>
            </a:r>
            <a:r>
              <a:rPr lang="ru-RU" dirty="0"/>
              <a:t>. </a:t>
            </a:r>
            <a:r>
              <a:rPr lang="ru-RU" dirty="0" err="1"/>
              <a:t>Апхуэдэ</a:t>
            </a:r>
            <a:r>
              <a:rPr lang="ru-RU" dirty="0"/>
              <a:t> </a:t>
            </a:r>
            <a:r>
              <a:rPr lang="ru-RU" dirty="0" err="1"/>
              <a:t>щытыкӀэ</a:t>
            </a:r>
            <a:r>
              <a:rPr lang="ru-RU" dirty="0"/>
              <a:t> </a:t>
            </a:r>
            <a:r>
              <a:rPr lang="ru-RU" dirty="0" err="1"/>
              <a:t>зэраӀэм</a:t>
            </a:r>
            <a:r>
              <a:rPr lang="ru-RU" dirty="0"/>
              <a:t> </a:t>
            </a:r>
            <a:r>
              <a:rPr lang="ru-RU" dirty="0" err="1"/>
              <a:t>къыхэкӀкӀэ</a:t>
            </a:r>
            <a:r>
              <a:rPr lang="ru-RU" dirty="0"/>
              <a:t> </a:t>
            </a:r>
            <a:r>
              <a:rPr lang="ru-RU" dirty="0" err="1"/>
              <a:t>ахэм</a:t>
            </a:r>
            <a:r>
              <a:rPr lang="ru-RU" dirty="0"/>
              <a:t> </a:t>
            </a:r>
            <a:r>
              <a:rPr lang="ru-RU" i="1" dirty="0"/>
              <a:t>задай </a:t>
            </a:r>
            <a:r>
              <a:rPr lang="ru-RU" i="1" dirty="0" err="1"/>
              <a:t>народпсо</a:t>
            </a:r>
            <a:r>
              <a:rPr lang="ru-RU" i="1" dirty="0"/>
              <a:t> е </a:t>
            </a:r>
            <a:r>
              <a:rPr lang="ru-RU" i="1" dirty="0" err="1"/>
              <a:t>къызэдагъэсэбэп</a:t>
            </a:r>
            <a:r>
              <a:rPr lang="ru-RU" i="1" dirty="0"/>
              <a:t> </a:t>
            </a:r>
            <a:r>
              <a:rPr lang="ru-RU" i="1" dirty="0" err="1"/>
              <a:t>народпсо</a:t>
            </a:r>
            <a:r>
              <a:rPr lang="ru-RU" i="1" dirty="0"/>
              <a:t> </a:t>
            </a:r>
            <a:r>
              <a:rPr lang="ru-RU" i="1" dirty="0" err="1"/>
              <a:t>псалъэкӀэ</a:t>
            </a:r>
            <a:r>
              <a:rPr lang="ru-RU" dirty="0"/>
              <a:t> </a:t>
            </a:r>
            <a:r>
              <a:rPr lang="ru-RU" dirty="0" err="1"/>
              <a:t>йоджэ</a:t>
            </a:r>
            <a:r>
              <a:rPr lang="ru-RU" dirty="0"/>
              <a:t>. </a:t>
            </a:r>
            <a:r>
              <a:rPr lang="ru-RU" dirty="0" err="1"/>
              <a:t>Апхуэдэхэщ</a:t>
            </a:r>
            <a:r>
              <a:rPr lang="ru-RU" dirty="0"/>
              <a:t> </a:t>
            </a:r>
            <a:r>
              <a:rPr lang="ru-RU" b="1" dirty="0"/>
              <a:t>псы, </a:t>
            </a:r>
            <a:r>
              <a:rPr lang="ru-RU" b="1" dirty="0" err="1"/>
              <a:t>унэ</a:t>
            </a:r>
            <a:r>
              <a:rPr lang="ru-RU" b="1" dirty="0"/>
              <a:t>, </a:t>
            </a:r>
            <a:r>
              <a:rPr lang="ru-RU" b="1" dirty="0" err="1"/>
              <a:t>хужь</a:t>
            </a:r>
            <a:r>
              <a:rPr lang="ru-RU" b="1" dirty="0"/>
              <a:t>, </a:t>
            </a:r>
            <a:r>
              <a:rPr lang="ru-RU" b="1" dirty="0" err="1"/>
              <a:t>фӀыцӀэ</a:t>
            </a:r>
            <a:r>
              <a:rPr lang="ru-RU" b="1" dirty="0"/>
              <a:t>, </a:t>
            </a:r>
            <a:r>
              <a:rPr lang="ru-RU" b="1" dirty="0" err="1"/>
              <a:t>зы</a:t>
            </a:r>
            <a:r>
              <a:rPr lang="ru-RU" b="1" dirty="0"/>
              <a:t>,</a:t>
            </a:r>
            <a:r>
              <a:rPr lang="ru-RU" dirty="0"/>
              <a:t> </a:t>
            </a:r>
            <a:r>
              <a:rPr lang="ru-RU" b="1" dirty="0"/>
              <a:t>т</a:t>
            </a:r>
            <a:r>
              <a:rPr lang="en-US" b="1" dirty="0"/>
              <a:t>I</a:t>
            </a:r>
            <a:r>
              <a:rPr lang="ru-RU" b="1" dirty="0"/>
              <a:t>у, </a:t>
            </a:r>
            <a:r>
              <a:rPr lang="ru-RU" b="1" dirty="0" err="1"/>
              <a:t>щы</a:t>
            </a:r>
            <a:r>
              <a:rPr lang="ru-RU" b="1" dirty="0"/>
              <a:t>, </a:t>
            </a:r>
            <a:r>
              <a:rPr lang="ru-RU" b="1" dirty="0" err="1"/>
              <a:t>уэ</a:t>
            </a:r>
            <a:r>
              <a:rPr lang="ru-RU" b="1" dirty="0"/>
              <a:t>, </a:t>
            </a:r>
            <a:r>
              <a:rPr lang="ru-RU" b="1" dirty="0" err="1"/>
              <a:t>сэ</a:t>
            </a:r>
            <a:r>
              <a:rPr lang="ru-RU" b="1" dirty="0"/>
              <a:t>,</a:t>
            </a:r>
            <a:r>
              <a:rPr lang="ru-RU" dirty="0"/>
              <a:t> </a:t>
            </a:r>
            <a:r>
              <a:rPr lang="ru-RU" b="1" dirty="0" err="1"/>
              <a:t>кӀуэн</a:t>
            </a:r>
            <a:r>
              <a:rPr lang="ru-RU" b="1" dirty="0"/>
              <a:t>, </a:t>
            </a:r>
            <a:r>
              <a:rPr lang="ru-RU" b="1" dirty="0" err="1"/>
              <a:t>плъэн</a:t>
            </a:r>
            <a:r>
              <a:rPr lang="ru-RU" b="1" dirty="0"/>
              <a:t>, </a:t>
            </a:r>
            <a:r>
              <a:rPr lang="ru-RU" dirty="0" err="1"/>
              <a:t>нэгъуэщӀхэри</a:t>
            </a:r>
            <a:r>
              <a:rPr lang="ru-RU" dirty="0"/>
              <a:t>.</a:t>
            </a:r>
          </a:p>
          <a:p>
            <a:pPr algn="just"/>
            <a:r>
              <a:rPr lang="ru-RU" dirty="0"/>
              <a:t>Задай </a:t>
            </a:r>
            <a:r>
              <a:rPr lang="ru-RU" dirty="0" err="1"/>
              <a:t>лъэпкъпсо</a:t>
            </a:r>
            <a:r>
              <a:rPr lang="ru-RU" dirty="0"/>
              <a:t> </a:t>
            </a:r>
            <a:r>
              <a:rPr lang="ru-RU" dirty="0" err="1"/>
              <a:t>лексикэрщ</a:t>
            </a:r>
            <a:r>
              <a:rPr lang="ru-RU" dirty="0"/>
              <a:t> </a:t>
            </a:r>
            <a:r>
              <a:rPr lang="ru-RU" dirty="0" err="1"/>
              <a:t>къэзыгъэхъур</a:t>
            </a:r>
            <a:r>
              <a:rPr lang="ru-RU" dirty="0"/>
              <a:t> </a:t>
            </a:r>
            <a:r>
              <a:rPr lang="ru-RU" dirty="0" err="1"/>
              <a:t>бзэр</a:t>
            </a:r>
            <a:r>
              <a:rPr lang="ru-RU" dirty="0"/>
              <a:t> </a:t>
            </a:r>
            <a:r>
              <a:rPr lang="ru-RU" dirty="0" err="1"/>
              <a:t>зэрызэхэт</a:t>
            </a:r>
            <a:r>
              <a:rPr lang="ru-RU" dirty="0"/>
              <a:t> </a:t>
            </a:r>
            <a:r>
              <a:rPr lang="ru-RU" dirty="0" err="1"/>
              <a:t>псалъэхэм</a:t>
            </a:r>
            <a:r>
              <a:rPr lang="ru-RU" dirty="0"/>
              <a:t> </a:t>
            </a:r>
            <a:r>
              <a:rPr lang="ru-RU" dirty="0" err="1"/>
              <a:t>щыщу</a:t>
            </a:r>
            <a:r>
              <a:rPr lang="ru-RU" dirty="0"/>
              <a:t> </a:t>
            </a:r>
            <a:r>
              <a:rPr lang="ru-RU" dirty="0" err="1"/>
              <a:t>нэхъыбэр</a:t>
            </a:r>
            <a:r>
              <a:rPr lang="ru-RU" dirty="0"/>
              <a:t>. А </a:t>
            </a:r>
            <a:r>
              <a:rPr lang="ru-RU" dirty="0" err="1"/>
              <a:t>псалъэхэр</a:t>
            </a:r>
            <a:r>
              <a:rPr lang="ru-RU" dirty="0"/>
              <a:t> </a:t>
            </a:r>
            <a:r>
              <a:rPr lang="ru-RU" dirty="0" err="1"/>
              <a:t>щымыӀэу</a:t>
            </a:r>
            <a:r>
              <a:rPr lang="ru-RU" dirty="0"/>
              <a:t> </a:t>
            </a:r>
            <a:r>
              <a:rPr lang="ru-RU" dirty="0" err="1"/>
              <a:t>езы</a:t>
            </a:r>
            <a:r>
              <a:rPr lang="ru-RU" dirty="0"/>
              <a:t> </a:t>
            </a:r>
            <a:r>
              <a:rPr lang="ru-RU" dirty="0" err="1"/>
              <a:t>бзэр</a:t>
            </a:r>
            <a:r>
              <a:rPr lang="ru-RU" dirty="0"/>
              <a:t> </a:t>
            </a:r>
            <a:r>
              <a:rPr lang="ru-RU" dirty="0" err="1"/>
              <a:t>щыӀэнкӀэ</a:t>
            </a:r>
            <a:r>
              <a:rPr lang="ru-RU" dirty="0"/>
              <a:t> </a:t>
            </a:r>
            <a:r>
              <a:rPr lang="ru-RU" dirty="0" err="1"/>
              <a:t>хъунукъым</a:t>
            </a:r>
            <a:r>
              <a:rPr lang="ru-RU" dirty="0"/>
              <a:t>. </a:t>
            </a:r>
            <a:r>
              <a:rPr lang="ru-RU" dirty="0" err="1"/>
              <a:t>Ахэр</a:t>
            </a:r>
            <a:r>
              <a:rPr lang="ru-RU" dirty="0"/>
              <a:t> </a:t>
            </a:r>
            <a:r>
              <a:rPr lang="ru-RU" dirty="0" err="1"/>
              <a:t>щымыӀэу</a:t>
            </a:r>
            <a:r>
              <a:rPr lang="ru-RU" dirty="0"/>
              <a:t> </a:t>
            </a:r>
            <a:r>
              <a:rPr lang="ru-RU" dirty="0" err="1"/>
              <a:t>цӀыхухэр</a:t>
            </a:r>
            <a:r>
              <a:rPr lang="ru-RU" dirty="0"/>
              <a:t> </a:t>
            </a:r>
            <a:r>
              <a:rPr lang="ru-RU" dirty="0" err="1"/>
              <a:t>зэгурыӀуэнкӀэ</a:t>
            </a:r>
            <a:r>
              <a:rPr lang="ru-RU" dirty="0"/>
              <a:t> </a:t>
            </a:r>
            <a:r>
              <a:rPr lang="ru-RU" dirty="0" err="1"/>
              <a:t>хъунукъым</a:t>
            </a:r>
            <a:r>
              <a:rPr lang="ru-RU" dirty="0"/>
              <a:t>, </a:t>
            </a:r>
            <a:r>
              <a:rPr lang="ru-RU" dirty="0" err="1"/>
              <a:t>ахэр</a:t>
            </a:r>
            <a:r>
              <a:rPr lang="ru-RU" dirty="0"/>
              <a:t> я </a:t>
            </a:r>
            <a:r>
              <a:rPr lang="ru-RU" dirty="0" err="1"/>
              <a:t>фӀэщыгъэцӀэхэщ</a:t>
            </a:r>
            <a:r>
              <a:rPr lang="ru-RU" dirty="0"/>
              <a:t> </a:t>
            </a:r>
            <a:r>
              <a:rPr lang="ru-RU" dirty="0" err="1"/>
              <a:t>гъащӀэм</a:t>
            </a:r>
            <a:r>
              <a:rPr lang="ru-RU" dirty="0"/>
              <a:t> </a:t>
            </a:r>
            <a:r>
              <a:rPr lang="ru-RU" dirty="0" err="1"/>
              <a:t>дызыщрихьэлӀэ</a:t>
            </a:r>
            <a:r>
              <a:rPr lang="ru-RU" dirty="0"/>
              <a:t> </a:t>
            </a:r>
            <a:r>
              <a:rPr lang="ru-RU" dirty="0" err="1"/>
              <a:t>Ӏуэхугъуэ</a:t>
            </a:r>
            <a:r>
              <a:rPr lang="ru-RU" dirty="0"/>
              <a:t> </a:t>
            </a:r>
            <a:r>
              <a:rPr lang="ru-RU" dirty="0" err="1"/>
              <a:t>нэхъыщхьэхэм</a:t>
            </a:r>
            <a:r>
              <a:rPr lang="ru-RU" dirty="0"/>
              <a:t>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2284975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r>
              <a:rPr lang="ru-RU" sz="3100" dirty="0" err="1"/>
              <a:t>Псоми</a:t>
            </a:r>
            <a:r>
              <a:rPr lang="ru-RU" sz="3100" dirty="0"/>
              <a:t> </a:t>
            </a:r>
            <a:r>
              <a:rPr lang="ru-RU" sz="3100" dirty="0" err="1"/>
              <a:t>къызэдагъэсэбэп</a:t>
            </a:r>
            <a:r>
              <a:rPr lang="ru-RU" sz="3100" dirty="0"/>
              <a:t> </a:t>
            </a:r>
            <a:r>
              <a:rPr lang="ru-RU" sz="3100" dirty="0" err="1"/>
              <a:t>псалъэхэм</a:t>
            </a:r>
            <a:r>
              <a:rPr lang="ru-RU" sz="3100" dirty="0"/>
              <a:t> </a:t>
            </a:r>
            <a:r>
              <a:rPr lang="ru-RU" sz="3100" dirty="0" err="1"/>
              <a:t>нэмыщӀ</a:t>
            </a:r>
            <a:r>
              <a:rPr lang="ru-RU" sz="3100" dirty="0"/>
              <a:t>, </a:t>
            </a:r>
            <a:r>
              <a:rPr lang="ru-RU" sz="3100" dirty="0" err="1"/>
              <a:t>бзэм</a:t>
            </a:r>
            <a:r>
              <a:rPr lang="ru-RU" sz="3100" dirty="0"/>
              <a:t> </a:t>
            </a:r>
            <a:r>
              <a:rPr lang="ru-RU" sz="3100" dirty="0" err="1"/>
              <a:t>хэтщ</a:t>
            </a:r>
            <a:r>
              <a:rPr lang="ru-RU" sz="3100" dirty="0"/>
              <a:t> </a:t>
            </a:r>
            <a:r>
              <a:rPr lang="ru-RU" sz="3100" dirty="0" err="1"/>
              <a:t>зы</a:t>
            </a:r>
            <a:r>
              <a:rPr lang="ru-RU" sz="3100" dirty="0"/>
              <a:t> </a:t>
            </a:r>
            <a:r>
              <a:rPr lang="ru-RU" sz="3100" dirty="0" err="1"/>
              <a:t>ӀэщӀагъэ</a:t>
            </a:r>
            <a:r>
              <a:rPr lang="ru-RU" sz="3100" dirty="0"/>
              <a:t> </a:t>
            </a:r>
            <a:r>
              <a:rPr lang="ru-RU" sz="3100" dirty="0" err="1"/>
              <a:t>лъэпкъыгъуэ</a:t>
            </a:r>
            <a:r>
              <a:rPr lang="ru-RU" sz="3100" dirty="0"/>
              <a:t> </a:t>
            </a:r>
            <a:r>
              <a:rPr lang="ru-RU" sz="3100" dirty="0" err="1"/>
              <a:t>гуэркӀэ</a:t>
            </a:r>
            <a:r>
              <a:rPr lang="ru-RU" sz="3100" dirty="0"/>
              <a:t> </a:t>
            </a:r>
            <a:r>
              <a:rPr lang="ru-RU" sz="3100" dirty="0" err="1"/>
              <a:t>зэубыдылӀа</a:t>
            </a:r>
            <a:r>
              <a:rPr lang="ru-RU" sz="3100" dirty="0"/>
              <a:t> </a:t>
            </a:r>
            <a:r>
              <a:rPr lang="ru-RU" sz="3100" dirty="0" err="1"/>
              <a:t>цӀыхухэм</a:t>
            </a:r>
            <a:r>
              <a:rPr lang="ru-RU" sz="3100" dirty="0"/>
              <a:t> </a:t>
            </a:r>
            <a:r>
              <a:rPr lang="ru-RU" sz="3100" dirty="0" err="1"/>
              <a:t>езыхэм</a:t>
            </a:r>
            <a:r>
              <a:rPr lang="ru-RU" sz="3100" dirty="0"/>
              <a:t> я </a:t>
            </a:r>
            <a:r>
              <a:rPr lang="ru-RU" sz="3100" dirty="0" err="1"/>
              <a:t>лэжьыгъэм</a:t>
            </a:r>
            <a:r>
              <a:rPr lang="ru-RU" sz="3100" dirty="0"/>
              <a:t> </a:t>
            </a:r>
            <a:r>
              <a:rPr lang="ru-RU" sz="3100" dirty="0" err="1"/>
              <a:t>епхауэ</a:t>
            </a:r>
            <a:r>
              <a:rPr lang="ru-RU" sz="3100" dirty="0"/>
              <a:t> </a:t>
            </a:r>
            <a:r>
              <a:rPr lang="ru-RU" sz="3100" dirty="0" err="1"/>
              <a:t>къагъэсэбэп</a:t>
            </a:r>
            <a:r>
              <a:rPr lang="ru-RU" sz="3100" dirty="0"/>
              <a:t> </a:t>
            </a:r>
            <a:r>
              <a:rPr lang="ru-RU" sz="3100" dirty="0" err="1"/>
              <a:t>псалъэхэр</a:t>
            </a:r>
            <a:r>
              <a:rPr lang="ru-RU" sz="3100" dirty="0"/>
              <a:t>. </a:t>
            </a:r>
            <a:r>
              <a:rPr lang="ru-RU" sz="3100" dirty="0" err="1"/>
              <a:t>Апхуэдэу</a:t>
            </a:r>
            <a:r>
              <a:rPr lang="ru-RU" sz="3100" dirty="0"/>
              <a:t> </a:t>
            </a:r>
            <a:r>
              <a:rPr lang="ru-RU" sz="3100" dirty="0" err="1"/>
              <a:t>Ӏэмэпсымэхэм</a:t>
            </a:r>
            <a:r>
              <a:rPr lang="ru-RU" sz="3100" dirty="0"/>
              <a:t>, </a:t>
            </a:r>
            <a:r>
              <a:rPr lang="ru-RU" sz="3100" dirty="0" err="1"/>
              <a:t>зэлэжь</a:t>
            </a:r>
            <a:r>
              <a:rPr lang="ru-RU" sz="3100" dirty="0"/>
              <a:t> </a:t>
            </a:r>
            <a:r>
              <a:rPr lang="ru-RU" sz="3100" dirty="0" err="1"/>
              <a:t>предметхэм</a:t>
            </a:r>
            <a:r>
              <a:rPr lang="ru-RU" sz="3100" dirty="0"/>
              <a:t>, </a:t>
            </a:r>
            <a:r>
              <a:rPr lang="ru-RU" sz="3100" dirty="0" err="1"/>
              <a:t>зэрылажьэ</a:t>
            </a:r>
            <a:r>
              <a:rPr lang="ru-RU" sz="3100" dirty="0"/>
              <a:t> </a:t>
            </a:r>
            <a:r>
              <a:rPr lang="ru-RU" sz="3100" dirty="0" err="1"/>
              <a:t>щӀыкӀэхэм</a:t>
            </a:r>
            <a:r>
              <a:rPr lang="ru-RU" sz="3100" dirty="0"/>
              <a:t>, </a:t>
            </a:r>
            <a:r>
              <a:rPr lang="ru-RU" sz="3100" dirty="0" err="1"/>
              <a:t>лэжьыгъэхэм</a:t>
            </a:r>
            <a:r>
              <a:rPr lang="ru-RU" sz="3100" dirty="0"/>
              <a:t> я </a:t>
            </a:r>
            <a:r>
              <a:rPr lang="ru-RU" sz="3100" dirty="0" err="1"/>
              <a:t>фӀэщыгъэцӀэхэу</a:t>
            </a:r>
            <a:r>
              <a:rPr lang="ru-RU" sz="3100" dirty="0"/>
              <a:t> а </a:t>
            </a:r>
            <a:r>
              <a:rPr lang="ru-RU" sz="3100" dirty="0" err="1"/>
              <a:t>ӀэщӀагъэм</a:t>
            </a:r>
            <a:r>
              <a:rPr lang="ru-RU" sz="3100" dirty="0"/>
              <a:t> </a:t>
            </a:r>
            <a:r>
              <a:rPr lang="ru-RU" sz="3100" dirty="0" err="1"/>
              <a:t>ирилажьэ</a:t>
            </a:r>
            <a:r>
              <a:rPr lang="ru-RU" sz="3100" dirty="0"/>
              <a:t> </a:t>
            </a:r>
            <a:r>
              <a:rPr lang="ru-RU" sz="3100" dirty="0" err="1"/>
              <a:t>цӀыху</a:t>
            </a:r>
            <a:r>
              <a:rPr lang="ru-RU" sz="3100" dirty="0"/>
              <a:t> </a:t>
            </a:r>
            <a:r>
              <a:rPr lang="ru-RU" sz="3100" dirty="0" err="1"/>
              <a:t>гупым</a:t>
            </a:r>
            <a:r>
              <a:rPr lang="ru-RU" sz="3100" dirty="0"/>
              <a:t> я </a:t>
            </a:r>
            <a:r>
              <a:rPr lang="ru-RU" sz="3100" dirty="0" err="1"/>
              <a:t>бзэм</a:t>
            </a:r>
            <a:r>
              <a:rPr lang="ru-RU" sz="3100" dirty="0"/>
              <a:t> </a:t>
            </a:r>
            <a:r>
              <a:rPr lang="ru-RU" sz="3100" dirty="0" err="1"/>
              <a:t>къыщыкӀуэу</a:t>
            </a:r>
            <a:r>
              <a:rPr lang="ru-RU" sz="3100" dirty="0"/>
              <a:t>, </a:t>
            </a:r>
            <a:r>
              <a:rPr lang="ru-RU" sz="3100" dirty="0" err="1"/>
              <a:t>ахэм</a:t>
            </a:r>
            <a:r>
              <a:rPr lang="ru-RU" sz="3100" dirty="0"/>
              <a:t> я </a:t>
            </a:r>
            <a:r>
              <a:rPr lang="ru-RU" sz="3100" dirty="0" err="1"/>
              <a:t>бзэр</a:t>
            </a:r>
            <a:r>
              <a:rPr lang="ru-RU" sz="3100" dirty="0"/>
              <a:t> </a:t>
            </a:r>
            <a:r>
              <a:rPr lang="ru-RU" sz="3100" dirty="0" err="1"/>
              <a:t>зыгъэбелджылыуэ</a:t>
            </a:r>
            <a:r>
              <a:rPr lang="ru-RU" sz="3100" dirty="0"/>
              <a:t> </a:t>
            </a:r>
            <a:r>
              <a:rPr lang="ru-RU" sz="3100" dirty="0" err="1"/>
              <a:t>щытым</a:t>
            </a:r>
            <a:r>
              <a:rPr lang="ru-RU" sz="3100" dirty="0"/>
              <a:t> </a:t>
            </a:r>
            <a:r>
              <a:rPr lang="ru-RU" sz="3100" b="1" dirty="0" err="1"/>
              <a:t>ӀэщӀагъэм</a:t>
            </a:r>
            <a:r>
              <a:rPr lang="ru-RU" sz="3100" b="1" dirty="0"/>
              <a:t> </a:t>
            </a:r>
            <a:r>
              <a:rPr lang="ru-RU" sz="3100" b="1" dirty="0" err="1"/>
              <a:t>епха</a:t>
            </a:r>
            <a:r>
              <a:rPr lang="ru-RU" sz="3100" b="1" dirty="0"/>
              <a:t> </a:t>
            </a:r>
            <a:r>
              <a:rPr lang="ru-RU" sz="3100" dirty="0"/>
              <a:t>(</a:t>
            </a:r>
            <a:r>
              <a:rPr lang="ru-RU" sz="3100" dirty="0" err="1"/>
              <a:t>профессиональнэ</a:t>
            </a:r>
            <a:r>
              <a:rPr lang="ru-RU" sz="3100" dirty="0"/>
              <a:t>) </a:t>
            </a:r>
            <a:r>
              <a:rPr lang="ru-RU" sz="3100" b="1" dirty="0" err="1"/>
              <a:t>псалъэкӀэ</a:t>
            </a:r>
            <a:r>
              <a:rPr lang="ru-RU" sz="3100" b="1" dirty="0"/>
              <a:t> </a:t>
            </a:r>
            <a:r>
              <a:rPr lang="ru-RU" sz="3100" dirty="0" err="1"/>
              <a:t>йоджэ</a:t>
            </a:r>
            <a:r>
              <a:rPr lang="ru-RU" sz="3100" dirty="0"/>
              <a:t>.</a:t>
            </a:r>
          </a:p>
          <a:p>
            <a:pPr algn="just"/>
            <a:r>
              <a:rPr lang="ru-RU" sz="3100" dirty="0" err="1"/>
              <a:t>Профессионализмэхэр</a:t>
            </a:r>
            <a:r>
              <a:rPr lang="ru-RU" sz="3100" dirty="0"/>
              <a:t> </a:t>
            </a:r>
            <a:r>
              <a:rPr lang="ru-RU" sz="3100" dirty="0" err="1"/>
              <a:t>къыкӀэрьшчынкӀэ</a:t>
            </a:r>
            <a:r>
              <a:rPr lang="ru-RU" sz="3100" dirty="0"/>
              <a:t> </a:t>
            </a:r>
            <a:r>
              <a:rPr lang="ru-RU" sz="3100" dirty="0" err="1"/>
              <a:t>Ӏэмал</a:t>
            </a:r>
            <a:r>
              <a:rPr lang="ru-RU" sz="3100" dirty="0"/>
              <a:t> </a:t>
            </a:r>
            <a:r>
              <a:rPr lang="ru-RU" sz="3100" dirty="0" err="1"/>
              <a:t>имыӀэу</a:t>
            </a:r>
            <a:r>
              <a:rPr lang="ru-RU" sz="3100" dirty="0"/>
              <a:t> </a:t>
            </a:r>
            <a:r>
              <a:rPr lang="ru-RU" sz="3100" dirty="0" err="1"/>
              <a:t>епхащ</a:t>
            </a:r>
            <a:r>
              <a:rPr lang="ru-RU" sz="3100" dirty="0"/>
              <a:t> </a:t>
            </a:r>
            <a:r>
              <a:rPr lang="ru-RU" sz="3100" dirty="0" err="1"/>
              <a:t>ӀэщӀагъэ</a:t>
            </a:r>
            <a:r>
              <a:rPr lang="ru-RU" sz="3100" dirty="0"/>
              <a:t> </a:t>
            </a:r>
            <a:r>
              <a:rPr lang="ru-RU" sz="3100" dirty="0" err="1"/>
              <a:t>хэхам</a:t>
            </a:r>
            <a:r>
              <a:rPr lang="ru-RU" sz="3100" dirty="0"/>
              <a:t>, абы </a:t>
            </a:r>
            <a:r>
              <a:rPr lang="ru-RU" sz="3100" dirty="0" err="1"/>
              <a:t>къыхэкӀыуи</a:t>
            </a:r>
            <a:r>
              <a:rPr lang="ru-RU" sz="3100" dirty="0"/>
              <a:t> а </a:t>
            </a:r>
            <a:r>
              <a:rPr lang="ru-RU" sz="3100" dirty="0" err="1"/>
              <a:t>псалъэхэр</a:t>
            </a:r>
            <a:r>
              <a:rPr lang="ru-RU" sz="3100" dirty="0"/>
              <a:t> </a:t>
            </a:r>
            <a:r>
              <a:rPr lang="ru-RU" sz="3100" dirty="0" err="1"/>
              <a:t>нэсу</a:t>
            </a:r>
            <a:r>
              <a:rPr lang="ru-RU" sz="3100" dirty="0"/>
              <a:t> </a:t>
            </a:r>
            <a:r>
              <a:rPr lang="ru-RU" sz="3100" dirty="0" err="1"/>
              <a:t>зыщӀэри</a:t>
            </a:r>
            <a:r>
              <a:rPr lang="ru-RU" sz="3100" dirty="0"/>
              <a:t> </a:t>
            </a:r>
            <a:r>
              <a:rPr lang="ru-RU" sz="3100" dirty="0" err="1"/>
              <a:t>къэзыгъэсэбэпри</a:t>
            </a:r>
            <a:r>
              <a:rPr lang="ru-RU" sz="3100" dirty="0"/>
              <a:t> а </a:t>
            </a:r>
            <a:r>
              <a:rPr lang="ru-RU" sz="3100" dirty="0" err="1"/>
              <a:t>ӀэщӀагъэм</a:t>
            </a:r>
            <a:r>
              <a:rPr lang="ru-RU" sz="3100" dirty="0"/>
              <a:t> </a:t>
            </a:r>
            <a:r>
              <a:rPr lang="ru-RU" sz="3100" dirty="0" err="1"/>
              <a:t>ирилажьэхэрщ</a:t>
            </a:r>
            <a:r>
              <a:rPr lang="ru-RU" sz="3100" dirty="0"/>
              <a:t>. </a:t>
            </a:r>
            <a:r>
              <a:rPr lang="ru-RU" sz="3100" dirty="0" err="1"/>
              <a:t>Псалъэм</a:t>
            </a:r>
            <a:r>
              <a:rPr lang="ru-RU" sz="3100" dirty="0"/>
              <a:t> </a:t>
            </a:r>
            <a:r>
              <a:rPr lang="ru-RU" sz="3100" dirty="0" err="1"/>
              <a:t>папщӀэ</a:t>
            </a:r>
            <a:r>
              <a:rPr lang="ru-RU" sz="3100" dirty="0"/>
              <a:t>, </a:t>
            </a:r>
            <a:r>
              <a:rPr lang="ru-RU" sz="3100" dirty="0" err="1"/>
              <a:t>мэкъуауэхэм</a:t>
            </a:r>
            <a:r>
              <a:rPr lang="ru-RU" sz="3100" dirty="0"/>
              <a:t> я </a:t>
            </a:r>
            <a:r>
              <a:rPr lang="ru-RU" sz="3100" dirty="0" err="1"/>
              <a:t>бзэм</a:t>
            </a:r>
            <a:r>
              <a:rPr lang="ru-RU" sz="3100" dirty="0"/>
              <a:t> куэдрэ </a:t>
            </a:r>
            <a:r>
              <a:rPr lang="ru-RU" sz="3100" dirty="0" err="1"/>
              <a:t>къыщагъэсэбэп</a:t>
            </a:r>
            <a:r>
              <a:rPr lang="ru-RU" sz="3100" dirty="0"/>
              <a:t> </a:t>
            </a:r>
            <a:r>
              <a:rPr lang="ru-RU" sz="3100" b="1" dirty="0" err="1"/>
              <a:t>жьагъуэ</a:t>
            </a:r>
            <a:r>
              <a:rPr lang="ru-RU" sz="3100" b="1" dirty="0"/>
              <a:t>, </a:t>
            </a:r>
            <a:r>
              <a:rPr lang="ru-RU" sz="3100" b="1" dirty="0" err="1"/>
              <a:t>пакъэ</a:t>
            </a:r>
            <a:r>
              <a:rPr lang="ru-RU" sz="3100" b="1" dirty="0"/>
              <a:t>, </a:t>
            </a:r>
            <a:r>
              <a:rPr lang="ru-RU" sz="3100" b="1" dirty="0" err="1"/>
              <a:t>Ӏэнэ</a:t>
            </a:r>
            <a:r>
              <a:rPr lang="ru-RU" sz="3100" b="1" dirty="0"/>
              <a:t> </a:t>
            </a:r>
            <a:r>
              <a:rPr lang="ru-RU" sz="3100" b="1" dirty="0" err="1"/>
              <a:t>щтэн</a:t>
            </a:r>
            <a:r>
              <a:rPr lang="ru-RU" sz="3100" b="1" dirty="0"/>
              <a:t>, </a:t>
            </a:r>
            <a:r>
              <a:rPr lang="ru-RU" sz="3100" b="1" dirty="0" err="1"/>
              <a:t>лэпӀанкӀэ</a:t>
            </a:r>
            <a:r>
              <a:rPr lang="ru-RU" sz="3100" b="1" dirty="0"/>
              <a:t>, </a:t>
            </a:r>
            <a:r>
              <a:rPr lang="ru-RU" sz="3100" b="1" dirty="0" err="1"/>
              <a:t>лъэпсылъэ</a:t>
            </a:r>
            <a:r>
              <a:rPr lang="ru-RU" sz="3100" b="1" dirty="0"/>
              <a:t>, </a:t>
            </a:r>
            <a:r>
              <a:rPr lang="ru-RU" sz="3100" b="1" dirty="0" err="1"/>
              <a:t>шэмэдж</a:t>
            </a:r>
            <a:r>
              <a:rPr lang="ru-RU" sz="3100" b="1" dirty="0"/>
              <a:t> </a:t>
            </a:r>
            <a:r>
              <a:rPr lang="ru-RU" sz="3100" b="1" dirty="0" err="1"/>
              <a:t>жьэгъупс</a:t>
            </a:r>
            <a:r>
              <a:rPr lang="ru-RU" sz="3100" b="1" dirty="0"/>
              <a:t>, </a:t>
            </a:r>
            <a:r>
              <a:rPr lang="ru-RU" sz="3100" dirty="0" err="1"/>
              <a:t>нэгъуэщӀхэри</a:t>
            </a:r>
            <a:r>
              <a:rPr lang="ru-RU" sz="3100" dirty="0"/>
              <a:t>.</a:t>
            </a:r>
          </a:p>
          <a:p>
            <a:pPr algn="just"/>
            <a:endParaRPr lang="ru-RU" sz="3100" dirty="0"/>
          </a:p>
        </p:txBody>
      </p:sp>
    </p:spTree>
    <p:extLst>
      <p:ext uri="{BB962C8B-B14F-4D97-AF65-F5344CB8AC3E}">
        <p14:creationId xmlns:p14="http://schemas.microsoft.com/office/powerpoint/2010/main" val="153629349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ДИАЛЕКТЫМ ЕХЬЭЛӀА ПСАЛЪЭХЭР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algn="just"/>
            <a:r>
              <a:rPr lang="ru-RU" dirty="0" err="1" smtClean="0"/>
              <a:t>Къызэдагъэсэбэп</a:t>
            </a:r>
            <a:r>
              <a:rPr lang="ru-RU" dirty="0" smtClean="0"/>
              <a:t> </a:t>
            </a:r>
            <a:r>
              <a:rPr lang="ru-RU" dirty="0" err="1"/>
              <a:t>лъэпкъпсо</a:t>
            </a:r>
            <a:r>
              <a:rPr lang="ru-RU" dirty="0"/>
              <a:t> </a:t>
            </a:r>
            <a:r>
              <a:rPr lang="ru-RU" dirty="0" err="1"/>
              <a:t>лексикэм</a:t>
            </a:r>
            <a:r>
              <a:rPr lang="ru-RU" dirty="0"/>
              <a:t> </a:t>
            </a:r>
            <a:r>
              <a:rPr lang="ru-RU" dirty="0" err="1"/>
              <a:t>нэмыщӀ</a:t>
            </a:r>
            <a:r>
              <a:rPr lang="ru-RU" dirty="0"/>
              <a:t>, </a:t>
            </a:r>
            <a:r>
              <a:rPr lang="ru-RU" dirty="0" err="1"/>
              <a:t>ищхьэкӀэ</a:t>
            </a:r>
            <a:r>
              <a:rPr lang="ru-RU" dirty="0"/>
              <a:t> </a:t>
            </a:r>
            <a:r>
              <a:rPr lang="ru-RU" dirty="0" err="1"/>
              <a:t>зэрыщыжытӀащи</a:t>
            </a:r>
            <a:r>
              <a:rPr lang="ru-RU" dirty="0"/>
              <a:t>, </a:t>
            </a:r>
            <a:r>
              <a:rPr lang="ru-RU" dirty="0" err="1"/>
              <a:t>къэбэрдей-шэрджэсыбзэм</a:t>
            </a:r>
            <a:r>
              <a:rPr lang="ru-RU" dirty="0"/>
              <a:t> </a:t>
            </a:r>
            <a:r>
              <a:rPr lang="ru-RU" dirty="0" err="1"/>
              <a:t>хохьэ</a:t>
            </a:r>
            <a:r>
              <a:rPr lang="ru-RU" dirty="0"/>
              <a:t> щӀыпӀэ </a:t>
            </a:r>
            <a:r>
              <a:rPr lang="ru-RU" dirty="0" err="1"/>
              <a:t>лексикэри</a:t>
            </a:r>
            <a:r>
              <a:rPr lang="ru-RU" dirty="0"/>
              <a:t>. Абы </a:t>
            </a:r>
            <a:r>
              <a:rPr lang="ru-RU" dirty="0" err="1"/>
              <a:t>гупышхуэу</a:t>
            </a:r>
            <a:r>
              <a:rPr lang="ru-RU" dirty="0"/>
              <a:t> </a:t>
            </a:r>
            <a:r>
              <a:rPr lang="ru-RU" dirty="0" err="1"/>
              <a:t>къыхобелджылыкӀ</a:t>
            </a:r>
            <a:r>
              <a:rPr lang="ru-RU" dirty="0"/>
              <a:t> диалект </a:t>
            </a:r>
            <a:r>
              <a:rPr lang="ru-RU" dirty="0" err="1"/>
              <a:t>псалъэхэр</a:t>
            </a:r>
            <a:r>
              <a:rPr lang="ru-RU" dirty="0"/>
              <a:t>. </a:t>
            </a:r>
            <a:r>
              <a:rPr lang="ru-RU" b="1" dirty="0"/>
              <a:t>Диалект </a:t>
            </a:r>
            <a:r>
              <a:rPr lang="ru-RU" b="1" dirty="0" err="1"/>
              <a:t>псалъэкӀэ</a:t>
            </a:r>
            <a:r>
              <a:rPr lang="ru-RU" b="1" dirty="0"/>
              <a:t> </a:t>
            </a:r>
            <a:r>
              <a:rPr lang="ru-RU" dirty="0" err="1"/>
              <a:t>йоджэ</a:t>
            </a:r>
            <a:r>
              <a:rPr lang="ru-RU" dirty="0"/>
              <a:t> щӀыпӀэ </a:t>
            </a:r>
            <a:r>
              <a:rPr lang="ru-RU" dirty="0" err="1"/>
              <a:t>лексикэм</a:t>
            </a:r>
            <a:r>
              <a:rPr lang="ru-RU" dirty="0"/>
              <a:t> </a:t>
            </a:r>
            <a:r>
              <a:rPr lang="ru-RU" dirty="0" err="1"/>
              <a:t>щыщу</a:t>
            </a:r>
            <a:r>
              <a:rPr lang="ru-RU" dirty="0"/>
              <a:t> </a:t>
            </a:r>
            <a:r>
              <a:rPr lang="ru-RU" dirty="0" err="1"/>
              <a:t>щӀыналъэ</a:t>
            </a:r>
            <a:r>
              <a:rPr lang="ru-RU" dirty="0"/>
              <a:t> </a:t>
            </a:r>
            <a:r>
              <a:rPr lang="ru-RU" dirty="0" err="1"/>
              <a:t>гуэрым</a:t>
            </a:r>
            <a:r>
              <a:rPr lang="ru-RU" dirty="0"/>
              <a:t> </a:t>
            </a:r>
            <a:r>
              <a:rPr lang="ru-RU" dirty="0" err="1"/>
              <a:t>щыпсэухэр</a:t>
            </a:r>
            <a:r>
              <a:rPr lang="ru-RU" dirty="0"/>
              <a:t> я </a:t>
            </a:r>
            <a:r>
              <a:rPr lang="ru-RU" dirty="0" err="1"/>
              <a:t>бзэкӀэ</a:t>
            </a:r>
            <a:r>
              <a:rPr lang="ru-RU" dirty="0"/>
              <a:t> </a:t>
            </a:r>
            <a:r>
              <a:rPr lang="ru-RU" dirty="0" err="1"/>
              <a:t>къыгуэзыгъэщхьэхукӀ</a:t>
            </a:r>
            <a:r>
              <a:rPr lang="ru-RU" dirty="0"/>
              <a:t> </a:t>
            </a:r>
            <a:r>
              <a:rPr lang="ru-RU" dirty="0" err="1"/>
              <a:t>псалъэхэм</a:t>
            </a:r>
            <a:r>
              <a:rPr lang="ru-RU" dirty="0"/>
              <a:t>. Диалект псалъэ </a:t>
            </a:r>
            <a:r>
              <a:rPr lang="ru-RU" dirty="0" err="1"/>
              <a:t>жыхуаӀэм</a:t>
            </a:r>
            <a:r>
              <a:rPr lang="ru-RU" dirty="0"/>
              <a:t> </a:t>
            </a:r>
            <a:r>
              <a:rPr lang="ru-RU" dirty="0" err="1"/>
              <a:t>хыхьэнкӀэ</a:t>
            </a:r>
            <a:r>
              <a:rPr lang="ru-RU" dirty="0"/>
              <a:t> </a:t>
            </a:r>
            <a:r>
              <a:rPr lang="ru-RU" dirty="0" err="1"/>
              <a:t>мэхъу</a:t>
            </a:r>
            <a:r>
              <a:rPr lang="ru-RU" dirty="0"/>
              <a:t> </a:t>
            </a:r>
            <a:r>
              <a:rPr lang="ru-RU" dirty="0" err="1"/>
              <a:t>зэдай</a:t>
            </a:r>
            <a:r>
              <a:rPr lang="ru-RU" dirty="0"/>
              <a:t> </a:t>
            </a:r>
            <a:r>
              <a:rPr lang="ru-RU" dirty="0" err="1"/>
              <a:t>национальнэ</a:t>
            </a:r>
            <a:r>
              <a:rPr lang="ru-RU" dirty="0"/>
              <a:t> </a:t>
            </a:r>
            <a:r>
              <a:rPr lang="ru-RU" dirty="0" err="1"/>
              <a:t>бзэм</a:t>
            </a:r>
            <a:r>
              <a:rPr lang="ru-RU" dirty="0"/>
              <a:t> и </a:t>
            </a:r>
            <a:r>
              <a:rPr lang="ru-RU" dirty="0" err="1"/>
              <a:t>зы</a:t>
            </a:r>
            <a:r>
              <a:rPr lang="ru-RU" dirty="0"/>
              <a:t> </a:t>
            </a:r>
            <a:r>
              <a:rPr lang="ru-RU" dirty="0" err="1"/>
              <a:t>диалектым</a:t>
            </a:r>
            <a:r>
              <a:rPr lang="ru-RU" dirty="0"/>
              <a:t> е диалект </a:t>
            </a:r>
            <a:r>
              <a:rPr lang="ru-RU" dirty="0" err="1"/>
              <a:t>зыбжанэм</a:t>
            </a:r>
            <a:r>
              <a:rPr lang="ru-RU" dirty="0"/>
              <a:t> </a:t>
            </a:r>
            <a:r>
              <a:rPr lang="ru-RU" dirty="0" err="1"/>
              <a:t>щыщ</a:t>
            </a:r>
            <a:r>
              <a:rPr lang="ru-RU" dirty="0"/>
              <a:t> </a:t>
            </a:r>
            <a:r>
              <a:rPr lang="ru-RU" dirty="0" err="1" smtClean="0"/>
              <a:t>псалъэхэр</a:t>
            </a:r>
            <a:r>
              <a:rPr lang="ru-RU" dirty="0" smtClean="0"/>
              <a:t>.</a:t>
            </a:r>
          </a:p>
          <a:p>
            <a:pPr algn="just"/>
            <a:r>
              <a:rPr lang="ru-RU" dirty="0" err="1" smtClean="0"/>
              <a:t>Лъэпкъсо</a:t>
            </a:r>
            <a:r>
              <a:rPr lang="ru-RU" dirty="0" smtClean="0"/>
              <a:t> </a:t>
            </a:r>
            <a:r>
              <a:rPr lang="ru-RU" dirty="0" err="1"/>
              <a:t>лексикэм</a:t>
            </a:r>
            <a:r>
              <a:rPr lang="ru-RU" dirty="0"/>
              <a:t> и </a:t>
            </a:r>
            <a:r>
              <a:rPr lang="ru-RU" dirty="0" err="1"/>
              <a:t>псалъэхэу</a:t>
            </a:r>
            <a:r>
              <a:rPr lang="ru-RU" dirty="0"/>
              <a:t> </a:t>
            </a:r>
            <a:r>
              <a:rPr lang="ru-RU" b="1" dirty="0" err="1"/>
              <a:t>тепщэч</a:t>
            </a:r>
            <a:r>
              <a:rPr lang="ru-RU" b="1" dirty="0"/>
              <a:t>, </a:t>
            </a:r>
            <a:r>
              <a:rPr lang="ru-RU" b="1" dirty="0" err="1"/>
              <a:t>танэ</a:t>
            </a:r>
            <a:r>
              <a:rPr lang="ru-RU" b="1" dirty="0"/>
              <a:t> </a:t>
            </a:r>
            <a:r>
              <a:rPr lang="ru-RU" dirty="0" err="1"/>
              <a:t>жыхуэтӀэхэм</a:t>
            </a:r>
            <a:r>
              <a:rPr lang="ru-RU" dirty="0"/>
              <a:t> я </a:t>
            </a:r>
            <a:r>
              <a:rPr lang="ru-RU" dirty="0" err="1"/>
              <a:t>пӀэкӀэ</a:t>
            </a:r>
            <a:r>
              <a:rPr lang="ru-RU" dirty="0"/>
              <a:t> </a:t>
            </a:r>
            <a:r>
              <a:rPr lang="ru-RU" dirty="0" err="1"/>
              <a:t>беслъэней</a:t>
            </a:r>
            <a:r>
              <a:rPr lang="ru-RU" dirty="0"/>
              <a:t> </a:t>
            </a:r>
            <a:r>
              <a:rPr lang="ru-RU" dirty="0" err="1"/>
              <a:t>диалектым</a:t>
            </a:r>
            <a:r>
              <a:rPr lang="ru-RU" dirty="0"/>
              <a:t> </a:t>
            </a:r>
            <a:r>
              <a:rPr lang="ru-RU" dirty="0" err="1"/>
              <a:t>къыщагъэсэбэп</a:t>
            </a:r>
            <a:r>
              <a:rPr lang="ru-RU" dirty="0"/>
              <a:t> </a:t>
            </a:r>
            <a:r>
              <a:rPr lang="ru-RU" b="1" dirty="0" err="1"/>
              <a:t>лагъэ</a:t>
            </a:r>
            <a:r>
              <a:rPr lang="ru-RU" b="1" dirty="0"/>
              <a:t>, </a:t>
            </a:r>
            <a:r>
              <a:rPr lang="ru-RU" b="1" dirty="0" err="1"/>
              <a:t>шкӀэжь</a:t>
            </a:r>
            <a:r>
              <a:rPr lang="ru-RU" b="1" dirty="0"/>
              <a:t> </a:t>
            </a:r>
            <a:r>
              <a:rPr lang="ru-RU" dirty="0" err="1"/>
              <a:t>псалъэхэр</a:t>
            </a:r>
            <a:r>
              <a:rPr lang="ru-RU" dirty="0"/>
              <a:t>. Кубань </a:t>
            </a:r>
            <a:r>
              <a:rPr lang="ru-RU" dirty="0" err="1"/>
              <a:t>диалектым</a:t>
            </a:r>
            <a:r>
              <a:rPr lang="ru-RU" dirty="0"/>
              <a:t> </a:t>
            </a:r>
            <a:r>
              <a:rPr lang="ru-RU" dirty="0" err="1"/>
              <a:t>къыщагъэсэбэп</a:t>
            </a:r>
            <a:r>
              <a:rPr lang="ru-RU" dirty="0"/>
              <a:t> </a:t>
            </a:r>
            <a:r>
              <a:rPr lang="ru-RU" b="1" dirty="0" err="1"/>
              <a:t>бэгъащӀэ</a:t>
            </a:r>
            <a:r>
              <a:rPr lang="ru-RU" b="1" dirty="0"/>
              <a:t>, </a:t>
            </a:r>
            <a:r>
              <a:rPr lang="ru-RU" b="1" dirty="0" err="1"/>
              <a:t>бэкӀай</a:t>
            </a:r>
            <a:r>
              <a:rPr lang="ru-RU" b="1" dirty="0"/>
              <a:t>, </a:t>
            </a:r>
            <a:r>
              <a:rPr lang="ru-RU" b="1" dirty="0" err="1"/>
              <a:t>гъэпэн</a:t>
            </a:r>
            <a:r>
              <a:rPr lang="ru-RU" b="1" dirty="0"/>
              <a:t> </a:t>
            </a:r>
            <a:r>
              <a:rPr lang="ru-RU" dirty="0" err="1"/>
              <a:t>псалъэхэр</a:t>
            </a:r>
            <a:r>
              <a:rPr lang="ru-RU" dirty="0"/>
              <a:t> </a:t>
            </a:r>
            <a:r>
              <a:rPr lang="ru-RU" b="1" dirty="0" err="1"/>
              <a:t>гъащӀэ</a:t>
            </a:r>
            <a:r>
              <a:rPr lang="ru-RU" b="1" dirty="0"/>
              <a:t> </a:t>
            </a:r>
            <a:r>
              <a:rPr lang="ru-RU" b="1" dirty="0" err="1"/>
              <a:t>кӀыхь</a:t>
            </a:r>
            <a:r>
              <a:rPr lang="ru-RU" b="1" dirty="0"/>
              <a:t>, </a:t>
            </a:r>
            <a:r>
              <a:rPr lang="ru-RU" b="1" dirty="0" err="1"/>
              <a:t>куэд</a:t>
            </a:r>
            <a:r>
              <a:rPr lang="ru-RU" b="1" dirty="0"/>
              <a:t> </a:t>
            </a:r>
            <a:r>
              <a:rPr lang="ru-RU" b="1" dirty="0" err="1"/>
              <a:t>дыдэ</a:t>
            </a:r>
            <a:r>
              <a:rPr lang="ru-RU" b="1" dirty="0"/>
              <a:t>, </a:t>
            </a:r>
            <a:r>
              <a:rPr lang="ru-RU" b="1" dirty="0" err="1"/>
              <a:t>гъэгузэвэн</a:t>
            </a:r>
            <a:r>
              <a:rPr lang="ru-RU" b="1" dirty="0"/>
              <a:t> </a:t>
            </a:r>
            <a:r>
              <a:rPr lang="ru-RU" dirty="0"/>
              <a:t>(</a:t>
            </a:r>
            <a:r>
              <a:rPr lang="ru-RU" dirty="0" err="1"/>
              <a:t>гъэпӀейтеин</a:t>
            </a:r>
            <a:r>
              <a:rPr lang="ru-RU" dirty="0"/>
              <a:t>) </a:t>
            </a:r>
            <a:r>
              <a:rPr lang="ru-RU" dirty="0" err="1"/>
              <a:t>жыхуэтӀэхэм</a:t>
            </a:r>
            <a:r>
              <a:rPr lang="ru-RU" dirty="0"/>
              <a:t> я </a:t>
            </a:r>
            <a:r>
              <a:rPr lang="ru-RU" dirty="0" err="1"/>
              <a:t>пӀэкӀэ</a:t>
            </a:r>
            <a:r>
              <a:rPr lang="ru-RU" dirty="0"/>
              <a:t>. </a:t>
            </a:r>
            <a:r>
              <a:rPr lang="ru-RU" dirty="0" err="1"/>
              <a:t>АдыгэбзэмкӀэ</a:t>
            </a:r>
            <a:r>
              <a:rPr lang="ru-RU" dirty="0"/>
              <a:t> 5-6-нэ </a:t>
            </a:r>
            <a:r>
              <a:rPr lang="ru-RU" dirty="0" err="1"/>
              <a:t>классхэм</a:t>
            </a:r>
            <a:r>
              <a:rPr lang="ru-RU" dirty="0"/>
              <a:t> </a:t>
            </a:r>
            <a:r>
              <a:rPr lang="ru-RU" dirty="0" err="1"/>
              <a:t>папщӀэ</a:t>
            </a:r>
            <a:r>
              <a:rPr lang="ru-RU" dirty="0"/>
              <a:t> </a:t>
            </a:r>
            <a:r>
              <a:rPr lang="ru-RU" dirty="0" err="1"/>
              <a:t>учебникым</a:t>
            </a:r>
            <a:r>
              <a:rPr lang="ru-RU" dirty="0"/>
              <a:t> </a:t>
            </a:r>
            <a:r>
              <a:rPr lang="ru-RU" dirty="0" err="1"/>
              <a:t>къызэрыщыгъэлъэгъуащи</a:t>
            </a:r>
            <a:r>
              <a:rPr lang="ru-RU" dirty="0"/>
              <a:t>, </a:t>
            </a:r>
            <a:r>
              <a:rPr lang="ru-RU" b="1" dirty="0" err="1"/>
              <a:t>мастэкъуаншэ</a:t>
            </a:r>
            <a:r>
              <a:rPr lang="ru-RU" b="1" dirty="0"/>
              <a:t>, </a:t>
            </a:r>
            <a:r>
              <a:rPr lang="ru-RU" b="1" dirty="0" err="1"/>
              <a:t>кӀэлындор</a:t>
            </a:r>
            <a:r>
              <a:rPr lang="ru-RU" b="1" dirty="0"/>
              <a:t>, </a:t>
            </a:r>
            <a:r>
              <a:rPr lang="ru-RU" b="1" dirty="0" err="1"/>
              <a:t>чыржын</a:t>
            </a:r>
            <a:r>
              <a:rPr lang="ru-RU" b="1" dirty="0"/>
              <a:t>, </a:t>
            </a:r>
            <a:r>
              <a:rPr lang="ru-RU" b="1" dirty="0" err="1"/>
              <a:t>пщагъэ</a:t>
            </a:r>
            <a:r>
              <a:rPr lang="ru-RU" b="1" dirty="0"/>
              <a:t>, </a:t>
            </a:r>
            <a:r>
              <a:rPr lang="ru-RU" b="1" dirty="0" err="1"/>
              <a:t>бжьыныху</a:t>
            </a:r>
            <a:r>
              <a:rPr lang="ru-RU" b="1" dirty="0"/>
              <a:t> </a:t>
            </a:r>
            <a:r>
              <a:rPr lang="ru-RU" dirty="0" err="1"/>
              <a:t>жыхуэтӀэхэм</a:t>
            </a:r>
            <a:r>
              <a:rPr lang="ru-RU" dirty="0"/>
              <a:t> я </a:t>
            </a:r>
            <a:r>
              <a:rPr lang="ru-RU" dirty="0" err="1"/>
              <a:t>пӀэкӀэ</a:t>
            </a:r>
            <a:r>
              <a:rPr lang="ru-RU" dirty="0"/>
              <a:t> Тэрч </a:t>
            </a:r>
            <a:r>
              <a:rPr lang="ru-RU" dirty="0" err="1"/>
              <a:t>щӀыналъэм</a:t>
            </a:r>
            <a:r>
              <a:rPr lang="ru-RU" dirty="0"/>
              <a:t> </a:t>
            </a:r>
            <a:r>
              <a:rPr lang="ru-RU" dirty="0" err="1"/>
              <a:t>къыщагъэсэбэп</a:t>
            </a:r>
            <a:r>
              <a:rPr lang="ru-RU" dirty="0"/>
              <a:t> </a:t>
            </a:r>
            <a:r>
              <a:rPr lang="ru-RU" b="1" dirty="0" err="1"/>
              <a:t>кӀэмастэ</a:t>
            </a:r>
            <a:r>
              <a:rPr lang="ru-RU" b="1" dirty="0"/>
              <a:t>, </a:t>
            </a:r>
            <a:r>
              <a:rPr lang="ru-RU" b="1" dirty="0" err="1"/>
              <a:t>пырхъуэ</a:t>
            </a:r>
            <a:r>
              <a:rPr lang="ru-RU" b="1" dirty="0"/>
              <a:t>, </a:t>
            </a:r>
            <a:r>
              <a:rPr lang="ru-RU" b="1" dirty="0" err="1"/>
              <a:t>хьэтыкъ</a:t>
            </a:r>
            <a:r>
              <a:rPr lang="ru-RU" b="1" dirty="0"/>
              <a:t>, </a:t>
            </a:r>
            <a:r>
              <a:rPr lang="ru-RU" b="1" dirty="0" err="1"/>
              <a:t>хъамыр</a:t>
            </a:r>
            <a:r>
              <a:rPr lang="ru-RU" b="1" dirty="0"/>
              <a:t>, </a:t>
            </a:r>
            <a:r>
              <a:rPr lang="ru-RU" b="1" dirty="0" err="1"/>
              <a:t>сомсакъ</a:t>
            </a:r>
            <a:r>
              <a:rPr lang="ru-RU" b="1" dirty="0"/>
              <a:t> </a:t>
            </a:r>
            <a:r>
              <a:rPr lang="ru-RU" dirty="0" err="1"/>
              <a:t>псалъэхэр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1861795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sz="2300" dirty="0"/>
              <a:t>Диалект </a:t>
            </a:r>
            <a:r>
              <a:rPr lang="ru-RU" sz="2300" dirty="0" err="1"/>
              <a:t>псалъэхэмрэ</a:t>
            </a:r>
            <a:r>
              <a:rPr lang="ru-RU" sz="2300" dirty="0"/>
              <a:t> </a:t>
            </a:r>
            <a:r>
              <a:rPr lang="ru-RU" sz="2300" dirty="0" err="1"/>
              <a:t>псоми</a:t>
            </a:r>
            <a:r>
              <a:rPr lang="ru-RU" sz="2300" dirty="0"/>
              <a:t> </a:t>
            </a:r>
            <a:r>
              <a:rPr lang="ru-RU" sz="2300" dirty="0" err="1"/>
              <a:t>къызэдагъэсэбэпхэмрэ</a:t>
            </a:r>
            <a:r>
              <a:rPr lang="ru-RU" sz="2300" dirty="0"/>
              <a:t> </a:t>
            </a:r>
            <a:r>
              <a:rPr lang="ru-RU" sz="2300" dirty="0" err="1"/>
              <a:t>тэмэму</a:t>
            </a:r>
            <a:r>
              <a:rPr lang="ru-RU" sz="2300" dirty="0"/>
              <a:t> </a:t>
            </a:r>
            <a:r>
              <a:rPr lang="ru-RU" sz="2300" dirty="0" err="1"/>
              <a:t>зэхагъэкӀыфу</a:t>
            </a:r>
            <a:r>
              <a:rPr lang="ru-RU" sz="2300" dirty="0"/>
              <a:t> </a:t>
            </a:r>
            <a:r>
              <a:rPr lang="ru-RU" sz="2300" dirty="0" err="1"/>
              <a:t>еджакӀуэхэр</a:t>
            </a:r>
            <a:r>
              <a:rPr lang="ru-RU" sz="2300" dirty="0"/>
              <a:t> </a:t>
            </a:r>
            <a:r>
              <a:rPr lang="ru-RU" sz="2300" dirty="0" err="1"/>
              <a:t>егъэсэным</a:t>
            </a:r>
            <a:r>
              <a:rPr lang="ru-RU" sz="2300" dirty="0"/>
              <a:t> </a:t>
            </a:r>
            <a:r>
              <a:rPr lang="ru-RU" sz="2300" dirty="0" err="1"/>
              <a:t>папщӀэ</a:t>
            </a:r>
            <a:r>
              <a:rPr lang="ru-RU" sz="2300" dirty="0"/>
              <a:t>, </a:t>
            </a:r>
            <a:r>
              <a:rPr lang="ru-RU" sz="2300" dirty="0" err="1"/>
              <a:t>къэгъэсэбэпыпхъэщ</a:t>
            </a:r>
            <a:r>
              <a:rPr lang="ru-RU" sz="2300" dirty="0"/>
              <a:t> мы </a:t>
            </a:r>
            <a:r>
              <a:rPr lang="ru-RU" sz="2300" dirty="0" err="1"/>
              <a:t>къэкӀуэнухэм</a:t>
            </a:r>
            <a:r>
              <a:rPr lang="ru-RU" sz="2300" dirty="0"/>
              <a:t> </a:t>
            </a:r>
            <a:r>
              <a:rPr lang="ru-RU" sz="2300" dirty="0" err="1"/>
              <a:t>хуэдэ</a:t>
            </a:r>
            <a:r>
              <a:rPr lang="ru-RU" sz="2300" dirty="0"/>
              <a:t> </a:t>
            </a:r>
            <a:r>
              <a:rPr lang="ru-RU" sz="2300" dirty="0" err="1"/>
              <a:t>лэжьыгъэхэри</a:t>
            </a:r>
            <a:r>
              <a:rPr lang="ru-RU" sz="2300" dirty="0"/>
              <a:t>:</a:t>
            </a:r>
          </a:p>
          <a:p>
            <a:pPr lvl="0" algn="just"/>
            <a:r>
              <a:rPr lang="ru-RU" sz="2300" dirty="0"/>
              <a:t>Диалект </a:t>
            </a:r>
            <a:r>
              <a:rPr lang="ru-RU" sz="2300" dirty="0" err="1"/>
              <a:t>псалъэхэр</a:t>
            </a:r>
            <a:r>
              <a:rPr lang="ru-RU" sz="2300" dirty="0"/>
              <a:t> </a:t>
            </a:r>
            <a:r>
              <a:rPr lang="ru-RU" sz="2300" dirty="0" err="1"/>
              <a:t>словарым</a:t>
            </a:r>
            <a:r>
              <a:rPr lang="ru-RU" sz="2300" dirty="0"/>
              <a:t> </a:t>
            </a:r>
            <a:r>
              <a:rPr lang="ru-RU" sz="2300" dirty="0" err="1"/>
              <a:t>къыщагъуэту</a:t>
            </a:r>
            <a:r>
              <a:rPr lang="ru-RU" sz="2300" dirty="0"/>
              <a:t>, </a:t>
            </a:r>
            <a:r>
              <a:rPr lang="ru-RU" sz="2300" dirty="0" err="1"/>
              <a:t>къызэдагъэсэбэп</a:t>
            </a:r>
            <a:r>
              <a:rPr lang="ru-RU" sz="2300" dirty="0"/>
              <a:t> </a:t>
            </a:r>
            <a:r>
              <a:rPr lang="ru-RU" sz="2300" dirty="0" err="1"/>
              <a:t>псалъэхэм</a:t>
            </a:r>
            <a:r>
              <a:rPr lang="ru-RU" sz="2300" dirty="0"/>
              <a:t> </a:t>
            </a:r>
            <a:r>
              <a:rPr lang="ru-RU" sz="2300" dirty="0" err="1"/>
              <a:t>щыщу</a:t>
            </a:r>
            <a:r>
              <a:rPr lang="ru-RU" sz="2300" dirty="0"/>
              <a:t> </a:t>
            </a:r>
            <a:r>
              <a:rPr lang="ru-RU" sz="2300" dirty="0" err="1"/>
              <a:t>ахэм</a:t>
            </a:r>
            <a:r>
              <a:rPr lang="ru-RU" sz="2300" dirty="0"/>
              <a:t> </a:t>
            </a:r>
            <a:r>
              <a:rPr lang="ru-RU" sz="2300" dirty="0" err="1"/>
              <a:t>гуэгъу</a:t>
            </a:r>
            <a:r>
              <a:rPr lang="ru-RU" sz="2300" dirty="0"/>
              <a:t> </a:t>
            </a:r>
            <a:r>
              <a:rPr lang="ru-RU" sz="2300" dirty="0" err="1"/>
              <a:t>къахуэхъухэри</a:t>
            </a:r>
            <a:r>
              <a:rPr lang="ru-RU" sz="2300" dirty="0"/>
              <a:t> </a:t>
            </a:r>
            <a:r>
              <a:rPr lang="ru-RU" sz="2300" dirty="0" err="1"/>
              <a:t>кърагъэувэлӀэн</a:t>
            </a:r>
            <a:r>
              <a:rPr lang="ru-RU" sz="2300" dirty="0"/>
              <a:t>. </a:t>
            </a:r>
            <a:r>
              <a:rPr lang="ru-RU" sz="2300" dirty="0" err="1"/>
              <a:t>Зэдай</a:t>
            </a:r>
            <a:r>
              <a:rPr lang="ru-RU" sz="2300" dirty="0"/>
              <a:t> </a:t>
            </a:r>
            <a:r>
              <a:rPr lang="ru-RU" sz="2300" dirty="0" err="1"/>
              <a:t>псалъэхэр</a:t>
            </a:r>
            <a:r>
              <a:rPr lang="ru-RU" sz="2300" dirty="0"/>
              <a:t> </a:t>
            </a:r>
            <a:r>
              <a:rPr lang="ru-RU" sz="2300" dirty="0" err="1"/>
              <a:t>хагъэувэурэ</a:t>
            </a:r>
            <a:r>
              <a:rPr lang="ru-RU" sz="2300" dirty="0"/>
              <a:t> </a:t>
            </a:r>
            <a:r>
              <a:rPr lang="ru-RU" sz="2300" dirty="0" err="1"/>
              <a:t>псалъэуха</a:t>
            </a:r>
            <a:r>
              <a:rPr lang="ru-RU" sz="2300" dirty="0"/>
              <a:t> </a:t>
            </a:r>
            <a:r>
              <a:rPr lang="ru-RU" sz="2300" dirty="0" err="1"/>
              <a:t>зэхалъхьэн</a:t>
            </a:r>
            <a:r>
              <a:rPr lang="ru-RU" sz="2300" dirty="0"/>
              <a:t>.</a:t>
            </a:r>
          </a:p>
          <a:p>
            <a:pPr lvl="0" algn="just"/>
            <a:r>
              <a:rPr lang="ru-RU" sz="2300" dirty="0" err="1"/>
              <a:t>Текстым</a:t>
            </a:r>
            <a:r>
              <a:rPr lang="ru-RU" sz="2300" dirty="0"/>
              <a:t> </a:t>
            </a:r>
            <a:r>
              <a:rPr lang="ru-RU" sz="2300" dirty="0" err="1"/>
              <a:t>къыщыхьа</a:t>
            </a:r>
            <a:r>
              <a:rPr lang="ru-RU" sz="2300" dirty="0"/>
              <a:t> диалект </a:t>
            </a:r>
            <a:r>
              <a:rPr lang="ru-RU" sz="2300" dirty="0" err="1"/>
              <a:t>псалъэхэр</a:t>
            </a:r>
            <a:r>
              <a:rPr lang="ru-RU" sz="2300" dirty="0"/>
              <a:t> </a:t>
            </a:r>
            <a:r>
              <a:rPr lang="ru-RU" sz="2300" dirty="0" err="1"/>
              <a:t>зэдай</a:t>
            </a:r>
            <a:r>
              <a:rPr lang="ru-RU" sz="2300" dirty="0"/>
              <a:t> </a:t>
            </a:r>
            <a:r>
              <a:rPr lang="ru-RU" sz="2300" dirty="0" err="1"/>
              <a:t>псалъэхэмкӀэ</a:t>
            </a:r>
            <a:r>
              <a:rPr lang="ru-RU" sz="2300" dirty="0"/>
              <a:t> </a:t>
            </a:r>
            <a:r>
              <a:rPr lang="ru-RU" sz="2300" dirty="0" err="1"/>
              <a:t>зэрахъуэкӀын</a:t>
            </a:r>
            <a:r>
              <a:rPr lang="ru-RU" sz="2300" dirty="0"/>
              <a:t>, а </a:t>
            </a:r>
            <a:r>
              <a:rPr lang="ru-RU" sz="2300" dirty="0" err="1"/>
              <a:t>псалъэхэм</a:t>
            </a:r>
            <a:r>
              <a:rPr lang="ru-RU" sz="2300" dirty="0"/>
              <a:t> </a:t>
            </a:r>
            <a:r>
              <a:rPr lang="ru-RU" sz="2300" dirty="0" err="1"/>
              <a:t>къаӀуатэ</a:t>
            </a:r>
            <a:r>
              <a:rPr lang="ru-RU" sz="2300" dirty="0"/>
              <a:t> </a:t>
            </a:r>
            <a:r>
              <a:rPr lang="ru-RU" sz="2300" dirty="0" err="1"/>
              <a:t>мыхьэнэхэри</a:t>
            </a:r>
            <a:r>
              <a:rPr lang="ru-RU" sz="2300" dirty="0"/>
              <a:t> </a:t>
            </a:r>
            <a:r>
              <a:rPr lang="ru-RU" sz="2300" dirty="0" err="1"/>
              <a:t>къыжыӀэн</a:t>
            </a:r>
            <a:r>
              <a:rPr lang="ru-RU" sz="2300" dirty="0"/>
              <a:t>.</a:t>
            </a:r>
          </a:p>
          <a:p>
            <a:pPr algn="just"/>
            <a:r>
              <a:rPr lang="ru-RU" sz="2300" dirty="0" err="1"/>
              <a:t>Художественнэ</a:t>
            </a:r>
            <a:r>
              <a:rPr lang="ru-RU" sz="2300" dirty="0"/>
              <a:t> </a:t>
            </a:r>
            <a:r>
              <a:rPr lang="ru-RU" sz="2300" dirty="0" err="1"/>
              <a:t>произведенэ</a:t>
            </a:r>
            <a:r>
              <a:rPr lang="ru-RU" sz="2300" dirty="0"/>
              <a:t> </a:t>
            </a:r>
            <a:r>
              <a:rPr lang="ru-RU" sz="2300" dirty="0" err="1"/>
              <a:t>гуэрым</a:t>
            </a:r>
            <a:r>
              <a:rPr lang="ru-RU" sz="2300" dirty="0"/>
              <a:t> е абы и </a:t>
            </a:r>
            <a:r>
              <a:rPr lang="ru-RU" sz="2300" dirty="0" err="1"/>
              <a:t>зы</a:t>
            </a:r>
            <a:r>
              <a:rPr lang="ru-RU" sz="2300" dirty="0"/>
              <a:t> </a:t>
            </a:r>
            <a:r>
              <a:rPr lang="ru-RU" sz="2300" dirty="0" err="1"/>
              <a:t>пычыгъуэ</a:t>
            </a:r>
            <a:r>
              <a:rPr lang="ru-RU" sz="2300" dirty="0"/>
              <a:t> </a:t>
            </a:r>
            <a:r>
              <a:rPr lang="ru-RU" sz="2300" dirty="0" err="1"/>
              <a:t>гуэрым</a:t>
            </a:r>
            <a:r>
              <a:rPr lang="ru-RU" sz="2300" dirty="0"/>
              <a:t> </a:t>
            </a:r>
            <a:r>
              <a:rPr lang="ru-RU" sz="2300" dirty="0" err="1"/>
              <a:t>хэт</a:t>
            </a:r>
            <a:r>
              <a:rPr lang="ru-RU" sz="2300" dirty="0"/>
              <a:t> </a:t>
            </a:r>
            <a:r>
              <a:rPr lang="ru-RU" sz="2300" dirty="0" err="1"/>
              <a:t>цӀыхухэм</a:t>
            </a:r>
            <a:r>
              <a:rPr lang="ru-RU" sz="2300" dirty="0"/>
              <a:t> я </a:t>
            </a:r>
            <a:r>
              <a:rPr lang="ru-RU" sz="2300" dirty="0" err="1"/>
              <a:t>бзэр</a:t>
            </a:r>
            <a:r>
              <a:rPr lang="ru-RU" sz="2300" dirty="0"/>
              <a:t> </a:t>
            </a:r>
            <a:r>
              <a:rPr lang="ru-RU" sz="2300" dirty="0" err="1"/>
              <a:t>къыщхьэщызыгъэкӀ</a:t>
            </a:r>
            <a:r>
              <a:rPr lang="ru-RU" sz="2300" dirty="0"/>
              <a:t> диалект </a:t>
            </a:r>
            <a:r>
              <a:rPr lang="ru-RU" sz="2300" dirty="0" err="1"/>
              <a:t>псалъэхэр</a:t>
            </a:r>
            <a:r>
              <a:rPr lang="ru-RU" sz="2300" dirty="0"/>
              <a:t> </a:t>
            </a:r>
            <a:r>
              <a:rPr lang="ru-RU" sz="2300" dirty="0" err="1"/>
              <a:t>къэгъуэтауэ</a:t>
            </a:r>
            <a:r>
              <a:rPr lang="ru-RU" sz="2300" dirty="0"/>
              <a:t> я </a:t>
            </a:r>
            <a:r>
              <a:rPr lang="ru-RU" sz="2300" dirty="0" err="1"/>
              <a:t>мыхьэнэхэри</a:t>
            </a:r>
            <a:r>
              <a:rPr lang="ru-RU" sz="2300" dirty="0"/>
              <a:t> </a:t>
            </a:r>
            <a:r>
              <a:rPr lang="ru-RU" sz="2300" dirty="0" err="1"/>
              <a:t>къэгъэлъэгъуэн</a:t>
            </a:r>
            <a:r>
              <a:rPr lang="ru-RU" sz="2300" dirty="0"/>
              <a:t>, </a:t>
            </a:r>
            <a:r>
              <a:rPr lang="ru-RU" sz="2300" dirty="0" err="1"/>
              <a:t>нэгъуэщӀхэри</a:t>
            </a:r>
            <a:r>
              <a:rPr lang="ru-RU" sz="2300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3007792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ЖЬЫ ХЪУА ПСАЛЪЭХЭР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ru-RU" dirty="0" err="1"/>
              <a:t>ЕджакӀуэхэм</a:t>
            </a:r>
            <a:r>
              <a:rPr lang="ru-RU" dirty="0"/>
              <a:t> я </a:t>
            </a:r>
            <a:r>
              <a:rPr lang="ru-RU" dirty="0" err="1"/>
              <a:t>гупсысэми</a:t>
            </a:r>
            <a:r>
              <a:rPr lang="ru-RU" dirty="0"/>
              <a:t> я </a:t>
            </a:r>
            <a:r>
              <a:rPr lang="ru-RU" dirty="0" err="1"/>
              <a:t>бзэми</a:t>
            </a:r>
            <a:r>
              <a:rPr lang="ru-RU" dirty="0"/>
              <a:t> </a:t>
            </a:r>
            <a:r>
              <a:rPr lang="ru-RU" dirty="0" err="1"/>
              <a:t>зиужьынымкӀэ</a:t>
            </a:r>
            <a:r>
              <a:rPr lang="ru-RU" dirty="0"/>
              <a:t> </a:t>
            </a:r>
            <a:r>
              <a:rPr lang="ru-RU" dirty="0" err="1"/>
              <a:t>мыхьэнэ</a:t>
            </a:r>
            <a:r>
              <a:rPr lang="ru-RU" dirty="0"/>
              <a:t> </a:t>
            </a:r>
            <a:r>
              <a:rPr lang="ru-RU" dirty="0" err="1"/>
              <a:t>шхуэ</a:t>
            </a:r>
            <a:r>
              <a:rPr lang="ru-RU" dirty="0"/>
              <a:t> </a:t>
            </a:r>
            <a:r>
              <a:rPr lang="ru-RU" dirty="0" err="1"/>
              <a:t>иӀэщ</a:t>
            </a:r>
            <a:r>
              <a:rPr lang="ru-RU" dirty="0"/>
              <a:t> </a:t>
            </a:r>
            <a:r>
              <a:rPr lang="ru-RU" dirty="0" err="1"/>
              <a:t>бзэм</a:t>
            </a:r>
            <a:r>
              <a:rPr lang="ru-RU" dirty="0"/>
              <a:t> и </a:t>
            </a:r>
            <a:r>
              <a:rPr lang="ru-RU" dirty="0" err="1"/>
              <a:t>лексикэм</a:t>
            </a:r>
            <a:r>
              <a:rPr lang="ru-RU" dirty="0"/>
              <a:t> </a:t>
            </a:r>
            <a:r>
              <a:rPr lang="ru-RU" dirty="0" err="1"/>
              <a:t>мычэму</a:t>
            </a:r>
            <a:r>
              <a:rPr lang="ru-RU" dirty="0"/>
              <a:t> </a:t>
            </a:r>
            <a:r>
              <a:rPr lang="ru-RU" dirty="0" err="1"/>
              <a:t>зэхъуэкӀыныгъэ</a:t>
            </a:r>
            <a:r>
              <a:rPr lang="ru-RU" dirty="0"/>
              <a:t> </a:t>
            </a:r>
            <a:r>
              <a:rPr lang="ru-RU" dirty="0" err="1"/>
              <a:t>гуэрхэр</a:t>
            </a:r>
            <a:r>
              <a:rPr lang="ru-RU" dirty="0"/>
              <a:t> </a:t>
            </a:r>
            <a:r>
              <a:rPr lang="ru-RU" dirty="0" err="1"/>
              <a:t>игъуэтыныр</a:t>
            </a:r>
            <a:r>
              <a:rPr lang="ru-RU" dirty="0"/>
              <a:t> </a:t>
            </a:r>
            <a:r>
              <a:rPr lang="ru-RU" dirty="0" err="1"/>
              <a:t>къызыхэкӀ</a:t>
            </a:r>
            <a:r>
              <a:rPr lang="ru-RU" dirty="0"/>
              <a:t> </a:t>
            </a:r>
            <a:r>
              <a:rPr lang="ru-RU" dirty="0" err="1"/>
              <a:t>щхьэусыгъуэ</a:t>
            </a:r>
            <a:r>
              <a:rPr lang="ru-RU" dirty="0"/>
              <a:t> </a:t>
            </a:r>
            <a:r>
              <a:rPr lang="ru-RU" dirty="0" err="1"/>
              <a:t>зэхуэмыдэхэр</a:t>
            </a:r>
            <a:r>
              <a:rPr lang="ru-RU" dirty="0"/>
              <a:t> </a:t>
            </a:r>
            <a:r>
              <a:rPr lang="ru-RU" dirty="0" err="1"/>
              <a:t>ирагъэлъагъу</a:t>
            </a:r>
            <a:r>
              <a:rPr lang="ru-RU" dirty="0"/>
              <a:t> </a:t>
            </a:r>
            <a:r>
              <a:rPr lang="ru-RU" dirty="0" err="1"/>
              <a:t>зэпыту</a:t>
            </a:r>
            <a:r>
              <a:rPr lang="ru-RU" dirty="0"/>
              <a:t> </a:t>
            </a:r>
            <a:r>
              <a:rPr lang="ru-RU" dirty="0" err="1"/>
              <a:t>щытыным</a:t>
            </a:r>
            <a:r>
              <a:rPr lang="ru-RU" dirty="0"/>
              <a:t>. </a:t>
            </a:r>
            <a:r>
              <a:rPr lang="ru-RU" dirty="0" err="1"/>
              <a:t>Апхуэдэ</a:t>
            </a:r>
            <a:r>
              <a:rPr lang="ru-RU" dirty="0"/>
              <a:t> </a:t>
            </a:r>
            <a:r>
              <a:rPr lang="ru-RU" dirty="0" err="1"/>
              <a:t>зэхъуэкӀыныгъэщ</a:t>
            </a:r>
            <a:r>
              <a:rPr lang="ru-RU" dirty="0"/>
              <a:t> </a:t>
            </a:r>
            <a:r>
              <a:rPr lang="ru-RU" dirty="0" err="1"/>
              <a:t>цӀыхум</a:t>
            </a:r>
            <a:r>
              <a:rPr lang="ru-RU" dirty="0"/>
              <a:t> и </a:t>
            </a:r>
            <a:r>
              <a:rPr lang="ru-RU" dirty="0" err="1"/>
              <a:t>гупсысэм</a:t>
            </a:r>
            <a:r>
              <a:rPr lang="ru-RU" dirty="0"/>
              <a:t>, и </a:t>
            </a:r>
            <a:r>
              <a:rPr lang="ru-RU" dirty="0" err="1"/>
              <a:t>ӀэщӀагъэм</a:t>
            </a:r>
            <a:r>
              <a:rPr lang="ru-RU" dirty="0"/>
              <a:t>, </a:t>
            </a:r>
            <a:r>
              <a:rPr lang="ru-RU" dirty="0" err="1"/>
              <a:t>нэгъуэщӀхэми</a:t>
            </a:r>
            <a:r>
              <a:rPr lang="ru-RU" dirty="0"/>
              <a:t> я </a:t>
            </a:r>
            <a:r>
              <a:rPr lang="ru-RU" dirty="0" err="1"/>
              <a:t>зыужьыныгъэм</a:t>
            </a:r>
            <a:r>
              <a:rPr lang="ru-RU" dirty="0"/>
              <a:t> </a:t>
            </a:r>
            <a:r>
              <a:rPr lang="ru-RU" dirty="0" err="1"/>
              <a:t>щӀыгъуу</a:t>
            </a:r>
            <a:r>
              <a:rPr lang="ru-RU" dirty="0"/>
              <a:t> </a:t>
            </a:r>
            <a:r>
              <a:rPr lang="ru-RU" dirty="0" err="1"/>
              <a:t>бзэм</a:t>
            </a:r>
            <a:r>
              <a:rPr lang="ru-RU" dirty="0"/>
              <a:t> </a:t>
            </a:r>
            <a:r>
              <a:rPr lang="ru-RU" dirty="0" err="1"/>
              <a:t>псалъэщӀэ</a:t>
            </a:r>
            <a:r>
              <a:rPr lang="ru-RU" dirty="0"/>
              <a:t> </a:t>
            </a:r>
            <a:r>
              <a:rPr lang="ru-RU" dirty="0" err="1"/>
              <a:t>къызэрыхыхьэм</a:t>
            </a:r>
            <a:r>
              <a:rPr lang="ru-RU" dirty="0"/>
              <a:t> </a:t>
            </a:r>
            <a:r>
              <a:rPr lang="ru-RU" dirty="0" err="1"/>
              <a:t>хуэдэу</a:t>
            </a:r>
            <a:r>
              <a:rPr lang="ru-RU" dirty="0"/>
              <a:t>, </a:t>
            </a:r>
            <a:r>
              <a:rPr lang="ru-RU" dirty="0" err="1"/>
              <a:t>фӀэщыгъэцӀэ</a:t>
            </a:r>
            <a:r>
              <a:rPr lang="ru-RU" dirty="0"/>
              <a:t> </a:t>
            </a:r>
            <a:r>
              <a:rPr lang="ru-RU" dirty="0" err="1"/>
              <a:t>гуэрхэр</a:t>
            </a:r>
            <a:r>
              <a:rPr lang="ru-RU" dirty="0"/>
              <a:t> </a:t>
            </a:r>
            <a:r>
              <a:rPr lang="ru-RU" dirty="0" err="1"/>
              <a:t>къызэрамыгъэсэбэпыжым</a:t>
            </a:r>
            <a:r>
              <a:rPr lang="ru-RU" dirty="0"/>
              <a:t> </a:t>
            </a:r>
            <a:r>
              <a:rPr lang="ru-RU" dirty="0" err="1"/>
              <a:t>къыхэкӀкӀэ</a:t>
            </a:r>
            <a:r>
              <a:rPr lang="ru-RU" dirty="0"/>
              <a:t> е </a:t>
            </a:r>
            <a:r>
              <a:rPr lang="ru-RU" dirty="0" err="1"/>
              <a:t>нэгъуэщӀ</a:t>
            </a:r>
            <a:r>
              <a:rPr lang="ru-RU" dirty="0"/>
              <a:t> </a:t>
            </a:r>
            <a:r>
              <a:rPr lang="ru-RU" dirty="0" err="1"/>
              <a:t>щхьэусыгъуэ</a:t>
            </a:r>
            <a:r>
              <a:rPr lang="ru-RU" dirty="0"/>
              <a:t> </a:t>
            </a:r>
            <a:r>
              <a:rPr lang="ru-RU" dirty="0" err="1"/>
              <a:t>гуэркӀэ</a:t>
            </a:r>
            <a:r>
              <a:rPr lang="ru-RU" dirty="0"/>
              <a:t> </a:t>
            </a:r>
            <a:r>
              <a:rPr lang="ru-RU" dirty="0" err="1"/>
              <a:t>псалъэхэр</a:t>
            </a:r>
            <a:r>
              <a:rPr lang="ru-RU" dirty="0"/>
              <a:t> </a:t>
            </a:r>
            <a:r>
              <a:rPr lang="ru-RU" dirty="0" err="1"/>
              <a:t>жьы</a:t>
            </a:r>
            <a:r>
              <a:rPr lang="ru-RU" dirty="0"/>
              <a:t> </a:t>
            </a:r>
            <a:r>
              <a:rPr lang="ru-RU" dirty="0" err="1"/>
              <a:t>хъунри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6508543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algn="just"/>
            <a:r>
              <a:rPr lang="ru-RU" dirty="0" err="1"/>
              <a:t>Жьы</a:t>
            </a:r>
            <a:r>
              <a:rPr lang="ru-RU" dirty="0"/>
              <a:t> </a:t>
            </a:r>
            <a:r>
              <a:rPr lang="ru-RU" dirty="0" err="1"/>
              <a:t>щӀэхъуа</a:t>
            </a:r>
            <a:r>
              <a:rPr lang="ru-RU" dirty="0"/>
              <a:t> </a:t>
            </a:r>
            <a:r>
              <a:rPr lang="ru-RU" dirty="0" err="1"/>
              <a:t>псалъэхэр</a:t>
            </a:r>
            <a:r>
              <a:rPr lang="ru-RU" dirty="0"/>
              <a:t> </a:t>
            </a:r>
            <a:r>
              <a:rPr lang="ru-RU" dirty="0" err="1"/>
              <a:t>зэщхьэщагъэкӀ</a:t>
            </a:r>
            <a:r>
              <a:rPr lang="ru-RU" dirty="0"/>
              <a:t> </a:t>
            </a:r>
            <a:r>
              <a:rPr lang="ru-RU" dirty="0" err="1"/>
              <a:t>историзмэхэмрэ</a:t>
            </a:r>
            <a:r>
              <a:rPr lang="ru-RU" dirty="0"/>
              <a:t> </a:t>
            </a:r>
            <a:r>
              <a:rPr lang="ru-RU" dirty="0" err="1"/>
              <a:t>архаизмэхэу</a:t>
            </a:r>
            <a:r>
              <a:rPr lang="ru-RU" dirty="0"/>
              <a:t>.</a:t>
            </a:r>
          </a:p>
          <a:p>
            <a:pPr algn="just"/>
            <a:r>
              <a:rPr lang="ru-RU" b="1" i="1" dirty="0" err="1"/>
              <a:t>ИсторизмэкӀэ</a:t>
            </a:r>
            <a:r>
              <a:rPr lang="ru-RU" b="1" dirty="0"/>
              <a:t> </a:t>
            </a:r>
            <a:r>
              <a:rPr lang="ru-RU" dirty="0" err="1"/>
              <a:t>йоджэ</a:t>
            </a:r>
            <a:r>
              <a:rPr lang="ru-RU" dirty="0"/>
              <a:t> </a:t>
            </a:r>
            <a:r>
              <a:rPr lang="ru-RU" dirty="0" err="1"/>
              <a:t>зи</a:t>
            </a:r>
            <a:r>
              <a:rPr lang="ru-RU" dirty="0"/>
              <a:t> </a:t>
            </a:r>
            <a:r>
              <a:rPr lang="ru-RU" dirty="0" err="1"/>
              <a:t>фӀэщыгъэцӀэхэр</a:t>
            </a:r>
            <a:r>
              <a:rPr lang="ru-RU" dirty="0"/>
              <a:t> </a:t>
            </a:r>
            <a:r>
              <a:rPr lang="ru-RU" dirty="0" err="1"/>
              <a:t>гъащӀэм</a:t>
            </a:r>
            <a:r>
              <a:rPr lang="ru-RU" dirty="0"/>
              <a:t> </a:t>
            </a:r>
            <a:r>
              <a:rPr lang="ru-RU" dirty="0" err="1"/>
              <a:t>къызэрыщамыгъэсэбэпыжым</a:t>
            </a:r>
            <a:r>
              <a:rPr lang="ru-RU" dirty="0"/>
              <a:t> </a:t>
            </a:r>
            <a:r>
              <a:rPr lang="ru-RU" dirty="0" err="1"/>
              <a:t>къыхэкӀкӀэ</a:t>
            </a:r>
            <a:r>
              <a:rPr lang="ru-RU" dirty="0"/>
              <a:t> </a:t>
            </a:r>
            <a:r>
              <a:rPr lang="ru-RU" dirty="0" err="1"/>
              <a:t>жьы</a:t>
            </a:r>
            <a:r>
              <a:rPr lang="ru-RU" dirty="0"/>
              <a:t> </a:t>
            </a:r>
            <a:r>
              <a:rPr lang="ru-RU" dirty="0" err="1"/>
              <a:t>хъуа</a:t>
            </a:r>
            <a:r>
              <a:rPr lang="ru-RU" dirty="0"/>
              <a:t> </a:t>
            </a:r>
            <a:r>
              <a:rPr lang="ru-RU" dirty="0" err="1"/>
              <a:t>псалъэхэм</a:t>
            </a:r>
            <a:r>
              <a:rPr lang="ru-RU" dirty="0"/>
              <a:t>. </a:t>
            </a:r>
            <a:r>
              <a:rPr lang="ru-RU" dirty="0" err="1"/>
              <a:t>Апхуэдэхэщ</a:t>
            </a:r>
            <a:r>
              <a:rPr lang="ru-RU" dirty="0"/>
              <a:t> </a:t>
            </a:r>
            <a:r>
              <a:rPr lang="ru-RU" dirty="0" err="1"/>
              <a:t>къамыгъэсэбэпыж</a:t>
            </a:r>
            <a:r>
              <a:rPr lang="ru-RU" dirty="0"/>
              <a:t> </a:t>
            </a:r>
            <a:r>
              <a:rPr lang="ru-RU" dirty="0" err="1"/>
              <a:t>предметхэм</a:t>
            </a:r>
            <a:r>
              <a:rPr lang="ru-RU" dirty="0"/>
              <a:t> я </a:t>
            </a:r>
            <a:r>
              <a:rPr lang="ru-RU" dirty="0" err="1"/>
              <a:t>фӀэщыгъэцӀэхэр</a:t>
            </a:r>
            <a:r>
              <a:rPr lang="ru-RU" dirty="0"/>
              <a:t>: </a:t>
            </a:r>
            <a:r>
              <a:rPr lang="ru-RU" b="1" dirty="0" err="1"/>
              <a:t>бедакъ</a:t>
            </a:r>
            <a:r>
              <a:rPr lang="ru-RU" b="1" dirty="0"/>
              <a:t>, </a:t>
            </a:r>
            <a:r>
              <a:rPr lang="ru-RU" b="1" dirty="0" err="1"/>
              <a:t>бжы</a:t>
            </a:r>
            <a:r>
              <a:rPr lang="ru-RU" b="1" dirty="0"/>
              <a:t>, </a:t>
            </a:r>
            <a:r>
              <a:rPr lang="ru-RU" b="1" dirty="0" err="1"/>
              <a:t>гуэбэнэч</a:t>
            </a:r>
            <a:r>
              <a:rPr lang="ru-RU" b="1" dirty="0"/>
              <a:t>, </a:t>
            </a:r>
            <a:r>
              <a:rPr lang="ru-RU" b="1" dirty="0" err="1"/>
              <a:t>гуимэ</a:t>
            </a:r>
            <a:r>
              <a:rPr lang="ru-RU" b="1" dirty="0"/>
              <a:t>, </a:t>
            </a:r>
            <a:r>
              <a:rPr lang="ru-RU" b="1" dirty="0" err="1"/>
              <a:t>ержыб</a:t>
            </a:r>
            <a:r>
              <a:rPr lang="ru-RU" b="1" dirty="0"/>
              <a:t>, </a:t>
            </a:r>
            <a:r>
              <a:rPr lang="ru-RU" b="1" dirty="0" err="1"/>
              <a:t>жаншэрхъ</a:t>
            </a:r>
            <a:r>
              <a:rPr lang="ru-RU" b="1" dirty="0"/>
              <a:t>, </a:t>
            </a:r>
            <a:r>
              <a:rPr lang="ru-RU" dirty="0" err="1"/>
              <a:t>нэгъуэщӀхэри</a:t>
            </a:r>
            <a:r>
              <a:rPr lang="ru-RU" dirty="0"/>
              <a:t>; </a:t>
            </a:r>
            <a:r>
              <a:rPr lang="ru-RU" dirty="0" err="1"/>
              <a:t>обществэм</a:t>
            </a:r>
            <a:r>
              <a:rPr lang="ru-RU" dirty="0"/>
              <a:t> и </a:t>
            </a:r>
            <a:r>
              <a:rPr lang="ru-RU" dirty="0" err="1"/>
              <a:t>зыужьыныгъэм</a:t>
            </a:r>
            <a:r>
              <a:rPr lang="ru-RU" dirty="0"/>
              <a:t> </a:t>
            </a:r>
            <a:r>
              <a:rPr lang="ru-RU" dirty="0" err="1"/>
              <a:t>щӀыгъуу</a:t>
            </a:r>
            <a:r>
              <a:rPr lang="ru-RU" dirty="0"/>
              <a:t> </a:t>
            </a:r>
            <a:r>
              <a:rPr lang="ru-RU" dirty="0" err="1"/>
              <a:t>кӀуэдыжа</a:t>
            </a:r>
            <a:r>
              <a:rPr lang="ru-RU" dirty="0"/>
              <a:t> </a:t>
            </a:r>
            <a:r>
              <a:rPr lang="ru-RU" dirty="0" err="1"/>
              <a:t>зэхущытыкӀэхэм</a:t>
            </a:r>
            <a:r>
              <a:rPr lang="ru-RU" dirty="0"/>
              <a:t> я </a:t>
            </a:r>
            <a:r>
              <a:rPr lang="ru-RU" dirty="0" err="1"/>
              <a:t>цӀэхэр</a:t>
            </a:r>
            <a:r>
              <a:rPr lang="ru-RU" dirty="0"/>
              <a:t>: </a:t>
            </a:r>
            <a:r>
              <a:rPr lang="ru-RU" b="1" dirty="0" err="1"/>
              <a:t>абрэдж</a:t>
            </a:r>
            <a:r>
              <a:rPr lang="ru-RU" b="1" dirty="0"/>
              <a:t>, </a:t>
            </a:r>
            <a:r>
              <a:rPr lang="ru-RU" b="1" dirty="0" err="1"/>
              <a:t>атэлыкъ</a:t>
            </a:r>
            <a:r>
              <a:rPr lang="ru-RU" b="1" dirty="0"/>
              <a:t>, </a:t>
            </a:r>
            <a:r>
              <a:rPr lang="ru-RU" b="1" dirty="0" err="1"/>
              <a:t>бейгуэл</a:t>
            </a:r>
            <a:r>
              <a:rPr lang="ru-RU" b="1" dirty="0"/>
              <a:t>, </a:t>
            </a:r>
            <a:r>
              <a:rPr lang="ru-RU" b="1" dirty="0" err="1"/>
              <a:t>къулъкъэшхъэн</a:t>
            </a:r>
            <a:r>
              <a:rPr lang="ru-RU" b="1" dirty="0"/>
              <a:t>, </a:t>
            </a:r>
            <a:r>
              <a:rPr lang="ru-RU" b="1" dirty="0" err="1"/>
              <a:t>лъхукъуэлӀ</a:t>
            </a:r>
            <a:r>
              <a:rPr lang="ru-RU" b="1" dirty="0"/>
              <a:t>, </a:t>
            </a:r>
            <a:r>
              <a:rPr lang="ru-RU" b="1" dirty="0" err="1"/>
              <a:t>лъхукъуэщауэ</a:t>
            </a:r>
            <a:r>
              <a:rPr lang="ru-RU" b="1" dirty="0"/>
              <a:t>, </a:t>
            </a:r>
            <a:r>
              <a:rPr lang="ru-RU" dirty="0" err="1"/>
              <a:t>нэгъуэщӀхэри</a:t>
            </a:r>
            <a:r>
              <a:rPr lang="ru-RU" dirty="0"/>
              <a:t>; </a:t>
            </a:r>
            <a:r>
              <a:rPr lang="ru-RU" dirty="0" err="1"/>
              <a:t>диным</a:t>
            </a:r>
            <a:r>
              <a:rPr lang="ru-RU" dirty="0"/>
              <a:t> </a:t>
            </a:r>
            <a:r>
              <a:rPr lang="ru-RU" dirty="0" err="1"/>
              <a:t>епха</a:t>
            </a:r>
            <a:r>
              <a:rPr lang="ru-RU" dirty="0"/>
              <a:t> </a:t>
            </a:r>
            <a:r>
              <a:rPr lang="ru-RU" dirty="0" err="1"/>
              <a:t>псалъэхэр</a:t>
            </a:r>
            <a:r>
              <a:rPr lang="ru-RU" dirty="0"/>
              <a:t>: </a:t>
            </a:r>
            <a:r>
              <a:rPr lang="ru-RU" b="1" dirty="0" err="1"/>
              <a:t>къады</a:t>
            </a:r>
            <a:r>
              <a:rPr lang="ru-RU" b="1" dirty="0"/>
              <a:t>, </a:t>
            </a:r>
            <a:r>
              <a:rPr lang="ru-RU" b="1" dirty="0" err="1"/>
              <a:t>мухьэрэб</a:t>
            </a:r>
            <a:r>
              <a:rPr lang="ru-RU" b="1" dirty="0"/>
              <a:t>, </a:t>
            </a:r>
            <a:r>
              <a:rPr lang="ru-RU" b="1" dirty="0" err="1"/>
              <a:t>мыдрисэ</a:t>
            </a:r>
            <a:r>
              <a:rPr lang="ru-RU" b="1" dirty="0"/>
              <a:t>, </a:t>
            </a:r>
            <a:r>
              <a:rPr lang="ru-RU" b="1" dirty="0" err="1"/>
              <a:t>сохъустэ</a:t>
            </a:r>
            <a:r>
              <a:rPr lang="ru-RU" b="1" dirty="0"/>
              <a:t>, </a:t>
            </a:r>
            <a:r>
              <a:rPr lang="ru-RU" b="1" dirty="0" err="1"/>
              <a:t>муӀэзин</a:t>
            </a:r>
            <a:r>
              <a:rPr lang="ru-RU" b="1" dirty="0"/>
              <a:t>, </a:t>
            </a:r>
            <a:r>
              <a:rPr lang="ru-RU" dirty="0" err="1"/>
              <a:t>нэгъуэщӀхэри</a:t>
            </a:r>
            <a:r>
              <a:rPr lang="ru-RU" dirty="0"/>
              <a:t>.</a:t>
            </a:r>
          </a:p>
          <a:p>
            <a:pPr algn="just"/>
            <a:r>
              <a:rPr lang="ru-RU" b="1" i="1" dirty="0" err="1" smtClean="0"/>
              <a:t>АрхаизмэкӀэ</a:t>
            </a:r>
            <a:r>
              <a:rPr lang="ru-RU" b="1" dirty="0" smtClean="0"/>
              <a:t> </a:t>
            </a:r>
            <a:r>
              <a:rPr lang="ru-RU" dirty="0" err="1" smtClean="0"/>
              <a:t>йоджэ</a:t>
            </a:r>
            <a:r>
              <a:rPr lang="ru-RU" dirty="0" smtClean="0"/>
              <a:t> </a:t>
            </a:r>
            <a:r>
              <a:rPr lang="ru-RU" dirty="0" err="1" smtClean="0"/>
              <a:t>зи</a:t>
            </a:r>
            <a:r>
              <a:rPr lang="ru-RU" dirty="0" smtClean="0"/>
              <a:t> </a:t>
            </a:r>
            <a:r>
              <a:rPr lang="ru-RU" dirty="0" err="1" smtClean="0"/>
              <a:t>фӀэщыгъэцӀэр</a:t>
            </a:r>
            <a:r>
              <a:rPr lang="ru-RU" dirty="0" smtClean="0"/>
              <a:t> </a:t>
            </a:r>
            <a:r>
              <a:rPr lang="ru-RU" dirty="0" err="1" smtClean="0"/>
              <a:t>къагъэсэбэп</a:t>
            </a:r>
            <a:r>
              <a:rPr lang="ru-RU" dirty="0" smtClean="0"/>
              <a:t> </a:t>
            </a:r>
            <a:r>
              <a:rPr lang="ru-RU" dirty="0" err="1" smtClean="0"/>
              <a:t>щӀыкӀэ</a:t>
            </a:r>
            <a:r>
              <a:rPr lang="ru-RU" dirty="0" smtClean="0"/>
              <a:t> </a:t>
            </a:r>
            <a:r>
              <a:rPr lang="ru-RU" dirty="0" err="1" smtClean="0"/>
              <a:t>жьы</a:t>
            </a:r>
            <a:r>
              <a:rPr lang="ru-RU" dirty="0" smtClean="0"/>
              <a:t> </a:t>
            </a:r>
            <a:r>
              <a:rPr lang="ru-RU" dirty="0" err="1" smtClean="0"/>
              <a:t>хъу</a:t>
            </a:r>
            <a:r>
              <a:rPr lang="ru-RU" dirty="0" smtClean="0"/>
              <a:t> </a:t>
            </a:r>
            <a:r>
              <a:rPr lang="ru-RU" dirty="0" err="1" smtClean="0"/>
              <a:t>псалъэхэм</a:t>
            </a:r>
            <a:r>
              <a:rPr lang="ru-RU" dirty="0" smtClean="0"/>
              <a:t>. </a:t>
            </a:r>
            <a:r>
              <a:rPr lang="ru-RU" dirty="0" err="1" smtClean="0"/>
              <a:t>Апхуэдэ</a:t>
            </a:r>
            <a:r>
              <a:rPr lang="ru-RU" dirty="0" smtClean="0"/>
              <a:t> </a:t>
            </a:r>
            <a:r>
              <a:rPr lang="ru-RU" dirty="0" err="1" smtClean="0"/>
              <a:t>щӀыкӀэкӀэ</a:t>
            </a:r>
            <a:r>
              <a:rPr lang="ru-RU" dirty="0" smtClean="0"/>
              <a:t> </a:t>
            </a:r>
            <a:r>
              <a:rPr lang="ru-RU" dirty="0" err="1" smtClean="0"/>
              <a:t>жьы</a:t>
            </a:r>
            <a:r>
              <a:rPr lang="ru-RU" dirty="0" smtClean="0"/>
              <a:t> </a:t>
            </a:r>
            <a:r>
              <a:rPr lang="ru-RU" dirty="0" err="1" smtClean="0"/>
              <a:t>хъу</a:t>
            </a:r>
            <a:r>
              <a:rPr lang="ru-RU" dirty="0" smtClean="0"/>
              <a:t> </a:t>
            </a:r>
            <a:r>
              <a:rPr lang="ru-RU" dirty="0" err="1" smtClean="0"/>
              <a:t>псалъэхэм</a:t>
            </a:r>
            <a:r>
              <a:rPr lang="ru-RU" dirty="0" smtClean="0"/>
              <a:t> я </a:t>
            </a:r>
            <a:r>
              <a:rPr lang="ru-RU" dirty="0" err="1" smtClean="0"/>
              <a:t>пӀэкӀэ</a:t>
            </a:r>
            <a:r>
              <a:rPr lang="ru-RU" dirty="0" smtClean="0"/>
              <a:t> </a:t>
            </a:r>
            <a:r>
              <a:rPr lang="ru-RU" dirty="0" err="1" smtClean="0"/>
              <a:t>нэгъуэщӀ</a:t>
            </a:r>
            <a:r>
              <a:rPr lang="ru-RU" dirty="0" smtClean="0"/>
              <a:t> псалъэ, а </a:t>
            </a:r>
            <a:r>
              <a:rPr lang="ru-RU" dirty="0" err="1" smtClean="0"/>
              <a:t>мыхьэнэ</a:t>
            </a:r>
            <a:r>
              <a:rPr lang="ru-RU" dirty="0" smtClean="0"/>
              <a:t> </a:t>
            </a:r>
            <a:r>
              <a:rPr lang="ru-RU" dirty="0" err="1" smtClean="0"/>
              <a:t>дыдэхэм</a:t>
            </a:r>
            <a:r>
              <a:rPr lang="ru-RU" dirty="0" smtClean="0"/>
              <a:t> я </a:t>
            </a:r>
            <a:r>
              <a:rPr lang="ru-RU" dirty="0" err="1" smtClean="0"/>
              <a:t>фӀэщыгъэцӀэ</a:t>
            </a:r>
            <a:r>
              <a:rPr lang="ru-RU" dirty="0" smtClean="0"/>
              <a:t> </a:t>
            </a:r>
            <a:r>
              <a:rPr lang="ru-RU" dirty="0" err="1" smtClean="0"/>
              <a:t>бзэм</a:t>
            </a:r>
            <a:r>
              <a:rPr lang="ru-RU" dirty="0" smtClean="0"/>
              <a:t> </a:t>
            </a:r>
            <a:r>
              <a:rPr lang="ru-RU" dirty="0" err="1" smtClean="0"/>
              <a:t>убгъуауэ</a:t>
            </a:r>
            <a:r>
              <a:rPr lang="ru-RU" dirty="0" smtClean="0"/>
              <a:t> </a:t>
            </a:r>
            <a:r>
              <a:rPr lang="ru-RU" dirty="0" err="1" smtClean="0"/>
              <a:t>къыщагъэсэбэп</a:t>
            </a:r>
            <a:r>
              <a:rPr lang="ru-RU" dirty="0" smtClean="0"/>
              <a:t> </a:t>
            </a:r>
            <a:r>
              <a:rPr lang="ru-RU" dirty="0" err="1" smtClean="0"/>
              <a:t>псалъэхэм</a:t>
            </a:r>
            <a:r>
              <a:rPr lang="ru-RU" dirty="0" smtClean="0"/>
              <a:t> </a:t>
            </a:r>
            <a:r>
              <a:rPr lang="ru-RU" dirty="0" err="1" smtClean="0"/>
              <a:t>къыхыхьэ</a:t>
            </a:r>
            <a:r>
              <a:rPr lang="ru-RU" dirty="0" smtClean="0"/>
              <a:t> </a:t>
            </a:r>
            <a:r>
              <a:rPr lang="ru-RU" dirty="0" err="1" smtClean="0"/>
              <a:t>хабзэщ</a:t>
            </a:r>
            <a:r>
              <a:rPr lang="ru-RU" dirty="0" smtClean="0"/>
              <a:t>, </a:t>
            </a:r>
            <a:r>
              <a:rPr lang="ru-RU" dirty="0" err="1" smtClean="0"/>
              <a:t>нэгъуэщӀу</a:t>
            </a:r>
            <a:r>
              <a:rPr lang="ru-RU" dirty="0" smtClean="0"/>
              <a:t> </a:t>
            </a:r>
            <a:r>
              <a:rPr lang="ru-RU" dirty="0" err="1" smtClean="0"/>
              <a:t>жыпӀэмэ</a:t>
            </a:r>
            <a:r>
              <a:rPr lang="ru-RU" dirty="0" smtClean="0"/>
              <a:t>, </a:t>
            </a:r>
            <a:r>
              <a:rPr lang="ru-RU" dirty="0" err="1" smtClean="0"/>
              <a:t>ахэр</a:t>
            </a:r>
            <a:r>
              <a:rPr lang="ru-RU" dirty="0" smtClean="0"/>
              <a:t> синоним </a:t>
            </a:r>
            <a:r>
              <a:rPr lang="ru-RU" dirty="0" err="1" smtClean="0"/>
              <a:t>яхуохъу</a:t>
            </a:r>
            <a:r>
              <a:rPr lang="ru-RU" dirty="0" smtClean="0"/>
              <a:t> </a:t>
            </a:r>
            <a:r>
              <a:rPr lang="ru-RU" dirty="0" err="1" smtClean="0"/>
              <a:t>бзэм</a:t>
            </a:r>
            <a:r>
              <a:rPr lang="ru-RU" dirty="0" smtClean="0"/>
              <a:t> </a:t>
            </a:r>
            <a:r>
              <a:rPr lang="ru-RU" dirty="0" err="1" smtClean="0"/>
              <a:t>убгъуауэ</a:t>
            </a:r>
            <a:r>
              <a:rPr lang="ru-RU" dirty="0" smtClean="0"/>
              <a:t> </a:t>
            </a:r>
            <a:r>
              <a:rPr lang="ru-RU" dirty="0" err="1" smtClean="0"/>
              <a:t>къыщагъэсэбэпу</a:t>
            </a:r>
            <a:r>
              <a:rPr lang="ru-RU" dirty="0" smtClean="0"/>
              <a:t> </a:t>
            </a:r>
            <a:r>
              <a:rPr lang="ru-RU" dirty="0" err="1" smtClean="0"/>
              <a:t>хуежьэ</a:t>
            </a:r>
            <a:r>
              <a:rPr lang="ru-RU" dirty="0" smtClean="0"/>
              <a:t> </a:t>
            </a:r>
            <a:r>
              <a:rPr lang="ru-RU" dirty="0" err="1" smtClean="0"/>
              <a:t>нэгъуэщӀ</a:t>
            </a:r>
            <a:r>
              <a:rPr lang="ru-RU" dirty="0" smtClean="0"/>
              <a:t> </a:t>
            </a:r>
            <a:r>
              <a:rPr lang="ru-RU" dirty="0" err="1" smtClean="0"/>
              <a:t>псалъэхэм</a:t>
            </a:r>
            <a:r>
              <a:rPr lang="ru-RU" dirty="0" smtClean="0"/>
              <a:t>. </a:t>
            </a:r>
            <a:r>
              <a:rPr lang="ru-RU" dirty="0" err="1" smtClean="0"/>
              <a:t>Апхуэдэхэщ</a:t>
            </a:r>
            <a:r>
              <a:rPr lang="ru-RU" dirty="0" smtClean="0"/>
              <a:t> </a:t>
            </a:r>
            <a:r>
              <a:rPr lang="ru-RU" b="1" dirty="0" err="1" smtClean="0"/>
              <a:t>лэу</a:t>
            </a:r>
            <a:r>
              <a:rPr lang="ru-RU" b="1" dirty="0" smtClean="0"/>
              <a:t>, </a:t>
            </a:r>
            <a:r>
              <a:rPr lang="ru-RU" b="1" dirty="0" err="1" smtClean="0"/>
              <a:t>марыхъу</a:t>
            </a:r>
            <a:r>
              <a:rPr lang="ru-RU" b="1" dirty="0" smtClean="0"/>
              <a:t>, </a:t>
            </a:r>
            <a:r>
              <a:rPr lang="ru-RU" b="1" dirty="0" err="1" smtClean="0"/>
              <a:t>марыбз</a:t>
            </a:r>
            <a:r>
              <a:rPr lang="ru-RU" b="1" dirty="0" smtClean="0"/>
              <a:t>, </a:t>
            </a:r>
            <a:r>
              <a:rPr lang="ru-RU" dirty="0" err="1" smtClean="0"/>
              <a:t>нэнэгъуэщӀ</a:t>
            </a:r>
            <a:r>
              <a:rPr lang="ru-RU" dirty="0" smtClean="0"/>
              <a:t> </a:t>
            </a:r>
            <a:r>
              <a:rPr lang="ru-RU" dirty="0" err="1" smtClean="0"/>
              <a:t>псалъэхэри</a:t>
            </a:r>
            <a:r>
              <a:rPr lang="ru-RU" dirty="0" smtClean="0"/>
              <a:t>. </a:t>
            </a:r>
            <a:r>
              <a:rPr lang="ru-RU" dirty="0" err="1" smtClean="0"/>
              <a:t>Ахэр</a:t>
            </a:r>
            <a:r>
              <a:rPr lang="ru-RU" dirty="0" smtClean="0"/>
              <a:t> </a:t>
            </a:r>
            <a:r>
              <a:rPr lang="ru-RU" dirty="0" err="1" smtClean="0"/>
              <a:t>зи</a:t>
            </a:r>
            <a:r>
              <a:rPr lang="ru-RU" dirty="0" smtClean="0"/>
              <a:t> </a:t>
            </a:r>
            <a:r>
              <a:rPr lang="ru-RU" dirty="0" err="1" smtClean="0"/>
              <a:t>фӀэщыгъэцӀэу</a:t>
            </a:r>
            <a:r>
              <a:rPr lang="ru-RU" dirty="0" smtClean="0"/>
              <a:t> </a:t>
            </a:r>
            <a:r>
              <a:rPr lang="ru-RU" dirty="0" err="1" smtClean="0"/>
              <a:t>щытахэр</a:t>
            </a:r>
            <a:r>
              <a:rPr lang="ru-RU" dirty="0" smtClean="0"/>
              <a:t> </a:t>
            </a:r>
            <a:r>
              <a:rPr lang="ru-RU" dirty="0" err="1" smtClean="0"/>
              <a:t>иджыри</a:t>
            </a:r>
            <a:r>
              <a:rPr lang="ru-RU" dirty="0" smtClean="0"/>
              <a:t> </a:t>
            </a:r>
            <a:r>
              <a:rPr lang="ru-RU" dirty="0" err="1" smtClean="0"/>
              <a:t>щыӀэщ</a:t>
            </a:r>
            <a:r>
              <a:rPr lang="ru-RU" dirty="0" smtClean="0"/>
              <a:t>, ауэ </a:t>
            </a:r>
            <a:r>
              <a:rPr lang="ru-RU" dirty="0" err="1" smtClean="0"/>
              <a:t>ахэм</a:t>
            </a:r>
            <a:r>
              <a:rPr lang="ru-RU" dirty="0" smtClean="0"/>
              <a:t> </a:t>
            </a:r>
            <a:r>
              <a:rPr lang="ru-RU" dirty="0" err="1" smtClean="0"/>
              <a:t>зэреджэр</a:t>
            </a:r>
            <a:r>
              <a:rPr lang="ru-RU" dirty="0" smtClean="0"/>
              <a:t> </a:t>
            </a:r>
            <a:r>
              <a:rPr lang="ru-RU" dirty="0" err="1" smtClean="0"/>
              <a:t>нэгъуэщӀ</a:t>
            </a:r>
            <a:r>
              <a:rPr lang="ru-RU" dirty="0" smtClean="0"/>
              <a:t> </a:t>
            </a:r>
            <a:r>
              <a:rPr lang="ru-RU" dirty="0" err="1" smtClean="0"/>
              <a:t>псалъэхэщ</a:t>
            </a:r>
            <a:r>
              <a:rPr lang="ru-RU" dirty="0" smtClean="0"/>
              <a:t>: </a:t>
            </a:r>
            <a:r>
              <a:rPr lang="ru-RU" i="1" dirty="0" err="1" smtClean="0"/>
              <a:t>кхъуэшыр</a:t>
            </a:r>
            <a:r>
              <a:rPr lang="ru-RU" i="1" dirty="0" smtClean="0"/>
              <a:t>, </a:t>
            </a:r>
            <a:r>
              <a:rPr lang="ru-RU" i="1" dirty="0" err="1" smtClean="0"/>
              <a:t>дэрбзэр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7099450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ФРАЗЕОЛОГИЧЕСКЭ ОБОРОТХЭР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>(</a:t>
            </a:r>
            <a:r>
              <a:rPr lang="ru-RU" dirty="0" err="1"/>
              <a:t>зэкӀэщӀэпч</a:t>
            </a:r>
            <a:r>
              <a:rPr lang="ru-RU" dirty="0"/>
              <a:t> </a:t>
            </a:r>
            <a:r>
              <a:rPr lang="ru-RU" dirty="0" err="1"/>
              <a:t>мыхъу</a:t>
            </a:r>
            <a:r>
              <a:rPr lang="ru-RU" dirty="0"/>
              <a:t> псалъэ </a:t>
            </a:r>
            <a:r>
              <a:rPr lang="ru-RU" dirty="0" err="1"/>
              <a:t>зэпхахэр</a:t>
            </a:r>
            <a:r>
              <a:rPr lang="ru-RU" dirty="0"/>
              <a:t>)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ru-RU" dirty="0" err="1"/>
              <a:t>Фразеологическэ</a:t>
            </a:r>
            <a:r>
              <a:rPr lang="ru-RU" dirty="0"/>
              <a:t> </a:t>
            </a:r>
            <a:r>
              <a:rPr lang="ru-RU" dirty="0" err="1"/>
              <a:t>зэпыщӀэныгъэр</a:t>
            </a:r>
            <a:r>
              <a:rPr lang="ru-RU" dirty="0"/>
              <a:t>, </a:t>
            </a:r>
            <a:r>
              <a:rPr lang="ru-RU" dirty="0" err="1"/>
              <a:t>зы</a:t>
            </a:r>
            <a:r>
              <a:rPr lang="ru-RU" dirty="0"/>
              <a:t> </a:t>
            </a:r>
            <a:r>
              <a:rPr lang="ru-RU" dirty="0" err="1"/>
              <a:t>лъэныкъуэкӀэ</a:t>
            </a:r>
            <a:r>
              <a:rPr lang="ru-RU" dirty="0"/>
              <a:t>, </a:t>
            </a:r>
            <a:r>
              <a:rPr lang="ru-RU" dirty="0" err="1"/>
              <a:t>псалъэм</a:t>
            </a:r>
            <a:r>
              <a:rPr lang="ru-RU" dirty="0"/>
              <a:t> </a:t>
            </a:r>
            <a:r>
              <a:rPr lang="ru-RU" dirty="0" err="1"/>
              <a:t>хуэдэу</a:t>
            </a:r>
            <a:r>
              <a:rPr lang="ru-RU" dirty="0"/>
              <a:t>, абы и </a:t>
            </a:r>
            <a:r>
              <a:rPr lang="ru-RU" dirty="0" err="1"/>
              <a:t>къалэн</a:t>
            </a:r>
            <a:r>
              <a:rPr lang="ru-RU" dirty="0"/>
              <a:t> </a:t>
            </a:r>
            <a:r>
              <a:rPr lang="ru-RU" dirty="0" err="1"/>
              <a:t>зыгъэзащӀэу</a:t>
            </a:r>
            <a:r>
              <a:rPr lang="ru-RU" dirty="0"/>
              <a:t> </a:t>
            </a:r>
            <a:r>
              <a:rPr lang="ru-RU" dirty="0" err="1"/>
              <a:t>къакӀуэ</a:t>
            </a:r>
            <a:r>
              <a:rPr lang="ru-RU" dirty="0"/>
              <a:t> </a:t>
            </a:r>
            <a:r>
              <a:rPr lang="ru-RU" dirty="0" err="1"/>
              <a:t>бзэ</a:t>
            </a:r>
            <a:r>
              <a:rPr lang="ru-RU" dirty="0"/>
              <a:t> </a:t>
            </a:r>
            <a:r>
              <a:rPr lang="ru-RU" dirty="0" err="1"/>
              <a:t>Ӏыхьэщ</a:t>
            </a:r>
            <a:r>
              <a:rPr lang="ru-RU" dirty="0"/>
              <a:t>. Ар </a:t>
            </a:r>
            <a:r>
              <a:rPr lang="ru-RU" dirty="0" err="1"/>
              <a:t>зи</a:t>
            </a:r>
            <a:r>
              <a:rPr lang="ru-RU" dirty="0"/>
              <a:t> </a:t>
            </a:r>
            <a:r>
              <a:rPr lang="ru-RU" dirty="0" err="1"/>
              <a:t>щхьэ</a:t>
            </a:r>
            <a:r>
              <a:rPr lang="ru-RU" dirty="0"/>
              <a:t> </a:t>
            </a:r>
            <a:r>
              <a:rPr lang="ru-RU" dirty="0" err="1"/>
              <a:t>хущытыныгъэ</a:t>
            </a:r>
            <a:r>
              <a:rPr lang="ru-RU" dirty="0"/>
              <a:t> </a:t>
            </a:r>
            <a:r>
              <a:rPr lang="ru-RU" dirty="0" err="1"/>
              <a:t>зиӀэ</a:t>
            </a:r>
            <a:r>
              <a:rPr lang="ru-RU" dirty="0"/>
              <a:t> </a:t>
            </a:r>
            <a:r>
              <a:rPr lang="ru-RU" dirty="0" err="1"/>
              <a:t>бзэ</a:t>
            </a:r>
            <a:r>
              <a:rPr lang="ru-RU" dirty="0"/>
              <a:t> </a:t>
            </a:r>
            <a:r>
              <a:rPr lang="ru-RU" dirty="0" err="1"/>
              <a:t>Ӏыхьэ</a:t>
            </a:r>
            <a:r>
              <a:rPr lang="ru-RU" dirty="0"/>
              <a:t> </a:t>
            </a:r>
            <a:r>
              <a:rPr lang="ru-RU" dirty="0" err="1"/>
              <a:t>хьэзыру</a:t>
            </a:r>
            <a:r>
              <a:rPr lang="ru-RU" dirty="0"/>
              <a:t> </a:t>
            </a:r>
            <a:r>
              <a:rPr lang="ru-RU" dirty="0" err="1"/>
              <a:t>къокӀуэ</a:t>
            </a:r>
            <a:r>
              <a:rPr lang="ru-RU" dirty="0"/>
              <a:t>. </a:t>
            </a:r>
            <a:r>
              <a:rPr lang="ru-RU" dirty="0" err="1"/>
              <a:t>ЕтӀуанэ</a:t>
            </a:r>
            <a:r>
              <a:rPr lang="ru-RU" dirty="0"/>
              <a:t> </a:t>
            </a:r>
            <a:r>
              <a:rPr lang="ru-RU" dirty="0" err="1"/>
              <a:t>лъэныкъуэкӀэ</a:t>
            </a:r>
            <a:r>
              <a:rPr lang="ru-RU" dirty="0"/>
              <a:t>, ар </a:t>
            </a:r>
            <a:r>
              <a:rPr lang="ru-RU" dirty="0" err="1"/>
              <a:t>зи</a:t>
            </a:r>
            <a:r>
              <a:rPr lang="ru-RU" dirty="0"/>
              <a:t> </a:t>
            </a:r>
            <a:r>
              <a:rPr lang="ru-RU" dirty="0" err="1"/>
              <a:t>Ӏыхьэхэм</a:t>
            </a:r>
            <a:r>
              <a:rPr lang="ru-RU" dirty="0"/>
              <a:t> я </a:t>
            </a:r>
            <a:r>
              <a:rPr lang="ru-RU" dirty="0" err="1"/>
              <a:t>щхьэ</a:t>
            </a:r>
            <a:r>
              <a:rPr lang="ru-RU" dirty="0"/>
              <a:t> </a:t>
            </a:r>
            <a:r>
              <a:rPr lang="ru-RU" dirty="0" err="1"/>
              <a:t>хущытыныгъэ</a:t>
            </a:r>
            <a:r>
              <a:rPr lang="ru-RU" dirty="0"/>
              <a:t> </a:t>
            </a:r>
            <a:r>
              <a:rPr lang="ru-RU" dirty="0" err="1"/>
              <a:t>гуэр</a:t>
            </a:r>
            <a:r>
              <a:rPr lang="ru-RU" dirty="0"/>
              <a:t> </a:t>
            </a:r>
            <a:r>
              <a:rPr lang="ru-RU" dirty="0" err="1"/>
              <a:t>яӀэу</a:t>
            </a:r>
            <a:r>
              <a:rPr lang="ru-RU" dirty="0"/>
              <a:t> </a:t>
            </a:r>
            <a:r>
              <a:rPr lang="ru-RU" dirty="0" err="1"/>
              <a:t>къызыщыкӀуэ</a:t>
            </a:r>
            <a:r>
              <a:rPr lang="ru-RU" dirty="0"/>
              <a:t> </a:t>
            </a:r>
            <a:r>
              <a:rPr lang="ru-RU" dirty="0" err="1"/>
              <a:t>зэпхыгъэщ</a:t>
            </a:r>
            <a:r>
              <a:rPr lang="ru-RU" dirty="0"/>
              <a:t>. Ауэ </a:t>
            </a:r>
            <a:r>
              <a:rPr lang="ru-RU" dirty="0" err="1"/>
              <a:t>фразеологическэ</a:t>
            </a:r>
            <a:r>
              <a:rPr lang="ru-RU" dirty="0"/>
              <a:t> </a:t>
            </a:r>
            <a:r>
              <a:rPr lang="ru-RU" dirty="0" err="1"/>
              <a:t>зэпыщӀэныгъэм</a:t>
            </a:r>
            <a:r>
              <a:rPr lang="ru-RU" dirty="0"/>
              <a:t> </a:t>
            </a:r>
            <a:r>
              <a:rPr lang="ru-RU" dirty="0" err="1"/>
              <a:t>зы</a:t>
            </a:r>
            <a:r>
              <a:rPr lang="ru-RU" dirty="0"/>
              <a:t> </a:t>
            </a:r>
            <a:r>
              <a:rPr lang="ru-RU" dirty="0" err="1"/>
              <a:t>гупсысэ</a:t>
            </a:r>
            <a:r>
              <a:rPr lang="ru-RU" dirty="0"/>
              <a:t> е </a:t>
            </a:r>
            <a:r>
              <a:rPr lang="ru-RU" dirty="0" err="1"/>
              <a:t>гурыӀуэгъуэ</a:t>
            </a:r>
            <a:r>
              <a:rPr lang="ru-RU" dirty="0"/>
              <a:t> </a:t>
            </a:r>
            <a:r>
              <a:rPr lang="ru-RU" dirty="0" err="1"/>
              <a:t>гуэр</a:t>
            </a:r>
            <a:r>
              <a:rPr lang="ru-RU" dirty="0"/>
              <a:t> </a:t>
            </a:r>
            <a:r>
              <a:rPr lang="ru-RU" dirty="0" err="1"/>
              <a:t>къиӀуатэу</a:t>
            </a:r>
            <a:r>
              <a:rPr lang="ru-RU" dirty="0"/>
              <a:t> </a:t>
            </a:r>
            <a:r>
              <a:rPr lang="ru-RU" dirty="0" err="1"/>
              <a:t>къызэрыкӀуэм</a:t>
            </a:r>
            <a:r>
              <a:rPr lang="ru-RU" dirty="0"/>
              <a:t> </a:t>
            </a:r>
            <a:r>
              <a:rPr lang="ru-RU" dirty="0" err="1"/>
              <a:t>къыхэкӀкӀэ</a:t>
            </a:r>
            <a:r>
              <a:rPr lang="ru-RU" dirty="0"/>
              <a:t>, ар </a:t>
            </a:r>
            <a:r>
              <a:rPr lang="ru-RU" dirty="0" err="1"/>
              <a:t>зэкӀэщӀэпч</a:t>
            </a:r>
            <a:r>
              <a:rPr lang="ru-RU" dirty="0"/>
              <a:t> </a:t>
            </a:r>
            <a:r>
              <a:rPr lang="ru-RU" dirty="0" err="1"/>
              <a:t>хъуркъым</a:t>
            </a:r>
            <a:r>
              <a:rPr lang="ru-RU" dirty="0"/>
              <a:t>, </a:t>
            </a:r>
            <a:r>
              <a:rPr lang="ru-RU" dirty="0" err="1"/>
              <a:t>езыри</a:t>
            </a:r>
            <a:r>
              <a:rPr lang="ru-RU" dirty="0"/>
              <a:t> </a:t>
            </a:r>
            <a:r>
              <a:rPr lang="ru-RU" dirty="0" err="1"/>
              <a:t>псалъэухам</a:t>
            </a:r>
            <a:r>
              <a:rPr lang="ru-RU" dirty="0"/>
              <a:t> </a:t>
            </a:r>
            <a:r>
              <a:rPr lang="ru-RU" dirty="0" err="1"/>
              <a:t>къызэрыщыкӀуэ</a:t>
            </a:r>
            <a:r>
              <a:rPr lang="ru-RU" dirty="0"/>
              <a:t> </a:t>
            </a:r>
            <a:r>
              <a:rPr lang="ru-RU" dirty="0" err="1"/>
              <a:t>хабзэр</a:t>
            </a:r>
            <a:r>
              <a:rPr lang="ru-RU" dirty="0"/>
              <a:t> </a:t>
            </a:r>
            <a:r>
              <a:rPr lang="ru-RU" dirty="0" err="1"/>
              <a:t>зы</a:t>
            </a:r>
            <a:r>
              <a:rPr lang="ru-RU" dirty="0"/>
              <a:t> </a:t>
            </a:r>
            <a:r>
              <a:rPr lang="ru-RU" dirty="0" err="1"/>
              <a:t>пкъыгъуэ</a:t>
            </a:r>
            <a:r>
              <a:rPr lang="ru-RU" dirty="0"/>
              <a:t> (член) </a:t>
            </a:r>
            <a:r>
              <a:rPr lang="ru-RU" dirty="0" err="1"/>
              <a:t>гуэрущ</a:t>
            </a:r>
            <a:r>
              <a:rPr lang="ru-RU" dirty="0"/>
              <a:t>. </a:t>
            </a:r>
            <a:r>
              <a:rPr lang="ru-RU" dirty="0" err="1"/>
              <a:t>Апхуэдэхэщ</a:t>
            </a:r>
            <a:r>
              <a:rPr lang="ru-RU" dirty="0"/>
              <a:t>: </a:t>
            </a:r>
            <a:r>
              <a:rPr lang="ru-RU" i="1" dirty="0" err="1"/>
              <a:t>тхъур</a:t>
            </a:r>
            <a:r>
              <a:rPr lang="ru-RU" i="1" dirty="0"/>
              <a:t> </a:t>
            </a:r>
            <a:r>
              <a:rPr lang="ru-RU" i="1" dirty="0" err="1"/>
              <a:t>ӀупэкӀэ</a:t>
            </a:r>
            <a:r>
              <a:rPr lang="ru-RU" i="1" dirty="0"/>
              <a:t> </a:t>
            </a:r>
            <a:r>
              <a:rPr lang="ru-RU" i="1" dirty="0" err="1"/>
              <a:t>зын</a:t>
            </a:r>
            <a:r>
              <a:rPr lang="ru-RU" dirty="0"/>
              <a:t> – </a:t>
            </a:r>
            <a:r>
              <a:rPr lang="ru-RU" dirty="0" err="1"/>
              <a:t>тхъэн</a:t>
            </a:r>
            <a:r>
              <a:rPr lang="ru-RU" dirty="0"/>
              <a:t>, </a:t>
            </a:r>
            <a:r>
              <a:rPr lang="ru-RU" i="1" dirty="0"/>
              <a:t>и </a:t>
            </a:r>
            <a:r>
              <a:rPr lang="ru-RU" i="1" dirty="0" err="1"/>
              <a:t>псэр</a:t>
            </a:r>
            <a:r>
              <a:rPr lang="ru-RU" i="1" dirty="0"/>
              <a:t> </a:t>
            </a:r>
            <a:r>
              <a:rPr lang="ru-RU" i="1" dirty="0" err="1"/>
              <a:t>ӀукӀын</a:t>
            </a:r>
            <a:r>
              <a:rPr lang="ru-RU" dirty="0"/>
              <a:t> – </a:t>
            </a:r>
            <a:r>
              <a:rPr lang="ru-RU" dirty="0" err="1"/>
              <a:t>шынэн</a:t>
            </a:r>
            <a:r>
              <a:rPr lang="ru-RU" dirty="0"/>
              <a:t>, </a:t>
            </a:r>
            <a:r>
              <a:rPr lang="ru-RU" i="1" dirty="0"/>
              <a:t>и </a:t>
            </a:r>
            <a:r>
              <a:rPr lang="ru-RU" i="1" dirty="0" err="1"/>
              <a:t>гур</a:t>
            </a:r>
            <a:r>
              <a:rPr lang="ru-RU" i="1" dirty="0"/>
              <a:t> </a:t>
            </a:r>
            <a:r>
              <a:rPr lang="ru-RU" i="1" dirty="0" err="1"/>
              <a:t>къутэн</a:t>
            </a:r>
            <a:r>
              <a:rPr lang="ru-RU" dirty="0"/>
              <a:t> – </a:t>
            </a:r>
            <a:r>
              <a:rPr lang="ru-RU" dirty="0" err="1"/>
              <a:t>гуӀэн</a:t>
            </a:r>
            <a:r>
              <a:rPr lang="ru-RU" dirty="0"/>
              <a:t>, </a:t>
            </a:r>
            <a:r>
              <a:rPr lang="ru-RU" i="1" dirty="0"/>
              <a:t>и </a:t>
            </a:r>
            <a:r>
              <a:rPr lang="ru-RU" i="1" dirty="0" err="1"/>
              <a:t>напэр</a:t>
            </a:r>
            <a:r>
              <a:rPr lang="ru-RU" i="1" dirty="0"/>
              <a:t> сын</a:t>
            </a:r>
            <a:r>
              <a:rPr lang="ru-RU" dirty="0"/>
              <a:t> – </a:t>
            </a:r>
            <a:r>
              <a:rPr lang="ru-RU" dirty="0" err="1"/>
              <a:t>укӀытэн</a:t>
            </a:r>
            <a:r>
              <a:rPr lang="ru-RU" dirty="0"/>
              <a:t>, </a:t>
            </a:r>
            <a:r>
              <a:rPr lang="ru-RU" i="1" dirty="0"/>
              <a:t>и </a:t>
            </a:r>
            <a:r>
              <a:rPr lang="ru-RU" i="1" dirty="0" err="1"/>
              <a:t>нэ</a:t>
            </a:r>
            <a:r>
              <a:rPr lang="ru-RU" i="1" dirty="0"/>
              <a:t> </a:t>
            </a:r>
            <a:r>
              <a:rPr lang="ru-RU" i="1" dirty="0" err="1"/>
              <a:t>къыхуикӀын</a:t>
            </a:r>
            <a:r>
              <a:rPr lang="ru-RU" dirty="0"/>
              <a:t> – </a:t>
            </a:r>
            <a:r>
              <a:rPr lang="ru-RU" dirty="0" err="1"/>
              <a:t>щӀэхъуэпсын</a:t>
            </a:r>
            <a:r>
              <a:rPr lang="ru-RU" dirty="0"/>
              <a:t>, </a:t>
            </a:r>
            <a:r>
              <a:rPr lang="ru-RU" dirty="0" err="1"/>
              <a:t>нэгъуэщӀхэри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2824363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575027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200" dirty="0" err="1" smtClean="0">
                <a:solidFill>
                  <a:srgbClr val="000000"/>
                </a:solidFill>
                <a:effectLst/>
                <a:latin typeface="Arial Unicode MS"/>
                <a:cs typeface="Times New Roman"/>
              </a:rPr>
              <a:t>ЕджакӀуэхэм</a:t>
            </a:r>
            <a:r>
              <a:rPr lang="ru-RU" sz="2200" dirty="0" smtClean="0">
                <a:solidFill>
                  <a:srgbClr val="000000"/>
                </a:solidFill>
                <a:effectLst/>
                <a:latin typeface="Arial Unicode MS"/>
                <a:cs typeface="Times New Roman"/>
              </a:rPr>
              <a:t> я </a:t>
            </a:r>
            <a:r>
              <a:rPr lang="ru-RU" sz="2200" dirty="0" err="1" smtClean="0">
                <a:solidFill>
                  <a:srgbClr val="000000"/>
                </a:solidFill>
                <a:effectLst/>
                <a:latin typeface="Arial Unicode MS"/>
                <a:cs typeface="Times New Roman"/>
              </a:rPr>
              <a:t>бзэм</a:t>
            </a:r>
            <a:r>
              <a:rPr lang="ru-RU" sz="2200" dirty="0" smtClean="0">
                <a:solidFill>
                  <a:srgbClr val="000000"/>
                </a:solidFill>
                <a:effectLst/>
                <a:latin typeface="Arial Unicode MS"/>
                <a:cs typeface="Times New Roman"/>
              </a:rPr>
              <a:t> </a:t>
            </a:r>
            <a:r>
              <a:rPr lang="ru-RU" sz="2200" dirty="0" err="1" smtClean="0">
                <a:solidFill>
                  <a:srgbClr val="000000"/>
                </a:solidFill>
                <a:effectLst/>
                <a:latin typeface="Arial Unicode MS"/>
                <a:cs typeface="Times New Roman"/>
              </a:rPr>
              <a:t>зегъэужьыным</a:t>
            </a:r>
            <a:r>
              <a:rPr lang="ru-RU" sz="2200" dirty="0" smtClean="0">
                <a:solidFill>
                  <a:srgbClr val="000000"/>
                </a:solidFill>
                <a:effectLst/>
                <a:latin typeface="Arial Unicode MS"/>
                <a:cs typeface="Times New Roman"/>
              </a:rPr>
              <a:t> и </a:t>
            </a:r>
            <a:r>
              <a:rPr lang="ru-RU" sz="2200" dirty="0" err="1" smtClean="0">
                <a:solidFill>
                  <a:srgbClr val="000000"/>
                </a:solidFill>
                <a:effectLst/>
                <a:latin typeface="Arial Unicode MS"/>
                <a:cs typeface="Times New Roman"/>
              </a:rPr>
              <a:t>Ӏыхьэ</a:t>
            </a:r>
            <a:r>
              <a:rPr lang="ru-RU" sz="2200" dirty="0" smtClean="0">
                <a:solidFill>
                  <a:srgbClr val="000000"/>
                </a:solidFill>
                <a:effectLst/>
                <a:latin typeface="Arial Unicode MS"/>
                <a:cs typeface="Times New Roman"/>
              </a:rPr>
              <a:t> </a:t>
            </a:r>
            <a:r>
              <a:rPr lang="ru-RU" sz="2200" dirty="0" err="1" smtClean="0">
                <a:solidFill>
                  <a:srgbClr val="000000"/>
                </a:solidFill>
                <a:effectLst/>
                <a:latin typeface="Arial Unicode MS"/>
                <a:cs typeface="Times New Roman"/>
              </a:rPr>
              <a:t>нэхъыщхьэщ</a:t>
            </a:r>
            <a:r>
              <a:rPr lang="ru-RU" sz="2200" dirty="0" smtClean="0">
                <a:solidFill>
                  <a:srgbClr val="000000"/>
                </a:solidFill>
                <a:effectLst/>
                <a:latin typeface="Arial Unicode MS"/>
                <a:cs typeface="Times New Roman"/>
              </a:rPr>
              <a:t> </a:t>
            </a:r>
            <a:r>
              <a:rPr lang="ru-RU" sz="2200" dirty="0" err="1" smtClean="0">
                <a:solidFill>
                  <a:srgbClr val="000000"/>
                </a:solidFill>
                <a:effectLst/>
                <a:latin typeface="Arial Unicode MS"/>
                <a:cs typeface="Times New Roman"/>
              </a:rPr>
              <a:t>псалъалъэ</a:t>
            </a:r>
            <a:r>
              <a:rPr lang="ru-RU" sz="2200" dirty="0" smtClean="0">
                <a:solidFill>
                  <a:srgbClr val="000000"/>
                </a:solidFill>
                <a:effectLst/>
                <a:latin typeface="Arial Unicode MS"/>
                <a:cs typeface="Times New Roman"/>
              </a:rPr>
              <a:t> </a:t>
            </a:r>
            <a:r>
              <a:rPr lang="ru-RU" sz="2200" dirty="0" err="1" smtClean="0">
                <a:solidFill>
                  <a:srgbClr val="000000"/>
                </a:solidFill>
                <a:effectLst/>
                <a:latin typeface="Arial Unicode MS"/>
                <a:cs typeface="Times New Roman"/>
              </a:rPr>
              <a:t>лэжьыгъэр</a:t>
            </a:r>
            <a:r>
              <a:rPr lang="ru-RU" sz="2200" dirty="0" smtClean="0">
                <a:solidFill>
                  <a:srgbClr val="000000"/>
                </a:solidFill>
                <a:effectLst/>
                <a:latin typeface="Arial Unicode MS"/>
                <a:cs typeface="Times New Roman"/>
              </a:rPr>
              <a:t>. Абы </a:t>
            </a:r>
            <a:r>
              <a:rPr lang="ru-RU" sz="2200" dirty="0" err="1" smtClean="0">
                <a:solidFill>
                  <a:srgbClr val="000000"/>
                </a:solidFill>
                <a:effectLst/>
                <a:latin typeface="Arial Unicode MS"/>
                <a:cs typeface="Times New Roman"/>
              </a:rPr>
              <a:t>нэхъ</a:t>
            </a:r>
            <a:r>
              <a:rPr lang="ru-RU" sz="2200" dirty="0" smtClean="0">
                <a:solidFill>
                  <a:srgbClr val="000000"/>
                </a:solidFill>
                <a:effectLst/>
                <a:latin typeface="Arial Unicode MS"/>
                <a:cs typeface="Times New Roman"/>
              </a:rPr>
              <a:t> </a:t>
            </a:r>
            <a:r>
              <a:rPr lang="ru-RU" sz="2200" dirty="0" err="1" smtClean="0">
                <a:solidFill>
                  <a:srgbClr val="000000"/>
                </a:solidFill>
                <a:effectLst/>
                <a:latin typeface="Arial Unicode MS"/>
                <a:cs typeface="Times New Roman"/>
              </a:rPr>
              <a:t>къалэнышхуэхэу</a:t>
            </a:r>
            <a:r>
              <a:rPr lang="ru-RU" sz="2200" dirty="0" smtClean="0">
                <a:solidFill>
                  <a:srgbClr val="000000"/>
                </a:solidFill>
                <a:effectLst/>
                <a:latin typeface="Arial Unicode MS"/>
                <a:cs typeface="Times New Roman"/>
              </a:rPr>
              <a:t> </a:t>
            </a:r>
            <a:r>
              <a:rPr lang="ru-RU" sz="2200" dirty="0" err="1" smtClean="0">
                <a:solidFill>
                  <a:srgbClr val="000000"/>
                </a:solidFill>
                <a:effectLst/>
                <a:latin typeface="Arial Unicode MS"/>
                <a:cs typeface="Times New Roman"/>
              </a:rPr>
              <a:t>къегъэув</a:t>
            </a:r>
            <a:r>
              <a:rPr lang="ru-RU" sz="2200" dirty="0" smtClean="0">
                <a:solidFill>
                  <a:srgbClr val="000000"/>
                </a:solidFill>
                <a:effectLst/>
                <a:latin typeface="Arial Unicode MS"/>
                <a:cs typeface="Times New Roman"/>
              </a:rPr>
              <a:t>:</a:t>
            </a:r>
            <a:endParaRPr lang="ru-RU" sz="2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ctr"/>
            <a:r>
              <a:rPr lang="ru-RU" dirty="0" smtClean="0"/>
              <a:t>1. </a:t>
            </a:r>
            <a:r>
              <a:rPr lang="ru-RU" dirty="0" err="1" smtClean="0"/>
              <a:t>Адыгэбзэм</a:t>
            </a:r>
            <a:r>
              <a:rPr lang="ru-RU" dirty="0" smtClean="0"/>
              <a:t> и </a:t>
            </a:r>
            <a:r>
              <a:rPr lang="ru-RU" dirty="0" err="1" smtClean="0"/>
              <a:t>псалъэхэм</a:t>
            </a:r>
            <a:r>
              <a:rPr lang="ru-RU" dirty="0" smtClean="0"/>
              <a:t> </a:t>
            </a:r>
            <a:r>
              <a:rPr lang="ru-RU" dirty="0" err="1" smtClean="0"/>
              <a:t>къаӀуатэ</a:t>
            </a:r>
            <a:r>
              <a:rPr lang="ru-RU" dirty="0" smtClean="0"/>
              <a:t> </a:t>
            </a:r>
            <a:r>
              <a:rPr lang="ru-RU" dirty="0" err="1" smtClean="0"/>
              <a:t>мыхьэнэ</a:t>
            </a:r>
            <a:r>
              <a:rPr lang="ru-RU" dirty="0" smtClean="0"/>
              <a:t> </a:t>
            </a:r>
            <a:r>
              <a:rPr lang="ru-RU" dirty="0" err="1" smtClean="0"/>
              <a:t>къулейм</a:t>
            </a:r>
            <a:r>
              <a:rPr lang="ru-RU" dirty="0" smtClean="0"/>
              <a:t> </a:t>
            </a:r>
            <a:r>
              <a:rPr lang="ru-RU" dirty="0" err="1" smtClean="0"/>
              <a:t>щыгъэгъуэзэныр</a:t>
            </a:r>
            <a:r>
              <a:rPr lang="ru-RU" dirty="0" smtClean="0"/>
              <a:t>;</a:t>
            </a:r>
          </a:p>
          <a:p>
            <a:pPr marL="0" indent="0" algn="ctr">
              <a:buNone/>
            </a:pPr>
            <a:endParaRPr lang="ru-RU" dirty="0" smtClean="0"/>
          </a:p>
          <a:p>
            <a:pPr algn="ctr"/>
            <a:r>
              <a:rPr lang="ru-RU" dirty="0" smtClean="0"/>
              <a:t>2. Омоним, синоним, </a:t>
            </a:r>
            <a:r>
              <a:rPr lang="ru-RU" dirty="0" err="1" smtClean="0"/>
              <a:t>антонимхэм</a:t>
            </a:r>
            <a:r>
              <a:rPr lang="ru-RU" dirty="0" smtClean="0"/>
              <a:t> </a:t>
            </a:r>
            <a:r>
              <a:rPr lang="ru-RU" dirty="0" err="1" smtClean="0"/>
              <a:t>яӀэ</a:t>
            </a:r>
            <a:r>
              <a:rPr lang="ru-RU" dirty="0" smtClean="0"/>
              <a:t> </a:t>
            </a:r>
            <a:r>
              <a:rPr lang="ru-RU" dirty="0" err="1" smtClean="0"/>
              <a:t>къэкӀуэкӀэхэр</a:t>
            </a:r>
            <a:r>
              <a:rPr lang="ru-RU" dirty="0" smtClean="0"/>
              <a:t> </a:t>
            </a:r>
            <a:r>
              <a:rPr lang="ru-RU" dirty="0" err="1" smtClean="0"/>
              <a:t>егъэщӀэныр</a:t>
            </a:r>
            <a:r>
              <a:rPr lang="ru-RU" dirty="0" smtClean="0"/>
              <a:t>;</a:t>
            </a:r>
          </a:p>
          <a:p>
            <a:pPr marL="0" indent="0" algn="ctr">
              <a:buNone/>
            </a:pPr>
            <a:r>
              <a:rPr lang="ru-RU" dirty="0" smtClean="0"/>
              <a:t> </a:t>
            </a:r>
          </a:p>
          <a:p>
            <a:pPr algn="ctr"/>
            <a:r>
              <a:rPr lang="ru-RU" dirty="0" smtClean="0"/>
              <a:t>3. Псалъэ </a:t>
            </a:r>
            <a:r>
              <a:rPr lang="ru-RU" dirty="0" err="1" smtClean="0"/>
              <a:t>къэхъукӀэм</a:t>
            </a:r>
            <a:r>
              <a:rPr lang="ru-RU" dirty="0" smtClean="0"/>
              <a:t> </a:t>
            </a:r>
            <a:r>
              <a:rPr lang="ru-RU" dirty="0" err="1" smtClean="0"/>
              <a:t>щыгъэгъуэзэныр</a:t>
            </a:r>
            <a:r>
              <a:rPr lang="ru-RU" dirty="0" smtClean="0"/>
              <a:t>;</a:t>
            </a:r>
          </a:p>
          <a:p>
            <a:pPr marL="0" indent="0" algn="ctr">
              <a:buNone/>
            </a:pPr>
            <a:endParaRPr lang="ru-RU" dirty="0" smtClean="0"/>
          </a:p>
          <a:p>
            <a:pPr algn="ctr"/>
            <a:r>
              <a:rPr lang="ru-RU" dirty="0" smtClean="0"/>
              <a:t>4. </a:t>
            </a:r>
            <a:r>
              <a:rPr lang="ru-RU" dirty="0" err="1"/>
              <a:t>М</a:t>
            </a:r>
            <a:r>
              <a:rPr lang="ru-RU" dirty="0" err="1" smtClean="0"/>
              <a:t>ыхьэнэкӀэ</a:t>
            </a:r>
            <a:r>
              <a:rPr lang="ru-RU" dirty="0" smtClean="0"/>
              <a:t> </a:t>
            </a:r>
            <a:r>
              <a:rPr lang="ru-RU" dirty="0" err="1" smtClean="0"/>
              <a:t>зыщымыгъуазэ</a:t>
            </a:r>
            <a:r>
              <a:rPr lang="ru-RU" dirty="0" smtClean="0"/>
              <a:t> </a:t>
            </a:r>
            <a:r>
              <a:rPr lang="ru-RU" dirty="0" err="1" smtClean="0"/>
              <a:t>псалъэхэр</a:t>
            </a:r>
            <a:r>
              <a:rPr lang="ru-RU" dirty="0" smtClean="0"/>
              <a:t> </a:t>
            </a:r>
            <a:r>
              <a:rPr lang="ru-RU" dirty="0" err="1" smtClean="0"/>
              <a:t>егъэщӀэныр</a:t>
            </a:r>
            <a:r>
              <a:rPr lang="ru-RU" dirty="0" smtClean="0"/>
              <a:t>.</a:t>
            </a:r>
          </a:p>
          <a:p>
            <a:pPr algn="ctr"/>
            <a:endParaRPr lang="ru-RU" dirty="0"/>
          </a:p>
          <a:p>
            <a:pPr algn="ctr"/>
            <a:endParaRPr lang="ru-RU" dirty="0" smtClean="0"/>
          </a:p>
          <a:p>
            <a:pPr algn="ctr"/>
            <a:endParaRPr lang="ru-RU" dirty="0"/>
          </a:p>
          <a:p>
            <a:pPr algn="ctr"/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262228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smtClean="0"/>
              <a:t>ОМОНИМХЭР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dirty="0" smtClean="0">
                <a:effectLst/>
                <a:latin typeface="Times New Roman"/>
                <a:ea typeface="Arial Unicode MS"/>
              </a:rPr>
              <a:t>Омоним </a:t>
            </a:r>
            <a:r>
              <a:rPr lang="ru-RU" dirty="0" err="1" smtClean="0">
                <a:effectLst/>
                <a:latin typeface="Times New Roman"/>
                <a:ea typeface="Arial Unicode MS"/>
              </a:rPr>
              <a:t>псалъэхэм</a:t>
            </a:r>
            <a:r>
              <a:rPr lang="ru-RU" dirty="0" smtClean="0">
                <a:effectLst/>
                <a:latin typeface="Times New Roman"/>
                <a:ea typeface="Arial Unicode MS"/>
              </a:rPr>
              <a:t> </a:t>
            </a:r>
            <a:r>
              <a:rPr lang="ru-RU" dirty="0" err="1" smtClean="0">
                <a:effectLst/>
                <a:latin typeface="Times New Roman"/>
                <a:ea typeface="Arial Unicode MS"/>
              </a:rPr>
              <a:t>тхыкӀэрэ</a:t>
            </a:r>
            <a:r>
              <a:rPr lang="ru-RU" dirty="0" smtClean="0">
                <a:effectLst/>
                <a:latin typeface="Times New Roman"/>
                <a:ea typeface="Arial Unicode MS"/>
              </a:rPr>
              <a:t> </a:t>
            </a:r>
            <a:r>
              <a:rPr lang="ru-RU" dirty="0" err="1" smtClean="0">
                <a:effectLst/>
                <a:latin typeface="Times New Roman"/>
                <a:ea typeface="Arial Unicode MS"/>
              </a:rPr>
              <a:t>мыхьэнэкӀэ</a:t>
            </a:r>
            <a:r>
              <a:rPr lang="ru-RU" dirty="0" smtClean="0">
                <a:effectLst/>
                <a:latin typeface="Times New Roman"/>
                <a:ea typeface="Arial Unicode MS"/>
              </a:rPr>
              <a:t> </a:t>
            </a:r>
            <a:r>
              <a:rPr lang="ru-RU" dirty="0" err="1" smtClean="0">
                <a:effectLst/>
                <a:latin typeface="Times New Roman"/>
                <a:ea typeface="Arial Unicode MS"/>
              </a:rPr>
              <a:t>зэтемыхуэу</a:t>
            </a:r>
            <a:r>
              <a:rPr lang="ru-RU" dirty="0" smtClean="0">
                <a:effectLst/>
                <a:latin typeface="Times New Roman"/>
                <a:ea typeface="Arial Unicode MS"/>
              </a:rPr>
              <a:t>, ауэ я </a:t>
            </a:r>
            <a:r>
              <a:rPr lang="ru-RU" dirty="0" err="1" smtClean="0">
                <a:effectLst/>
                <a:latin typeface="Times New Roman"/>
                <a:ea typeface="Arial Unicode MS"/>
              </a:rPr>
              <a:t>ӀукӀэкӀэ</a:t>
            </a:r>
            <a:r>
              <a:rPr lang="ru-RU" dirty="0" smtClean="0">
                <a:effectLst/>
                <a:latin typeface="Times New Roman"/>
                <a:ea typeface="Arial Unicode MS"/>
              </a:rPr>
              <a:t> </a:t>
            </a:r>
            <a:r>
              <a:rPr lang="ru-RU" dirty="0" err="1" smtClean="0">
                <a:effectLst/>
                <a:latin typeface="Times New Roman"/>
                <a:ea typeface="Arial Unicode MS"/>
              </a:rPr>
              <a:t>зэхуэдэ</a:t>
            </a:r>
            <a:r>
              <a:rPr lang="ru-RU" dirty="0" smtClean="0">
                <a:effectLst/>
                <a:latin typeface="Times New Roman"/>
                <a:ea typeface="Arial Unicode MS"/>
              </a:rPr>
              <a:t> псалъэ </a:t>
            </a:r>
            <a:r>
              <a:rPr lang="ru-RU" dirty="0" err="1" smtClean="0">
                <a:effectLst/>
                <a:latin typeface="Times New Roman"/>
                <a:ea typeface="Arial Unicode MS"/>
              </a:rPr>
              <a:t>куэд</a:t>
            </a:r>
            <a:r>
              <a:rPr lang="ru-RU" dirty="0" smtClean="0">
                <a:effectLst/>
                <a:latin typeface="Times New Roman"/>
                <a:ea typeface="Arial Unicode MS"/>
              </a:rPr>
              <a:t> </a:t>
            </a:r>
            <a:r>
              <a:rPr lang="ru-RU" dirty="0" err="1" smtClean="0">
                <a:effectLst/>
                <a:latin typeface="Times New Roman"/>
                <a:ea typeface="Arial Unicode MS"/>
              </a:rPr>
              <a:t>яхэтщ</a:t>
            </a:r>
            <a:r>
              <a:rPr lang="ru-RU" dirty="0" smtClean="0">
                <a:effectLst/>
                <a:latin typeface="Times New Roman"/>
                <a:ea typeface="Arial Unicode MS"/>
              </a:rPr>
              <a:t>. </a:t>
            </a:r>
            <a:r>
              <a:rPr lang="ru-RU" dirty="0" err="1" smtClean="0">
                <a:effectLst/>
                <a:latin typeface="Times New Roman"/>
                <a:ea typeface="Arial Unicode MS"/>
              </a:rPr>
              <a:t>Абыхэм</a:t>
            </a:r>
            <a:r>
              <a:rPr lang="ru-RU" dirty="0" smtClean="0">
                <a:effectLst/>
                <a:latin typeface="Times New Roman"/>
                <a:ea typeface="Arial Unicode MS"/>
              </a:rPr>
              <a:t> </a:t>
            </a:r>
            <a:r>
              <a:rPr lang="ru-RU" dirty="0" err="1" smtClean="0">
                <a:effectLst/>
                <a:latin typeface="Times New Roman"/>
                <a:ea typeface="Arial Unicode MS"/>
              </a:rPr>
              <a:t>зэреджэр</a:t>
            </a:r>
            <a:r>
              <a:rPr lang="ru-RU" dirty="0" smtClean="0">
                <a:effectLst/>
                <a:latin typeface="Times New Roman"/>
                <a:ea typeface="Arial Unicode MS"/>
              </a:rPr>
              <a:t> </a:t>
            </a:r>
            <a:r>
              <a:rPr lang="ru-RU" b="1" dirty="0" err="1" smtClean="0">
                <a:effectLst/>
                <a:latin typeface="Times New Roman"/>
                <a:ea typeface="Arial Unicode MS"/>
              </a:rPr>
              <a:t>омофонщ</a:t>
            </a:r>
            <a:r>
              <a:rPr lang="ru-RU" dirty="0" smtClean="0">
                <a:effectLst/>
                <a:latin typeface="Times New Roman"/>
                <a:ea typeface="Arial Unicode MS"/>
              </a:rPr>
              <a:t>. </a:t>
            </a:r>
            <a:r>
              <a:rPr lang="ru-RU" dirty="0" err="1" smtClean="0">
                <a:effectLst/>
                <a:latin typeface="Times New Roman"/>
                <a:ea typeface="Arial Unicode MS"/>
              </a:rPr>
              <a:t>Омофонхэм</a:t>
            </a:r>
            <a:r>
              <a:rPr lang="ru-RU" dirty="0" smtClean="0">
                <a:effectLst/>
                <a:latin typeface="Times New Roman"/>
                <a:ea typeface="Arial Unicode MS"/>
              </a:rPr>
              <a:t> </a:t>
            </a:r>
            <a:r>
              <a:rPr lang="ru-RU" dirty="0" err="1" smtClean="0">
                <a:effectLst/>
                <a:latin typeface="Times New Roman"/>
                <a:ea typeface="Arial Unicode MS"/>
              </a:rPr>
              <a:t>ящыщщ</a:t>
            </a:r>
            <a:r>
              <a:rPr lang="ru-RU" dirty="0" smtClean="0">
                <a:effectLst/>
                <a:latin typeface="Times New Roman"/>
                <a:ea typeface="Arial Unicode MS"/>
              </a:rPr>
              <a:t> </a:t>
            </a:r>
            <a:r>
              <a:rPr lang="ru-RU" dirty="0" err="1" smtClean="0">
                <a:effectLst/>
                <a:latin typeface="Times New Roman"/>
                <a:ea typeface="Arial Unicode MS"/>
              </a:rPr>
              <a:t>цӀэ</a:t>
            </a:r>
            <a:r>
              <a:rPr lang="ru-RU" dirty="0" smtClean="0">
                <a:effectLst/>
                <a:latin typeface="Times New Roman"/>
                <a:ea typeface="Arial Unicode MS"/>
              </a:rPr>
              <a:t> </a:t>
            </a:r>
            <a:r>
              <a:rPr lang="ru-RU" dirty="0" err="1" smtClean="0">
                <a:effectLst/>
                <a:latin typeface="Times New Roman"/>
                <a:ea typeface="Arial Unicode MS"/>
              </a:rPr>
              <a:t>зэдайхэмрэ</a:t>
            </a:r>
            <a:r>
              <a:rPr lang="ru-RU" dirty="0" smtClean="0">
                <a:effectLst/>
                <a:latin typeface="Times New Roman"/>
                <a:ea typeface="Arial Unicode MS"/>
              </a:rPr>
              <a:t> </a:t>
            </a:r>
            <a:r>
              <a:rPr lang="ru-RU" dirty="0" err="1" smtClean="0">
                <a:effectLst/>
                <a:latin typeface="Times New Roman"/>
                <a:ea typeface="Arial Unicode MS"/>
              </a:rPr>
              <a:t>абыхэм</a:t>
            </a:r>
            <a:r>
              <a:rPr lang="ru-RU" dirty="0" smtClean="0">
                <a:effectLst/>
                <a:latin typeface="Times New Roman"/>
                <a:ea typeface="Arial Unicode MS"/>
              </a:rPr>
              <a:t> </a:t>
            </a:r>
            <a:r>
              <a:rPr lang="ru-RU" dirty="0" err="1" smtClean="0">
                <a:effectLst/>
                <a:latin typeface="Times New Roman"/>
                <a:ea typeface="Arial Unicode MS"/>
              </a:rPr>
              <a:t>къатехъукӀа</a:t>
            </a:r>
            <a:r>
              <a:rPr lang="ru-RU" dirty="0" smtClean="0">
                <a:effectLst/>
                <a:latin typeface="Times New Roman"/>
                <a:ea typeface="Arial Unicode MS"/>
              </a:rPr>
              <a:t> </a:t>
            </a:r>
            <a:r>
              <a:rPr lang="ru-RU" dirty="0" err="1" smtClean="0">
                <a:effectLst/>
                <a:latin typeface="Times New Roman"/>
                <a:ea typeface="Arial Unicode MS"/>
              </a:rPr>
              <a:t>цӀэ</a:t>
            </a:r>
            <a:r>
              <a:rPr lang="ru-RU" dirty="0" smtClean="0">
                <a:effectLst/>
                <a:latin typeface="Times New Roman"/>
                <a:ea typeface="Arial Unicode MS"/>
              </a:rPr>
              <a:t> </a:t>
            </a:r>
            <a:r>
              <a:rPr lang="ru-RU" dirty="0" err="1" smtClean="0">
                <a:effectLst/>
                <a:latin typeface="Times New Roman"/>
                <a:ea typeface="Arial Unicode MS"/>
              </a:rPr>
              <a:t>унейхэмрэ</a:t>
            </a:r>
            <a:r>
              <a:rPr lang="ru-RU" dirty="0" smtClean="0">
                <a:effectLst/>
                <a:latin typeface="Times New Roman"/>
                <a:ea typeface="Arial Unicode MS"/>
              </a:rPr>
              <a:t> </a:t>
            </a:r>
            <a:r>
              <a:rPr lang="ru-RU" dirty="0" err="1" smtClean="0">
                <a:effectLst/>
                <a:latin typeface="Times New Roman"/>
                <a:ea typeface="Arial Unicode MS"/>
              </a:rPr>
              <a:t>къагъэхъу</a:t>
            </a:r>
            <a:r>
              <a:rPr lang="ru-RU" dirty="0" smtClean="0">
                <a:effectLst/>
                <a:latin typeface="Times New Roman"/>
                <a:ea typeface="Arial Unicode MS"/>
              </a:rPr>
              <a:t> псалъэ </a:t>
            </a:r>
            <a:r>
              <a:rPr lang="ru-RU" dirty="0" err="1" smtClean="0">
                <a:effectLst/>
                <a:latin typeface="Times New Roman"/>
                <a:ea typeface="Arial Unicode MS"/>
              </a:rPr>
              <a:t>зэгуэгъухэр</a:t>
            </a:r>
            <a:r>
              <a:rPr lang="ru-RU" dirty="0" smtClean="0">
                <a:effectLst/>
                <a:latin typeface="Times New Roman"/>
                <a:ea typeface="Arial Unicode MS"/>
              </a:rPr>
              <a:t>: </a:t>
            </a:r>
            <a:r>
              <a:rPr lang="ru-RU" b="1" dirty="0" err="1" smtClean="0">
                <a:effectLst/>
                <a:latin typeface="Times New Roman"/>
                <a:ea typeface="Arial Unicode MS"/>
              </a:rPr>
              <a:t>сэтэней</a:t>
            </a:r>
            <a:r>
              <a:rPr lang="ru-RU" b="1" i="0" u="none" strike="noStrike" spc="0" dirty="0" smtClean="0">
                <a:solidFill>
                  <a:srgbClr val="000000"/>
                </a:solidFill>
                <a:effectLst/>
                <a:latin typeface="Times New Roman"/>
                <a:ea typeface="Arial Unicode MS"/>
                <a:cs typeface="Times New Roman"/>
              </a:rPr>
              <a:t> – </a:t>
            </a:r>
            <a:r>
              <a:rPr lang="ru-RU" b="1" dirty="0" err="1" smtClean="0">
                <a:effectLst/>
                <a:latin typeface="Times New Roman"/>
                <a:ea typeface="Arial Unicode MS"/>
              </a:rPr>
              <a:t>Сэтэней</a:t>
            </a:r>
            <a:r>
              <a:rPr lang="ru-RU" b="1" dirty="0" smtClean="0">
                <a:effectLst/>
                <a:latin typeface="Times New Roman"/>
                <a:ea typeface="Arial Unicode MS"/>
              </a:rPr>
              <a:t>, </a:t>
            </a:r>
            <a:r>
              <a:rPr lang="ru-RU" b="1" dirty="0" err="1" smtClean="0">
                <a:effectLst/>
                <a:latin typeface="Times New Roman"/>
                <a:ea typeface="Arial Unicode MS"/>
              </a:rPr>
              <a:t>розэ</a:t>
            </a:r>
            <a:r>
              <a:rPr lang="ru-RU" b="1" i="0" u="none" strike="noStrike" spc="0" dirty="0" smtClean="0">
                <a:solidFill>
                  <a:srgbClr val="000000"/>
                </a:solidFill>
                <a:effectLst/>
                <a:latin typeface="Times New Roman"/>
                <a:ea typeface="Arial Unicode MS"/>
                <a:cs typeface="Times New Roman"/>
              </a:rPr>
              <a:t> – </a:t>
            </a:r>
            <a:r>
              <a:rPr lang="ru-RU" b="1" dirty="0" err="1" smtClean="0">
                <a:effectLst/>
                <a:latin typeface="Times New Roman"/>
                <a:ea typeface="Arial Unicode MS"/>
              </a:rPr>
              <a:t>Розэ</a:t>
            </a:r>
            <a:r>
              <a:rPr lang="ru-RU" b="1" dirty="0" smtClean="0">
                <a:effectLst/>
                <a:latin typeface="Times New Roman"/>
                <a:ea typeface="Arial Unicode MS"/>
              </a:rPr>
              <a:t>, </a:t>
            </a:r>
            <a:r>
              <a:rPr lang="ru-RU" b="1" dirty="0" err="1" smtClean="0">
                <a:effectLst/>
                <a:latin typeface="Times New Roman"/>
                <a:ea typeface="Arial Unicode MS"/>
              </a:rPr>
              <a:t>ФӀыцӀэ</a:t>
            </a:r>
            <a:r>
              <a:rPr lang="ru-RU" b="1" dirty="0" smtClean="0">
                <a:effectLst/>
                <a:latin typeface="Times New Roman"/>
                <a:ea typeface="Arial Unicode MS"/>
              </a:rPr>
              <a:t> </a:t>
            </a:r>
            <a:r>
              <a:rPr lang="ru-RU" b="1" i="0" u="none" strike="noStrike" spc="0" dirty="0" smtClean="0">
                <a:solidFill>
                  <a:srgbClr val="000000"/>
                </a:solidFill>
                <a:effectLst/>
                <a:latin typeface="Times New Roman"/>
                <a:ea typeface="Arial Unicode MS"/>
                <a:cs typeface="Times New Roman"/>
              </a:rPr>
              <a:t>– </a:t>
            </a:r>
            <a:r>
              <a:rPr lang="ru-RU" b="1" dirty="0" err="1" smtClean="0">
                <a:effectLst/>
                <a:latin typeface="Times New Roman"/>
                <a:ea typeface="Arial Unicode MS"/>
              </a:rPr>
              <a:t>фӀыцӀэ</a:t>
            </a:r>
            <a:r>
              <a:rPr lang="ru-RU" b="1" dirty="0" smtClean="0">
                <a:effectLst/>
                <a:latin typeface="Times New Roman"/>
                <a:ea typeface="Arial Unicode MS"/>
              </a:rPr>
              <a:t>, </a:t>
            </a:r>
            <a:r>
              <a:rPr lang="ru-RU" b="1" dirty="0" err="1" smtClean="0">
                <a:effectLst/>
                <a:latin typeface="Times New Roman"/>
                <a:ea typeface="Arial Unicode MS"/>
              </a:rPr>
              <a:t>хужь</a:t>
            </a:r>
            <a:r>
              <a:rPr lang="ru-RU" b="1" i="0" u="none" strike="noStrike" spc="0" dirty="0" smtClean="0">
                <a:solidFill>
                  <a:srgbClr val="000000"/>
                </a:solidFill>
                <a:effectLst/>
                <a:latin typeface="Times New Roman"/>
                <a:ea typeface="Arial Unicode MS"/>
                <a:cs typeface="Times New Roman"/>
              </a:rPr>
              <a:t> – </a:t>
            </a:r>
            <a:r>
              <a:rPr lang="ru-RU" b="1" dirty="0" err="1" smtClean="0">
                <a:effectLst/>
                <a:latin typeface="Times New Roman"/>
                <a:ea typeface="Arial Unicode MS"/>
              </a:rPr>
              <a:t>Хужь</a:t>
            </a:r>
            <a:r>
              <a:rPr lang="ru-RU" b="1" dirty="0" smtClean="0">
                <a:effectLst/>
                <a:latin typeface="Times New Roman"/>
                <a:ea typeface="Arial Unicode MS"/>
              </a:rPr>
              <a:t>, </a:t>
            </a:r>
            <a:r>
              <a:rPr lang="ru-RU" b="1" dirty="0" err="1" smtClean="0">
                <a:effectLst/>
                <a:latin typeface="Times New Roman"/>
                <a:ea typeface="Arial Unicode MS"/>
              </a:rPr>
              <a:t>сурэт</a:t>
            </a:r>
            <a:r>
              <a:rPr lang="ru-RU" b="1" i="0" u="none" strike="noStrike" spc="0" dirty="0" smtClean="0">
                <a:solidFill>
                  <a:srgbClr val="000000"/>
                </a:solidFill>
                <a:effectLst/>
                <a:latin typeface="Times New Roman"/>
                <a:ea typeface="Arial Unicode MS"/>
                <a:cs typeface="Times New Roman"/>
              </a:rPr>
              <a:t> – </a:t>
            </a:r>
            <a:r>
              <a:rPr lang="ru-RU" b="1" dirty="0" err="1" smtClean="0">
                <a:effectLst/>
                <a:latin typeface="Times New Roman"/>
                <a:ea typeface="Arial Unicode MS"/>
              </a:rPr>
              <a:t>Сурэт</a:t>
            </a:r>
            <a:r>
              <a:rPr lang="ru-RU" b="1" dirty="0" smtClean="0">
                <a:effectLst/>
                <a:latin typeface="Times New Roman"/>
                <a:ea typeface="Arial Unicode MS"/>
              </a:rPr>
              <a:t>, </a:t>
            </a:r>
            <a:r>
              <a:rPr lang="ru-RU" b="1" dirty="0" err="1" smtClean="0">
                <a:effectLst/>
                <a:latin typeface="Times New Roman"/>
                <a:ea typeface="Arial Unicode MS"/>
              </a:rPr>
              <a:t>залым</a:t>
            </a:r>
            <a:r>
              <a:rPr lang="ru-RU" b="1" i="0" u="none" strike="noStrike" spc="0" dirty="0" smtClean="0">
                <a:solidFill>
                  <a:srgbClr val="000000"/>
                </a:solidFill>
                <a:effectLst/>
                <a:latin typeface="Times New Roman"/>
                <a:ea typeface="Arial Unicode MS"/>
                <a:cs typeface="Times New Roman"/>
              </a:rPr>
              <a:t> – </a:t>
            </a:r>
            <a:r>
              <a:rPr lang="ru-RU" b="1" dirty="0" err="1" smtClean="0">
                <a:effectLst/>
                <a:latin typeface="Times New Roman"/>
                <a:ea typeface="Arial Unicode MS"/>
              </a:rPr>
              <a:t>Залым</a:t>
            </a:r>
            <a:r>
              <a:rPr lang="ru-RU" dirty="0" smtClean="0">
                <a:effectLst/>
                <a:latin typeface="Times New Roman"/>
                <a:ea typeface="Arial Unicode MS"/>
              </a:rPr>
              <a:t>, </a:t>
            </a:r>
            <a:r>
              <a:rPr lang="ru-RU" dirty="0" err="1" smtClean="0">
                <a:effectLst/>
                <a:latin typeface="Times New Roman"/>
                <a:ea typeface="Arial Unicode MS"/>
              </a:rPr>
              <a:t>нэгъуэщӀ</a:t>
            </a:r>
            <a:r>
              <a:rPr lang="ru-RU" dirty="0" smtClean="0">
                <a:effectLst/>
                <a:latin typeface="Times New Roman"/>
                <a:ea typeface="Arial Unicode MS"/>
              </a:rPr>
              <a:t> </a:t>
            </a:r>
            <a:r>
              <a:rPr lang="ru-RU" dirty="0" err="1" smtClean="0">
                <a:effectLst/>
                <a:latin typeface="Times New Roman"/>
                <a:ea typeface="Arial Unicode MS"/>
              </a:rPr>
              <a:t>куэдхэри</a:t>
            </a:r>
            <a:r>
              <a:rPr lang="ru-RU" dirty="0" smtClean="0">
                <a:effectLst/>
                <a:latin typeface="Times New Roman"/>
                <a:ea typeface="Arial Unicode MS"/>
              </a:rPr>
              <a:t>.</a:t>
            </a:r>
            <a:endParaRPr lang="ru-RU" sz="2400" dirty="0" smtClean="0">
              <a:effectLst/>
              <a:latin typeface="Times New Roman"/>
              <a:ea typeface="Arial Unicode MS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627095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/>
            <a:r>
              <a:rPr lang="ru-RU" dirty="0" err="1"/>
              <a:t>Формэ</a:t>
            </a:r>
            <a:r>
              <a:rPr lang="ru-RU" dirty="0"/>
              <a:t> </a:t>
            </a:r>
            <a:r>
              <a:rPr lang="ru-RU" dirty="0" err="1"/>
              <a:t>щхьэхуэ</a:t>
            </a:r>
            <a:r>
              <a:rPr lang="ru-RU" dirty="0"/>
              <a:t> </a:t>
            </a:r>
            <a:r>
              <a:rPr lang="ru-RU" dirty="0" err="1"/>
              <a:t>гуэрхэм</a:t>
            </a:r>
            <a:r>
              <a:rPr lang="ru-RU" dirty="0"/>
              <a:t> </a:t>
            </a:r>
            <a:r>
              <a:rPr lang="ru-RU" dirty="0" err="1"/>
              <a:t>щызэтехуэ</a:t>
            </a:r>
            <a:r>
              <a:rPr lang="ru-RU" dirty="0"/>
              <a:t> омоним </a:t>
            </a:r>
            <a:r>
              <a:rPr lang="ru-RU" dirty="0" err="1"/>
              <a:t>лъэпкъыгъуэхэри</a:t>
            </a:r>
            <a:r>
              <a:rPr lang="ru-RU" dirty="0"/>
              <a:t> </a:t>
            </a:r>
            <a:r>
              <a:rPr lang="ru-RU" dirty="0" err="1" smtClean="0"/>
              <a:t>щыӀэщ</a:t>
            </a:r>
            <a:r>
              <a:rPr lang="ru-RU" dirty="0" smtClean="0"/>
              <a:t>: </a:t>
            </a:r>
            <a:r>
              <a:rPr lang="ru-RU" b="1" dirty="0" err="1" smtClean="0"/>
              <a:t>хы</a:t>
            </a:r>
            <a:r>
              <a:rPr lang="ru-RU" b="1" dirty="0" smtClean="0"/>
              <a:t> </a:t>
            </a:r>
            <a:r>
              <a:rPr lang="ru-RU" dirty="0"/>
              <a:t>(</a:t>
            </a:r>
            <a:r>
              <a:rPr lang="ru-RU" dirty="0" err="1"/>
              <a:t>зэрабж</a:t>
            </a:r>
            <a:r>
              <a:rPr lang="ru-RU" dirty="0"/>
              <a:t> </a:t>
            </a:r>
            <a:r>
              <a:rPr lang="ru-RU" dirty="0" err="1"/>
              <a:t>бжыгъэцӀэ</a:t>
            </a:r>
            <a:r>
              <a:rPr lang="ru-RU" dirty="0"/>
              <a:t>) – </a:t>
            </a:r>
            <a:r>
              <a:rPr lang="ru-RU" b="1" dirty="0" err="1"/>
              <a:t>хы</a:t>
            </a:r>
            <a:r>
              <a:rPr lang="ru-RU" b="1" dirty="0"/>
              <a:t> </a:t>
            </a:r>
            <a:r>
              <a:rPr lang="ru-RU" dirty="0"/>
              <a:t>(</a:t>
            </a:r>
            <a:r>
              <a:rPr lang="ru-RU" dirty="0" err="1"/>
              <a:t>зыгуэр</a:t>
            </a:r>
            <a:r>
              <a:rPr lang="ru-RU" dirty="0"/>
              <a:t> </a:t>
            </a:r>
            <a:r>
              <a:rPr lang="ru-RU" dirty="0" err="1"/>
              <a:t>пиупщӀыну</a:t>
            </a:r>
            <a:r>
              <a:rPr lang="ru-RU" dirty="0"/>
              <a:t>, </a:t>
            </a:r>
            <a:r>
              <a:rPr lang="ru-RU" dirty="0" err="1"/>
              <a:t>къихыну</a:t>
            </a:r>
            <a:r>
              <a:rPr lang="ru-RU" dirty="0"/>
              <a:t> </a:t>
            </a:r>
            <a:r>
              <a:rPr lang="ru-RU" dirty="0" err="1"/>
              <a:t>унафэ</a:t>
            </a:r>
            <a:r>
              <a:rPr lang="ru-RU" dirty="0"/>
              <a:t> </a:t>
            </a:r>
            <a:r>
              <a:rPr lang="ru-RU" dirty="0" err="1"/>
              <a:t>къэзыӀуатэ</a:t>
            </a:r>
            <a:r>
              <a:rPr lang="ru-RU" dirty="0"/>
              <a:t> </a:t>
            </a:r>
            <a:r>
              <a:rPr lang="ru-RU" dirty="0" err="1" smtClean="0"/>
              <a:t>глаголыр</a:t>
            </a:r>
            <a:r>
              <a:rPr lang="ru-RU" dirty="0" smtClean="0"/>
              <a:t>). </a:t>
            </a:r>
            <a:endParaRPr lang="ru-RU" dirty="0"/>
          </a:p>
          <a:p>
            <a:pPr algn="just"/>
            <a:r>
              <a:rPr lang="ru-RU" dirty="0" err="1" smtClean="0"/>
              <a:t>Псалъэхэр</a:t>
            </a:r>
            <a:r>
              <a:rPr lang="ru-RU" dirty="0" smtClean="0"/>
              <a:t> </a:t>
            </a:r>
            <a:r>
              <a:rPr lang="ru-RU" dirty="0" err="1"/>
              <a:t>щызэтехуэр</a:t>
            </a:r>
            <a:r>
              <a:rPr lang="ru-RU" dirty="0"/>
              <a:t> </a:t>
            </a:r>
            <a:r>
              <a:rPr lang="ru-RU" dirty="0" err="1"/>
              <a:t>япэр</a:t>
            </a:r>
            <a:r>
              <a:rPr lang="ru-RU" dirty="0"/>
              <a:t> </a:t>
            </a:r>
            <a:r>
              <a:rPr lang="ru-RU" dirty="0" err="1"/>
              <a:t>мыбелджылы</a:t>
            </a:r>
            <a:r>
              <a:rPr lang="ru-RU" dirty="0"/>
              <a:t> </a:t>
            </a:r>
            <a:r>
              <a:rPr lang="ru-RU" dirty="0" err="1"/>
              <a:t>склоненэм</a:t>
            </a:r>
            <a:r>
              <a:rPr lang="ru-RU" dirty="0"/>
              <a:t>, </a:t>
            </a:r>
            <a:r>
              <a:rPr lang="ru-RU" dirty="0" err="1" smtClean="0"/>
              <a:t>цӀэиӀуэ</a:t>
            </a:r>
            <a:r>
              <a:rPr lang="ru-RU" dirty="0" smtClean="0"/>
              <a:t> </a:t>
            </a:r>
            <a:r>
              <a:rPr lang="ru-RU" dirty="0"/>
              <a:t>е </a:t>
            </a:r>
            <a:r>
              <a:rPr lang="ru-RU" dirty="0" err="1"/>
              <a:t>эргативнэ</a:t>
            </a:r>
            <a:r>
              <a:rPr lang="ru-RU" dirty="0"/>
              <a:t> </a:t>
            </a:r>
            <a:r>
              <a:rPr lang="ru-RU" dirty="0" err="1"/>
              <a:t>падежым</a:t>
            </a:r>
            <a:r>
              <a:rPr lang="ru-RU" dirty="0"/>
              <a:t> </a:t>
            </a:r>
            <a:r>
              <a:rPr lang="ru-RU" dirty="0" err="1"/>
              <a:t>щитымрэ</a:t>
            </a:r>
            <a:r>
              <a:rPr lang="ru-RU" dirty="0"/>
              <a:t> </a:t>
            </a:r>
            <a:r>
              <a:rPr lang="ru-RU" dirty="0" err="1"/>
              <a:t>етӀуанэр</a:t>
            </a:r>
            <a:r>
              <a:rPr lang="ru-RU" dirty="0"/>
              <a:t> </a:t>
            </a:r>
            <a:r>
              <a:rPr lang="ru-RU" dirty="0" err="1"/>
              <a:t>унафэ</a:t>
            </a:r>
            <a:r>
              <a:rPr lang="ru-RU" dirty="0"/>
              <a:t> </a:t>
            </a:r>
            <a:r>
              <a:rPr lang="ru-RU" dirty="0" err="1"/>
              <a:t>щӀыныгъэ</a:t>
            </a:r>
            <a:r>
              <a:rPr lang="ru-RU" dirty="0"/>
              <a:t> </a:t>
            </a:r>
            <a:r>
              <a:rPr lang="ru-RU" dirty="0" err="1"/>
              <a:t>наклоненэм</a:t>
            </a:r>
            <a:r>
              <a:rPr lang="ru-RU" dirty="0"/>
              <a:t> (</a:t>
            </a:r>
            <a:r>
              <a:rPr lang="ru-RU" dirty="0" err="1"/>
              <a:t>Ӏуэхум</a:t>
            </a:r>
            <a:r>
              <a:rPr lang="ru-RU" dirty="0"/>
              <a:t> и </a:t>
            </a:r>
            <a:r>
              <a:rPr lang="ru-RU" dirty="0" err="1"/>
              <a:t>щыӀэныгъэ</a:t>
            </a:r>
            <a:r>
              <a:rPr lang="ru-RU" dirty="0"/>
              <a:t> </a:t>
            </a:r>
            <a:r>
              <a:rPr lang="ru-RU" dirty="0" err="1"/>
              <a:t>къэзыгъэлъагъуэм</a:t>
            </a:r>
            <a:r>
              <a:rPr lang="ru-RU" dirty="0"/>
              <a:t>, </a:t>
            </a:r>
            <a:r>
              <a:rPr lang="ru-RU" dirty="0" err="1"/>
              <a:t>етӀуанэ</a:t>
            </a:r>
            <a:r>
              <a:rPr lang="ru-RU" dirty="0"/>
              <a:t> </a:t>
            </a:r>
            <a:r>
              <a:rPr lang="ru-RU" dirty="0" err="1"/>
              <a:t>щхьэм</a:t>
            </a:r>
            <a:r>
              <a:rPr lang="ru-RU" dirty="0"/>
              <a:t>, </a:t>
            </a:r>
            <a:r>
              <a:rPr lang="ru-RU" dirty="0" err="1"/>
              <a:t>закъуэ</a:t>
            </a:r>
            <a:r>
              <a:rPr lang="ru-RU" dirty="0"/>
              <a:t> </a:t>
            </a:r>
            <a:r>
              <a:rPr lang="ru-RU" dirty="0" err="1"/>
              <a:t>бжыгъэм</a:t>
            </a:r>
            <a:r>
              <a:rPr lang="ru-RU" dirty="0"/>
              <a:t> и </a:t>
            </a:r>
            <a:r>
              <a:rPr lang="ru-RU" dirty="0" err="1"/>
              <a:t>формэм</a:t>
            </a:r>
            <a:r>
              <a:rPr lang="ru-RU" dirty="0"/>
              <a:t>) </a:t>
            </a:r>
            <a:r>
              <a:rPr lang="ru-RU" dirty="0" err="1" smtClean="0"/>
              <a:t>щитымрэщ</a:t>
            </a:r>
            <a:r>
              <a:rPr lang="ru-RU" dirty="0" smtClean="0"/>
              <a:t>.</a:t>
            </a:r>
          </a:p>
          <a:p>
            <a:pPr algn="just"/>
            <a:r>
              <a:rPr lang="ru-RU" dirty="0" err="1" smtClean="0"/>
              <a:t>Адрей</a:t>
            </a:r>
            <a:r>
              <a:rPr lang="ru-RU" dirty="0" smtClean="0"/>
              <a:t> </a:t>
            </a:r>
            <a:r>
              <a:rPr lang="ru-RU" dirty="0" err="1"/>
              <a:t>формэхэм</a:t>
            </a:r>
            <a:r>
              <a:rPr lang="ru-RU" dirty="0"/>
              <a:t> а </a:t>
            </a:r>
            <a:r>
              <a:rPr lang="ru-RU" dirty="0" err="1"/>
              <a:t>псалъэхэр</a:t>
            </a:r>
            <a:r>
              <a:rPr lang="ru-RU" dirty="0"/>
              <a:t> </a:t>
            </a:r>
            <a:r>
              <a:rPr lang="ru-RU" dirty="0" err="1"/>
              <a:t>щызэтехуэркъым</a:t>
            </a:r>
            <a:r>
              <a:rPr lang="ru-RU" dirty="0"/>
              <a:t>. </a:t>
            </a:r>
            <a:r>
              <a:rPr lang="ru-RU" dirty="0" err="1"/>
              <a:t>Апхуэдэу</a:t>
            </a:r>
            <a:r>
              <a:rPr lang="ru-RU" dirty="0"/>
              <a:t> </a:t>
            </a:r>
            <a:r>
              <a:rPr lang="ru-RU" dirty="0" err="1"/>
              <a:t>формэ</a:t>
            </a:r>
            <a:r>
              <a:rPr lang="ru-RU" dirty="0"/>
              <a:t> </a:t>
            </a:r>
            <a:r>
              <a:rPr lang="ru-RU" dirty="0" err="1"/>
              <a:t>щхьэхуэхэм</a:t>
            </a:r>
            <a:r>
              <a:rPr lang="ru-RU" dirty="0"/>
              <a:t> </a:t>
            </a:r>
            <a:r>
              <a:rPr lang="ru-RU" dirty="0" err="1"/>
              <a:t>щызэтехуэ</a:t>
            </a:r>
            <a:r>
              <a:rPr lang="ru-RU" dirty="0"/>
              <a:t> </a:t>
            </a:r>
            <a:r>
              <a:rPr lang="ru-RU" dirty="0" err="1"/>
              <a:t>псалъэхэм</a:t>
            </a:r>
            <a:r>
              <a:rPr lang="ru-RU" dirty="0"/>
              <a:t> </a:t>
            </a:r>
            <a:r>
              <a:rPr lang="ru-RU" b="1" dirty="0" err="1"/>
              <a:t>омоформэкӀэ</a:t>
            </a:r>
            <a:r>
              <a:rPr lang="ru-RU" b="1" dirty="0"/>
              <a:t> </a:t>
            </a:r>
            <a:r>
              <a:rPr lang="ru-RU" dirty="0"/>
              <a:t>е </a:t>
            </a:r>
            <a:r>
              <a:rPr lang="ru-RU" b="1" dirty="0" err="1"/>
              <a:t>грамматическэ</a:t>
            </a:r>
            <a:r>
              <a:rPr lang="ru-RU" b="1" dirty="0"/>
              <a:t> </a:t>
            </a:r>
            <a:r>
              <a:rPr lang="ru-RU" b="1" dirty="0" err="1"/>
              <a:t>омонимкӀэ</a:t>
            </a:r>
            <a:r>
              <a:rPr lang="ru-RU" b="1" dirty="0"/>
              <a:t> </a:t>
            </a:r>
            <a:r>
              <a:rPr lang="ru-RU" dirty="0" err="1"/>
              <a:t>йоджэ</a:t>
            </a:r>
            <a:r>
              <a:rPr lang="ru-RU" dirty="0"/>
              <a:t>. </a:t>
            </a:r>
            <a:r>
              <a:rPr lang="ru-RU" dirty="0" err="1"/>
              <a:t>Омоформэм</a:t>
            </a:r>
            <a:r>
              <a:rPr lang="ru-RU" dirty="0"/>
              <a:t> и </a:t>
            </a:r>
            <a:r>
              <a:rPr lang="ru-RU" dirty="0" err="1"/>
              <a:t>щапхъэхэщ</a:t>
            </a:r>
            <a:r>
              <a:rPr lang="ru-RU" dirty="0"/>
              <a:t> </a:t>
            </a:r>
            <a:r>
              <a:rPr lang="ru-RU" b="1" dirty="0" err="1"/>
              <a:t>шэ</a:t>
            </a:r>
            <a:r>
              <a:rPr lang="ru-RU" b="1" dirty="0"/>
              <a:t> </a:t>
            </a:r>
            <a:r>
              <a:rPr lang="ru-RU" dirty="0"/>
              <a:t>(</a:t>
            </a:r>
            <a:r>
              <a:rPr lang="ru-RU" dirty="0" err="1"/>
              <a:t>гъэш</a:t>
            </a:r>
            <a:r>
              <a:rPr lang="ru-RU" dirty="0"/>
              <a:t>) – </a:t>
            </a:r>
            <a:r>
              <a:rPr lang="ru-RU" b="1" dirty="0" err="1"/>
              <a:t>шэ</a:t>
            </a:r>
            <a:r>
              <a:rPr lang="ru-RU" b="1" dirty="0"/>
              <a:t> </a:t>
            </a:r>
            <a:r>
              <a:rPr lang="ru-RU" dirty="0"/>
              <a:t>(</a:t>
            </a:r>
            <a:r>
              <a:rPr lang="ru-RU" dirty="0" err="1"/>
              <a:t>зыгуэр</a:t>
            </a:r>
            <a:r>
              <a:rPr lang="ru-RU" dirty="0"/>
              <a:t> </a:t>
            </a:r>
            <a:r>
              <a:rPr lang="ru-RU" dirty="0" err="1"/>
              <a:t>зы</a:t>
            </a:r>
            <a:r>
              <a:rPr lang="ru-RU" dirty="0"/>
              <a:t> щӀыпӀэ </a:t>
            </a:r>
            <a:r>
              <a:rPr lang="ru-RU" dirty="0" err="1"/>
              <a:t>шэн</a:t>
            </a:r>
            <a:r>
              <a:rPr lang="ru-RU" dirty="0"/>
              <a:t> </a:t>
            </a:r>
            <a:r>
              <a:rPr lang="ru-RU" dirty="0" err="1"/>
              <a:t>хуейуэ</a:t>
            </a:r>
            <a:r>
              <a:rPr lang="ru-RU" dirty="0"/>
              <a:t> </a:t>
            </a:r>
            <a:r>
              <a:rPr lang="ru-RU" dirty="0" err="1"/>
              <a:t>унафэ</a:t>
            </a:r>
            <a:r>
              <a:rPr lang="ru-RU" dirty="0"/>
              <a:t> </a:t>
            </a:r>
            <a:r>
              <a:rPr lang="ru-RU" dirty="0" err="1"/>
              <a:t>къэзыӀуатэ</a:t>
            </a:r>
            <a:r>
              <a:rPr lang="ru-RU" dirty="0"/>
              <a:t> </a:t>
            </a:r>
            <a:r>
              <a:rPr lang="ru-RU" dirty="0" err="1"/>
              <a:t>глаголыр</a:t>
            </a:r>
            <a:r>
              <a:rPr lang="ru-RU" dirty="0"/>
              <a:t>); </a:t>
            </a:r>
            <a:r>
              <a:rPr lang="ru-RU" b="1" dirty="0" err="1"/>
              <a:t>ху</a:t>
            </a:r>
            <a:r>
              <a:rPr lang="ru-RU" b="1" dirty="0"/>
              <a:t> </a:t>
            </a:r>
            <a:r>
              <a:rPr lang="ru-RU" dirty="0"/>
              <a:t>(</a:t>
            </a:r>
            <a:r>
              <a:rPr lang="ru-RU" dirty="0" err="1"/>
              <a:t>гъавэхэкӀ</a:t>
            </a:r>
            <a:r>
              <a:rPr lang="ru-RU" dirty="0"/>
              <a:t>) – </a:t>
            </a:r>
            <a:r>
              <a:rPr lang="ru-RU" b="1" dirty="0" err="1"/>
              <a:t>ху</a:t>
            </a:r>
            <a:r>
              <a:rPr lang="ru-RU" b="1" dirty="0"/>
              <a:t> </a:t>
            </a:r>
            <a:r>
              <a:rPr lang="ru-RU" dirty="0"/>
              <a:t>(</a:t>
            </a:r>
            <a:r>
              <a:rPr lang="ru-RU" dirty="0" err="1"/>
              <a:t>унафэ</a:t>
            </a:r>
            <a:r>
              <a:rPr lang="ru-RU" dirty="0"/>
              <a:t> </a:t>
            </a:r>
            <a:r>
              <a:rPr lang="ru-RU" dirty="0" err="1"/>
              <a:t>щӀыныгъэ</a:t>
            </a:r>
            <a:r>
              <a:rPr lang="ru-RU" dirty="0"/>
              <a:t> глагол); </a:t>
            </a:r>
            <a:r>
              <a:rPr lang="ru-RU" b="1" dirty="0" err="1"/>
              <a:t>лъэ</a:t>
            </a:r>
            <a:r>
              <a:rPr lang="ru-RU" b="1" dirty="0"/>
              <a:t> </a:t>
            </a:r>
            <a:r>
              <a:rPr lang="ru-RU" dirty="0"/>
              <a:t>(</a:t>
            </a:r>
            <a:r>
              <a:rPr lang="ru-RU" dirty="0" err="1"/>
              <a:t>лъакъуэ</a:t>
            </a:r>
            <a:r>
              <a:rPr lang="ru-RU" dirty="0"/>
              <a:t>) – </a:t>
            </a:r>
            <a:r>
              <a:rPr lang="ru-RU" b="1" dirty="0" err="1"/>
              <a:t>лъэ</a:t>
            </a:r>
            <a:r>
              <a:rPr lang="ru-RU" b="1" dirty="0"/>
              <a:t> </a:t>
            </a:r>
            <a:r>
              <a:rPr lang="ru-RU" dirty="0"/>
              <a:t>(</a:t>
            </a:r>
            <a:r>
              <a:rPr lang="ru-RU" dirty="0" err="1"/>
              <a:t>лъэн</a:t>
            </a:r>
            <a:r>
              <a:rPr lang="ru-RU" dirty="0"/>
              <a:t> </a:t>
            </a:r>
            <a:r>
              <a:rPr lang="ru-RU" dirty="0" err="1"/>
              <a:t>хуейуэ</a:t>
            </a:r>
            <a:r>
              <a:rPr lang="ru-RU" dirty="0"/>
              <a:t> </a:t>
            </a:r>
            <a:r>
              <a:rPr lang="ru-RU" dirty="0" err="1"/>
              <a:t>унафэ</a:t>
            </a:r>
            <a:r>
              <a:rPr lang="ru-RU" dirty="0"/>
              <a:t> </a:t>
            </a:r>
            <a:r>
              <a:rPr lang="ru-RU" dirty="0" err="1"/>
              <a:t>къэзыӀуатэ</a:t>
            </a:r>
            <a:r>
              <a:rPr lang="ru-RU" dirty="0"/>
              <a:t> </a:t>
            </a:r>
            <a:r>
              <a:rPr lang="ru-RU" dirty="0" err="1"/>
              <a:t>глаголыр</a:t>
            </a:r>
            <a:r>
              <a:rPr lang="ru-RU" dirty="0"/>
              <a:t>), </a:t>
            </a:r>
            <a:r>
              <a:rPr lang="ru-RU" dirty="0" err="1"/>
              <a:t>нэгъуэщӀхэри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330022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dirty="0" err="1"/>
              <a:t>Зи</a:t>
            </a:r>
            <a:r>
              <a:rPr lang="ru-RU" dirty="0"/>
              <a:t> </a:t>
            </a:r>
            <a:r>
              <a:rPr lang="ru-RU" dirty="0" err="1"/>
              <a:t>лексическэ</a:t>
            </a:r>
            <a:r>
              <a:rPr lang="ru-RU" dirty="0"/>
              <a:t> </a:t>
            </a:r>
            <a:r>
              <a:rPr lang="ru-RU" dirty="0" err="1"/>
              <a:t>икӀи</a:t>
            </a:r>
            <a:r>
              <a:rPr lang="ru-RU" dirty="0"/>
              <a:t> </a:t>
            </a:r>
            <a:r>
              <a:rPr lang="ru-RU" dirty="0" err="1"/>
              <a:t>грамматическэ</a:t>
            </a:r>
            <a:r>
              <a:rPr lang="ru-RU" dirty="0"/>
              <a:t> </a:t>
            </a:r>
            <a:r>
              <a:rPr lang="ru-RU" dirty="0" err="1"/>
              <a:t>мыхьэнэхэмрэ</a:t>
            </a:r>
            <a:r>
              <a:rPr lang="ru-RU" dirty="0"/>
              <a:t> </a:t>
            </a:r>
            <a:r>
              <a:rPr lang="ru-RU" dirty="0" err="1"/>
              <a:t>зи</a:t>
            </a:r>
            <a:r>
              <a:rPr lang="ru-RU" dirty="0"/>
              <a:t> </a:t>
            </a:r>
            <a:r>
              <a:rPr lang="ru-RU" dirty="0" err="1" smtClean="0"/>
              <a:t>ӀукӀэхэмкӀэ</a:t>
            </a:r>
            <a:r>
              <a:rPr lang="ru-RU" dirty="0" smtClean="0"/>
              <a:t> </a:t>
            </a:r>
            <a:r>
              <a:rPr lang="ru-RU" dirty="0" err="1"/>
              <a:t>зэхуэмыдэ</a:t>
            </a:r>
            <a:r>
              <a:rPr lang="ru-RU" dirty="0"/>
              <a:t>, ауэ </a:t>
            </a:r>
            <a:r>
              <a:rPr lang="ru-RU" dirty="0" err="1"/>
              <a:t>зи</a:t>
            </a:r>
            <a:r>
              <a:rPr lang="ru-RU" dirty="0"/>
              <a:t> </a:t>
            </a:r>
            <a:r>
              <a:rPr lang="ru-RU" dirty="0" err="1"/>
              <a:t>тхыкӀэкӀэ</a:t>
            </a:r>
            <a:r>
              <a:rPr lang="ru-RU" dirty="0"/>
              <a:t> </a:t>
            </a:r>
            <a:r>
              <a:rPr lang="ru-RU" dirty="0" err="1"/>
              <a:t>зэтехуэ</a:t>
            </a:r>
            <a:r>
              <a:rPr lang="ru-RU" dirty="0"/>
              <a:t> </a:t>
            </a:r>
            <a:r>
              <a:rPr lang="ru-RU" dirty="0" smtClean="0"/>
              <a:t>псалъэ </a:t>
            </a:r>
            <a:r>
              <a:rPr lang="ru-RU" dirty="0" err="1" smtClean="0"/>
              <a:t>лӀэужьыгъуэхэри</a:t>
            </a:r>
            <a:r>
              <a:rPr lang="ru-RU" dirty="0" smtClean="0"/>
              <a:t> </a:t>
            </a:r>
            <a:r>
              <a:rPr lang="ru-RU" dirty="0" err="1"/>
              <a:t>омонимхэм</a:t>
            </a:r>
            <a:r>
              <a:rPr lang="ru-RU" dirty="0"/>
              <a:t> </a:t>
            </a:r>
            <a:r>
              <a:rPr lang="ru-RU" dirty="0" err="1"/>
              <a:t>яхэтщ</a:t>
            </a:r>
            <a:r>
              <a:rPr lang="ru-RU" dirty="0"/>
              <a:t>: </a:t>
            </a:r>
            <a:r>
              <a:rPr lang="ru-RU" i="1" dirty="0" err="1"/>
              <a:t>джэду</a:t>
            </a:r>
            <a:r>
              <a:rPr lang="ru-RU" dirty="0"/>
              <a:t> – </a:t>
            </a:r>
            <a:r>
              <a:rPr lang="ru-RU" i="1" dirty="0" err="1"/>
              <a:t>джэду</a:t>
            </a:r>
            <a:r>
              <a:rPr lang="ru-RU" i="1" dirty="0"/>
              <a:t>, </a:t>
            </a:r>
            <a:r>
              <a:rPr lang="ru-RU" i="1" dirty="0" err="1"/>
              <a:t>къамэкӀэ</a:t>
            </a:r>
            <a:r>
              <a:rPr lang="ru-RU" dirty="0"/>
              <a:t> – </a:t>
            </a:r>
            <a:r>
              <a:rPr lang="ru-RU" i="1" dirty="0" err="1"/>
              <a:t>къамэкӀэ</a:t>
            </a:r>
            <a:r>
              <a:rPr lang="ru-RU" i="1" dirty="0"/>
              <a:t>,</a:t>
            </a:r>
            <a:r>
              <a:rPr lang="ru-RU" dirty="0"/>
              <a:t> </a:t>
            </a:r>
            <a:r>
              <a:rPr lang="ru-RU" dirty="0" err="1"/>
              <a:t>нэгъуэщӀ</a:t>
            </a:r>
            <a:r>
              <a:rPr lang="ru-RU" dirty="0"/>
              <a:t> </a:t>
            </a:r>
            <a:r>
              <a:rPr lang="ru-RU" dirty="0" err="1"/>
              <a:t>куэдхэри</a:t>
            </a:r>
            <a:r>
              <a:rPr lang="ru-RU" dirty="0"/>
              <a:t> (</a:t>
            </a:r>
            <a:r>
              <a:rPr lang="ru-RU" dirty="0" err="1"/>
              <a:t>мыпхуэдэ</a:t>
            </a:r>
            <a:r>
              <a:rPr lang="ru-RU" dirty="0"/>
              <a:t> </a:t>
            </a:r>
            <a:r>
              <a:rPr lang="ru-RU" dirty="0" err="1"/>
              <a:t>псалъэхэм</a:t>
            </a:r>
            <a:r>
              <a:rPr lang="ru-RU" dirty="0"/>
              <a:t> </a:t>
            </a:r>
            <a:r>
              <a:rPr lang="ru-RU" b="1" dirty="0" err="1"/>
              <a:t>омографкӀэ</a:t>
            </a:r>
            <a:r>
              <a:rPr lang="ru-RU" b="1" dirty="0"/>
              <a:t> </a:t>
            </a:r>
            <a:r>
              <a:rPr lang="ru-RU" dirty="0"/>
              <a:t>е </a:t>
            </a:r>
            <a:r>
              <a:rPr lang="ru-RU" b="1" dirty="0" err="1"/>
              <a:t>графическэ</a:t>
            </a:r>
            <a:r>
              <a:rPr lang="ru-RU" b="1" dirty="0"/>
              <a:t> </a:t>
            </a:r>
            <a:r>
              <a:rPr lang="ru-RU" b="1" dirty="0" err="1"/>
              <a:t>омонимкӀэ</a:t>
            </a:r>
            <a:r>
              <a:rPr lang="ru-RU" dirty="0"/>
              <a:t> </a:t>
            </a:r>
            <a:r>
              <a:rPr lang="ru-RU" dirty="0" err="1"/>
              <a:t>йоджэ</a:t>
            </a:r>
            <a:r>
              <a:rPr lang="ru-RU" dirty="0" smtClean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2598167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ru-RU" dirty="0" err="1"/>
              <a:t>Омонимхэм</a:t>
            </a:r>
            <a:r>
              <a:rPr lang="ru-RU" dirty="0"/>
              <a:t> </a:t>
            </a:r>
            <a:r>
              <a:rPr lang="ru-RU" dirty="0" err="1"/>
              <a:t>щелэжькӀэ</a:t>
            </a:r>
            <a:r>
              <a:rPr lang="ru-RU" dirty="0"/>
              <a:t> </a:t>
            </a:r>
            <a:r>
              <a:rPr lang="ru-RU" dirty="0" smtClean="0"/>
              <a:t>лэжьыгъэ </a:t>
            </a:r>
            <a:r>
              <a:rPr lang="ru-RU" dirty="0" err="1"/>
              <a:t>лъэпкъыгъуэ</a:t>
            </a:r>
            <a:r>
              <a:rPr lang="ru-RU" dirty="0"/>
              <a:t> </a:t>
            </a:r>
            <a:r>
              <a:rPr lang="ru-RU" dirty="0" err="1" smtClean="0"/>
              <a:t>нэхъыщхьэу</a:t>
            </a:r>
            <a:r>
              <a:rPr lang="ru-RU" dirty="0" smtClean="0"/>
              <a:t> </a:t>
            </a:r>
            <a:r>
              <a:rPr lang="ru-RU" dirty="0" err="1" smtClean="0"/>
              <a:t>мыхэр</a:t>
            </a:r>
            <a:r>
              <a:rPr lang="ru-RU" dirty="0" smtClean="0"/>
              <a:t> </a:t>
            </a:r>
            <a:r>
              <a:rPr lang="ru-RU" dirty="0" err="1" smtClean="0"/>
              <a:t>егъэкӀуэкӀыпхъэщ</a:t>
            </a:r>
            <a:r>
              <a:rPr lang="ru-RU" dirty="0" smtClean="0"/>
              <a:t>:</a:t>
            </a:r>
            <a:endParaRPr lang="ru-RU" dirty="0"/>
          </a:p>
          <a:p>
            <a:pPr lvl="0" algn="just"/>
            <a:r>
              <a:rPr lang="ru-RU" dirty="0" err="1"/>
              <a:t>Омонимхэр</a:t>
            </a:r>
            <a:r>
              <a:rPr lang="ru-RU" dirty="0"/>
              <a:t> </a:t>
            </a:r>
            <a:r>
              <a:rPr lang="ru-RU" dirty="0" err="1"/>
              <a:t>текстым</a:t>
            </a:r>
            <a:r>
              <a:rPr lang="ru-RU" dirty="0"/>
              <a:t> </a:t>
            </a:r>
            <a:r>
              <a:rPr lang="ru-RU" dirty="0" err="1"/>
              <a:t>къыщыгъуэтауэ</a:t>
            </a:r>
            <a:r>
              <a:rPr lang="ru-RU" dirty="0"/>
              <a:t> я </a:t>
            </a:r>
            <a:r>
              <a:rPr lang="ru-RU" dirty="0" err="1"/>
              <a:t>мыхьэнэхэри</a:t>
            </a:r>
            <a:r>
              <a:rPr lang="ru-RU" dirty="0"/>
              <a:t> </a:t>
            </a:r>
            <a:r>
              <a:rPr lang="ru-RU" dirty="0" err="1"/>
              <a:t>къэӀуэтэн</a:t>
            </a:r>
            <a:r>
              <a:rPr lang="ru-RU" dirty="0"/>
              <a:t>;</a:t>
            </a:r>
          </a:p>
          <a:p>
            <a:pPr lvl="0" algn="just"/>
            <a:r>
              <a:rPr lang="ru-RU" dirty="0" err="1"/>
              <a:t>ЕгъэджакӀуэм</a:t>
            </a:r>
            <a:r>
              <a:rPr lang="ru-RU" dirty="0"/>
              <a:t> </a:t>
            </a:r>
            <a:r>
              <a:rPr lang="ru-RU" dirty="0" err="1"/>
              <a:t>ярита</a:t>
            </a:r>
            <a:r>
              <a:rPr lang="ru-RU" dirty="0"/>
              <a:t> омоним </a:t>
            </a:r>
            <a:r>
              <a:rPr lang="ru-RU" dirty="0" err="1"/>
              <a:t>псалъэхэр</a:t>
            </a:r>
            <a:r>
              <a:rPr lang="ru-RU" dirty="0"/>
              <a:t> </a:t>
            </a:r>
            <a:r>
              <a:rPr lang="ru-RU" dirty="0" err="1"/>
              <a:t>хэту</a:t>
            </a:r>
            <a:r>
              <a:rPr lang="ru-RU" dirty="0"/>
              <a:t> </a:t>
            </a:r>
            <a:r>
              <a:rPr lang="ru-RU" dirty="0" err="1"/>
              <a:t>псалъэуха</a:t>
            </a:r>
            <a:r>
              <a:rPr lang="ru-RU" dirty="0"/>
              <a:t> </a:t>
            </a:r>
            <a:r>
              <a:rPr lang="ru-RU" dirty="0" err="1"/>
              <a:t>зэхэлъхьэн</a:t>
            </a:r>
            <a:r>
              <a:rPr lang="ru-RU" dirty="0"/>
              <a:t>;</a:t>
            </a:r>
          </a:p>
          <a:p>
            <a:pPr lvl="0" algn="just"/>
            <a:r>
              <a:rPr lang="ru-RU" dirty="0" err="1"/>
              <a:t>ЕгъэджакӀуэм</a:t>
            </a:r>
            <a:r>
              <a:rPr lang="ru-RU" dirty="0"/>
              <a:t> </a:t>
            </a:r>
            <a:r>
              <a:rPr lang="ru-RU" dirty="0" err="1"/>
              <a:t>ярита</a:t>
            </a:r>
            <a:r>
              <a:rPr lang="ru-RU" dirty="0"/>
              <a:t> </a:t>
            </a:r>
            <a:r>
              <a:rPr lang="ru-RU" dirty="0" err="1"/>
              <a:t>псалъэхэм</a:t>
            </a:r>
            <a:r>
              <a:rPr lang="ru-RU" dirty="0"/>
              <a:t> омоним </a:t>
            </a:r>
            <a:r>
              <a:rPr lang="ru-RU" dirty="0" err="1"/>
              <a:t>къыхуагъуэту</a:t>
            </a:r>
            <a:r>
              <a:rPr lang="ru-RU" dirty="0"/>
              <a:t> я </a:t>
            </a:r>
            <a:r>
              <a:rPr lang="ru-RU" dirty="0" err="1"/>
              <a:t>мыхьэнэхэри</a:t>
            </a:r>
            <a:r>
              <a:rPr lang="ru-RU" dirty="0"/>
              <a:t> </a:t>
            </a:r>
            <a:r>
              <a:rPr lang="ru-RU" dirty="0" err="1"/>
              <a:t>къаӀуэтэн</a:t>
            </a:r>
            <a:r>
              <a:rPr lang="ru-RU" dirty="0"/>
              <a:t>;</a:t>
            </a:r>
          </a:p>
          <a:p>
            <a:pPr lvl="0" algn="just"/>
            <a:r>
              <a:rPr lang="ru-RU" dirty="0" err="1"/>
              <a:t>КъэпсэлъыкӀэкӀэ</a:t>
            </a:r>
            <a:r>
              <a:rPr lang="ru-RU" dirty="0"/>
              <a:t> </a:t>
            </a:r>
            <a:r>
              <a:rPr lang="ru-RU" dirty="0" err="1"/>
              <a:t>зэтехуэ</a:t>
            </a:r>
            <a:r>
              <a:rPr lang="ru-RU" dirty="0"/>
              <a:t>, ауэ </a:t>
            </a:r>
            <a:r>
              <a:rPr lang="ru-RU" dirty="0" err="1"/>
              <a:t>тхыкӀэкӀэ</a:t>
            </a:r>
            <a:r>
              <a:rPr lang="ru-RU" dirty="0"/>
              <a:t> </a:t>
            </a:r>
            <a:r>
              <a:rPr lang="ru-RU" dirty="0" err="1"/>
              <a:t>зэтемыхуэ</a:t>
            </a:r>
            <a:r>
              <a:rPr lang="ru-RU" dirty="0"/>
              <a:t> </a:t>
            </a:r>
            <a:r>
              <a:rPr lang="ru-RU" dirty="0" err="1"/>
              <a:t>псалъэхэм</a:t>
            </a:r>
            <a:r>
              <a:rPr lang="ru-RU" dirty="0"/>
              <a:t> я </a:t>
            </a:r>
            <a:r>
              <a:rPr lang="ru-RU" dirty="0" err="1"/>
              <a:t>щапхъэ</a:t>
            </a:r>
            <a:r>
              <a:rPr lang="ru-RU" dirty="0"/>
              <a:t> </a:t>
            </a:r>
            <a:r>
              <a:rPr lang="ru-RU" dirty="0" err="1"/>
              <a:t>къегъэгъуэтын</a:t>
            </a:r>
            <a:r>
              <a:rPr lang="ru-RU" dirty="0"/>
              <a:t>;</a:t>
            </a:r>
          </a:p>
          <a:p>
            <a:pPr lvl="0" algn="just"/>
            <a:r>
              <a:rPr lang="ru-RU" dirty="0" err="1"/>
              <a:t>ТхыкӀэкӀэ</a:t>
            </a:r>
            <a:r>
              <a:rPr lang="ru-RU" dirty="0"/>
              <a:t> </a:t>
            </a:r>
            <a:r>
              <a:rPr lang="ru-RU" dirty="0" err="1"/>
              <a:t>зэтехуэ</a:t>
            </a:r>
            <a:r>
              <a:rPr lang="ru-RU" dirty="0"/>
              <a:t>, ауэ </a:t>
            </a:r>
            <a:r>
              <a:rPr lang="ru-RU" dirty="0" err="1"/>
              <a:t>къэпсэлъыкӀэкӀэ</a:t>
            </a:r>
            <a:r>
              <a:rPr lang="ru-RU" dirty="0"/>
              <a:t> </a:t>
            </a:r>
            <a:r>
              <a:rPr lang="ru-RU" dirty="0" err="1"/>
              <a:t>зэтемыхуэ</a:t>
            </a:r>
            <a:r>
              <a:rPr lang="ru-RU" dirty="0"/>
              <a:t> </a:t>
            </a:r>
            <a:r>
              <a:rPr lang="ru-RU" dirty="0" err="1"/>
              <a:t>псалъэхэм</a:t>
            </a:r>
            <a:r>
              <a:rPr lang="ru-RU" dirty="0"/>
              <a:t> я </a:t>
            </a:r>
            <a:r>
              <a:rPr lang="ru-RU" dirty="0" err="1"/>
              <a:t>щапхъэ</a:t>
            </a:r>
            <a:r>
              <a:rPr lang="ru-RU" dirty="0"/>
              <a:t> </a:t>
            </a:r>
            <a:r>
              <a:rPr lang="ru-RU" dirty="0" err="1"/>
              <a:t>къегъэгъуэтын</a:t>
            </a:r>
            <a:r>
              <a:rPr lang="ru-RU" dirty="0"/>
              <a:t>, </a:t>
            </a:r>
            <a:r>
              <a:rPr lang="ru-RU" dirty="0" err="1"/>
              <a:t>нэгъуэщӀхэри</a:t>
            </a:r>
            <a:r>
              <a:rPr lang="ru-RU" dirty="0"/>
              <a:t>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879962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СИНОНИМХЭР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r>
              <a:rPr lang="ru-RU" dirty="0" err="1" smtClean="0"/>
              <a:t>Синонимхэм</a:t>
            </a:r>
            <a:r>
              <a:rPr lang="ru-RU" dirty="0" smtClean="0"/>
              <a:t> </a:t>
            </a:r>
            <a:r>
              <a:rPr lang="ru-RU" dirty="0" err="1" smtClean="0"/>
              <a:t>къаӀуатэр</a:t>
            </a:r>
            <a:r>
              <a:rPr lang="ru-RU" dirty="0" smtClean="0"/>
              <a:t> а </a:t>
            </a:r>
            <a:r>
              <a:rPr lang="ru-RU" dirty="0" err="1" smtClean="0"/>
              <a:t>зы</a:t>
            </a:r>
            <a:r>
              <a:rPr lang="ru-RU" dirty="0" smtClean="0"/>
              <a:t> </a:t>
            </a:r>
            <a:r>
              <a:rPr lang="ru-RU" dirty="0" err="1" smtClean="0"/>
              <a:t>Ӏуэхугъуэ</a:t>
            </a:r>
            <a:r>
              <a:rPr lang="ru-RU" dirty="0" smtClean="0"/>
              <a:t> </a:t>
            </a:r>
            <a:r>
              <a:rPr lang="ru-RU" dirty="0" err="1"/>
              <a:t>дыдэрщ</a:t>
            </a:r>
            <a:r>
              <a:rPr lang="ru-RU" dirty="0"/>
              <a:t>, ауэ мыхьэнэр </a:t>
            </a:r>
            <a:r>
              <a:rPr lang="ru-RU" dirty="0" err="1"/>
              <a:t>абыхэм</a:t>
            </a:r>
            <a:r>
              <a:rPr lang="ru-RU" dirty="0"/>
              <a:t> </a:t>
            </a:r>
            <a:r>
              <a:rPr lang="ru-RU" dirty="0" err="1"/>
              <a:t>къызэраӀуатэм</a:t>
            </a:r>
            <a:r>
              <a:rPr lang="ru-RU" dirty="0"/>
              <a:t> </a:t>
            </a:r>
            <a:r>
              <a:rPr lang="ru-RU" dirty="0" err="1"/>
              <a:t>зэщхьэщыкӀыныгъэ</a:t>
            </a:r>
            <a:r>
              <a:rPr lang="ru-RU" dirty="0"/>
              <a:t> </a:t>
            </a:r>
            <a:r>
              <a:rPr lang="ru-RU" dirty="0" err="1"/>
              <a:t>лъэпкъ</a:t>
            </a:r>
            <a:r>
              <a:rPr lang="ru-RU" dirty="0"/>
              <a:t> </a:t>
            </a:r>
            <a:r>
              <a:rPr lang="ru-RU" dirty="0" err="1"/>
              <a:t>имыӀэу</a:t>
            </a:r>
            <a:r>
              <a:rPr lang="ru-RU" dirty="0"/>
              <a:t> </a:t>
            </a:r>
            <a:r>
              <a:rPr lang="ru-RU" dirty="0" err="1"/>
              <a:t>къэплъытэ</a:t>
            </a:r>
            <a:r>
              <a:rPr lang="ru-RU" dirty="0"/>
              <a:t> </a:t>
            </a:r>
            <a:r>
              <a:rPr lang="ru-RU" dirty="0" err="1" smtClean="0"/>
              <a:t>хъунукъым</a:t>
            </a:r>
            <a:r>
              <a:rPr lang="ru-RU" dirty="0" smtClean="0"/>
              <a:t>.</a:t>
            </a:r>
          </a:p>
          <a:p>
            <a:pPr algn="just"/>
            <a:r>
              <a:rPr lang="ru-RU" dirty="0" err="1" smtClean="0"/>
              <a:t>Псалъэм</a:t>
            </a:r>
            <a:r>
              <a:rPr lang="ru-RU" dirty="0" smtClean="0"/>
              <a:t> </a:t>
            </a:r>
            <a:r>
              <a:rPr lang="ru-RU" dirty="0" err="1"/>
              <a:t>папщӀэ</a:t>
            </a:r>
            <a:r>
              <a:rPr lang="ru-RU" dirty="0"/>
              <a:t>, </a:t>
            </a:r>
            <a:r>
              <a:rPr lang="ru-RU" b="1" dirty="0" err="1"/>
              <a:t>Ӏейуэ</a:t>
            </a:r>
            <a:r>
              <a:rPr lang="ru-RU" b="1" dirty="0"/>
              <a:t>, </a:t>
            </a:r>
            <a:r>
              <a:rPr lang="ru-RU" b="1" dirty="0" err="1"/>
              <a:t>икъукӀэ</a:t>
            </a:r>
            <a:r>
              <a:rPr lang="ru-RU" b="1" dirty="0"/>
              <a:t> </a:t>
            </a:r>
            <a:r>
              <a:rPr lang="ru-RU" dirty="0" err="1"/>
              <a:t>жыхуэтӀэхэр</a:t>
            </a:r>
            <a:r>
              <a:rPr lang="ru-RU" dirty="0"/>
              <a:t> </a:t>
            </a:r>
            <a:r>
              <a:rPr lang="ru-RU" dirty="0" err="1"/>
              <a:t>къагъэсэбэпынкӀэ</a:t>
            </a:r>
            <a:r>
              <a:rPr lang="ru-RU" dirty="0"/>
              <a:t> </a:t>
            </a:r>
            <a:r>
              <a:rPr lang="ru-RU" dirty="0" err="1"/>
              <a:t>мэхъу</a:t>
            </a:r>
            <a:r>
              <a:rPr lang="ru-RU" dirty="0"/>
              <a:t> </a:t>
            </a:r>
            <a:r>
              <a:rPr lang="ru-RU" dirty="0" err="1"/>
              <a:t>тӀуми</a:t>
            </a:r>
            <a:r>
              <a:rPr lang="ru-RU" dirty="0"/>
              <a:t> </a:t>
            </a:r>
            <a:r>
              <a:rPr lang="ru-RU" b="1" dirty="0" err="1"/>
              <a:t>икъукӀэ</a:t>
            </a:r>
            <a:r>
              <a:rPr lang="ru-RU" b="1" dirty="0"/>
              <a:t> </a:t>
            </a:r>
            <a:r>
              <a:rPr lang="ru-RU" dirty="0" err="1"/>
              <a:t>псалъэм</a:t>
            </a:r>
            <a:r>
              <a:rPr lang="ru-RU" dirty="0"/>
              <a:t> и мыхьэнэр </a:t>
            </a:r>
            <a:r>
              <a:rPr lang="ru-RU" dirty="0" err="1"/>
              <a:t>къаӀуатэу</a:t>
            </a:r>
            <a:r>
              <a:rPr lang="ru-RU" dirty="0"/>
              <a:t>, ауэ мы </a:t>
            </a:r>
            <a:r>
              <a:rPr lang="ru-RU" dirty="0" err="1"/>
              <a:t>псалъэхэр</a:t>
            </a:r>
            <a:r>
              <a:rPr lang="ru-RU" dirty="0"/>
              <a:t> </a:t>
            </a:r>
            <a:r>
              <a:rPr lang="ru-RU" dirty="0" err="1"/>
              <a:t>зэщхьэщокӀ</a:t>
            </a:r>
            <a:r>
              <a:rPr lang="ru-RU" dirty="0"/>
              <a:t> </a:t>
            </a:r>
            <a:r>
              <a:rPr lang="ru-RU" dirty="0" err="1"/>
              <a:t>къэӀуэтэкӀэр</a:t>
            </a:r>
            <a:r>
              <a:rPr lang="ru-RU" dirty="0"/>
              <a:t> </a:t>
            </a:r>
            <a:r>
              <a:rPr lang="ru-RU" dirty="0" err="1"/>
              <a:t>зэрызэхуэмыдэмкӀэ</a:t>
            </a:r>
            <a:r>
              <a:rPr lang="ru-RU" dirty="0"/>
              <a:t>. </a:t>
            </a:r>
            <a:r>
              <a:rPr lang="ru-RU" b="1" dirty="0" err="1"/>
              <a:t>ИкъукӀэ</a:t>
            </a:r>
            <a:r>
              <a:rPr lang="ru-RU" b="1" dirty="0"/>
              <a:t> </a:t>
            </a:r>
            <a:r>
              <a:rPr lang="ru-RU" dirty="0" err="1"/>
              <a:t>жыхуэтӀэм</a:t>
            </a:r>
            <a:r>
              <a:rPr lang="ru-RU" dirty="0"/>
              <a:t> мыхьэнэр </a:t>
            </a:r>
            <a:r>
              <a:rPr lang="ru-RU" dirty="0" err="1"/>
              <a:t>нэгъуэщӀ</a:t>
            </a:r>
            <a:r>
              <a:rPr lang="ru-RU" dirty="0"/>
              <a:t> </a:t>
            </a:r>
            <a:r>
              <a:rPr lang="ru-RU" dirty="0" err="1"/>
              <a:t>зэлъыта</a:t>
            </a:r>
            <a:r>
              <a:rPr lang="ru-RU" dirty="0"/>
              <a:t> </a:t>
            </a:r>
            <a:r>
              <a:rPr lang="ru-RU" dirty="0" err="1"/>
              <a:t>гуэр</a:t>
            </a:r>
            <a:r>
              <a:rPr lang="ru-RU" dirty="0"/>
              <a:t> </a:t>
            </a:r>
            <a:r>
              <a:rPr lang="ru-RU" dirty="0" err="1"/>
              <a:t>щымыӀэу</a:t>
            </a:r>
            <a:r>
              <a:rPr lang="ru-RU" dirty="0"/>
              <a:t>, </a:t>
            </a:r>
            <a:r>
              <a:rPr lang="ru-RU" dirty="0" err="1"/>
              <a:t>къэгъэсэбэпыкӀэм</a:t>
            </a:r>
            <a:r>
              <a:rPr lang="ru-RU" dirty="0"/>
              <a:t> </a:t>
            </a:r>
            <a:r>
              <a:rPr lang="ru-RU" dirty="0" err="1"/>
              <a:t>къыщхьэщыкӀыныгъэ</a:t>
            </a:r>
            <a:r>
              <a:rPr lang="ru-RU" dirty="0"/>
              <a:t> </a:t>
            </a:r>
            <a:r>
              <a:rPr lang="ru-RU" dirty="0" err="1"/>
              <a:t>лъэпкъ</a:t>
            </a:r>
            <a:r>
              <a:rPr lang="ru-RU" dirty="0"/>
              <a:t> </a:t>
            </a:r>
            <a:r>
              <a:rPr lang="ru-RU" dirty="0" err="1"/>
              <a:t>иримыту</a:t>
            </a:r>
            <a:r>
              <a:rPr lang="ru-RU" dirty="0"/>
              <a:t> мыхьэнэр а </a:t>
            </a:r>
            <a:r>
              <a:rPr lang="ru-RU" dirty="0" err="1"/>
              <a:t>зэрыщытым</a:t>
            </a:r>
            <a:r>
              <a:rPr lang="ru-RU" dirty="0"/>
              <a:t> </a:t>
            </a:r>
            <a:r>
              <a:rPr lang="ru-RU" dirty="0" err="1"/>
              <a:t>хуэдэу</a:t>
            </a:r>
            <a:r>
              <a:rPr lang="ru-RU" dirty="0"/>
              <a:t> </a:t>
            </a:r>
            <a:r>
              <a:rPr lang="ru-RU" dirty="0" err="1"/>
              <a:t>къеӀуатэ</a:t>
            </a:r>
            <a:r>
              <a:rPr lang="ru-RU" dirty="0"/>
              <a:t>. </a:t>
            </a:r>
            <a:r>
              <a:rPr lang="ru-RU" dirty="0" err="1"/>
              <a:t>Мыр</a:t>
            </a:r>
            <a:r>
              <a:rPr lang="ru-RU" dirty="0"/>
              <a:t> </a:t>
            </a:r>
            <a:r>
              <a:rPr lang="ru-RU" dirty="0" err="1"/>
              <a:t>нейтральнэ</a:t>
            </a:r>
            <a:r>
              <a:rPr lang="ru-RU" dirty="0"/>
              <a:t> </a:t>
            </a:r>
            <a:r>
              <a:rPr lang="ru-RU" dirty="0" err="1"/>
              <a:t>лексикэкӀэ</a:t>
            </a:r>
            <a:r>
              <a:rPr lang="ru-RU" dirty="0"/>
              <a:t> </a:t>
            </a:r>
            <a:r>
              <a:rPr lang="ru-RU" dirty="0" err="1"/>
              <a:t>зэджэм</a:t>
            </a:r>
            <a:r>
              <a:rPr lang="ru-RU" dirty="0"/>
              <a:t> хыхьэ </a:t>
            </a:r>
            <a:r>
              <a:rPr lang="ru-RU" dirty="0" err="1"/>
              <a:t>псалъэщ</a:t>
            </a:r>
            <a:r>
              <a:rPr lang="ru-RU" dirty="0"/>
              <a:t>. </a:t>
            </a:r>
            <a:r>
              <a:rPr lang="ru-RU" b="1" dirty="0" err="1"/>
              <a:t>Ӏейуэ</a:t>
            </a:r>
            <a:r>
              <a:rPr lang="ru-RU" b="1" dirty="0"/>
              <a:t> </a:t>
            </a:r>
            <a:r>
              <a:rPr lang="ru-RU" dirty="0" err="1"/>
              <a:t>псалъэм</a:t>
            </a:r>
            <a:r>
              <a:rPr lang="ru-RU" dirty="0"/>
              <a:t> </a:t>
            </a:r>
            <a:r>
              <a:rPr lang="ru-RU" dirty="0" err="1"/>
              <a:t>жьэрыӀуатэбзэм</a:t>
            </a:r>
            <a:r>
              <a:rPr lang="ru-RU" dirty="0"/>
              <a:t> и </a:t>
            </a:r>
            <a:r>
              <a:rPr lang="ru-RU" dirty="0" err="1"/>
              <a:t>щытыкӀэ</a:t>
            </a:r>
            <a:r>
              <a:rPr lang="ru-RU" dirty="0"/>
              <a:t> </a:t>
            </a:r>
            <a:r>
              <a:rPr lang="ru-RU" dirty="0" err="1"/>
              <a:t>иӀэщ</a:t>
            </a:r>
            <a:r>
              <a:rPr lang="ru-RU" dirty="0"/>
              <a:t>. Абы ар </a:t>
            </a:r>
            <a:r>
              <a:rPr lang="ru-RU" b="1" dirty="0" err="1"/>
              <a:t>икъукӀэ</a:t>
            </a:r>
            <a:r>
              <a:rPr lang="ru-RU" b="1" dirty="0"/>
              <a:t> </a:t>
            </a:r>
            <a:r>
              <a:rPr lang="ru-RU" dirty="0" err="1"/>
              <a:t>жыхуэтӀэ</a:t>
            </a:r>
            <a:r>
              <a:rPr lang="ru-RU" dirty="0"/>
              <a:t> </a:t>
            </a:r>
            <a:r>
              <a:rPr lang="ru-RU" dirty="0" err="1"/>
              <a:t>зэдай</a:t>
            </a:r>
            <a:r>
              <a:rPr lang="ru-RU" dirty="0"/>
              <a:t> </a:t>
            </a:r>
            <a:r>
              <a:rPr lang="ru-RU" dirty="0" err="1"/>
              <a:t>нейтральнэ</a:t>
            </a:r>
            <a:r>
              <a:rPr lang="ru-RU" dirty="0"/>
              <a:t> (стиль </a:t>
            </a:r>
            <a:r>
              <a:rPr lang="ru-RU" dirty="0" err="1"/>
              <a:t>зэхуаку</a:t>
            </a:r>
            <a:r>
              <a:rPr lang="ru-RU" dirty="0"/>
              <a:t>) </a:t>
            </a:r>
            <a:r>
              <a:rPr lang="ru-RU" dirty="0" err="1"/>
              <a:t>псалъэм</a:t>
            </a:r>
            <a:r>
              <a:rPr lang="ru-RU" dirty="0"/>
              <a:t> </a:t>
            </a:r>
            <a:r>
              <a:rPr lang="ru-RU" dirty="0" err="1"/>
              <a:t>къыщхьэщегъэкӀ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932236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/>
            <a:r>
              <a:rPr lang="ru-RU" dirty="0" err="1" smtClean="0"/>
              <a:t>Синонимхэм</a:t>
            </a:r>
            <a:r>
              <a:rPr lang="ru-RU" dirty="0" smtClean="0"/>
              <a:t> </a:t>
            </a:r>
            <a:r>
              <a:rPr lang="ru-RU" dirty="0" err="1" smtClean="0"/>
              <a:t>щелэжькӀэ</a:t>
            </a:r>
            <a:r>
              <a:rPr lang="ru-RU" dirty="0" smtClean="0"/>
              <a:t>, лэжьыгъэ </a:t>
            </a:r>
            <a:r>
              <a:rPr lang="ru-RU" dirty="0" err="1" smtClean="0"/>
              <a:t>нэхъыщхьэу</a:t>
            </a:r>
            <a:r>
              <a:rPr lang="ru-RU" dirty="0" smtClean="0"/>
              <a:t> </a:t>
            </a:r>
            <a:r>
              <a:rPr lang="ru-RU" dirty="0" err="1" smtClean="0"/>
              <a:t>мыхэр</a:t>
            </a:r>
            <a:r>
              <a:rPr lang="ru-RU" dirty="0" smtClean="0"/>
              <a:t> </a:t>
            </a:r>
            <a:r>
              <a:rPr lang="ru-RU" dirty="0" err="1" smtClean="0"/>
              <a:t>ирагъэкӀуэкӀ</a:t>
            </a:r>
            <a:r>
              <a:rPr lang="ru-RU" dirty="0" smtClean="0"/>
              <a:t>:</a:t>
            </a:r>
            <a:endParaRPr lang="ru-RU" dirty="0"/>
          </a:p>
          <a:p>
            <a:pPr algn="just"/>
            <a:r>
              <a:rPr lang="ru-RU" dirty="0"/>
              <a:t>а)	а </a:t>
            </a:r>
            <a:r>
              <a:rPr lang="ru-RU" dirty="0" err="1"/>
              <a:t>зы</a:t>
            </a:r>
            <a:r>
              <a:rPr lang="ru-RU" dirty="0"/>
              <a:t> </a:t>
            </a:r>
            <a:r>
              <a:rPr lang="ru-RU" dirty="0" err="1"/>
              <a:t>мыхьэнэ</a:t>
            </a:r>
            <a:r>
              <a:rPr lang="ru-RU" dirty="0"/>
              <a:t> </a:t>
            </a:r>
            <a:r>
              <a:rPr lang="ru-RU" dirty="0" err="1"/>
              <a:t>дыдэр</a:t>
            </a:r>
            <a:r>
              <a:rPr lang="ru-RU" dirty="0"/>
              <a:t> </a:t>
            </a:r>
            <a:r>
              <a:rPr lang="ru-RU" dirty="0" err="1"/>
              <a:t>къэзыӀуатэ</a:t>
            </a:r>
            <a:r>
              <a:rPr lang="ru-RU" dirty="0"/>
              <a:t> (е </a:t>
            </a:r>
            <a:r>
              <a:rPr lang="ru-RU" dirty="0" err="1"/>
              <a:t>мыхьэнэ</a:t>
            </a:r>
            <a:r>
              <a:rPr lang="ru-RU" dirty="0"/>
              <a:t> </a:t>
            </a:r>
            <a:r>
              <a:rPr lang="ru-RU" dirty="0" err="1"/>
              <a:t>псоми</a:t>
            </a:r>
            <a:r>
              <a:rPr lang="ru-RU" dirty="0"/>
              <a:t> </a:t>
            </a:r>
            <a:r>
              <a:rPr lang="ru-RU" dirty="0" err="1"/>
              <a:t>щызэтехуэ</a:t>
            </a:r>
            <a:r>
              <a:rPr lang="ru-RU" dirty="0"/>
              <a:t>) синоним </a:t>
            </a:r>
            <a:r>
              <a:rPr lang="ru-RU" dirty="0" err="1"/>
              <a:t>псалъэхэм</a:t>
            </a:r>
            <a:r>
              <a:rPr lang="ru-RU" dirty="0"/>
              <a:t>: </a:t>
            </a:r>
            <a:r>
              <a:rPr lang="ru-RU" b="1" dirty="0"/>
              <a:t>къуажэ</a:t>
            </a:r>
            <a:r>
              <a:rPr lang="ru-RU" dirty="0"/>
              <a:t> – </a:t>
            </a:r>
            <a:r>
              <a:rPr lang="ru-RU" b="1" dirty="0" err="1"/>
              <a:t>жылэ</a:t>
            </a:r>
            <a:r>
              <a:rPr lang="ru-RU" b="1" dirty="0"/>
              <a:t>, </a:t>
            </a:r>
            <a:r>
              <a:rPr lang="ru-RU" b="1" dirty="0" err="1"/>
              <a:t>игъуэ</a:t>
            </a:r>
            <a:r>
              <a:rPr lang="ru-RU" dirty="0"/>
              <a:t> – </a:t>
            </a:r>
            <a:r>
              <a:rPr lang="ru-RU" b="1" dirty="0"/>
              <a:t>и </a:t>
            </a:r>
            <a:r>
              <a:rPr lang="ru-RU" b="1" dirty="0" err="1"/>
              <a:t>чэзу</a:t>
            </a:r>
            <a:r>
              <a:rPr lang="ru-RU" b="1" dirty="0"/>
              <a:t>, </a:t>
            </a:r>
            <a:r>
              <a:rPr lang="ru-RU" b="1" dirty="0" err="1"/>
              <a:t>лъэщ</a:t>
            </a:r>
            <a:r>
              <a:rPr lang="ru-RU" dirty="0"/>
              <a:t> – </a:t>
            </a:r>
            <a:r>
              <a:rPr lang="ru-RU" b="1" dirty="0" err="1"/>
              <a:t>бланэ</a:t>
            </a:r>
            <a:r>
              <a:rPr lang="ru-RU" b="1" dirty="0"/>
              <a:t>, </a:t>
            </a:r>
            <a:r>
              <a:rPr lang="ru-RU" b="1" dirty="0" err="1"/>
              <a:t>етхыдэ</a:t>
            </a:r>
            <a:r>
              <a:rPr lang="ru-RU" dirty="0"/>
              <a:t> – </a:t>
            </a:r>
            <a:r>
              <a:rPr lang="ru-RU" b="1" dirty="0" err="1"/>
              <a:t>историе</a:t>
            </a:r>
            <a:r>
              <a:rPr lang="ru-RU" b="1" dirty="0"/>
              <a:t>, </a:t>
            </a:r>
            <a:r>
              <a:rPr lang="ru-RU" b="1" dirty="0" err="1"/>
              <a:t>сэхуран</a:t>
            </a:r>
            <a:r>
              <a:rPr lang="ru-RU" dirty="0"/>
              <a:t> – </a:t>
            </a:r>
            <a:r>
              <a:rPr lang="ru-RU" b="1" dirty="0" err="1"/>
              <a:t>семышкӀэ</a:t>
            </a:r>
            <a:r>
              <a:rPr lang="ru-RU" b="1" dirty="0"/>
              <a:t>, </a:t>
            </a:r>
            <a:r>
              <a:rPr lang="ru-RU" b="1" dirty="0" err="1"/>
              <a:t>уэзджынэ</a:t>
            </a:r>
            <a:r>
              <a:rPr lang="ru-RU" dirty="0"/>
              <a:t> – </a:t>
            </a:r>
            <a:r>
              <a:rPr lang="ru-RU" b="1" dirty="0"/>
              <a:t>звонок, </a:t>
            </a:r>
            <a:r>
              <a:rPr lang="ru-RU" b="1" dirty="0" err="1"/>
              <a:t>еджакӀуэ</a:t>
            </a:r>
            <a:r>
              <a:rPr lang="ru-RU" dirty="0"/>
              <a:t> – </a:t>
            </a:r>
            <a:r>
              <a:rPr lang="ru-RU" b="1" dirty="0"/>
              <a:t>ученик, </a:t>
            </a:r>
            <a:r>
              <a:rPr lang="ru-RU" b="1" dirty="0" err="1"/>
              <a:t>тхакӀуэ</a:t>
            </a:r>
            <a:r>
              <a:rPr lang="ru-RU" dirty="0"/>
              <a:t> – </a:t>
            </a:r>
            <a:r>
              <a:rPr lang="ru-RU" b="1" dirty="0"/>
              <a:t>писатель, </a:t>
            </a:r>
            <a:r>
              <a:rPr lang="ru-RU" b="1" dirty="0" err="1"/>
              <a:t>усакӀуэ</a:t>
            </a:r>
            <a:r>
              <a:rPr lang="ru-RU" dirty="0"/>
              <a:t> – </a:t>
            </a:r>
            <a:r>
              <a:rPr lang="ru-RU" b="1" dirty="0"/>
              <a:t>поэт, </a:t>
            </a:r>
            <a:r>
              <a:rPr lang="ru-RU" dirty="0" err="1"/>
              <a:t>нэгъуэщӀхэми</a:t>
            </a:r>
            <a:r>
              <a:rPr lang="ru-RU" dirty="0"/>
              <a:t>;</a:t>
            </a:r>
          </a:p>
          <a:p>
            <a:pPr algn="just"/>
            <a:r>
              <a:rPr lang="ru-RU" dirty="0"/>
              <a:t>б)	</a:t>
            </a:r>
            <a:r>
              <a:rPr lang="ru-RU" dirty="0" err="1"/>
              <a:t>щытыкӀэр</a:t>
            </a:r>
            <a:r>
              <a:rPr lang="ru-RU" dirty="0"/>
              <a:t> </a:t>
            </a:r>
            <a:r>
              <a:rPr lang="ru-RU" dirty="0" err="1"/>
              <a:t>щӀэгъэхуэбжьэныгъэ</a:t>
            </a:r>
            <a:r>
              <a:rPr lang="ru-RU" dirty="0"/>
              <a:t> </a:t>
            </a:r>
            <a:r>
              <a:rPr lang="ru-RU" dirty="0" err="1"/>
              <a:t>мардэ</a:t>
            </a:r>
            <a:r>
              <a:rPr lang="ru-RU" dirty="0"/>
              <a:t> </a:t>
            </a:r>
            <a:r>
              <a:rPr lang="ru-RU" dirty="0" err="1"/>
              <a:t>зэхуэмыдэ</a:t>
            </a:r>
            <a:r>
              <a:rPr lang="ru-RU" dirty="0"/>
              <a:t> </a:t>
            </a:r>
            <a:r>
              <a:rPr lang="ru-RU" dirty="0" err="1"/>
              <a:t>иӀэу</a:t>
            </a:r>
            <a:r>
              <a:rPr lang="ru-RU" dirty="0"/>
              <a:t> </a:t>
            </a:r>
            <a:r>
              <a:rPr lang="ru-RU" dirty="0" err="1"/>
              <a:t>къэзыӀуатэ</a:t>
            </a:r>
            <a:r>
              <a:rPr lang="ru-RU" dirty="0"/>
              <a:t> </a:t>
            </a:r>
            <a:r>
              <a:rPr lang="ru-RU" dirty="0" err="1"/>
              <a:t>псалъэхэм</a:t>
            </a:r>
            <a:r>
              <a:rPr lang="ru-RU" dirty="0"/>
              <a:t>: </a:t>
            </a:r>
            <a:r>
              <a:rPr lang="ru-RU" b="1" dirty="0" err="1"/>
              <a:t>гурымыхь</a:t>
            </a:r>
            <a:r>
              <a:rPr lang="ru-RU" dirty="0"/>
              <a:t> – </a:t>
            </a:r>
            <a:r>
              <a:rPr lang="ru-RU" b="1" dirty="0" err="1"/>
              <a:t>гущыкӀыгъуэ</a:t>
            </a:r>
            <a:r>
              <a:rPr lang="ru-RU" b="1" dirty="0"/>
              <a:t>, </a:t>
            </a:r>
            <a:r>
              <a:rPr lang="ru-RU" b="1" dirty="0" err="1"/>
              <a:t>жьы</a:t>
            </a:r>
            <a:r>
              <a:rPr lang="ru-RU" dirty="0"/>
              <a:t> – </a:t>
            </a:r>
            <a:r>
              <a:rPr lang="ru-RU" b="1" dirty="0" err="1"/>
              <a:t>кхъахэ</a:t>
            </a:r>
            <a:r>
              <a:rPr lang="ru-RU" b="1" dirty="0"/>
              <a:t>, </a:t>
            </a:r>
            <a:r>
              <a:rPr lang="ru-RU" b="1" dirty="0" err="1"/>
              <a:t>гукъыдэмыж</a:t>
            </a:r>
            <a:r>
              <a:rPr lang="ru-RU" dirty="0"/>
              <a:t> – </a:t>
            </a:r>
            <a:r>
              <a:rPr lang="ru-RU" b="1" dirty="0" err="1"/>
              <a:t>сымаджэ</a:t>
            </a:r>
            <a:r>
              <a:rPr lang="ru-RU" dirty="0"/>
              <a:t> – </a:t>
            </a:r>
            <a:r>
              <a:rPr lang="ru-RU" b="1" dirty="0" err="1"/>
              <a:t>плъыржьэр</a:t>
            </a:r>
            <a:r>
              <a:rPr lang="ru-RU" b="1" dirty="0"/>
              <a:t>, </a:t>
            </a:r>
            <a:r>
              <a:rPr lang="ru-RU" dirty="0" err="1"/>
              <a:t>нэгъуэщӀхэми</a:t>
            </a:r>
            <a:r>
              <a:rPr lang="ru-RU" dirty="0"/>
              <a:t>;</a:t>
            </a:r>
          </a:p>
          <a:p>
            <a:pPr algn="just"/>
            <a:r>
              <a:rPr lang="ru-RU" dirty="0"/>
              <a:t>в)	</a:t>
            </a:r>
            <a:r>
              <a:rPr lang="ru-RU" dirty="0" err="1"/>
              <a:t>псалъэхэмрэ</a:t>
            </a:r>
            <a:r>
              <a:rPr lang="ru-RU" dirty="0"/>
              <a:t> </a:t>
            </a:r>
            <a:r>
              <a:rPr lang="ru-RU" dirty="0" err="1"/>
              <a:t>абыхэм</a:t>
            </a:r>
            <a:r>
              <a:rPr lang="ru-RU" dirty="0"/>
              <a:t> </a:t>
            </a:r>
            <a:r>
              <a:rPr lang="ru-RU" dirty="0" err="1"/>
              <a:t>гуэгъу</a:t>
            </a:r>
            <a:r>
              <a:rPr lang="ru-RU" dirty="0"/>
              <a:t> </a:t>
            </a:r>
            <a:r>
              <a:rPr lang="ru-RU" dirty="0" err="1"/>
              <a:t>къахуэхъу</a:t>
            </a:r>
            <a:r>
              <a:rPr lang="ru-RU" dirty="0"/>
              <a:t> псалъэ </a:t>
            </a:r>
            <a:r>
              <a:rPr lang="ru-RU" dirty="0" err="1"/>
              <a:t>зэпыщӀахэмрэ</a:t>
            </a:r>
            <a:r>
              <a:rPr lang="ru-RU" dirty="0"/>
              <a:t> </a:t>
            </a:r>
            <a:r>
              <a:rPr lang="ru-RU" dirty="0" err="1"/>
              <a:t>къагъэхъу</a:t>
            </a:r>
            <a:r>
              <a:rPr lang="ru-RU" dirty="0"/>
              <a:t> </a:t>
            </a:r>
            <a:r>
              <a:rPr lang="ru-RU" dirty="0" err="1"/>
              <a:t>синонимхэм</a:t>
            </a:r>
            <a:r>
              <a:rPr lang="ru-RU" dirty="0"/>
              <a:t>: </a:t>
            </a:r>
            <a:r>
              <a:rPr lang="ru-RU" b="1" dirty="0" err="1"/>
              <a:t>щӀохъуэпс</a:t>
            </a:r>
            <a:r>
              <a:rPr lang="ru-RU" dirty="0"/>
              <a:t> – </a:t>
            </a:r>
            <a:r>
              <a:rPr lang="ru-RU" b="1" dirty="0"/>
              <a:t>и </a:t>
            </a:r>
            <a:r>
              <a:rPr lang="ru-RU" b="1" dirty="0" err="1"/>
              <a:t>нэ</a:t>
            </a:r>
            <a:r>
              <a:rPr lang="ru-RU" b="1" dirty="0"/>
              <a:t> </a:t>
            </a:r>
            <a:r>
              <a:rPr lang="ru-RU" b="1" dirty="0" err="1"/>
              <a:t>къыхуокӀ</a:t>
            </a:r>
            <a:r>
              <a:rPr lang="ru-RU" b="1" dirty="0"/>
              <a:t>, </a:t>
            </a:r>
            <a:r>
              <a:rPr lang="ru-RU" b="1" dirty="0" err="1"/>
              <a:t>псынщӀэу</a:t>
            </a:r>
            <a:r>
              <a:rPr lang="ru-RU" dirty="0"/>
              <a:t> – </a:t>
            </a:r>
            <a:r>
              <a:rPr lang="ru-RU" b="1" dirty="0"/>
              <a:t>и </a:t>
            </a:r>
            <a:r>
              <a:rPr lang="ru-RU" b="1" dirty="0" err="1"/>
              <a:t>шыкӀэ</a:t>
            </a:r>
            <a:r>
              <a:rPr lang="ru-RU" b="1" dirty="0"/>
              <a:t> </a:t>
            </a:r>
            <a:r>
              <a:rPr lang="ru-RU" b="1" dirty="0" err="1"/>
              <a:t>мафӀэ</a:t>
            </a:r>
            <a:r>
              <a:rPr lang="ru-RU" b="1" dirty="0"/>
              <a:t> </a:t>
            </a:r>
            <a:r>
              <a:rPr lang="ru-RU" b="1" dirty="0" err="1"/>
              <a:t>егъэуауэ</a:t>
            </a:r>
            <a:r>
              <a:rPr lang="ru-RU" b="1" dirty="0"/>
              <a:t>, </a:t>
            </a:r>
            <a:r>
              <a:rPr lang="ru-RU" dirty="0" err="1"/>
              <a:t>нэгъуэщӀхэми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001284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АНТОНИМХЭР 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/>
            <a:r>
              <a:rPr lang="ru-RU" b="1" dirty="0" err="1"/>
              <a:t>Антонимхэр</a:t>
            </a:r>
            <a:r>
              <a:rPr lang="ru-RU" dirty="0"/>
              <a:t> – </a:t>
            </a:r>
            <a:r>
              <a:rPr lang="ru-RU" dirty="0" err="1"/>
              <a:t>мыхьэнэ</a:t>
            </a:r>
            <a:r>
              <a:rPr lang="ru-RU" dirty="0"/>
              <a:t> </a:t>
            </a:r>
            <a:r>
              <a:rPr lang="ru-RU" dirty="0" err="1"/>
              <a:t>зэпэщӀэуэ</a:t>
            </a:r>
            <a:r>
              <a:rPr lang="ru-RU" dirty="0"/>
              <a:t> </a:t>
            </a:r>
            <a:r>
              <a:rPr lang="ru-RU" dirty="0" err="1"/>
              <a:t>къэзыӀуатэ</a:t>
            </a:r>
            <a:r>
              <a:rPr lang="ru-RU" dirty="0"/>
              <a:t> </a:t>
            </a:r>
            <a:r>
              <a:rPr lang="ru-RU" dirty="0" err="1"/>
              <a:t>псалъэхэу</a:t>
            </a:r>
            <a:r>
              <a:rPr lang="ru-RU" dirty="0"/>
              <a:t> </a:t>
            </a:r>
            <a:r>
              <a:rPr lang="ru-RU" dirty="0" err="1"/>
              <a:t>зэрыщытым</a:t>
            </a:r>
            <a:r>
              <a:rPr lang="ru-RU" dirty="0"/>
              <a:t> </a:t>
            </a:r>
            <a:r>
              <a:rPr lang="ru-RU" dirty="0" err="1"/>
              <a:t>еджакӀуэхэр</a:t>
            </a:r>
            <a:r>
              <a:rPr lang="ru-RU" dirty="0"/>
              <a:t> </a:t>
            </a:r>
            <a:r>
              <a:rPr lang="ru-RU" dirty="0" err="1"/>
              <a:t>щагъэгъуазэ</a:t>
            </a:r>
            <a:r>
              <a:rPr lang="ru-RU" dirty="0"/>
              <a:t>. </a:t>
            </a:r>
            <a:r>
              <a:rPr lang="ru-RU" dirty="0" err="1"/>
              <a:t>Апхуэдэхэр</a:t>
            </a:r>
            <a:r>
              <a:rPr lang="ru-RU" dirty="0"/>
              <a:t> </a:t>
            </a:r>
            <a:r>
              <a:rPr lang="ru-RU" dirty="0" err="1"/>
              <a:t>адыгэбзэ</a:t>
            </a:r>
            <a:r>
              <a:rPr lang="ru-RU" dirty="0"/>
              <a:t> </a:t>
            </a:r>
            <a:r>
              <a:rPr lang="ru-RU" dirty="0" err="1"/>
              <a:t>учебникым</a:t>
            </a:r>
            <a:r>
              <a:rPr lang="ru-RU" dirty="0"/>
              <a:t> </a:t>
            </a:r>
            <a:r>
              <a:rPr lang="ru-RU" dirty="0" err="1"/>
              <a:t>къыщыгъэлъэгъуащ</a:t>
            </a:r>
            <a:r>
              <a:rPr lang="ru-RU" dirty="0"/>
              <a:t>: </a:t>
            </a:r>
            <a:r>
              <a:rPr lang="ru-RU" i="1" dirty="0" err="1"/>
              <a:t>уэфӀ</a:t>
            </a:r>
            <a:r>
              <a:rPr lang="ru-RU" dirty="0"/>
              <a:t> – </a:t>
            </a:r>
            <a:r>
              <a:rPr lang="ru-RU" i="1" dirty="0" err="1"/>
              <a:t>уас</a:t>
            </a:r>
            <a:r>
              <a:rPr lang="ru-RU" i="1" dirty="0"/>
              <a:t>; </a:t>
            </a:r>
            <a:r>
              <a:rPr lang="ru-RU" i="1" dirty="0" err="1"/>
              <a:t>дахэ</a:t>
            </a:r>
            <a:r>
              <a:rPr lang="ru-RU" dirty="0"/>
              <a:t> – </a:t>
            </a:r>
            <a:r>
              <a:rPr lang="ru-RU" i="1" dirty="0" err="1"/>
              <a:t>Ӏей</a:t>
            </a:r>
            <a:r>
              <a:rPr lang="ru-RU" i="1" dirty="0"/>
              <a:t>; </a:t>
            </a:r>
            <a:r>
              <a:rPr lang="ru-RU" i="1" dirty="0" err="1"/>
              <a:t>къэкӀуэн</a:t>
            </a:r>
            <a:r>
              <a:rPr lang="ru-RU" dirty="0"/>
              <a:t> – </a:t>
            </a:r>
            <a:r>
              <a:rPr lang="ru-RU" i="1" dirty="0" err="1"/>
              <a:t>кӀуэжын</a:t>
            </a:r>
            <a:r>
              <a:rPr lang="ru-RU" i="1" dirty="0"/>
              <a:t>; </a:t>
            </a:r>
            <a:r>
              <a:rPr lang="ru-RU" i="1" dirty="0" err="1"/>
              <a:t>щӀыхьэн</a:t>
            </a:r>
            <a:r>
              <a:rPr lang="ru-RU" dirty="0"/>
              <a:t> – </a:t>
            </a:r>
            <a:r>
              <a:rPr lang="ru-RU" i="1" dirty="0" err="1"/>
              <a:t>щӀэкӀын</a:t>
            </a:r>
            <a:r>
              <a:rPr lang="ru-RU" i="1" dirty="0"/>
              <a:t>; </a:t>
            </a:r>
            <a:r>
              <a:rPr lang="ru-RU" i="1" dirty="0" err="1"/>
              <a:t>зауэ</a:t>
            </a:r>
            <a:r>
              <a:rPr lang="ru-RU" dirty="0"/>
              <a:t> – </a:t>
            </a:r>
            <a:r>
              <a:rPr lang="ru-RU" i="1" dirty="0" err="1"/>
              <a:t>мамырыгъэ</a:t>
            </a:r>
            <a:r>
              <a:rPr lang="ru-RU" i="1" dirty="0"/>
              <a:t>; </a:t>
            </a:r>
            <a:r>
              <a:rPr lang="ru-RU" i="1" dirty="0" err="1"/>
              <a:t>лъагэ</a:t>
            </a:r>
            <a:r>
              <a:rPr lang="ru-RU" dirty="0"/>
              <a:t> – </a:t>
            </a:r>
            <a:r>
              <a:rPr lang="ru-RU" i="1" dirty="0" err="1"/>
              <a:t>лъахъшэ</a:t>
            </a:r>
            <a:r>
              <a:rPr lang="ru-RU" i="1" dirty="0"/>
              <a:t>; </a:t>
            </a:r>
            <a:r>
              <a:rPr lang="ru-RU" i="1" dirty="0" err="1"/>
              <a:t>япэм</a:t>
            </a:r>
            <a:r>
              <a:rPr lang="ru-RU" dirty="0"/>
              <a:t> – </a:t>
            </a:r>
            <a:r>
              <a:rPr lang="ru-RU" i="1" dirty="0" err="1"/>
              <a:t>иджы</a:t>
            </a:r>
            <a:r>
              <a:rPr lang="ru-RU" i="1" dirty="0"/>
              <a:t>, ин</a:t>
            </a:r>
            <a:r>
              <a:rPr lang="ru-RU" dirty="0"/>
              <a:t> – </a:t>
            </a:r>
            <a:r>
              <a:rPr lang="ru-RU" i="1" dirty="0" err="1"/>
              <a:t>цӀыкӀу</a:t>
            </a:r>
            <a:r>
              <a:rPr lang="ru-RU" dirty="0"/>
              <a:t>.</a:t>
            </a:r>
          </a:p>
          <a:p>
            <a:pPr marL="0" indent="0" algn="just">
              <a:buNone/>
            </a:pPr>
            <a:endParaRPr lang="ru-RU" dirty="0"/>
          </a:p>
          <a:p>
            <a:pPr algn="just"/>
            <a:r>
              <a:rPr lang="ru-RU" dirty="0" err="1"/>
              <a:t>Антонимхэр</a:t>
            </a:r>
            <a:r>
              <a:rPr lang="ru-RU" dirty="0"/>
              <a:t> </a:t>
            </a:r>
            <a:r>
              <a:rPr lang="ru-RU" dirty="0" err="1"/>
              <a:t>щытынкӀэ</a:t>
            </a:r>
            <a:r>
              <a:rPr lang="ru-RU" dirty="0"/>
              <a:t> </a:t>
            </a:r>
            <a:r>
              <a:rPr lang="ru-RU" dirty="0" err="1"/>
              <a:t>хъунущ</a:t>
            </a:r>
            <a:r>
              <a:rPr lang="ru-RU" dirty="0"/>
              <a:t> </a:t>
            </a:r>
            <a:r>
              <a:rPr lang="ru-RU" dirty="0" err="1"/>
              <a:t>зэлъабжьэгъухэуи</a:t>
            </a:r>
            <a:r>
              <a:rPr lang="ru-RU" dirty="0"/>
              <a:t> </a:t>
            </a:r>
            <a:r>
              <a:rPr lang="ru-RU" dirty="0" err="1"/>
              <a:t>зэмылъабжьэгъухэуи</a:t>
            </a:r>
            <a:r>
              <a:rPr lang="ru-RU" dirty="0"/>
              <a:t>. Антоним </a:t>
            </a:r>
            <a:r>
              <a:rPr lang="ru-RU" dirty="0" err="1"/>
              <a:t>зэлъабжьэгъухэм</a:t>
            </a:r>
            <a:r>
              <a:rPr lang="ru-RU" dirty="0"/>
              <a:t> </a:t>
            </a:r>
            <a:r>
              <a:rPr lang="ru-RU" dirty="0" err="1"/>
              <a:t>къаӀуатэ</a:t>
            </a:r>
            <a:r>
              <a:rPr lang="ru-RU" dirty="0"/>
              <a:t> </a:t>
            </a:r>
            <a:r>
              <a:rPr lang="ru-RU" dirty="0" err="1"/>
              <a:t>мыхьэнэхэр</a:t>
            </a:r>
            <a:r>
              <a:rPr lang="ru-RU" dirty="0"/>
              <a:t> </a:t>
            </a:r>
            <a:r>
              <a:rPr lang="ru-RU" dirty="0" err="1"/>
              <a:t>зэпэщӀэуэныгъэр</a:t>
            </a:r>
            <a:r>
              <a:rPr lang="ru-RU" dirty="0"/>
              <a:t> </a:t>
            </a:r>
            <a:r>
              <a:rPr lang="ru-RU" dirty="0" err="1"/>
              <a:t>къэзышэр</a:t>
            </a:r>
            <a:r>
              <a:rPr lang="ru-RU" dirty="0"/>
              <a:t> а </a:t>
            </a:r>
            <a:r>
              <a:rPr lang="ru-RU" dirty="0" err="1"/>
              <a:t>псалъэхэм</a:t>
            </a:r>
            <a:r>
              <a:rPr lang="ru-RU" dirty="0"/>
              <a:t> </a:t>
            </a:r>
            <a:r>
              <a:rPr lang="ru-RU" dirty="0" err="1"/>
              <a:t>япыт</a:t>
            </a:r>
            <a:r>
              <a:rPr lang="ru-RU" dirty="0"/>
              <a:t> аффикс </a:t>
            </a:r>
            <a:r>
              <a:rPr lang="ru-RU" dirty="0" err="1"/>
              <a:t>зэмылӀэужьыгъуэхэрщ</a:t>
            </a:r>
            <a:r>
              <a:rPr lang="ru-RU" dirty="0"/>
              <a:t>: </a:t>
            </a:r>
            <a:r>
              <a:rPr lang="ru-RU" dirty="0" err="1"/>
              <a:t>Ӏей</a:t>
            </a:r>
            <a:r>
              <a:rPr lang="ru-RU" dirty="0"/>
              <a:t> – </a:t>
            </a:r>
            <a:r>
              <a:rPr lang="ru-RU" dirty="0" err="1"/>
              <a:t>мыӀей</a:t>
            </a:r>
            <a:r>
              <a:rPr lang="ru-RU" dirty="0"/>
              <a:t>, </a:t>
            </a:r>
            <a:r>
              <a:rPr lang="ru-RU" dirty="0" err="1"/>
              <a:t>телъхьэн</a:t>
            </a:r>
            <a:r>
              <a:rPr lang="ru-RU" dirty="0"/>
              <a:t> – </a:t>
            </a:r>
            <a:r>
              <a:rPr lang="ru-RU" dirty="0" err="1"/>
              <a:t>щӀэлъхьэн</a:t>
            </a:r>
            <a:r>
              <a:rPr lang="ru-RU" dirty="0"/>
              <a:t>, </a:t>
            </a:r>
            <a:r>
              <a:rPr lang="ru-RU" dirty="0" err="1"/>
              <a:t>революционнэ</a:t>
            </a:r>
            <a:r>
              <a:rPr lang="ru-RU" dirty="0"/>
              <a:t> – </a:t>
            </a:r>
            <a:r>
              <a:rPr lang="ru-RU" dirty="0" err="1"/>
              <a:t>контрреволюционнэ</a:t>
            </a:r>
            <a:r>
              <a:rPr lang="ru-RU" dirty="0"/>
              <a:t>, </a:t>
            </a:r>
            <a:r>
              <a:rPr lang="ru-RU" dirty="0" err="1"/>
              <a:t>нэгъуащӀхэри</a:t>
            </a:r>
            <a:r>
              <a:rPr lang="ru-RU" dirty="0"/>
              <a:t>. </a:t>
            </a:r>
            <a:r>
              <a:rPr lang="ru-RU" dirty="0" err="1"/>
              <a:t>Зэмылъабжьэгъу</a:t>
            </a:r>
            <a:r>
              <a:rPr lang="ru-RU" dirty="0"/>
              <a:t> </a:t>
            </a:r>
            <a:r>
              <a:rPr lang="ru-RU" dirty="0" err="1"/>
              <a:t>антонимхэм</a:t>
            </a:r>
            <a:r>
              <a:rPr lang="ru-RU" dirty="0"/>
              <a:t> </a:t>
            </a:r>
            <a:r>
              <a:rPr lang="ru-RU" dirty="0" err="1"/>
              <a:t>къаӀуатэ</a:t>
            </a:r>
            <a:r>
              <a:rPr lang="ru-RU" dirty="0"/>
              <a:t> </a:t>
            </a:r>
            <a:r>
              <a:rPr lang="ru-RU" dirty="0" err="1"/>
              <a:t>лъабжьэхэм</a:t>
            </a:r>
            <a:r>
              <a:rPr lang="ru-RU" dirty="0"/>
              <a:t> къарыкӀ </a:t>
            </a:r>
            <a:r>
              <a:rPr lang="ru-RU" dirty="0" err="1"/>
              <a:t>мыхьэнэхэм</a:t>
            </a:r>
            <a:r>
              <a:rPr lang="ru-RU" dirty="0"/>
              <a:t> я </a:t>
            </a:r>
            <a:r>
              <a:rPr lang="ru-RU" dirty="0" err="1"/>
              <a:t>зэпэщӀэуэныгъэ</a:t>
            </a:r>
            <a:r>
              <a:rPr lang="ru-RU" dirty="0"/>
              <a:t>: </a:t>
            </a:r>
            <a:r>
              <a:rPr lang="ru-RU" i="1" dirty="0" err="1"/>
              <a:t>хэлъхьэн</a:t>
            </a:r>
            <a:r>
              <a:rPr lang="ru-RU" dirty="0"/>
              <a:t> – </a:t>
            </a:r>
            <a:r>
              <a:rPr lang="ru-RU" i="1" dirty="0" err="1"/>
              <a:t>хэхын</a:t>
            </a:r>
            <a:r>
              <a:rPr lang="ru-RU" i="1" dirty="0"/>
              <a:t>, ин</a:t>
            </a:r>
            <a:r>
              <a:rPr lang="ru-RU" dirty="0"/>
              <a:t> – </a:t>
            </a:r>
            <a:r>
              <a:rPr lang="ru-RU" i="1" dirty="0" err="1"/>
              <a:t>цӀыкӀу</a:t>
            </a:r>
            <a:r>
              <a:rPr lang="ru-RU" i="1" dirty="0"/>
              <a:t>, </a:t>
            </a:r>
            <a:r>
              <a:rPr lang="ru-RU" i="1" dirty="0" err="1"/>
              <a:t>ткӀий</a:t>
            </a:r>
            <a:r>
              <a:rPr lang="ru-RU" dirty="0"/>
              <a:t> – </a:t>
            </a:r>
            <a:r>
              <a:rPr lang="ru-RU" i="1" dirty="0" err="1"/>
              <a:t>лантӀэ</a:t>
            </a:r>
            <a:r>
              <a:rPr lang="ru-RU" i="1" dirty="0"/>
              <a:t>, </a:t>
            </a:r>
            <a:r>
              <a:rPr lang="ru-RU" i="1" dirty="0" err="1"/>
              <a:t>лъагэ</a:t>
            </a:r>
            <a:r>
              <a:rPr lang="ru-RU" dirty="0"/>
              <a:t> – </a:t>
            </a:r>
            <a:r>
              <a:rPr lang="ru-RU" i="1" dirty="0" err="1"/>
              <a:t>лъахъшэ</a:t>
            </a:r>
            <a:r>
              <a:rPr lang="ru-RU" i="1" dirty="0"/>
              <a:t>,</a:t>
            </a:r>
            <a:r>
              <a:rPr lang="ru-RU" dirty="0"/>
              <a:t> </a:t>
            </a:r>
            <a:r>
              <a:rPr lang="ru-RU" dirty="0" err="1"/>
              <a:t>нэгъуэщӀхэри</a:t>
            </a:r>
            <a:r>
              <a:rPr lang="ru-RU" dirty="0"/>
              <a:t>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7476379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1514</Words>
  <Application>Microsoft Office PowerPoint</Application>
  <PresentationFormat>Экран (4:3)</PresentationFormat>
  <Paragraphs>79</Paragraphs>
  <Slides>19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Тема Office</vt:lpstr>
      <vt:lpstr>Адыгэбзэ псэлъэкӏэ къабзэр, абы епха Ӏэмалхэр </vt:lpstr>
      <vt:lpstr>ЕджакӀуэхэм я бзэм зегъэужьыным и Ӏыхьэ нэхъыщхьэщ псалъалъэ лэжьыгъэр. Абы нэхъ къалэнышхуэхэу къегъэув:</vt:lpstr>
      <vt:lpstr>ОМОНИМХЭР</vt:lpstr>
      <vt:lpstr>Презентация PowerPoint</vt:lpstr>
      <vt:lpstr>Презентация PowerPoint</vt:lpstr>
      <vt:lpstr>Презентация PowerPoint</vt:lpstr>
      <vt:lpstr>СИНОНИМХЭР</vt:lpstr>
      <vt:lpstr>Презентация PowerPoint</vt:lpstr>
      <vt:lpstr>АНТОНИМХЭР </vt:lpstr>
      <vt:lpstr>Презентация PowerPoint</vt:lpstr>
      <vt:lpstr>Презентация PowerPoint</vt:lpstr>
      <vt:lpstr>ПСОМИ КЪЫЗЭДАГЪЭСЭБЭП ПСАЛЪЭХЭР </vt:lpstr>
      <vt:lpstr>Презентация PowerPoint</vt:lpstr>
      <vt:lpstr>ДИАЛЕКТЫМ ЕХЬЭЛӀА ПСАЛЪЭХЭР</vt:lpstr>
      <vt:lpstr>Презентация PowerPoint</vt:lpstr>
      <vt:lpstr>ЖЬЫ ХЪУА ПСАЛЪЭХЭР</vt:lpstr>
      <vt:lpstr>Презентация PowerPoint</vt:lpstr>
      <vt:lpstr>ФРАЗЕОЛОГИЧЕСКЭ ОБОРОТХЭР (зэкӀэщӀэпч мыхъу псалъэ зэпхахэр)</vt:lpstr>
      <vt:lpstr>Презентация PowerPoint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Адыгэбзэ псэлъэкӏэ къабзэр, абы епха Ӏэмалхэр </dc:title>
  <dc:creator>Murat</dc:creator>
  <cp:lastModifiedBy>Murat</cp:lastModifiedBy>
  <cp:revision>7</cp:revision>
  <dcterms:created xsi:type="dcterms:W3CDTF">2024-01-30T06:11:12Z</dcterms:created>
  <dcterms:modified xsi:type="dcterms:W3CDTF">2024-01-30T06:38:47Z</dcterms:modified>
</cp:coreProperties>
</file>