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6099B5-4B9F-4988-8B71-78FA2D8FC745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DBBBDE-614D-431B-8405-D8A986EFFE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162880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Методическое сопровождение профессионального развития педагогов на уровне образовательной организации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65020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Контрольно-диагностическая функция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Контрольно-диагностическая функция занимает особое место в деятельности методической службы и реализуется по отношению к педагогам. Организация контроля позволяет определить соответствие функционирования и развития методической деятельности учреждения. Педагогическая диагностика предполагает изучение и оценивание педагогических процессов, а так же их регулирование и коррекцию.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273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Методическое сопровождение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83488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Методическое сопровождение это взаимодействие субъектов профессионального сообщества, направленное на разрешение актуальных для педагога проблем и задач профессиональной деятельности, осуществляемое в процессах актуализации и диагностики существа проблем, информационного поиска возможного пути решения проблемы, консультаций на этапе выбора пути, конструирования плана действий и реализации плана.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16832"/>
            <a:ext cx="3384375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43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Организационно-педагогические условия методического сопровождения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Оказание методической помощи педагогам по освоению и введению в педагогическую практику федеральных государственных образовательных стандартов</a:t>
            </a:r>
          </a:p>
          <a:p>
            <a:pPr algn="just"/>
            <a:r>
              <a:rPr lang="ru-RU" dirty="0" smtClean="0"/>
              <a:t>Создание условий обеспечивающих субъективную позицию каждого педагога в повышении квалификации</a:t>
            </a:r>
          </a:p>
          <a:p>
            <a:pPr algn="just"/>
            <a:r>
              <a:rPr lang="ru-RU" dirty="0" smtClean="0"/>
              <a:t>Оказание методической помощи в освоении способов самообразования и саморазвития </a:t>
            </a:r>
          </a:p>
          <a:p>
            <a:pPr algn="just"/>
            <a:r>
              <a:rPr lang="ru-RU" dirty="0" smtClean="0"/>
              <a:t>Организация выявления, изучения и распространения передового педагогического опыта в образовательной организации </a:t>
            </a:r>
          </a:p>
          <a:p>
            <a:pPr algn="just"/>
            <a:r>
              <a:rPr lang="ru-RU" dirty="0" smtClean="0"/>
              <a:t>Создание системы мониторинга результативности образовательного процесса</a:t>
            </a:r>
          </a:p>
          <a:p>
            <a:pPr algn="just"/>
            <a:r>
              <a:rPr lang="ru-RU" dirty="0" smtClean="0"/>
              <a:t>Оказание помощи педагогам во время прохождении аттестации</a:t>
            </a:r>
          </a:p>
          <a:p>
            <a:pPr algn="just"/>
            <a:r>
              <a:rPr lang="ru-RU" dirty="0" smtClean="0"/>
              <a:t>Разработка рекомендаций участникам педагогического процесса в вопросах реализации индивидуального подхода в процессе психолого-медико-педагогического сопровождения обучающихся</a:t>
            </a:r>
          </a:p>
          <a:p>
            <a:pPr algn="just"/>
            <a:r>
              <a:rPr lang="ru-RU" dirty="0" smtClean="0"/>
              <a:t>Осуществление индивидуальной методической работы молодым специалистам</a:t>
            </a:r>
          </a:p>
          <a:p>
            <a:pPr algn="just"/>
            <a:r>
              <a:rPr lang="ru-RU" dirty="0" smtClean="0"/>
              <a:t>Организация поддержки педагогам в инновационной деятельности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13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Информационная функция методического сопровождения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Информационная функция методического сопровождения предполагает сбор и обработку информации по организации и проблемам методической деятельности, выявление и создание различных банков данных, отражающих актуальные направления деятельности образовательной организации.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4813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Аналитическая функция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Аналитическая функция направлена на изучение фактического состояния методической деятельности и обоснованности применения способов, воздействия по достижению целей на объективную оценку полученных результатов и выработку регулирующих механизмов по переводу исследуемой системы в новое состояние.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1411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Планово-прогностическая</a:t>
            </a:r>
            <a:r>
              <a:rPr lang="ru-RU" sz="2800" b="1" dirty="0" smtClean="0"/>
              <a:t> функция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Планово-прогностическая функция является основой деятельности методического сопровождения. Она направлена на выбор как идеальных, так и реальных целей и разработку программ их достижения. Качество методического сопровождения зависит от точности её планирования и прогнозирования. Планирование методического сопровождения позволяет целенаправленно решать задачи, добиваться запланированных целей в организации методической деятельности.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68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3300" b="1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Проектировочная функция направлена на разработку содержания и создание различных проектов деятельности образовательной организации, которое включает:</a:t>
            </a:r>
          </a:p>
          <a:p>
            <a:pPr marL="0" indent="0" algn="ctr">
              <a:buNone/>
            </a:pPr>
            <a:endParaRPr lang="ru-RU" dirty="0" smtClean="0"/>
          </a:p>
          <a:p>
            <a:pPr algn="just"/>
            <a:r>
              <a:rPr lang="ru-RU" dirty="0" smtClean="0"/>
              <a:t>Стратегические документы (Устав, программа развития образовательной организации и т.д.);</a:t>
            </a:r>
          </a:p>
          <a:p>
            <a:pPr algn="just"/>
            <a:r>
              <a:rPr lang="ru-RU" dirty="0" smtClean="0"/>
              <a:t>Образовательные, досуговые, оздоровительные, реабилитационные и другие программы и технологии их реализаций;</a:t>
            </a:r>
          </a:p>
          <a:p>
            <a:pPr algn="just"/>
            <a:r>
              <a:rPr lang="ru-RU" dirty="0" smtClean="0"/>
              <a:t>Методические документы, обеспечивающие образовательный, досуговый, инновационный, исследовательский, экспериментальный, организационный виды деятельности;</a:t>
            </a:r>
          </a:p>
          <a:p>
            <a:pPr algn="just"/>
            <a:r>
              <a:rPr lang="ru-RU" dirty="0" smtClean="0"/>
              <a:t>Технологии осуществления процедур инновационной деятельности;</a:t>
            </a:r>
          </a:p>
          <a:p>
            <a:pPr algn="just"/>
            <a:r>
              <a:rPr lang="ru-RU" dirty="0" smtClean="0"/>
              <a:t>Наиболее продуктивные методы и приемы обучения</a:t>
            </a:r>
          </a:p>
          <a:p>
            <a:pPr algn="just"/>
            <a:r>
              <a:rPr lang="ru-RU" dirty="0" smtClean="0"/>
              <a:t>Организационно-координационная функция методической службы пред полает создание и организацию работы структур, которые обеспечивают деятельность методической службы.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536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Организационно-координационная функция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Организационно-координационная функция методической службы пред полает создание и организацию работы структур, которые обеспечивают деятельность методической службы.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464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Обучающая функция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Обучающая функция методического сопровождения предполагает повышения квалификации педагогов, и направлена на повышение профессионального уровня в осуществлении образовательного процесса, вооружение его актуальными педагогическими знаниями и технологиями; развитие общей эрудиции, а также необходимых для педагога свойств и качеств личности. Реализация обучающей функции осуществляется посредством различных организационных форм повышения квалификации педагогов.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959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490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Методическое сопровождение профессионального развития педагогов на уровне образовательной организации</vt:lpstr>
      <vt:lpstr>Методическое сопровождение</vt:lpstr>
      <vt:lpstr>Организационно-педагогические условия методического сопровождения</vt:lpstr>
      <vt:lpstr>Информационная функция методического сопровождения</vt:lpstr>
      <vt:lpstr>Аналитическая функция </vt:lpstr>
      <vt:lpstr>Планово-прогностическая функция </vt:lpstr>
      <vt:lpstr>Презентация PowerPoint</vt:lpstr>
      <vt:lpstr>Организационно-координационная функция </vt:lpstr>
      <vt:lpstr>Обучающая функция </vt:lpstr>
      <vt:lpstr>Контрольно-диагностическая функция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сопровождение профессионального развития педагогов на уровне образовательной организации</dc:title>
  <dc:creator>Lenovo</dc:creator>
  <cp:lastModifiedBy>Lenovo</cp:lastModifiedBy>
  <cp:revision>4</cp:revision>
  <dcterms:created xsi:type="dcterms:W3CDTF">2024-02-07T12:57:03Z</dcterms:created>
  <dcterms:modified xsi:type="dcterms:W3CDTF">2024-02-07T13:23:03Z</dcterms:modified>
</cp:coreProperties>
</file>