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0A4B0-90CC-487C-B8B6-4A3D4E15D9E0}" type="doc">
      <dgm:prSet loTypeId="urn:microsoft.com/office/officeart/2005/8/layout/radial2" loCatId="relationship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2A8ABEF-6112-4414-94A0-C38ADDDB5037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хинаяна</a:t>
          </a:r>
          <a:endParaRPr lang="ru-RU" dirty="0">
            <a:latin typeface="Georgia" panose="02040502050405020303" pitchFamily="18" charset="0"/>
          </a:endParaRPr>
        </a:p>
      </dgm:t>
    </dgm:pt>
    <dgm:pt modelId="{221BEFC5-3E7F-4BD1-BE91-ECD9560608EA}" type="parTrans" cxnId="{58F518F0-8B32-4C2E-84A5-F29D5B0B9DDD}">
      <dgm:prSet/>
      <dgm:spPr/>
      <dgm:t>
        <a:bodyPr/>
        <a:lstStyle/>
        <a:p>
          <a:endParaRPr lang="ru-RU"/>
        </a:p>
      </dgm:t>
    </dgm:pt>
    <dgm:pt modelId="{D9F1A39E-2C3B-4BE1-A44F-66D980D192C9}" type="sibTrans" cxnId="{58F518F0-8B32-4C2E-84A5-F29D5B0B9DDD}">
      <dgm:prSet/>
      <dgm:spPr/>
      <dgm:t>
        <a:bodyPr/>
        <a:lstStyle/>
        <a:p>
          <a:endParaRPr lang="ru-RU"/>
        </a:p>
      </dgm:t>
    </dgm:pt>
    <dgm:pt modelId="{7FD4E97C-B896-4020-A62B-D4A2AA12ECF7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Узкий путь освобождения;</a:t>
          </a:r>
          <a:endParaRPr lang="ru-RU" dirty="0">
            <a:latin typeface="Georgia" panose="02040502050405020303" pitchFamily="18" charset="0"/>
          </a:endParaRPr>
        </a:p>
      </dgm:t>
    </dgm:pt>
    <dgm:pt modelId="{CA75B595-E672-4A57-9AF9-BA7E26946A5C}" type="parTrans" cxnId="{8FA8926F-29C4-42FF-B0F5-8324DA45F0D7}">
      <dgm:prSet/>
      <dgm:spPr/>
      <dgm:t>
        <a:bodyPr/>
        <a:lstStyle/>
        <a:p>
          <a:endParaRPr lang="ru-RU"/>
        </a:p>
      </dgm:t>
    </dgm:pt>
    <dgm:pt modelId="{7DC77A9F-7CD6-40A6-8B5A-33412EB8E0C7}" type="sibTrans" cxnId="{8FA8926F-29C4-42FF-B0F5-8324DA45F0D7}">
      <dgm:prSet/>
      <dgm:spPr/>
      <dgm:t>
        <a:bodyPr/>
        <a:lstStyle/>
        <a:p>
          <a:endParaRPr lang="ru-RU"/>
        </a:p>
      </dgm:t>
    </dgm:pt>
    <dgm:pt modelId="{41EAA0E2-FD7E-437B-9667-BD530536F995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Членство в </a:t>
          </a:r>
          <a:r>
            <a:rPr lang="ru-RU" dirty="0" err="1" smtClean="0">
              <a:latin typeface="Georgia" panose="02040502050405020303" pitchFamily="18" charset="0"/>
            </a:rPr>
            <a:t>сангхе</a:t>
          </a:r>
          <a:r>
            <a:rPr lang="ru-RU" dirty="0" smtClean="0">
              <a:latin typeface="Georgia" panose="02040502050405020303" pitchFamily="18" charset="0"/>
            </a:rPr>
            <a:t>;</a:t>
          </a:r>
          <a:endParaRPr lang="ru-RU" dirty="0">
            <a:latin typeface="Georgia" panose="02040502050405020303" pitchFamily="18" charset="0"/>
          </a:endParaRPr>
        </a:p>
      </dgm:t>
    </dgm:pt>
    <dgm:pt modelId="{8444E272-656C-45AC-BCD4-D8C6600A1C2B}" type="parTrans" cxnId="{19394B2D-899D-4213-8D90-5BB0F569AAB3}">
      <dgm:prSet/>
      <dgm:spPr/>
      <dgm:t>
        <a:bodyPr/>
        <a:lstStyle/>
        <a:p>
          <a:endParaRPr lang="ru-RU"/>
        </a:p>
      </dgm:t>
    </dgm:pt>
    <dgm:pt modelId="{F46AD435-E94D-49DF-9286-FC3B011A03AA}" type="sibTrans" cxnId="{19394B2D-899D-4213-8D90-5BB0F569AAB3}">
      <dgm:prSet/>
      <dgm:spPr/>
      <dgm:t>
        <a:bodyPr/>
        <a:lstStyle/>
        <a:p>
          <a:endParaRPr lang="ru-RU"/>
        </a:p>
      </dgm:t>
    </dgm:pt>
    <dgm:pt modelId="{A78BFF3E-F7B8-48BD-BBF9-B77CAC73A6A7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махаяна</a:t>
          </a:r>
          <a:endParaRPr lang="ru-RU" dirty="0">
            <a:latin typeface="Georgia" panose="02040502050405020303" pitchFamily="18" charset="0"/>
          </a:endParaRPr>
        </a:p>
      </dgm:t>
    </dgm:pt>
    <dgm:pt modelId="{4135599C-3D87-428C-9EC3-6F6DC515645F}" type="parTrans" cxnId="{173A5798-1C5A-4AEC-961C-DEA4BC9B4A57}">
      <dgm:prSet/>
      <dgm:spPr/>
      <dgm:t>
        <a:bodyPr/>
        <a:lstStyle/>
        <a:p>
          <a:endParaRPr lang="ru-RU"/>
        </a:p>
      </dgm:t>
    </dgm:pt>
    <dgm:pt modelId="{ED3CEDAB-6AAA-4E68-B819-0F7C8E3B3DF0}" type="sibTrans" cxnId="{173A5798-1C5A-4AEC-961C-DEA4BC9B4A57}">
      <dgm:prSet/>
      <dgm:spPr/>
      <dgm:t>
        <a:bodyPr/>
        <a:lstStyle/>
        <a:p>
          <a:endParaRPr lang="ru-RU"/>
        </a:p>
      </dgm:t>
    </dgm:pt>
    <dgm:pt modelId="{906E46E4-651F-4A44-B623-8A72FDE2A1A0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Широкий путь освобождения;</a:t>
          </a:r>
          <a:endParaRPr lang="ru-RU" dirty="0">
            <a:latin typeface="Georgia" panose="02040502050405020303" pitchFamily="18" charset="0"/>
          </a:endParaRPr>
        </a:p>
      </dgm:t>
    </dgm:pt>
    <dgm:pt modelId="{64170CD2-6CC0-4F66-A0AF-3EE7588F5E0E}" type="parTrans" cxnId="{65EFB301-64B4-4AFB-821E-DACBA521CBB3}">
      <dgm:prSet/>
      <dgm:spPr/>
      <dgm:t>
        <a:bodyPr/>
        <a:lstStyle/>
        <a:p>
          <a:endParaRPr lang="ru-RU"/>
        </a:p>
      </dgm:t>
    </dgm:pt>
    <dgm:pt modelId="{A990312E-54E4-4138-8DC3-3F4967D29303}" type="sibTrans" cxnId="{65EFB301-64B4-4AFB-821E-DACBA521CBB3}">
      <dgm:prSet/>
      <dgm:spPr/>
      <dgm:t>
        <a:bodyPr/>
        <a:lstStyle/>
        <a:p>
          <a:endParaRPr lang="ru-RU"/>
        </a:p>
      </dgm:t>
    </dgm:pt>
    <dgm:pt modelId="{BFF9A532-2C56-4A66-BF11-038685F9FFCA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Значимость молитв, обрядов, эмоциональной  и иррациональной связи с высшими существами;</a:t>
          </a:r>
          <a:endParaRPr lang="ru-RU" dirty="0">
            <a:latin typeface="Georgia" panose="02040502050405020303" pitchFamily="18" charset="0"/>
          </a:endParaRPr>
        </a:p>
      </dgm:t>
    </dgm:pt>
    <dgm:pt modelId="{E30F49D4-98CD-4F09-BBD7-F61233AEF6E1}" type="parTrans" cxnId="{C00F29DD-FD8A-4669-AE5A-EE3843FB01EF}">
      <dgm:prSet/>
      <dgm:spPr/>
      <dgm:t>
        <a:bodyPr/>
        <a:lstStyle/>
        <a:p>
          <a:endParaRPr lang="ru-RU"/>
        </a:p>
      </dgm:t>
    </dgm:pt>
    <dgm:pt modelId="{C109DEF0-7F9D-4A5C-A6BD-F1A87D1FF12E}" type="sibTrans" cxnId="{C00F29DD-FD8A-4669-AE5A-EE3843FB01EF}">
      <dgm:prSet/>
      <dgm:spPr/>
      <dgm:t>
        <a:bodyPr/>
        <a:lstStyle/>
        <a:p>
          <a:endParaRPr lang="ru-RU"/>
        </a:p>
      </dgm:t>
    </dgm:pt>
    <dgm:pt modelId="{B2AA3B7D-50EB-4769-B979-305007D0D1BA}">
      <dgm:prSet phldrT="[Текст]"/>
      <dgm:spPr/>
      <dgm:t>
        <a:bodyPr/>
        <a:lstStyle/>
        <a:p>
          <a:endParaRPr lang="ru-RU" dirty="0">
            <a:latin typeface="Georgia" panose="02040502050405020303" pitchFamily="18" charset="0"/>
          </a:endParaRPr>
        </a:p>
      </dgm:t>
    </dgm:pt>
    <dgm:pt modelId="{F9E1DD8C-140A-4C8C-8CA5-B06EF915D232}" type="parTrans" cxnId="{E3287629-4FE0-4D78-A978-F26BF5AF84E8}">
      <dgm:prSet/>
      <dgm:spPr/>
      <dgm:t>
        <a:bodyPr/>
        <a:lstStyle/>
        <a:p>
          <a:endParaRPr lang="ru-RU"/>
        </a:p>
      </dgm:t>
    </dgm:pt>
    <dgm:pt modelId="{ECF057F0-F4A6-43AA-AB1F-AC2269D786FB}" type="sibTrans" cxnId="{E3287629-4FE0-4D78-A978-F26BF5AF84E8}">
      <dgm:prSet/>
      <dgm:spPr/>
      <dgm:t>
        <a:bodyPr/>
        <a:lstStyle/>
        <a:p>
          <a:endParaRPr lang="ru-RU"/>
        </a:p>
      </dgm:t>
    </dgm:pt>
    <dgm:pt modelId="{8424E60A-7DED-4CC1-9855-8D7D23B6DE87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Простота обрядов;</a:t>
          </a:r>
          <a:endParaRPr lang="ru-RU" dirty="0">
            <a:latin typeface="Georgia" panose="02040502050405020303" pitchFamily="18" charset="0"/>
          </a:endParaRPr>
        </a:p>
      </dgm:t>
    </dgm:pt>
    <dgm:pt modelId="{D9CCF0BE-4342-4574-8030-6A3A2973788B}" type="parTrans" cxnId="{43652F76-87BF-4A39-98BB-34EDECB4D744}">
      <dgm:prSet/>
      <dgm:spPr/>
      <dgm:t>
        <a:bodyPr/>
        <a:lstStyle/>
        <a:p>
          <a:endParaRPr lang="ru-RU"/>
        </a:p>
      </dgm:t>
    </dgm:pt>
    <dgm:pt modelId="{FEFEA9D6-E32F-472C-9B80-BA4E253A6A4B}" type="sibTrans" cxnId="{43652F76-87BF-4A39-98BB-34EDECB4D744}">
      <dgm:prSet/>
      <dgm:spPr/>
      <dgm:t>
        <a:bodyPr/>
        <a:lstStyle/>
        <a:p>
          <a:endParaRPr lang="ru-RU"/>
        </a:p>
      </dgm:t>
    </dgm:pt>
    <dgm:pt modelId="{8F0EF739-7FD0-444C-9B20-9ADD04DE12B9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Усложнение пантеона</a:t>
          </a:r>
          <a:endParaRPr lang="ru-RU" dirty="0">
            <a:latin typeface="Georgia" panose="02040502050405020303" pitchFamily="18" charset="0"/>
          </a:endParaRPr>
        </a:p>
      </dgm:t>
    </dgm:pt>
    <dgm:pt modelId="{5BC21FF6-FADF-4AAF-B242-5CFE942B7252}" type="parTrans" cxnId="{327EA9A2-E8B4-4589-B872-4F154BB52E61}">
      <dgm:prSet/>
      <dgm:spPr/>
      <dgm:t>
        <a:bodyPr/>
        <a:lstStyle/>
        <a:p>
          <a:endParaRPr lang="ru-RU"/>
        </a:p>
      </dgm:t>
    </dgm:pt>
    <dgm:pt modelId="{ABE265FE-D2B9-4419-A360-594F75B257DE}" type="sibTrans" cxnId="{327EA9A2-E8B4-4589-B872-4F154BB52E61}">
      <dgm:prSet/>
      <dgm:spPr/>
      <dgm:t>
        <a:bodyPr/>
        <a:lstStyle/>
        <a:p>
          <a:endParaRPr lang="ru-RU"/>
        </a:p>
      </dgm:t>
    </dgm:pt>
    <dgm:pt modelId="{0F6CEE3F-DDA9-4695-919E-20815E90C0CA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Менее значим и сложен пантеон</a:t>
          </a:r>
          <a:endParaRPr lang="ru-RU" dirty="0">
            <a:latin typeface="Georgia" panose="02040502050405020303" pitchFamily="18" charset="0"/>
          </a:endParaRPr>
        </a:p>
      </dgm:t>
    </dgm:pt>
    <dgm:pt modelId="{9F26FD08-436A-4BDE-B3AA-AA65EC0175BB}" type="parTrans" cxnId="{ADF33F8E-C4E7-4758-B8E5-B78CF357635C}">
      <dgm:prSet/>
      <dgm:spPr/>
      <dgm:t>
        <a:bodyPr/>
        <a:lstStyle/>
        <a:p>
          <a:endParaRPr lang="ru-RU"/>
        </a:p>
      </dgm:t>
    </dgm:pt>
    <dgm:pt modelId="{9D39B6C2-340D-4B57-9F44-6DE23E931FE6}" type="sibTrans" cxnId="{ADF33F8E-C4E7-4758-B8E5-B78CF357635C}">
      <dgm:prSet/>
      <dgm:spPr/>
      <dgm:t>
        <a:bodyPr/>
        <a:lstStyle/>
        <a:p>
          <a:endParaRPr lang="ru-RU"/>
        </a:p>
      </dgm:t>
    </dgm:pt>
    <dgm:pt modelId="{3D71315D-AC04-4BCD-8207-5C313D965B34}" type="pres">
      <dgm:prSet presAssocID="{1A10A4B0-90CC-487C-B8B6-4A3D4E15D9E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A4CA7-4F85-4258-9CC7-FE8586F54AED}" type="pres">
      <dgm:prSet presAssocID="{1A10A4B0-90CC-487C-B8B6-4A3D4E15D9E0}" presName="cycle" presStyleCnt="0"/>
      <dgm:spPr/>
    </dgm:pt>
    <dgm:pt modelId="{3C374D4C-E61A-49F9-BFFB-7BAA7D113942}" type="pres">
      <dgm:prSet presAssocID="{1A10A4B0-90CC-487C-B8B6-4A3D4E15D9E0}" presName="centerShape" presStyleCnt="0"/>
      <dgm:spPr/>
    </dgm:pt>
    <dgm:pt modelId="{1208EDDE-49E0-47E5-8521-400144BB96EA}" type="pres">
      <dgm:prSet presAssocID="{1A10A4B0-90CC-487C-B8B6-4A3D4E15D9E0}" presName="connSite" presStyleLbl="node1" presStyleIdx="0" presStyleCnt="3"/>
      <dgm:spPr/>
    </dgm:pt>
    <dgm:pt modelId="{D12C6595-22E3-4C39-8EEE-0D37D35A34DA}" type="pres">
      <dgm:prSet presAssocID="{1A10A4B0-90CC-487C-B8B6-4A3D4E15D9E0}" presName="visible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B7E7C9-CF1A-4288-858B-4875F24B65CB}" type="pres">
      <dgm:prSet presAssocID="{221BEFC5-3E7F-4BD1-BE91-ECD9560608EA}" presName="Name25" presStyleLbl="parChTrans1D1" presStyleIdx="0" presStyleCnt="2"/>
      <dgm:spPr/>
      <dgm:t>
        <a:bodyPr/>
        <a:lstStyle/>
        <a:p>
          <a:endParaRPr lang="ru-RU"/>
        </a:p>
      </dgm:t>
    </dgm:pt>
    <dgm:pt modelId="{827909AA-0E73-4F2C-B9F7-188E4790637C}" type="pres">
      <dgm:prSet presAssocID="{12A8ABEF-6112-4414-94A0-C38ADDDB5037}" presName="node" presStyleCnt="0"/>
      <dgm:spPr/>
    </dgm:pt>
    <dgm:pt modelId="{F577B325-0441-4369-B261-AC0602C9E67A}" type="pres">
      <dgm:prSet presAssocID="{12A8ABEF-6112-4414-94A0-C38ADDDB5037}" presName="parentNode" presStyleLbl="node1" presStyleIdx="1" presStyleCnt="3" custLinFactNeighborX="-9749" custLinFactNeighborY="200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2872F-A44E-42FC-887C-5A928CD2584F}" type="pres">
      <dgm:prSet presAssocID="{12A8ABEF-6112-4414-94A0-C38ADDDB5037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C3C7A-3A36-46D0-8349-D77759D8D1A5}" type="pres">
      <dgm:prSet presAssocID="{4135599C-3D87-428C-9EC3-6F6DC515645F}" presName="Name25" presStyleLbl="parChTrans1D1" presStyleIdx="1" presStyleCnt="2"/>
      <dgm:spPr/>
      <dgm:t>
        <a:bodyPr/>
        <a:lstStyle/>
        <a:p>
          <a:endParaRPr lang="ru-RU"/>
        </a:p>
      </dgm:t>
    </dgm:pt>
    <dgm:pt modelId="{995FEDAA-49DF-48A9-9A29-9B8B5010FFA5}" type="pres">
      <dgm:prSet presAssocID="{A78BFF3E-F7B8-48BD-BBF9-B77CAC73A6A7}" presName="node" presStyleCnt="0"/>
      <dgm:spPr/>
    </dgm:pt>
    <dgm:pt modelId="{83FD7E3E-7A89-46B6-A09C-3668D0963646}" type="pres">
      <dgm:prSet presAssocID="{A78BFF3E-F7B8-48BD-BBF9-B77CAC73A6A7}" presName="parentNode" presStyleLbl="node1" presStyleIdx="2" presStyleCnt="3" custLinFactNeighborX="-5977" custLinFactNeighborY="-366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22368-0EC2-4C35-A568-A4688ED7BA4C}" type="pres">
      <dgm:prSet presAssocID="{A78BFF3E-F7B8-48BD-BBF9-B77CAC73A6A7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54590-B799-434D-B8F7-36CFDEC9D0AD}" type="presOf" srcId="{7FD4E97C-B896-4020-A62B-D4A2AA12ECF7}" destId="{6462872F-A44E-42FC-887C-5A928CD2584F}" srcOrd="0" destOrd="0" presId="urn:microsoft.com/office/officeart/2005/8/layout/radial2"/>
    <dgm:cxn modelId="{0C552D40-C563-4567-8FE6-65CA7FB2A3E6}" type="presOf" srcId="{906E46E4-651F-4A44-B623-8A72FDE2A1A0}" destId="{BBE22368-0EC2-4C35-A568-A4688ED7BA4C}" srcOrd="0" destOrd="0" presId="urn:microsoft.com/office/officeart/2005/8/layout/radial2"/>
    <dgm:cxn modelId="{6D103A71-2EE2-4E3D-8466-512864AAF145}" type="presOf" srcId="{41EAA0E2-FD7E-437B-9667-BD530536F995}" destId="{6462872F-A44E-42FC-887C-5A928CD2584F}" srcOrd="0" destOrd="1" presId="urn:microsoft.com/office/officeart/2005/8/layout/radial2"/>
    <dgm:cxn modelId="{65EFB301-64B4-4AFB-821E-DACBA521CBB3}" srcId="{A78BFF3E-F7B8-48BD-BBF9-B77CAC73A6A7}" destId="{906E46E4-651F-4A44-B623-8A72FDE2A1A0}" srcOrd="0" destOrd="0" parTransId="{64170CD2-6CC0-4F66-A0AF-3EE7588F5E0E}" sibTransId="{A990312E-54E4-4138-8DC3-3F4967D29303}"/>
    <dgm:cxn modelId="{19394B2D-899D-4213-8D90-5BB0F569AAB3}" srcId="{12A8ABEF-6112-4414-94A0-C38ADDDB5037}" destId="{41EAA0E2-FD7E-437B-9667-BD530536F995}" srcOrd="1" destOrd="0" parTransId="{8444E272-656C-45AC-BCD4-D8C6600A1C2B}" sibTransId="{F46AD435-E94D-49DF-9286-FC3B011A03AA}"/>
    <dgm:cxn modelId="{3358B8AF-5CFD-40D6-984F-A571827DD6F2}" type="presOf" srcId="{A78BFF3E-F7B8-48BD-BBF9-B77CAC73A6A7}" destId="{83FD7E3E-7A89-46B6-A09C-3668D0963646}" srcOrd="0" destOrd="0" presId="urn:microsoft.com/office/officeart/2005/8/layout/radial2"/>
    <dgm:cxn modelId="{609AEA48-DFFD-41CB-B69B-D344CFBC4AE9}" type="presOf" srcId="{8424E60A-7DED-4CC1-9855-8D7D23B6DE87}" destId="{6462872F-A44E-42FC-887C-5A928CD2584F}" srcOrd="0" destOrd="2" presId="urn:microsoft.com/office/officeart/2005/8/layout/radial2"/>
    <dgm:cxn modelId="{327EA9A2-E8B4-4589-B872-4F154BB52E61}" srcId="{A78BFF3E-F7B8-48BD-BBF9-B77CAC73A6A7}" destId="{8F0EF739-7FD0-444C-9B20-9ADD04DE12B9}" srcOrd="2" destOrd="0" parTransId="{5BC21FF6-FADF-4AAF-B242-5CFE942B7252}" sibTransId="{ABE265FE-D2B9-4419-A360-594F75B257DE}"/>
    <dgm:cxn modelId="{5B7624AE-8C38-46A2-A7FB-10F6CF58F855}" type="presOf" srcId="{0F6CEE3F-DDA9-4695-919E-20815E90C0CA}" destId="{6462872F-A44E-42FC-887C-5A928CD2584F}" srcOrd="0" destOrd="3" presId="urn:microsoft.com/office/officeart/2005/8/layout/radial2"/>
    <dgm:cxn modelId="{43652F76-87BF-4A39-98BB-34EDECB4D744}" srcId="{12A8ABEF-6112-4414-94A0-C38ADDDB5037}" destId="{8424E60A-7DED-4CC1-9855-8D7D23B6DE87}" srcOrd="2" destOrd="0" parTransId="{D9CCF0BE-4342-4574-8030-6A3A2973788B}" sibTransId="{FEFEA9D6-E32F-472C-9B80-BA4E253A6A4B}"/>
    <dgm:cxn modelId="{663CEE58-6DAA-489D-B293-0C41E2CF4A49}" type="presOf" srcId="{4135599C-3D87-428C-9EC3-6F6DC515645F}" destId="{3AEC3C7A-3A36-46D0-8349-D77759D8D1A5}" srcOrd="0" destOrd="0" presId="urn:microsoft.com/office/officeart/2005/8/layout/radial2"/>
    <dgm:cxn modelId="{173A5798-1C5A-4AEC-961C-DEA4BC9B4A57}" srcId="{1A10A4B0-90CC-487C-B8B6-4A3D4E15D9E0}" destId="{A78BFF3E-F7B8-48BD-BBF9-B77CAC73A6A7}" srcOrd="1" destOrd="0" parTransId="{4135599C-3D87-428C-9EC3-6F6DC515645F}" sibTransId="{ED3CEDAB-6AAA-4E68-B819-0F7C8E3B3DF0}"/>
    <dgm:cxn modelId="{EFE87655-62AE-4E7F-80FB-21113586C4AB}" type="presOf" srcId="{1A10A4B0-90CC-487C-B8B6-4A3D4E15D9E0}" destId="{3D71315D-AC04-4BCD-8207-5C313D965B34}" srcOrd="0" destOrd="0" presId="urn:microsoft.com/office/officeart/2005/8/layout/radial2"/>
    <dgm:cxn modelId="{1DB85E0D-F730-4D92-B7A4-4880A0CE8949}" type="presOf" srcId="{221BEFC5-3E7F-4BD1-BE91-ECD9560608EA}" destId="{B3B7E7C9-CF1A-4288-858B-4875F24B65CB}" srcOrd="0" destOrd="0" presId="urn:microsoft.com/office/officeart/2005/8/layout/radial2"/>
    <dgm:cxn modelId="{8844C6FC-B97D-4575-8441-C9FD18099095}" type="presOf" srcId="{8F0EF739-7FD0-444C-9B20-9ADD04DE12B9}" destId="{BBE22368-0EC2-4C35-A568-A4688ED7BA4C}" srcOrd="0" destOrd="2" presId="urn:microsoft.com/office/officeart/2005/8/layout/radial2"/>
    <dgm:cxn modelId="{7833B145-3E80-407B-BDC9-1D5D77FAA2DC}" type="presOf" srcId="{12A8ABEF-6112-4414-94A0-C38ADDDB5037}" destId="{F577B325-0441-4369-B261-AC0602C9E67A}" srcOrd="0" destOrd="0" presId="urn:microsoft.com/office/officeart/2005/8/layout/radial2"/>
    <dgm:cxn modelId="{ADF33F8E-C4E7-4758-B8E5-B78CF357635C}" srcId="{12A8ABEF-6112-4414-94A0-C38ADDDB5037}" destId="{0F6CEE3F-DDA9-4695-919E-20815E90C0CA}" srcOrd="3" destOrd="0" parTransId="{9F26FD08-436A-4BDE-B3AA-AA65EC0175BB}" sibTransId="{9D39B6C2-340D-4B57-9F44-6DE23E931FE6}"/>
    <dgm:cxn modelId="{8FA8926F-29C4-42FF-B0F5-8324DA45F0D7}" srcId="{12A8ABEF-6112-4414-94A0-C38ADDDB5037}" destId="{7FD4E97C-B896-4020-A62B-D4A2AA12ECF7}" srcOrd="0" destOrd="0" parTransId="{CA75B595-E672-4A57-9AF9-BA7E26946A5C}" sibTransId="{7DC77A9F-7CD6-40A6-8B5A-33412EB8E0C7}"/>
    <dgm:cxn modelId="{58F518F0-8B32-4C2E-84A5-F29D5B0B9DDD}" srcId="{1A10A4B0-90CC-487C-B8B6-4A3D4E15D9E0}" destId="{12A8ABEF-6112-4414-94A0-C38ADDDB5037}" srcOrd="0" destOrd="0" parTransId="{221BEFC5-3E7F-4BD1-BE91-ECD9560608EA}" sibTransId="{D9F1A39E-2C3B-4BE1-A44F-66D980D192C9}"/>
    <dgm:cxn modelId="{F9A8A3DF-B6D7-4CB8-8BEE-1D08ECC44B24}" type="presOf" srcId="{BFF9A532-2C56-4A66-BF11-038685F9FFCA}" destId="{BBE22368-0EC2-4C35-A568-A4688ED7BA4C}" srcOrd="0" destOrd="1" presId="urn:microsoft.com/office/officeart/2005/8/layout/radial2"/>
    <dgm:cxn modelId="{C00F29DD-FD8A-4669-AE5A-EE3843FB01EF}" srcId="{A78BFF3E-F7B8-48BD-BBF9-B77CAC73A6A7}" destId="{BFF9A532-2C56-4A66-BF11-038685F9FFCA}" srcOrd="1" destOrd="0" parTransId="{E30F49D4-98CD-4F09-BBD7-F61233AEF6E1}" sibTransId="{C109DEF0-7F9D-4A5C-A6BD-F1A87D1FF12E}"/>
    <dgm:cxn modelId="{4AA8F640-4552-432E-BE60-56D27D238674}" type="presOf" srcId="{B2AA3B7D-50EB-4769-B979-305007D0D1BA}" destId="{6462872F-A44E-42FC-887C-5A928CD2584F}" srcOrd="0" destOrd="4" presId="urn:microsoft.com/office/officeart/2005/8/layout/radial2"/>
    <dgm:cxn modelId="{E3287629-4FE0-4D78-A978-F26BF5AF84E8}" srcId="{12A8ABEF-6112-4414-94A0-C38ADDDB5037}" destId="{B2AA3B7D-50EB-4769-B979-305007D0D1BA}" srcOrd="4" destOrd="0" parTransId="{F9E1DD8C-140A-4C8C-8CA5-B06EF915D232}" sibTransId="{ECF057F0-F4A6-43AA-AB1F-AC2269D786FB}"/>
    <dgm:cxn modelId="{287238D4-B931-4785-9D4D-3C85AE37D824}" type="presParOf" srcId="{3D71315D-AC04-4BCD-8207-5C313D965B34}" destId="{C21A4CA7-4F85-4258-9CC7-FE8586F54AED}" srcOrd="0" destOrd="0" presId="urn:microsoft.com/office/officeart/2005/8/layout/radial2"/>
    <dgm:cxn modelId="{1143EE6E-074E-4745-8804-564179A4104E}" type="presParOf" srcId="{C21A4CA7-4F85-4258-9CC7-FE8586F54AED}" destId="{3C374D4C-E61A-49F9-BFFB-7BAA7D113942}" srcOrd="0" destOrd="0" presId="urn:microsoft.com/office/officeart/2005/8/layout/radial2"/>
    <dgm:cxn modelId="{EE4532F9-9BA6-40B2-8439-65C2411F1E57}" type="presParOf" srcId="{3C374D4C-E61A-49F9-BFFB-7BAA7D113942}" destId="{1208EDDE-49E0-47E5-8521-400144BB96EA}" srcOrd="0" destOrd="0" presId="urn:microsoft.com/office/officeart/2005/8/layout/radial2"/>
    <dgm:cxn modelId="{74C78404-0DEA-4D7D-98EF-2CD933886AD3}" type="presParOf" srcId="{3C374D4C-E61A-49F9-BFFB-7BAA7D113942}" destId="{D12C6595-22E3-4C39-8EEE-0D37D35A34DA}" srcOrd="1" destOrd="0" presId="urn:microsoft.com/office/officeart/2005/8/layout/radial2"/>
    <dgm:cxn modelId="{01B4050E-D051-4C51-9D6C-0470EE243B8B}" type="presParOf" srcId="{C21A4CA7-4F85-4258-9CC7-FE8586F54AED}" destId="{B3B7E7C9-CF1A-4288-858B-4875F24B65CB}" srcOrd="1" destOrd="0" presId="urn:microsoft.com/office/officeart/2005/8/layout/radial2"/>
    <dgm:cxn modelId="{56F82263-BD27-49EA-8E5B-C7A507823C18}" type="presParOf" srcId="{C21A4CA7-4F85-4258-9CC7-FE8586F54AED}" destId="{827909AA-0E73-4F2C-B9F7-188E4790637C}" srcOrd="2" destOrd="0" presId="urn:microsoft.com/office/officeart/2005/8/layout/radial2"/>
    <dgm:cxn modelId="{D4FE1376-F7CC-4A28-BA82-8585F83097BA}" type="presParOf" srcId="{827909AA-0E73-4F2C-B9F7-188E4790637C}" destId="{F577B325-0441-4369-B261-AC0602C9E67A}" srcOrd="0" destOrd="0" presId="urn:microsoft.com/office/officeart/2005/8/layout/radial2"/>
    <dgm:cxn modelId="{F2C70610-7E7B-4A74-B62E-B3054755D5AA}" type="presParOf" srcId="{827909AA-0E73-4F2C-B9F7-188E4790637C}" destId="{6462872F-A44E-42FC-887C-5A928CD2584F}" srcOrd="1" destOrd="0" presId="urn:microsoft.com/office/officeart/2005/8/layout/radial2"/>
    <dgm:cxn modelId="{3A569EDA-D7AA-4DE6-9881-B98001D068B3}" type="presParOf" srcId="{C21A4CA7-4F85-4258-9CC7-FE8586F54AED}" destId="{3AEC3C7A-3A36-46D0-8349-D77759D8D1A5}" srcOrd="3" destOrd="0" presId="urn:microsoft.com/office/officeart/2005/8/layout/radial2"/>
    <dgm:cxn modelId="{AF8A4D3D-6A96-441B-AD78-B00812013AFD}" type="presParOf" srcId="{C21A4CA7-4F85-4258-9CC7-FE8586F54AED}" destId="{995FEDAA-49DF-48A9-9A29-9B8B5010FFA5}" srcOrd="4" destOrd="0" presId="urn:microsoft.com/office/officeart/2005/8/layout/radial2"/>
    <dgm:cxn modelId="{0D19D5ED-5EBB-4853-89EF-7EA6DBA3FD37}" type="presParOf" srcId="{995FEDAA-49DF-48A9-9A29-9B8B5010FFA5}" destId="{83FD7E3E-7A89-46B6-A09C-3668D0963646}" srcOrd="0" destOrd="0" presId="urn:microsoft.com/office/officeart/2005/8/layout/radial2"/>
    <dgm:cxn modelId="{ECFF6221-1306-4216-800A-C437F96C254E}" type="presParOf" srcId="{995FEDAA-49DF-48A9-9A29-9B8B5010FFA5}" destId="{BBE22368-0EC2-4C35-A568-A4688ED7BA4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0A4B0-90CC-487C-B8B6-4A3D4E15D9E0}" type="doc">
      <dgm:prSet loTypeId="urn:microsoft.com/office/officeart/2005/8/layout/radial2" loCatId="relationship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2A8ABEF-6112-4414-94A0-C38ADDDB5037}">
      <dgm:prSet phldrT="[Текст]" custT="1"/>
      <dgm:spPr/>
      <dgm:t>
        <a:bodyPr/>
        <a:lstStyle/>
        <a:p>
          <a:r>
            <a:rPr lang="ru-RU" sz="2400" b="0" dirty="0" smtClean="0">
              <a:latin typeface="Georgia" panose="02040502050405020303" pitchFamily="18" charset="0"/>
            </a:rPr>
            <a:t>Учение о Боге</a:t>
          </a:r>
          <a:endParaRPr lang="ru-RU" sz="2400" b="0" dirty="0">
            <a:latin typeface="Georgia" panose="02040502050405020303" pitchFamily="18" charset="0"/>
          </a:endParaRPr>
        </a:p>
      </dgm:t>
    </dgm:pt>
    <dgm:pt modelId="{221BEFC5-3E7F-4BD1-BE91-ECD9560608EA}" type="parTrans" cxnId="{58F518F0-8B32-4C2E-84A5-F29D5B0B9DDD}">
      <dgm:prSet/>
      <dgm:spPr/>
      <dgm:t>
        <a:bodyPr/>
        <a:lstStyle/>
        <a:p>
          <a:endParaRPr lang="ru-RU"/>
        </a:p>
      </dgm:t>
    </dgm:pt>
    <dgm:pt modelId="{D9F1A39E-2C3B-4BE1-A44F-66D980D192C9}" type="sibTrans" cxnId="{58F518F0-8B32-4C2E-84A5-F29D5B0B9DDD}">
      <dgm:prSet/>
      <dgm:spPr/>
      <dgm:t>
        <a:bodyPr/>
        <a:lstStyle/>
        <a:p>
          <a:endParaRPr lang="ru-RU"/>
        </a:p>
      </dgm:t>
    </dgm:pt>
    <dgm:pt modelId="{A78BFF3E-F7B8-48BD-BBF9-B77CAC73A6A7}">
      <dgm:prSet phldrT="[Текст]" custT="1"/>
      <dgm:spPr/>
      <dgm:t>
        <a:bodyPr/>
        <a:lstStyle/>
        <a:p>
          <a:r>
            <a:rPr lang="ru-RU" sz="1400" b="1" dirty="0" smtClean="0">
              <a:latin typeface="Georgia" panose="02040502050405020303" pitchFamily="18" charset="0"/>
            </a:rPr>
            <a:t>Учение о Богочеловеке (</a:t>
          </a:r>
          <a:r>
            <a:rPr lang="ru-RU" sz="1400" b="1" dirty="0" err="1" smtClean="0">
              <a:latin typeface="Georgia" panose="02040502050405020303" pitchFamily="18" charset="0"/>
            </a:rPr>
            <a:t>христология</a:t>
          </a:r>
          <a:r>
            <a:rPr lang="ru-RU" sz="1400" b="1" dirty="0" smtClean="0">
              <a:latin typeface="Georgia" panose="02040502050405020303" pitchFamily="18" charset="0"/>
            </a:rPr>
            <a:t>) </a:t>
          </a:r>
          <a:endParaRPr lang="ru-RU" sz="1400" b="1" dirty="0">
            <a:latin typeface="Georgia" panose="02040502050405020303" pitchFamily="18" charset="0"/>
          </a:endParaRPr>
        </a:p>
      </dgm:t>
    </dgm:pt>
    <dgm:pt modelId="{4135599C-3D87-428C-9EC3-6F6DC515645F}" type="parTrans" cxnId="{173A5798-1C5A-4AEC-961C-DEA4BC9B4A57}">
      <dgm:prSet/>
      <dgm:spPr/>
      <dgm:t>
        <a:bodyPr/>
        <a:lstStyle/>
        <a:p>
          <a:endParaRPr lang="ru-RU"/>
        </a:p>
      </dgm:t>
    </dgm:pt>
    <dgm:pt modelId="{ED3CEDAB-6AAA-4E68-B819-0F7C8E3B3DF0}" type="sibTrans" cxnId="{173A5798-1C5A-4AEC-961C-DEA4BC9B4A57}">
      <dgm:prSet/>
      <dgm:spPr/>
      <dgm:t>
        <a:bodyPr/>
        <a:lstStyle/>
        <a:p>
          <a:endParaRPr lang="ru-RU"/>
        </a:p>
      </dgm:t>
    </dgm:pt>
    <dgm:pt modelId="{5DB155E9-0DAD-48EA-97F8-2CFBE36DE63C}">
      <dgm:prSet phldrT="[Текст]" custT="1"/>
      <dgm:spPr/>
      <dgm:t>
        <a:bodyPr/>
        <a:lstStyle/>
        <a:p>
          <a:r>
            <a:rPr lang="ru-RU" sz="1400" b="1" dirty="0" smtClean="0">
              <a:latin typeface="Georgia" panose="02040502050405020303" pitchFamily="18" charset="0"/>
            </a:rPr>
            <a:t>Антропология</a:t>
          </a:r>
          <a:r>
            <a:rPr lang="ru-RU" sz="1400" b="0" dirty="0" smtClean="0">
              <a:latin typeface="Georgia" panose="02040502050405020303" pitchFamily="18" charset="0"/>
            </a:rPr>
            <a:t> </a:t>
          </a:r>
          <a:endParaRPr lang="ru-RU" sz="1400" b="0" dirty="0">
            <a:latin typeface="Georgia" panose="02040502050405020303" pitchFamily="18" charset="0"/>
          </a:endParaRPr>
        </a:p>
      </dgm:t>
    </dgm:pt>
    <dgm:pt modelId="{B4D2794F-D2D3-4900-8160-B4382168EE14}" type="parTrans" cxnId="{3DCA79F0-F37D-4BE4-8C3F-AB3B72443E83}">
      <dgm:prSet/>
      <dgm:spPr/>
      <dgm:t>
        <a:bodyPr/>
        <a:lstStyle/>
        <a:p>
          <a:endParaRPr lang="ru-RU"/>
        </a:p>
      </dgm:t>
    </dgm:pt>
    <dgm:pt modelId="{D9AC92A2-B960-4C07-AA17-ADC439ED8336}" type="sibTrans" cxnId="{3DCA79F0-F37D-4BE4-8C3F-AB3B72443E83}">
      <dgm:prSet/>
      <dgm:spPr/>
      <dgm:t>
        <a:bodyPr/>
        <a:lstStyle/>
        <a:p>
          <a:endParaRPr lang="ru-RU"/>
        </a:p>
      </dgm:t>
    </dgm:pt>
    <dgm:pt modelId="{3D71315D-AC04-4BCD-8207-5C313D965B34}" type="pres">
      <dgm:prSet presAssocID="{1A10A4B0-90CC-487C-B8B6-4A3D4E15D9E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A4CA7-4F85-4258-9CC7-FE8586F54AED}" type="pres">
      <dgm:prSet presAssocID="{1A10A4B0-90CC-487C-B8B6-4A3D4E15D9E0}" presName="cycle" presStyleCnt="0"/>
      <dgm:spPr/>
    </dgm:pt>
    <dgm:pt modelId="{3C374D4C-E61A-49F9-BFFB-7BAA7D113942}" type="pres">
      <dgm:prSet presAssocID="{1A10A4B0-90CC-487C-B8B6-4A3D4E15D9E0}" presName="centerShape" presStyleCnt="0"/>
      <dgm:spPr/>
    </dgm:pt>
    <dgm:pt modelId="{1208EDDE-49E0-47E5-8521-400144BB96EA}" type="pres">
      <dgm:prSet presAssocID="{1A10A4B0-90CC-487C-B8B6-4A3D4E15D9E0}" presName="connSite" presStyleLbl="node1" presStyleIdx="0" presStyleCnt="4"/>
      <dgm:spPr/>
    </dgm:pt>
    <dgm:pt modelId="{D12C6595-22E3-4C39-8EEE-0D37D35A34DA}" type="pres">
      <dgm:prSet presAssocID="{1A10A4B0-90CC-487C-B8B6-4A3D4E15D9E0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B7E7C9-CF1A-4288-858B-4875F24B65CB}" type="pres">
      <dgm:prSet presAssocID="{221BEFC5-3E7F-4BD1-BE91-ECD9560608EA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27909AA-0E73-4F2C-B9F7-188E4790637C}" type="pres">
      <dgm:prSet presAssocID="{12A8ABEF-6112-4414-94A0-C38ADDDB5037}" presName="node" presStyleCnt="0"/>
      <dgm:spPr/>
    </dgm:pt>
    <dgm:pt modelId="{F577B325-0441-4369-B261-AC0602C9E67A}" type="pres">
      <dgm:prSet presAssocID="{12A8ABEF-6112-4414-94A0-C38ADDDB5037}" presName="parentNode" presStyleLbl="node1" presStyleIdx="1" presStyleCnt="4" custLinFactNeighborX="56578" custLinFactNeighborY="349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2872F-A44E-42FC-887C-5A928CD2584F}" type="pres">
      <dgm:prSet presAssocID="{12A8ABEF-6112-4414-94A0-C38ADDDB503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C3C7A-3A36-46D0-8349-D77759D8D1A5}" type="pres">
      <dgm:prSet presAssocID="{4135599C-3D87-428C-9EC3-6F6DC515645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95FEDAA-49DF-48A9-9A29-9B8B5010FFA5}" type="pres">
      <dgm:prSet presAssocID="{A78BFF3E-F7B8-48BD-BBF9-B77CAC73A6A7}" presName="node" presStyleCnt="0"/>
      <dgm:spPr/>
    </dgm:pt>
    <dgm:pt modelId="{83FD7E3E-7A89-46B6-A09C-3668D0963646}" type="pres">
      <dgm:prSet presAssocID="{A78BFF3E-F7B8-48BD-BBF9-B77CAC73A6A7}" presName="parentNode" presStyleLbl="node1" presStyleIdx="2" presStyleCnt="4" custScaleX="123278" custScaleY="109405" custLinFactX="77990" custLinFactNeighborX="100000" custLinFactNeighborY="-35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22368-0EC2-4C35-A568-A4688ED7BA4C}" type="pres">
      <dgm:prSet presAssocID="{A78BFF3E-F7B8-48BD-BBF9-B77CAC73A6A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19692-ECED-471B-906E-A75AAC9B2DA1}" type="pres">
      <dgm:prSet presAssocID="{B4D2794F-D2D3-4900-8160-B4382168EE1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D82A95B2-EBF0-4574-9CCC-50B51A812670}" type="pres">
      <dgm:prSet presAssocID="{5DB155E9-0DAD-48EA-97F8-2CFBE36DE63C}" presName="node" presStyleCnt="0"/>
      <dgm:spPr/>
    </dgm:pt>
    <dgm:pt modelId="{EA83A29A-6BFE-4E73-9E0D-3F09C6C45EC6}" type="pres">
      <dgm:prSet presAssocID="{5DB155E9-0DAD-48EA-97F8-2CFBE36DE63C}" presName="parentNode" presStyleLbl="node1" presStyleIdx="3" presStyleCnt="4" custScaleX="136777" custLinFactNeighborX="98243" custLinFactNeighborY="-530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455D4-8E74-436D-B376-037776408CE1}" type="pres">
      <dgm:prSet presAssocID="{5DB155E9-0DAD-48EA-97F8-2CFBE36DE63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222AF47-3E1E-4627-8C50-2ECBCD3ADAE8}" type="presOf" srcId="{B4D2794F-D2D3-4900-8160-B4382168EE14}" destId="{36619692-ECED-471B-906E-A75AAC9B2DA1}" srcOrd="0" destOrd="0" presId="urn:microsoft.com/office/officeart/2005/8/layout/radial2"/>
    <dgm:cxn modelId="{3DCA79F0-F37D-4BE4-8C3F-AB3B72443E83}" srcId="{1A10A4B0-90CC-487C-B8B6-4A3D4E15D9E0}" destId="{5DB155E9-0DAD-48EA-97F8-2CFBE36DE63C}" srcOrd="2" destOrd="0" parTransId="{B4D2794F-D2D3-4900-8160-B4382168EE14}" sibTransId="{D9AC92A2-B960-4C07-AA17-ADC439ED8336}"/>
    <dgm:cxn modelId="{F4BD8238-1F49-4B28-85BC-17B7A3311178}" type="presOf" srcId="{221BEFC5-3E7F-4BD1-BE91-ECD9560608EA}" destId="{B3B7E7C9-CF1A-4288-858B-4875F24B65CB}" srcOrd="0" destOrd="0" presId="urn:microsoft.com/office/officeart/2005/8/layout/radial2"/>
    <dgm:cxn modelId="{33D31D77-55D8-489E-BD40-C6F60003F15D}" type="presOf" srcId="{12A8ABEF-6112-4414-94A0-C38ADDDB5037}" destId="{F577B325-0441-4369-B261-AC0602C9E67A}" srcOrd="0" destOrd="0" presId="urn:microsoft.com/office/officeart/2005/8/layout/radial2"/>
    <dgm:cxn modelId="{043B827B-FA4A-43E5-AAEE-1A5C57D6DFCC}" type="presOf" srcId="{4135599C-3D87-428C-9EC3-6F6DC515645F}" destId="{3AEC3C7A-3A36-46D0-8349-D77759D8D1A5}" srcOrd="0" destOrd="0" presId="urn:microsoft.com/office/officeart/2005/8/layout/radial2"/>
    <dgm:cxn modelId="{173A5798-1C5A-4AEC-961C-DEA4BC9B4A57}" srcId="{1A10A4B0-90CC-487C-B8B6-4A3D4E15D9E0}" destId="{A78BFF3E-F7B8-48BD-BBF9-B77CAC73A6A7}" srcOrd="1" destOrd="0" parTransId="{4135599C-3D87-428C-9EC3-6F6DC515645F}" sibTransId="{ED3CEDAB-6AAA-4E68-B819-0F7C8E3B3DF0}"/>
    <dgm:cxn modelId="{541BD6CE-D104-48CE-B1DF-4FA6C152F583}" type="presOf" srcId="{5DB155E9-0DAD-48EA-97F8-2CFBE36DE63C}" destId="{EA83A29A-6BFE-4E73-9E0D-3F09C6C45EC6}" srcOrd="0" destOrd="0" presId="urn:microsoft.com/office/officeart/2005/8/layout/radial2"/>
    <dgm:cxn modelId="{AA677A6B-2044-4525-97B3-7F77869C4FBE}" type="presOf" srcId="{A78BFF3E-F7B8-48BD-BBF9-B77CAC73A6A7}" destId="{83FD7E3E-7A89-46B6-A09C-3668D0963646}" srcOrd="0" destOrd="0" presId="urn:microsoft.com/office/officeart/2005/8/layout/radial2"/>
    <dgm:cxn modelId="{58F518F0-8B32-4C2E-84A5-F29D5B0B9DDD}" srcId="{1A10A4B0-90CC-487C-B8B6-4A3D4E15D9E0}" destId="{12A8ABEF-6112-4414-94A0-C38ADDDB5037}" srcOrd="0" destOrd="0" parTransId="{221BEFC5-3E7F-4BD1-BE91-ECD9560608EA}" sibTransId="{D9F1A39E-2C3B-4BE1-A44F-66D980D192C9}"/>
    <dgm:cxn modelId="{66E51CD4-E2D6-4194-A337-C3ABA2D6E4E7}" type="presOf" srcId="{1A10A4B0-90CC-487C-B8B6-4A3D4E15D9E0}" destId="{3D71315D-AC04-4BCD-8207-5C313D965B34}" srcOrd="0" destOrd="0" presId="urn:microsoft.com/office/officeart/2005/8/layout/radial2"/>
    <dgm:cxn modelId="{13BBC8D4-EC1B-4858-B39D-3CF79D7A3464}" type="presParOf" srcId="{3D71315D-AC04-4BCD-8207-5C313D965B34}" destId="{C21A4CA7-4F85-4258-9CC7-FE8586F54AED}" srcOrd="0" destOrd="0" presId="urn:microsoft.com/office/officeart/2005/8/layout/radial2"/>
    <dgm:cxn modelId="{8812B49A-AA9E-4F7E-B7A6-6BF952AFC298}" type="presParOf" srcId="{C21A4CA7-4F85-4258-9CC7-FE8586F54AED}" destId="{3C374D4C-E61A-49F9-BFFB-7BAA7D113942}" srcOrd="0" destOrd="0" presId="urn:microsoft.com/office/officeart/2005/8/layout/radial2"/>
    <dgm:cxn modelId="{98897F13-228B-46C2-8764-49AFB8FB8A45}" type="presParOf" srcId="{3C374D4C-E61A-49F9-BFFB-7BAA7D113942}" destId="{1208EDDE-49E0-47E5-8521-400144BB96EA}" srcOrd="0" destOrd="0" presId="urn:microsoft.com/office/officeart/2005/8/layout/radial2"/>
    <dgm:cxn modelId="{89C8E0A5-28B9-449B-918D-6F23A4B16187}" type="presParOf" srcId="{3C374D4C-E61A-49F9-BFFB-7BAA7D113942}" destId="{D12C6595-22E3-4C39-8EEE-0D37D35A34DA}" srcOrd="1" destOrd="0" presId="urn:microsoft.com/office/officeart/2005/8/layout/radial2"/>
    <dgm:cxn modelId="{784D423F-B425-43F7-8224-F07623412706}" type="presParOf" srcId="{C21A4CA7-4F85-4258-9CC7-FE8586F54AED}" destId="{B3B7E7C9-CF1A-4288-858B-4875F24B65CB}" srcOrd="1" destOrd="0" presId="urn:microsoft.com/office/officeart/2005/8/layout/radial2"/>
    <dgm:cxn modelId="{995D4175-ED8D-44B9-A255-7F8F2EFE386B}" type="presParOf" srcId="{C21A4CA7-4F85-4258-9CC7-FE8586F54AED}" destId="{827909AA-0E73-4F2C-B9F7-188E4790637C}" srcOrd="2" destOrd="0" presId="urn:microsoft.com/office/officeart/2005/8/layout/radial2"/>
    <dgm:cxn modelId="{5218BCAB-1900-432E-B7FA-92627919D875}" type="presParOf" srcId="{827909AA-0E73-4F2C-B9F7-188E4790637C}" destId="{F577B325-0441-4369-B261-AC0602C9E67A}" srcOrd="0" destOrd="0" presId="urn:microsoft.com/office/officeart/2005/8/layout/radial2"/>
    <dgm:cxn modelId="{9902E1BB-9A3E-419E-9EF5-B4CA5F2D23D4}" type="presParOf" srcId="{827909AA-0E73-4F2C-B9F7-188E4790637C}" destId="{6462872F-A44E-42FC-887C-5A928CD2584F}" srcOrd="1" destOrd="0" presId="urn:microsoft.com/office/officeart/2005/8/layout/radial2"/>
    <dgm:cxn modelId="{189A7638-5D86-4DD5-8407-F6478206DF66}" type="presParOf" srcId="{C21A4CA7-4F85-4258-9CC7-FE8586F54AED}" destId="{3AEC3C7A-3A36-46D0-8349-D77759D8D1A5}" srcOrd="3" destOrd="0" presId="urn:microsoft.com/office/officeart/2005/8/layout/radial2"/>
    <dgm:cxn modelId="{B84D9D93-7776-47F3-99E3-230714A241E8}" type="presParOf" srcId="{C21A4CA7-4F85-4258-9CC7-FE8586F54AED}" destId="{995FEDAA-49DF-48A9-9A29-9B8B5010FFA5}" srcOrd="4" destOrd="0" presId="urn:microsoft.com/office/officeart/2005/8/layout/radial2"/>
    <dgm:cxn modelId="{085C4799-D590-42E4-9012-C64DAA01FEA1}" type="presParOf" srcId="{995FEDAA-49DF-48A9-9A29-9B8B5010FFA5}" destId="{83FD7E3E-7A89-46B6-A09C-3668D0963646}" srcOrd="0" destOrd="0" presId="urn:microsoft.com/office/officeart/2005/8/layout/radial2"/>
    <dgm:cxn modelId="{8D0B05BF-A7B0-401B-BE37-E47C94DD41F0}" type="presParOf" srcId="{995FEDAA-49DF-48A9-9A29-9B8B5010FFA5}" destId="{BBE22368-0EC2-4C35-A568-A4688ED7BA4C}" srcOrd="1" destOrd="0" presId="urn:microsoft.com/office/officeart/2005/8/layout/radial2"/>
    <dgm:cxn modelId="{E64E8A0D-CB26-4504-A03E-453CEBD06AF9}" type="presParOf" srcId="{C21A4CA7-4F85-4258-9CC7-FE8586F54AED}" destId="{36619692-ECED-471B-906E-A75AAC9B2DA1}" srcOrd="5" destOrd="0" presId="urn:microsoft.com/office/officeart/2005/8/layout/radial2"/>
    <dgm:cxn modelId="{ADA051B7-433D-4DBC-A388-8EB672164986}" type="presParOf" srcId="{C21A4CA7-4F85-4258-9CC7-FE8586F54AED}" destId="{D82A95B2-EBF0-4574-9CCC-50B51A812670}" srcOrd="6" destOrd="0" presId="urn:microsoft.com/office/officeart/2005/8/layout/radial2"/>
    <dgm:cxn modelId="{F58F5504-07FC-482D-A2FB-3FBEAB6A707F}" type="presParOf" srcId="{D82A95B2-EBF0-4574-9CCC-50B51A812670}" destId="{EA83A29A-6BFE-4E73-9E0D-3F09C6C45EC6}" srcOrd="0" destOrd="0" presId="urn:microsoft.com/office/officeart/2005/8/layout/radial2"/>
    <dgm:cxn modelId="{A9791ADA-FA7C-4E97-921A-BF05AB4539C5}" type="presParOf" srcId="{D82A95B2-EBF0-4574-9CCC-50B51A812670}" destId="{C35455D4-8E74-436D-B376-037776408CE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10A4B0-90CC-487C-B8B6-4A3D4E15D9E0}" type="doc">
      <dgm:prSet loTypeId="urn:microsoft.com/office/officeart/2005/8/layout/radial2" loCatId="relationship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2A8ABEF-6112-4414-94A0-C38ADDDB5037}">
      <dgm:prSet phldrT="[Текст]" custT="1"/>
      <dgm:spPr/>
      <dgm:t>
        <a:bodyPr/>
        <a:lstStyle/>
        <a:p>
          <a:r>
            <a:rPr lang="ru-RU" sz="2400" b="0" dirty="0" smtClean="0">
              <a:latin typeface="Georgia" panose="02040502050405020303" pitchFamily="18" charset="0"/>
            </a:rPr>
            <a:t>К 1054 г. Официально провозглашено и в </a:t>
          </a:r>
          <a:r>
            <a:rPr lang="en-US" sz="2400" b="0" dirty="0" smtClean="0">
              <a:latin typeface="Georgia" panose="02040502050405020303" pitchFamily="18" charset="0"/>
            </a:rPr>
            <a:t>XIII </a:t>
          </a:r>
          <a:r>
            <a:rPr lang="ru-RU" sz="2400" b="0" dirty="0" smtClean="0">
              <a:latin typeface="Georgia" panose="02040502050405020303" pitchFamily="18" charset="0"/>
            </a:rPr>
            <a:t>в. </a:t>
          </a:r>
          <a:r>
            <a:rPr lang="ru-RU" sz="2400" b="0" dirty="0" smtClean="0">
              <a:latin typeface="Georgia" panose="02040502050405020303" pitchFamily="18" charset="0"/>
            </a:rPr>
            <a:t>произошло </a:t>
          </a:r>
          <a:r>
            <a:rPr lang="ru-RU" sz="2400" b="0" dirty="0" smtClean="0">
              <a:latin typeface="Georgia" panose="02040502050405020303" pitchFamily="18" charset="0"/>
            </a:rPr>
            <a:t>разделение церквей</a:t>
          </a:r>
          <a:endParaRPr lang="ru-RU" sz="2400" b="0" dirty="0">
            <a:latin typeface="Georgia" panose="02040502050405020303" pitchFamily="18" charset="0"/>
          </a:endParaRPr>
        </a:p>
      </dgm:t>
    </dgm:pt>
    <dgm:pt modelId="{221BEFC5-3E7F-4BD1-BE91-ECD9560608EA}" type="parTrans" cxnId="{58F518F0-8B32-4C2E-84A5-F29D5B0B9DDD}">
      <dgm:prSet/>
      <dgm:spPr/>
      <dgm:t>
        <a:bodyPr/>
        <a:lstStyle/>
        <a:p>
          <a:endParaRPr lang="ru-RU"/>
        </a:p>
      </dgm:t>
    </dgm:pt>
    <dgm:pt modelId="{D9F1A39E-2C3B-4BE1-A44F-66D980D192C9}" type="sibTrans" cxnId="{58F518F0-8B32-4C2E-84A5-F29D5B0B9DDD}">
      <dgm:prSet/>
      <dgm:spPr/>
      <dgm:t>
        <a:bodyPr/>
        <a:lstStyle/>
        <a:p>
          <a:endParaRPr lang="ru-RU"/>
        </a:p>
      </dgm:t>
    </dgm:pt>
    <dgm:pt modelId="{A78BFF3E-F7B8-48BD-BBF9-B77CAC73A6A7}">
      <dgm:prSet phldrT="[Текст]" custT="1"/>
      <dgm:spPr/>
      <dgm:t>
        <a:bodyPr/>
        <a:lstStyle/>
        <a:p>
          <a:r>
            <a:rPr lang="ru-RU" sz="2400" b="0" dirty="0" smtClean="0">
              <a:latin typeface="Georgia" panose="02040502050405020303" pitchFamily="18" charset="0"/>
            </a:rPr>
            <a:t>Появляется православная (центр -  Константинополь) и католическая (центр – Рим) </a:t>
          </a:r>
          <a:endParaRPr lang="ru-RU" sz="2400" b="0" dirty="0">
            <a:latin typeface="Georgia" panose="02040502050405020303" pitchFamily="18" charset="0"/>
          </a:endParaRPr>
        </a:p>
      </dgm:t>
    </dgm:pt>
    <dgm:pt modelId="{4135599C-3D87-428C-9EC3-6F6DC515645F}" type="parTrans" cxnId="{173A5798-1C5A-4AEC-961C-DEA4BC9B4A57}">
      <dgm:prSet/>
      <dgm:spPr/>
      <dgm:t>
        <a:bodyPr/>
        <a:lstStyle/>
        <a:p>
          <a:endParaRPr lang="ru-RU"/>
        </a:p>
      </dgm:t>
    </dgm:pt>
    <dgm:pt modelId="{ED3CEDAB-6AAA-4E68-B819-0F7C8E3B3DF0}" type="sibTrans" cxnId="{173A5798-1C5A-4AEC-961C-DEA4BC9B4A57}">
      <dgm:prSet/>
      <dgm:spPr/>
      <dgm:t>
        <a:bodyPr/>
        <a:lstStyle/>
        <a:p>
          <a:endParaRPr lang="ru-RU"/>
        </a:p>
      </dgm:t>
    </dgm:pt>
    <dgm:pt modelId="{3D71315D-AC04-4BCD-8207-5C313D965B34}" type="pres">
      <dgm:prSet presAssocID="{1A10A4B0-90CC-487C-B8B6-4A3D4E15D9E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A4CA7-4F85-4258-9CC7-FE8586F54AED}" type="pres">
      <dgm:prSet presAssocID="{1A10A4B0-90CC-487C-B8B6-4A3D4E15D9E0}" presName="cycle" presStyleCnt="0"/>
      <dgm:spPr/>
    </dgm:pt>
    <dgm:pt modelId="{3C374D4C-E61A-49F9-BFFB-7BAA7D113942}" type="pres">
      <dgm:prSet presAssocID="{1A10A4B0-90CC-487C-B8B6-4A3D4E15D9E0}" presName="centerShape" presStyleCnt="0"/>
      <dgm:spPr/>
    </dgm:pt>
    <dgm:pt modelId="{1208EDDE-49E0-47E5-8521-400144BB96EA}" type="pres">
      <dgm:prSet presAssocID="{1A10A4B0-90CC-487C-B8B6-4A3D4E15D9E0}" presName="connSite" presStyleLbl="node1" presStyleIdx="0" presStyleCnt="3"/>
      <dgm:spPr/>
    </dgm:pt>
    <dgm:pt modelId="{D12C6595-22E3-4C39-8EEE-0D37D35A34DA}" type="pres">
      <dgm:prSet presAssocID="{1A10A4B0-90CC-487C-B8B6-4A3D4E15D9E0}" presName="visible" presStyleLbl="node1" presStyleIdx="0" presStyleCnt="3" custLinFactNeighborX="41543" custLinFactNeighborY="6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B7E7C9-CF1A-4288-858B-4875F24B65CB}" type="pres">
      <dgm:prSet presAssocID="{221BEFC5-3E7F-4BD1-BE91-ECD9560608EA}" presName="Name25" presStyleLbl="parChTrans1D1" presStyleIdx="0" presStyleCnt="2"/>
      <dgm:spPr/>
      <dgm:t>
        <a:bodyPr/>
        <a:lstStyle/>
        <a:p>
          <a:endParaRPr lang="ru-RU"/>
        </a:p>
      </dgm:t>
    </dgm:pt>
    <dgm:pt modelId="{827909AA-0E73-4F2C-B9F7-188E4790637C}" type="pres">
      <dgm:prSet presAssocID="{12A8ABEF-6112-4414-94A0-C38ADDDB5037}" presName="node" presStyleCnt="0"/>
      <dgm:spPr/>
    </dgm:pt>
    <dgm:pt modelId="{F577B325-0441-4369-B261-AC0602C9E67A}" type="pres">
      <dgm:prSet presAssocID="{12A8ABEF-6112-4414-94A0-C38ADDDB5037}" presName="parentNode" presStyleLbl="node1" presStyleIdx="1" presStyleCnt="3" custScaleX="244159" custScaleY="130977" custLinFactX="16267" custLinFactNeighborX="100000" custLinFactNeighborY="287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2872F-A44E-42FC-887C-5A928CD2584F}" type="pres">
      <dgm:prSet presAssocID="{12A8ABEF-6112-4414-94A0-C38ADDDB503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C3C7A-3A36-46D0-8349-D77759D8D1A5}" type="pres">
      <dgm:prSet presAssocID="{4135599C-3D87-428C-9EC3-6F6DC515645F}" presName="Name25" presStyleLbl="parChTrans1D1" presStyleIdx="1" presStyleCnt="2"/>
      <dgm:spPr/>
      <dgm:t>
        <a:bodyPr/>
        <a:lstStyle/>
        <a:p>
          <a:endParaRPr lang="ru-RU"/>
        </a:p>
      </dgm:t>
    </dgm:pt>
    <dgm:pt modelId="{995FEDAA-49DF-48A9-9A29-9B8B5010FFA5}" type="pres">
      <dgm:prSet presAssocID="{A78BFF3E-F7B8-48BD-BBF9-B77CAC73A6A7}" presName="node" presStyleCnt="0"/>
      <dgm:spPr/>
    </dgm:pt>
    <dgm:pt modelId="{83FD7E3E-7A89-46B6-A09C-3668D0963646}" type="pres">
      <dgm:prSet presAssocID="{A78BFF3E-F7B8-48BD-BBF9-B77CAC73A6A7}" presName="parentNode" presStyleLbl="node1" presStyleIdx="2" presStyleCnt="3" custScaleX="282827" custScaleY="146529" custLinFactX="40434" custLinFactNeighborX="100000" custLinFactNeighborY="-332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22368-0EC2-4C35-A568-A4688ED7BA4C}" type="pres">
      <dgm:prSet presAssocID="{A78BFF3E-F7B8-48BD-BBF9-B77CAC73A6A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518F0-8B32-4C2E-84A5-F29D5B0B9DDD}" srcId="{1A10A4B0-90CC-487C-B8B6-4A3D4E15D9E0}" destId="{12A8ABEF-6112-4414-94A0-C38ADDDB5037}" srcOrd="0" destOrd="0" parTransId="{221BEFC5-3E7F-4BD1-BE91-ECD9560608EA}" sibTransId="{D9F1A39E-2C3B-4BE1-A44F-66D980D192C9}"/>
    <dgm:cxn modelId="{173A5798-1C5A-4AEC-961C-DEA4BC9B4A57}" srcId="{1A10A4B0-90CC-487C-B8B6-4A3D4E15D9E0}" destId="{A78BFF3E-F7B8-48BD-BBF9-B77CAC73A6A7}" srcOrd="1" destOrd="0" parTransId="{4135599C-3D87-428C-9EC3-6F6DC515645F}" sibTransId="{ED3CEDAB-6AAA-4E68-B819-0F7C8E3B3DF0}"/>
    <dgm:cxn modelId="{DD7871AB-8A48-42A8-9E5C-464E845CDEE5}" type="presOf" srcId="{1A10A4B0-90CC-487C-B8B6-4A3D4E15D9E0}" destId="{3D71315D-AC04-4BCD-8207-5C313D965B34}" srcOrd="0" destOrd="0" presId="urn:microsoft.com/office/officeart/2005/8/layout/radial2"/>
    <dgm:cxn modelId="{E2615FD3-816F-4B67-B900-6A260A64814E}" type="presOf" srcId="{12A8ABEF-6112-4414-94A0-C38ADDDB5037}" destId="{F577B325-0441-4369-B261-AC0602C9E67A}" srcOrd="0" destOrd="0" presId="urn:microsoft.com/office/officeart/2005/8/layout/radial2"/>
    <dgm:cxn modelId="{5554C5DA-8AD5-4C2F-88A0-B3891997A3FB}" type="presOf" srcId="{221BEFC5-3E7F-4BD1-BE91-ECD9560608EA}" destId="{B3B7E7C9-CF1A-4288-858B-4875F24B65CB}" srcOrd="0" destOrd="0" presId="urn:microsoft.com/office/officeart/2005/8/layout/radial2"/>
    <dgm:cxn modelId="{4BE3A4F6-F540-44CA-971F-046835159944}" type="presOf" srcId="{A78BFF3E-F7B8-48BD-BBF9-B77CAC73A6A7}" destId="{83FD7E3E-7A89-46B6-A09C-3668D0963646}" srcOrd="0" destOrd="0" presId="urn:microsoft.com/office/officeart/2005/8/layout/radial2"/>
    <dgm:cxn modelId="{CB5A9572-9891-495B-B1EE-60180495CD99}" type="presOf" srcId="{4135599C-3D87-428C-9EC3-6F6DC515645F}" destId="{3AEC3C7A-3A36-46D0-8349-D77759D8D1A5}" srcOrd="0" destOrd="0" presId="urn:microsoft.com/office/officeart/2005/8/layout/radial2"/>
    <dgm:cxn modelId="{98E8A8DA-7FA1-425F-92EA-8B67A3A30943}" type="presParOf" srcId="{3D71315D-AC04-4BCD-8207-5C313D965B34}" destId="{C21A4CA7-4F85-4258-9CC7-FE8586F54AED}" srcOrd="0" destOrd="0" presId="urn:microsoft.com/office/officeart/2005/8/layout/radial2"/>
    <dgm:cxn modelId="{F61C604A-E0E2-414B-8B9A-3BF302949ECD}" type="presParOf" srcId="{C21A4CA7-4F85-4258-9CC7-FE8586F54AED}" destId="{3C374D4C-E61A-49F9-BFFB-7BAA7D113942}" srcOrd="0" destOrd="0" presId="urn:microsoft.com/office/officeart/2005/8/layout/radial2"/>
    <dgm:cxn modelId="{6B8465EB-FE32-4E80-AF3D-1886705358E7}" type="presParOf" srcId="{3C374D4C-E61A-49F9-BFFB-7BAA7D113942}" destId="{1208EDDE-49E0-47E5-8521-400144BB96EA}" srcOrd="0" destOrd="0" presId="urn:microsoft.com/office/officeart/2005/8/layout/radial2"/>
    <dgm:cxn modelId="{1292F0C6-B61F-442B-A20F-2EF45D39F2AE}" type="presParOf" srcId="{3C374D4C-E61A-49F9-BFFB-7BAA7D113942}" destId="{D12C6595-22E3-4C39-8EEE-0D37D35A34DA}" srcOrd="1" destOrd="0" presId="urn:microsoft.com/office/officeart/2005/8/layout/radial2"/>
    <dgm:cxn modelId="{4EAEA668-D85D-469F-B9C8-1EB9A1C62C16}" type="presParOf" srcId="{C21A4CA7-4F85-4258-9CC7-FE8586F54AED}" destId="{B3B7E7C9-CF1A-4288-858B-4875F24B65CB}" srcOrd="1" destOrd="0" presId="urn:microsoft.com/office/officeart/2005/8/layout/radial2"/>
    <dgm:cxn modelId="{3B419BC1-A486-4B92-93CC-1B9CA8AC73B7}" type="presParOf" srcId="{C21A4CA7-4F85-4258-9CC7-FE8586F54AED}" destId="{827909AA-0E73-4F2C-B9F7-188E4790637C}" srcOrd="2" destOrd="0" presId="urn:microsoft.com/office/officeart/2005/8/layout/radial2"/>
    <dgm:cxn modelId="{FCA681BE-66A5-422E-B32B-C5BFB01AA4BF}" type="presParOf" srcId="{827909AA-0E73-4F2C-B9F7-188E4790637C}" destId="{F577B325-0441-4369-B261-AC0602C9E67A}" srcOrd="0" destOrd="0" presId="urn:microsoft.com/office/officeart/2005/8/layout/radial2"/>
    <dgm:cxn modelId="{E73FDBE5-8DFF-44AB-AFBE-6376DE2E8554}" type="presParOf" srcId="{827909AA-0E73-4F2C-B9F7-188E4790637C}" destId="{6462872F-A44E-42FC-887C-5A928CD2584F}" srcOrd="1" destOrd="0" presId="urn:microsoft.com/office/officeart/2005/8/layout/radial2"/>
    <dgm:cxn modelId="{97437CCA-3ABD-4444-9CB7-5F16580839A9}" type="presParOf" srcId="{C21A4CA7-4F85-4258-9CC7-FE8586F54AED}" destId="{3AEC3C7A-3A36-46D0-8349-D77759D8D1A5}" srcOrd="3" destOrd="0" presId="urn:microsoft.com/office/officeart/2005/8/layout/radial2"/>
    <dgm:cxn modelId="{58C46186-B566-442E-B6D6-FE00CD0C05D7}" type="presParOf" srcId="{C21A4CA7-4F85-4258-9CC7-FE8586F54AED}" destId="{995FEDAA-49DF-48A9-9A29-9B8B5010FFA5}" srcOrd="4" destOrd="0" presId="urn:microsoft.com/office/officeart/2005/8/layout/radial2"/>
    <dgm:cxn modelId="{70F9760A-FCAF-42D2-BA68-14181BC751B4}" type="presParOf" srcId="{995FEDAA-49DF-48A9-9A29-9B8B5010FFA5}" destId="{83FD7E3E-7A89-46B6-A09C-3668D0963646}" srcOrd="0" destOrd="0" presId="urn:microsoft.com/office/officeart/2005/8/layout/radial2"/>
    <dgm:cxn modelId="{3712032E-A455-4AF2-BFA0-98ED52ACC2C1}" type="presParOf" srcId="{995FEDAA-49DF-48A9-9A29-9B8B5010FFA5}" destId="{BBE22368-0EC2-4C35-A568-A4688ED7BA4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10A4B0-90CC-487C-B8B6-4A3D4E15D9E0}" type="doc">
      <dgm:prSet loTypeId="urn:microsoft.com/office/officeart/2005/8/layout/radial2" loCatId="relationship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2A8ABEF-6112-4414-94A0-C38ADDDB5037}">
      <dgm:prSet phldrT="[Текст]" custT="1"/>
      <dgm:spPr/>
      <dgm:t>
        <a:bodyPr/>
        <a:lstStyle/>
        <a:p>
          <a:r>
            <a:rPr lang="ru-RU" sz="2000" b="0" dirty="0" smtClean="0">
              <a:latin typeface="Georgia" panose="02040502050405020303" pitchFamily="18" charset="0"/>
            </a:rPr>
            <a:t>Догмат троичности Бога</a:t>
          </a:r>
          <a:endParaRPr lang="ru-RU" sz="2000" b="0" dirty="0">
            <a:latin typeface="Georgia" panose="02040502050405020303" pitchFamily="18" charset="0"/>
          </a:endParaRPr>
        </a:p>
      </dgm:t>
    </dgm:pt>
    <dgm:pt modelId="{221BEFC5-3E7F-4BD1-BE91-ECD9560608EA}" type="parTrans" cxnId="{58F518F0-8B32-4C2E-84A5-F29D5B0B9DDD}">
      <dgm:prSet/>
      <dgm:spPr/>
      <dgm:t>
        <a:bodyPr/>
        <a:lstStyle/>
        <a:p>
          <a:endParaRPr lang="ru-RU"/>
        </a:p>
      </dgm:t>
    </dgm:pt>
    <dgm:pt modelId="{D9F1A39E-2C3B-4BE1-A44F-66D980D192C9}" type="sibTrans" cxnId="{58F518F0-8B32-4C2E-84A5-F29D5B0B9DDD}">
      <dgm:prSet/>
      <dgm:spPr/>
      <dgm:t>
        <a:bodyPr/>
        <a:lstStyle/>
        <a:p>
          <a:endParaRPr lang="ru-RU"/>
        </a:p>
      </dgm:t>
    </dgm:pt>
    <dgm:pt modelId="{A78BFF3E-F7B8-48BD-BBF9-B77CAC73A6A7}">
      <dgm:prSet phldrT="[Текст]" custT="1"/>
      <dgm:spPr/>
      <dgm:t>
        <a:bodyPr/>
        <a:lstStyle/>
        <a:p>
          <a:r>
            <a:rPr lang="ru-RU" sz="2000" b="0" dirty="0" smtClean="0">
              <a:latin typeface="Georgia" panose="02040502050405020303" pitchFamily="18" charset="0"/>
            </a:rPr>
            <a:t>Догмат перевоплощения</a:t>
          </a:r>
          <a:endParaRPr lang="ru-RU" sz="2000" b="0" dirty="0">
            <a:latin typeface="Georgia" panose="02040502050405020303" pitchFamily="18" charset="0"/>
          </a:endParaRPr>
        </a:p>
      </dgm:t>
    </dgm:pt>
    <dgm:pt modelId="{4135599C-3D87-428C-9EC3-6F6DC515645F}" type="parTrans" cxnId="{173A5798-1C5A-4AEC-961C-DEA4BC9B4A57}">
      <dgm:prSet/>
      <dgm:spPr/>
      <dgm:t>
        <a:bodyPr/>
        <a:lstStyle/>
        <a:p>
          <a:endParaRPr lang="ru-RU"/>
        </a:p>
      </dgm:t>
    </dgm:pt>
    <dgm:pt modelId="{ED3CEDAB-6AAA-4E68-B819-0F7C8E3B3DF0}" type="sibTrans" cxnId="{173A5798-1C5A-4AEC-961C-DEA4BC9B4A57}">
      <dgm:prSet/>
      <dgm:spPr/>
      <dgm:t>
        <a:bodyPr/>
        <a:lstStyle/>
        <a:p>
          <a:endParaRPr lang="ru-RU"/>
        </a:p>
      </dgm:t>
    </dgm:pt>
    <dgm:pt modelId="{5DB155E9-0DAD-48EA-97F8-2CFBE36DE63C}">
      <dgm:prSet phldrT="[Текст]" custT="1"/>
      <dgm:spPr/>
      <dgm:t>
        <a:bodyPr/>
        <a:lstStyle/>
        <a:p>
          <a:r>
            <a:rPr lang="ru-RU" sz="2000" dirty="0" smtClean="0">
              <a:latin typeface="Georgia" panose="02040502050405020303" pitchFamily="18" charset="0"/>
            </a:rPr>
            <a:t>Догмат искупления</a:t>
          </a:r>
          <a:endParaRPr lang="ru-RU" sz="2000" b="0" dirty="0">
            <a:latin typeface="Georgia" panose="02040502050405020303" pitchFamily="18" charset="0"/>
          </a:endParaRPr>
        </a:p>
      </dgm:t>
    </dgm:pt>
    <dgm:pt modelId="{B4D2794F-D2D3-4900-8160-B4382168EE14}" type="parTrans" cxnId="{3DCA79F0-F37D-4BE4-8C3F-AB3B72443E83}">
      <dgm:prSet/>
      <dgm:spPr/>
      <dgm:t>
        <a:bodyPr/>
        <a:lstStyle/>
        <a:p>
          <a:endParaRPr lang="ru-RU"/>
        </a:p>
      </dgm:t>
    </dgm:pt>
    <dgm:pt modelId="{D9AC92A2-B960-4C07-AA17-ADC439ED8336}" type="sibTrans" cxnId="{3DCA79F0-F37D-4BE4-8C3F-AB3B72443E83}">
      <dgm:prSet/>
      <dgm:spPr/>
      <dgm:t>
        <a:bodyPr/>
        <a:lstStyle/>
        <a:p>
          <a:endParaRPr lang="ru-RU"/>
        </a:p>
      </dgm:t>
    </dgm:pt>
    <dgm:pt modelId="{3D71315D-AC04-4BCD-8207-5C313D965B34}" type="pres">
      <dgm:prSet presAssocID="{1A10A4B0-90CC-487C-B8B6-4A3D4E15D9E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A4CA7-4F85-4258-9CC7-FE8586F54AED}" type="pres">
      <dgm:prSet presAssocID="{1A10A4B0-90CC-487C-B8B6-4A3D4E15D9E0}" presName="cycle" presStyleCnt="0"/>
      <dgm:spPr/>
    </dgm:pt>
    <dgm:pt modelId="{3C374D4C-E61A-49F9-BFFB-7BAA7D113942}" type="pres">
      <dgm:prSet presAssocID="{1A10A4B0-90CC-487C-B8B6-4A3D4E15D9E0}" presName="centerShape" presStyleCnt="0"/>
      <dgm:spPr/>
    </dgm:pt>
    <dgm:pt modelId="{1208EDDE-49E0-47E5-8521-400144BB96EA}" type="pres">
      <dgm:prSet presAssocID="{1A10A4B0-90CC-487C-B8B6-4A3D4E15D9E0}" presName="connSite" presStyleLbl="node1" presStyleIdx="0" presStyleCnt="4"/>
      <dgm:spPr/>
    </dgm:pt>
    <dgm:pt modelId="{D12C6595-22E3-4C39-8EEE-0D37D35A34DA}" type="pres">
      <dgm:prSet presAssocID="{1A10A4B0-90CC-487C-B8B6-4A3D4E15D9E0}" presName="visible" presStyleLbl="node1" presStyleIdx="0" presStyleCnt="4" custLinFactNeighborX="6084" custLinFactNeighborY="-1189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B7E7C9-CF1A-4288-858B-4875F24B65CB}" type="pres">
      <dgm:prSet presAssocID="{221BEFC5-3E7F-4BD1-BE91-ECD9560608EA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27909AA-0E73-4F2C-B9F7-188E4790637C}" type="pres">
      <dgm:prSet presAssocID="{12A8ABEF-6112-4414-94A0-C38ADDDB5037}" presName="node" presStyleCnt="0"/>
      <dgm:spPr/>
    </dgm:pt>
    <dgm:pt modelId="{F577B325-0441-4369-B261-AC0602C9E67A}" type="pres">
      <dgm:prSet presAssocID="{12A8ABEF-6112-4414-94A0-C38ADDDB5037}" presName="parentNode" presStyleLbl="node1" presStyleIdx="1" presStyleCnt="4" custScaleX="135377" custLinFactNeighborX="56071" custLinFactNeighborY="213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2872F-A44E-42FC-887C-5A928CD2584F}" type="pres">
      <dgm:prSet presAssocID="{12A8ABEF-6112-4414-94A0-C38ADDDB503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C3C7A-3A36-46D0-8349-D77759D8D1A5}" type="pres">
      <dgm:prSet presAssocID="{4135599C-3D87-428C-9EC3-6F6DC515645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95FEDAA-49DF-48A9-9A29-9B8B5010FFA5}" type="pres">
      <dgm:prSet presAssocID="{A78BFF3E-F7B8-48BD-BBF9-B77CAC73A6A7}" presName="node" presStyleCnt="0"/>
      <dgm:spPr/>
    </dgm:pt>
    <dgm:pt modelId="{83FD7E3E-7A89-46B6-A09C-3668D0963646}" type="pres">
      <dgm:prSet presAssocID="{A78BFF3E-F7B8-48BD-BBF9-B77CAC73A6A7}" presName="parentNode" presStyleLbl="node1" presStyleIdx="2" presStyleCnt="4" custScaleX="183693" custScaleY="112339" custLinFactX="79390" custLinFactNeighborX="100000" custLinFactNeighborY="-398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22368-0EC2-4C35-A568-A4688ED7BA4C}" type="pres">
      <dgm:prSet presAssocID="{A78BFF3E-F7B8-48BD-BBF9-B77CAC73A6A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19692-ECED-471B-906E-A75AAC9B2DA1}" type="pres">
      <dgm:prSet presAssocID="{B4D2794F-D2D3-4900-8160-B4382168EE1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D82A95B2-EBF0-4574-9CCC-50B51A812670}" type="pres">
      <dgm:prSet presAssocID="{5DB155E9-0DAD-48EA-97F8-2CFBE36DE63C}" presName="node" presStyleCnt="0"/>
      <dgm:spPr/>
    </dgm:pt>
    <dgm:pt modelId="{EA83A29A-6BFE-4E73-9E0D-3F09C6C45EC6}" type="pres">
      <dgm:prSet presAssocID="{5DB155E9-0DAD-48EA-97F8-2CFBE36DE63C}" presName="parentNode" presStyleLbl="node1" presStyleIdx="3" presStyleCnt="4" custScaleX="129951" custLinFactX="80544" custLinFactNeighborX="100000" custLinFactNeighborY="-49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455D4-8E74-436D-B376-037776408CE1}" type="pres">
      <dgm:prSet presAssocID="{5DB155E9-0DAD-48EA-97F8-2CFBE36DE63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222AF47-3E1E-4627-8C50-2ECBCD3ADAE8}" type="presOf" srcId="{B4D2794F-D2D3-4900-8160-B4382168EE14}" destId="{36619692-ECED-471B-906E-A75AAC9B2DA1}" srcOrd="0" destOrd="0" presId="urn:microsoft.com/office/officeart/2005/8/layout/radial2"/>
    <dgm:cxn modelId="{3DCA79F0-F37D-4BE4-8C3F-AB3B72443E83}" srcId="{1A10A4B0-90CC-487C-B8B6-4A3D4E15D9E0}" destId="{5DB155E9-0DAD-48EA-97F8-2CFBE36DE63C}" srcOrd="2" destOrd="0" parTransId="{B4D2794F-D2D3-4900-8160-B4382168EE14}" sibTransId="{D9AC92A2-B960-4C07-AA17-ADC439ED8336}"/>
    <dgm:cxn modelId="{F4BD8238-1F49-4B28-85BC-17B7A3311178}" type="presOf" srcId="{221BEFC5-3E7F-4BD1-BE91-ECD9560608EA}" destId="{B3B7E7C9-CF1A-4288-858B-4875F24B65CB}" srcOrd="0" destOrd="0" presId="urn:microsoft.com/office/officeart/2005/8/layout/radial2"/>
    <dgm:cxn modelId="{33D31D77-55D8-489E-BD40-C6F60003F15D}" type="presOf" srcId="{12A8ABEF-6112-4414-94A0-C38ADDDB5037}" destId="{F577B325-0441-4369-B261-AC0602C9E67A}" srcOrd="0" destOrd="0" presId="urn:microsoft.com/office/officeart/2005/8/layout/radial2"/>
    <dgm:cxn modelId="{043B827B-FA4A-43E5-AAEE-1A5C57D6DFCC}" type="presOf" srcId="{4135599C-3D87-428C-9EC3-6F6DC515645F}" destId="{3AEC3C7A-3A36-46D0-8349-D77759D8D1A5}" srcOrd="0" destOrd="0" presId="urn:microsoft.com/office/officeart/2005/8/layout/radial2"/>
    <dgm:cxn modelId="{173A5798-1C5A-4AEC-961C-DEA4BC9B4A57}" srcId="{1A10A4B0-90CC-487C-B8B6-4A3D4E15D9E0}" destId="{A78BFF3E-F7B8-48BD-BBF9-B77CAC73A6A7}" srcOrd="1" destOrd="0" parTransId="{4135599C-3D87-428C-9EC3-6F6DC515645F}" sibTransId="{ED3CEDAB-6AAA-4E68-B819-0F7C8E3B3DF0}"/>
    <dgm:cxn modelId="{541BD6CE-D104-48CE-B1DF-4FA6C152F583}" type="presOf" srcId="{5DB155E9-0DAD-48EA-97F8-2CFBE36DE63C}" destId="{EA83A29A-6BFE-4E73-9E0D-3F09C6C45EC6}" srcOrd="0" destOrd="0" presId="urn:microsoft.com/office/officeart/2005/8/layout/radial2"/>
    <dgm:cxn modelId="{AA677A6B-2044-4525-97B3-7F77869C4FBE}" type="presOf" srcId="{A78BFF3E-F7B8-48BD-BBF9-B77CAC73A6A7}" destId="{83FD7E3E-7A89-46B6-A09C-3668D0963646}" srcOrd="0" destOrd="0" presId="urn:microsoft.com/office/officeart/2005/8/layout/radial2"/>
    <dgm:cxn modelId="{58F518F0-8B32-4C2E-84A5-F29D5B0B9DDD}" srcId="{1A10A4B0-90CC-487C-B8B6-4A3D4E15D9E0}" destId="{12A8ABEF-6112-4414-94A0-C38ADDDB5037}" srcOrd="0" destOrd="0" parTransId="{221BEFC5-3E7F-4BD1-BE91-ECD9560608EA}" sibTransId="{D9F1A39E-2C3B-4BE1-A44F-66D980D192C9}"/>
    <dgm:cxn modelId="{66E51CD4-E2D6-4194-A337-C3ABA2D6E4E7}" type="presOf" srcId="{1A10A4B0-90CC-487C-B8B6-4A3D4E15D9E0}" destId="{3D71315D-AC04-4BCD-8207-5C313D965B34}" srcOrd="0" destOrd="0" presId="urn:microsoft.com/office/officeart/2005/8/layout/radial2"/>
    <dgm:cxn modelId="{13BBC8D4-EC1B-4858-B39D-3CF79D7A3464}" type="presParOf" srcId="{3D71315D-AC04-4BCD-8207-5C313D965B34}" destId="{C21A4CA7-4F85-4258-9CC7-FE8586F54AED}" srcOrd="0" destOrd="0" presId="urn:microsoft.com/office/officeart/2005/8/layout/radial2"/>
    <dgm:cxn modelId="{8812B49A-AA9E-4F7E-B7A6-6BF952AFC298}" type="presParOf" srcId="{C21A4CA7-4F85-4258-9CC7-FE8586F54AED}" destId="{3C374D4C-E61A-49F9-BFFB-7BAA7D113942}" srcOrd="0" destOrd="0" presId="urn:microsoft.com/office/officeart/2005/8/layout/radial2"/>
    <dgm:cxn modelId="{98897F13-228B-46C2-8764-49AFB8FB8A45}" type="presParOf" srcId="{3C374D4C-E61A-49F9-BFFB-7BAA7D113942}" destId="{1208EDDE-49E0-47E5-8521-400144BB96EA}" srcOrd="0" destOrd="0" presId="urn:microsoft.com/office/officeart/2005/8/layout/radial2"/>
    <dgm:cxn modelId="{89C8E0A5-28B9-449B-918D-6F23A4B16187}" type="presParOf" srcId="{3C374D4C-E61A-49F9-BFFB-7BAA7D113942}" destId="{D12C6595-22E3-4C39-8EEE-0D37D35A34DA}" srcOrd="1" destOrd="0" presId="urn:microsoft.com/office/officeart/2005/8/layout/radial2"/>
    <dgm:cxn modelId="{784D423F-B425-43F7-8224-F07623412706}" type="presParOf" srcId="{C21A4CA7-4F85-4258-9CC7-FE8586F54AED}" destId="{B3B7E7C9-CF1A-4288-858B-4875F24B65CB}" srcOrd="1" destOrd="0" presId="urn:microsoft.com/office/officeart/2005/8/layout/radial2"/>
    <dgm:cxn modelId="{995D4175-ED8D-44B9-A255-7F8F2EFE386B}" type="presParOf" srcId="{C21A4CA7-4F85-4258-9CC7-FE8586F54AED}" destId="{827909AA-0E73-4F2C-B9F7-188E4790637C}" srcOrd="2" destOrd="0" presId="urn:microsoft.com/office/officeart/2005/8/layout/radial2"/>
    <dgm:cxn modelId="{5218BCAB-1900-432E-B7FA-92627919D875}" type="presParOf" srcId="{827909AA-0E73-4F2C-B9F7-188E4790637C}" destId="{F577B325-0441-4369-B261-AC0602C9E67A}" srcOrd="0" destOrd="0" presId="urn:microsoft.com/office/officeart/2005/8/layout/radial2"/>
    <dgm:cxn modelId="{9902E1BB-9A3E-419E-9EF5-B4CA5F2D23D4}" type="presParOf" srcId="{827909AA-0E73-4F2C-B9F7-188E4790637C}" destId="{6462872F-A44E-42FC-887C-5A928CD2584F}" srcOrd="1" destOrd="0" presId="urn:microsoft.com/office/officeart/2005/8/layout/radial2"/>
    <dgm:cxn modelId="{189A7638-5D86-4DD5-8407-F6478206DF66}" type="presParOf" srcId="{C21A4CA7-4F85-4258-9CC7-FE8586F54AED}" destId="{3AEC3C7A-3A36-46D0-8349-D77759D8D1A5}" srcOrd="3" destOrd="0" presId="urn:microsoft.com/office/officeart/2005/8/layout/radial2"/>
    <dgm:cxn modelId="{B84D9D93-7776-47F3-99E3-230714A241E8}" type="presParOf" srcId="{C21A4CA7-4F85-4258-9CC7-FE8586F54AED}" destId="{995FEDAA-49DF-48A9-9A29-9B8B5010FFA5}" srcOrd="4" destOrd="0" presId="urn:microsoft.com/office/officeart/2005/8/layout/radial2"/>
    <dgm:cxn modelId="{085C4799-D590-42E4-9012-C64DAA01FEA1}" type="presParOf" srcId="{995FEDAA-49DF-48A9-9A29-9B8B5010FFA5}" destId="{83FD7E3E-7A89-46B6-A09C-3668D0963646}" srcOrd="0" destOrd="0" presId="urn:microsoft.com/office/officeart/2005/8/layout/radial2"/>
    <dgm:cxn modelId="{8D0B05BF-A7B0-401B-BE37-E47C94DD41F0}" type="presParOf" srcId="{995FEDAA-49DF-48A9-9A29-9B8B5010FFA5}" destId="{BBE22368-0EC2-4C35-A568-A4688ED7BA4C}" srcOrd="1" destOrd="0" presId="urn:microsoft.com/office/officeart/2005/8/layout/radial2"/>
    <dgm:cxn modelId="{E64E8A0D-CB26-4504-A03E-453CEBD06AF9}" type="presParOf" srcId="{C21A4CA7-4F85-4258-9CC7-FE8586F54AED}" destId="{36619692-ECED-471B-906E-A75AAC9B2DA1}" srcOrd="5" destOrd="0" presId="urn:microsoft.com/office/officeart/2005/8/layout/radial2"/>
    <dgm:cxn modelId="{ADA051B7-433D-4DBC-A388-8EB672164986}" type="presParOf" srcId="{C21A4CA7-4F85-4258-9CC7-FE8586F54AED}" destId="{D82A95B2-EBF0-4574-9CCC-50B51A812670}" srcOrd="6" destOrd="0" presId="urn:microsoft.com/office/officeart/2005/8/layout/radial2"/>
    <dgm:cxn modelId="{F58F5504-07FC-482D-A2FB-3FBEAB6A707F}" type="presParOf" srcId="{D82A95B2-EBF0-4574-9CCC-50B51A812670}" destId="{EA83A29A-6BFE-4E73-9E0D-3F09C6C45EC6}" srcOrd="0" destOrd="0" presId="urn:microsoft.com/office/officeart/2005/8/layout/radial2"/>
    <dgm:cxn modelId="{A9791ADA-FA7C-4E97-921A-BF05AB4539C5}" type="presParOf" srcId="{D82A95B2-EBF0-4574-9CCC-50B51A812670}" destId="{C35455D4-8E74-436D-B376-037776408CE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32966F-A728-4788-9DB2-11E7C1408F0A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8C04920-1D35-4EC7-A49B-B3AEDB0B6C75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Единобожие (</a:t>
          </a:r>
          <a:r>
            <a:rPr lang="ru-RU" i="1" dirty="0" err="1" smtClean="0">
              <a:latin typeface="Georgia" panose="02040502050405020303" pitchFamily="18" charset="0"/>
            </a:rPr>
            <a:t>таухид</a:t>
          </a:r>
          <a:r>
            <a:rPr lang="ru-RU" dirty="0" smtClean="0">
              <a:latin typeface="Georgia" panose="02040502050405020303" pitchFamily="18" charset="0"/>
            </a:rPr>
            <a:t>)</a:t>
          </a:r>
          <a:endParaRPr lang="ru-RU" dirty="0">
            <a:latin typeface="Georgia" panose="02040502050405020303" pitchFamily="18" charset="0"/>
          </a:endParaRPr>
        </a:p>
      </dgm:t>
    </dgm:pt>
    <dgm:pt modelId="{619E776C-480C-4CA0-9EC2-8BBA53B4D389}" type="parTrans" cxnId="{8F8E54D8-BD7C-49B9-B1BC-ED4B71DD77BE}">
      <dgm:prSet/>
      <dgm:spPr/>
      <dgm:t>
        <a:bodyPr/>
        <a:lstStyle/>
        <a:p>
          <a:endParaRPr lang="ru-RU"/>
        </a:p>
      </dgm:t>
    </dgm:pt>
    <dgm:pt modelId="{7316D804-1D18-4C29-BBB8-AABCB30228A9}" type="sibTrans" cxnId="{8F8E54D8-BD7C-49B9-B1BC-ED4B71DD77BE}">
      <dgm:prSet/>
      <dgm:spPr/>
      <dgm:t>
        <a:bodyPr/>
        <a:lstStyle/>
        <a:p>
          <a:endParaRPr lang="ru-RU"/>
        </a:p>
      </dgm:t>
    </dgm:pt>
    <dgm:pt modelId="{839FA3DB-7C78-4B56-A00B-BD2AA79388FF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Признание пророческой миссии Мухаммада и пророков, живших до него (</a:t>
          </a:r>
          <a:r>
            <a:rPr lang="ru-RU" i="1" dirty="0" err="1" smtClean="0">
              <a:latin typeface="Georgia" panose="02040502050405020303" pitchFamily="18" charset="0"/>
            </a:rPr>
            <a:t>нубувва</a:t>
          </a:r>
          <a:r>
            <a:rPr lang="ru-RU" dirty="0" smtClean="0">
              <a:latin typeface="Georgia" panose="02040502050405020303" pitchFamily="18" charset="0"/>
            </a:rPr>
            <a:t>)</a:t>
          </a:r>
          <a:endParaRPr lang="ru-RU" dirty="0">
            <a:latin typeface="Georgia" panose="02040502050405020303" pitchFamily="18" charset="0"/>
          </a:endParaRPr>
        </a:p>
      </dgm:t>
    </dgm:pt>
    <dgm:pt modelId="{13F98D82-E383-40C6-A513-559DB37EF77D}" type="parTrans" cxnId="{45B6029B-BB7E-432E-B1B1-A207002EB790}">
      <dgm:prSet/>
      <dgm:spPr/>
      <dgm:t>
        <a:bodyPr/>
        <a:lstStyle/>
        <a:p>
          <a:endParaRPr lang="ru-RU"/>
        </a:p>
      </dgm:t>
    </dgm:pt>
    <dgm:pt modelId="{05491BA9-88EB-4CC7-A9D9-4FF690F62E1C}" type="sibTrans" cxnId="{45B6029B-BB7E-432E-B1B1-A207002EB790}">
      <dgm:prSet/>
      <dgm:spPr/>
      <dgm:t>
        <a:bodyPr/>
        <a:lstStyle/>
        <a:p>
          <a:endParaRPr lang="ru-RU"/>
        </a:p>
      </dgm:t>
    </dgm:pt>
    <dgm:pt modelId="{96E6E5C8-AF3B-47BE-8D12-5C91EF4148F8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Вера в воскресение, Судный день и потусторонний мир </a:t>
          </a:r>
          <a:r>
            <a:rPr lang="ru-RU" i="1" dirty="0" smtClean="0">
              <a:latin typeface="Georgia" panose="02040502050405020303" pitchFamily="18" charset="0"/>
            </a:rPr>
            <a:t>(</a:t>
          </a:r>
          <a:r>
            <a:rPr lang="ru-RU" i="1" dirty="0" err="1" smtClean="0">
              <a:latin typeface="Georgia" panose="02040502050405020303" pitchFamily="18" charset="0"/>
            </a:rPr>
            <a:t>маад</a:t>
          </a:r>
          <a:r>
            <a:rPr lang="ru-RU" i="1" dirty="0" smtClean="0">
              <a:latin typeface="Georgia" panose="02040502050405020303" pitchFamily="18" charset="0"/>
            </a:rPr>
            <a:t>, </a:t>
          </a:r>
          <a:r>
            <a:rPr lang="ru-RU" dirty="0" smtClean="0">
              <a:latin typeface="Georgia" panose="02040502050405020303" pitchFamily="18" charset="0"/>
            </a:rPr>
            <a:t>или </a:t>
          </a:r>
          <a:r>
            <a:rPr lang="ru-RU" i="1" dirty="0" err="1" smtClean="0">
              <a:latin typeface="Georgia" panose="02040502050405020303" pitchFamily="18" charset="0"/>
            </a:rPr>
            <a:t>кийяма</a:t>
          </a:r>
          <a:r>
            <a:rPr lang="ru-RU" i="1" dirty="0" smtClean="0">
              <a:latin typeface="Georgia" panose="02040502050405020303" pitchFamily="18" charset="0"/>
            </a:rPr>
            <a:t>)</a:t>
          </a:r>
          <a:endParaRPr lang="ru-RU" dirty="0">
            <a:latin typeface="Georgia" panose="02040502050405020303" pitchFamily="18" charset="0"/>
          </a:endParaRPr>
        </a:p>
      </dgm:t>
    </dgm:pt>
    <dgm:pt modelId="{8C230B8D-96A1-4B04-BFCB-377BBFBCCBC0}" type="parTrans" cxnId="{4CB83525-A74D-459F-9F8F-42FB2498A3F1}">
      <dgm:prSet/>
      <dgm:spPr/>
      <dgm:t>
        <a:bodyPr/>
        <a:lstStyle/>
        <a:p>
          <a:endParaRPr lang="ru-RU"/>
        </a:p>
      </dgm:t>
    </dgm:pt>
    <dgm:pt modelId="{158717A8-0FA6-4465-9AAD-A867DAB233A6}" type="sibTrans" cxnId="{4CB83525-A74D-459F-9F8F-42FB2498A3F1}">
      <dgm:prSet/>
      <dgm:spPr/>
      <dgm:t>
        <a:bodyPr/>
        <a:lstStyle/>
        <a:p>
          <a:endParaRPr lang="ru-RU"/>
        </a:p>
      </dgm:t>
    </dgm:pt>
    <dgm:pt modelId="{A02D2C41-B304-42C5-BF3A-540F24151C39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Учение об имамате-халифате (имама-</a:t>
          </a:r>
          <a:r>
            <a:rPr lang="ru-RU" dirty="0" err="1" smtClean="0">
              <a:latin typeface="Georgia" panose="02040502050405020303" pitchFamily="18" charset="0"/>
            </a:rPr>
            <a:t>хиляфа</a:t>
          </a:r>
          <a:r>
            <a:rPr lang="ru-RU" dirty="0" smtClean="0">
              <a:latin typeface="Georgia" panose="02040502050405020303" pitchFamily="18" charset="0"/>
            </a:rPr>
            <a:t>)</a:t>
          </a:r>
          <a:endParaRPr lang="ru-RU" dirty="0">
            <a:latin typeface="Georgia" panose="02040502050405020303" pitchFamily="18" charset="0"/>
          </a:endParaRPr>
        </a:p>
      </dgm:t>
    </dgm:pt>
    <dgm:pt modelId="{CF310519-6451-4F0C-97A5-C6D2AD8FF892}" type="parTrans" cxnId="{ABEF36EB-4A3B-48DF-943D-2922378E410C}">
      <dgm:prSet/>
      <dgm:spPr/>
      <dgm:t>
        <a:bodyPr/>
        <a:lstStyle/>
        <a:p>
          <a:endParaRPr lang="ru-RU"/>
        </a:p>
      </dgm:t>
    </dgm:pt>
    <dgm:pt modelId="{5F748AF8-4904-419B-8DE1-BD22B1EE78E6}" type="sibTrans" cxnId="{ABEF36EB-4A3B-48DF-943D-2922378E410C}">
      <dgm:prSet/>
      <dgm:spPr/>
      <dgm:t>
        <a:bodyPr/>
        <a:lstStyle/>
        <a:p>
          <a:endParaRPr lang="ru-RU"/>
        </a:p>
      </dgm:t>
    </dgm:pt>
    <dgm:pt modelId="{76EB1CC9-DD99-40AC-A249-1AD6A7DBEF7B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latin typeface="Georgia" panose="02040502050405020303" pitchFamily="18" charset="0"/>
            </a:rPr>
            <a:t>Вера в божественную справедливость, в правосудие </a:t>
          </a:r>
          <a:endParaRPr lang="en-US" dirty="0" smtClean="0">
            <a:latin typeface="Georgia" panose="02040502050405020303" pitchFamily="18" charset="0"/>
          </a:endParaRPr>
        </a:p>
        <a:p>
          <a:pPr>
            <a:spcAft>
              <a:spcPts val="0"/>
            </a:spcAft>
          </a:pPr>
          <a:r>
            <a:rPr lang="ru-RU" dirty="0" smtClean="0">
              <a:latin typeface="Georgia" panose="02040502050405020303" pitchFamily="18" charset="0"/>
            </a:rPr>
            <a:t>Аллаха (</a:t>
          </a:r>
          <a:r>
            <a:rPr lang="ru-RU" i="1" dirty="0" err="1" smtClean="0">
              <a:latin typeface="Georgia" panose="02040502050405020303" pitchFamily="18" charset="0"/>
            </a:rPr>
            <a:t>адль</a:t>
          </a:r>
          <a:r>
            <a:rPr lang="ru-RU" dirty="0" smtClean="0">
              <a:latin typeface="Georgia" panose="02040502050405020303" pitchFamily="18" charset="0"/>
            </a:rPr>
            <a:t>)</a:t>
          </a:r>
          <a:endParaRPr lang="ru-RU" dirty="0">
            <a:latin typeface="Georgia" panose="02040502050405020303" pitchFamily="18" charset="0"/>
          </a:endParaRPr>
        </a:p>
      </dgm:t>
    </dgm:pt>
    <dgm:pt modelId="{09EE875A-33D0-48DB-867B-4B6670E76336}" type="parTrans" cxnId="{6520FC6C-D7BD-4CD7-9A65-7BA2E1CB0C3B}">
      <dgm:prSet/>
      <dgm:spPr/>
      <dgm:t>
        <a:bodyPr/>
        <a:lstStyle/>
        <a:p>
          <a:endParaRPr lang="ru-RU"/>
        </a:p>
      </dgm:t>
    </dgm:pt>
    <dgm:pt modelId="{E8D7CB9E-E362-48D5-AB4C-B3DD03F761B2}" type="sibTrans" cxnId="{6520FC6C-D7BD-4CD7-9A65-7BA2E1CB0C3B}">
      <dgm:prSet/>
      <dgm:spPr/>
      <dgm:t>
        <a:bodyPr/>
        <a:lstStyle/>
        <a:p>
          <a:endParaRPr lang="ru-RU"/>
        </a:p>
      </dgm:t>
    </dgm:pt>
    <dgm:pt modelId="{7A148269-3FD7-4CE1-82C7-A149597C037D}" type="pres">
      <dgm:prSet presAssocID="{5C32966F-A728-4788-9DB2-11E7C1408F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2914F-45B6-460A-9B79-AC51CC6AEE6D}" type="pres">
      <dgm:prSet presAssocID="{78C04920-1D35-4EC7-A49B-B3AEDB0B6C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D8CBE-2B27-4BCB-9169-9FD61511248A}" type="pres">
      <dgm:prSet presAssocID="{7316D804-1D18-4C29-BBB8-AABCB30228A9}" presName="sibTrans" presStyleCnt="0"/>
      <dgm:spPr/>
    </dgm:pt>
    <dgm:pt modelId="{A1501E88-1453-4728-8386-7AD2EED342FE}" type="pres">
      <dgm:prSet presAssocID="{76EB1CC9-DD99-40AC-A249-1AD6A7DBEF7B}" presName="node" presStyleLbl="node1" presStyleIdx="1" presStyleCnt="5" custLinFactNeighborY="1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8B651-B677-4BAD-B721-91ADC171445C}" type="pres">
      <dgm:prSet presAssocID="{E8D7CB9E-E362-48D5-AB4C-B3DD03F761B2}" presName="sibTrans" presStyleCnt="0"/>
      <dgm:spPr/>
    </dgm:pt>
    <dgm:pt modelId="{AB52CE2C-6299-4168-9B1E-BAD0DA31F047}" type="pres">
      <dgm:prSet presAssocID="{839FA3DB-7C78-4B56-A00B-BD2AA79388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A5FD4-EBBE-4979-A7AD-C2FAC7794596}" type="pres">
      <dgm:prSet presAssocID="{05491BA9-88EB-4CC7-A9D9-4FF690F62E1C}" presName="sibTrans" presStyleCnt="0"/>
      <dgm:spPr/>
    </dgm:pt>
    <dgm:pt modelId="{70CE9E9A-019F-498B-A275-3E422E3CBA81}" type="pres">
      <dgm:prSet presAssocID="{96E6E5C8-AF3B-47BE-8D12-5C91EF4148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060B6-0543-41B3-AFE5-B3BFD1DC50F1}" type="pres">
      <dgm:prSet presAssocID="{158717A8-0FA6-4465-9AAD-A867DAB233A6}" presName="sibTrans" presStyleCnt="0"/>
      <dgm:spPr/>
    </dgm:pt>
    <dgm:pt modelId="{EE2313AA-CDEE-496F-8B6E-D7E15509BE3E}" type="pres">
      <dgm:prSet presAssocID="{A02D2C41-B304-42C5-BF3A-540F24151C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90AA15-72C2-4AC0-9580-C27E25B4372C}" type="presOf" srcId="{78C04920-1D35-4EC7-A49B-B3AEDB0B6C75}" destId="{1E42914F-45B6-460A-9B79-AC51CC6AEE6D}" srcOrd="0" destOrd="0" presId="urn:microsoft.com/office/officeart/2005/8/layout/default"/>
    <dgm:cxn modelId="{D5E32139-2B7D-4F58-92F4-439BB86FE176}" type="presOf" srcId="{5C32966F-A728-4788-9DB2-11E7C1408F0A}" destId="{7A148269-3FD7-4CE1-82C7-A149597C037D}" srcOrd="0" destOrd="0" presId="urn:microsoft.com/office/officeart/2005/8/layout/default"/>
    <dgm:cxn modelId="{EB3BCF5E-B75E-4F8C-A155-0FD088FC0DD8}" type="presOf" srcId="{76EB1CC9-DD99-40AC-A249-1AD6A7DBEF7B}" destId="{A1501E88-1453-4728-8386-7AD2EED342FE}" srcOrd="0" destOrd="0" presId="urn:microsoft.com/office/officeart/2005/8/layout/default"/>
    <dgm:cxn modelId="{4CB83525-A74D-459F-9F8F-42FB2498A3F1}" srcId="{5C32966F-A728-4788-9DB2-11E7C1408F0A}" destId="{96E6E5C8-AF3B-47BE-8D12-5C91EF4148F8}" srcOrd="3" destOrd="0" parTransId="{8C230B8D-96A1-4B04-BFCB-377BBFBCCBC0}" sibTransId="{158717A8-0FA6-4465-9AAD-A867DAB233A6}"/>
    <dgm:cxn modelId="{ABEF36EB-4A3B-48DF-943D-2922378E410C}" srcId="{5C32966F-A728-4788-9DB2-11E7C1408F0A}" destId="{A02D2C41-B304-42C5-BF3A-540F24151C39}" srcOrd="4" destOrd="0" parTransId="{CF310519-6451-4F0C-97A5-C6D2AD8FF892}" sibTransId="{5F748AF8-4904-419B-8DE1-BD22B1EE78E6}"/>
    <dgm:cxn modelId="{45B6029B-BB7E-432E-B1B1-A207002EB790}" srcId="{5C32966F-A728-4788-9DB2-11E7C1408F0A}" destId="{839FA3DB-7C78-4B56-A00B-BD2AA79388FF}" srcOrd="2" destOrd="0" parTransId="{13F98D82-E383-40C6-A513-559DB37EF77D}" sibTransId="{05491BA9-88EB-4CC7-A9D9-4FF690F62E1C}"/>
    <dgm:cxn modelId="{8F8E54D8-BD7C-49B9-B1BC-ED4B71DD77BE}" srcId="{5C32966F-A728-4788-9DB2-11E7C1408F0A}" destId="{78C04920-1D35-4EC7-A49B-B3AEDB0B6C75}" srcOrd="0" destOrd="0" parTransId="{619E776C-480C-4CA0-9EC2-8BBA53B4D389}" sibTransId="{7316D804-1D18-4C29-BBB8-AABCB30228A9}"/>
    <dgm:cxn modelId="{BF4B408D-FB55-4DAA-8B17-B2AA3E02EE0A}" type="presOf" srcId="{A02D2C41-B304-42C5-BF3A-540F24151C39}" destId="{EE2313AA-CDEE-496F-8B6E-D7E15509BE3E}" srcOrd="0" destOrd="0" presId="urn:microsoft.com/office/officeart/2005/8/layout/default"/>
    <dgm:cxn modelId="{E259892B-8FA4-4CCF-9D45-529BDADBD457}" type="presOf" srcId="{839FA3DB-7C78-4B56-A00B-BD2AA79388FF}" destId="{AB52CE2C-6299-4168-9B1E-BAD0DA31F047}" srcOrd="0" destOrd="0" presId="urn:microsoft.com/office/officeart/2005/8/layout/default"/>
    <dgm:cxn modelId="{472A769E-C680-42F2-A1EE-0DDB4657F793}" type="presOf" srcId="{96E6E5C8-AF3B-47BE-8D12-5C91EF4148F8}" destId="{70CE9E9A-019F-498B-A275-3E422E3CBA81}" srcOrd="0" destOrd="0" presId="urn:microsoft.com/office/officeart/2005/8/layout/default"/>
    <dgm:cxn modelId="{6520FC6C-D7BD-4CD7-9A65-7BA2E1CB0C3B}" srcId="{5C32966F-A728-4788-9DB2-11E7C1408F0A}" destId="{76EB1CC9-DD99-40AC-A249-1AD6A7DBEF7B}" srcOrd="1" destOrd="0" parTransId="{09EE875A-33D0-48DB-867B-4B6670E76336}" sibTransId="{E8D7CB9E-E362-48D5-AB4C-B3DD03F761B2}"/>
    <dgm:cxn modelId="{907EF3A0-142A-4DD7-A35F-A1B49C549DBD}" type="presParOf" srcId="{7A148269-3FD7-4CE1-82C7-A149597C037D}" destId="{1E42914F-45B6-460A-9B79-AC51CC6AEE6D}" srcOrd="0" destOrd="0" presId="urn:microsoft.com/office/officeart/2005/8/layout/default"/>
    <dgm:cxn modelId="{7A2D58B8-D0D5-4518-80D6-BD01540A3EBD}" type="presParOf" srcId="{7A148269-3FD7-4CE1-82C7-A149597C037D}" destId="{ADDD8CBE-2B27-4BCB-9169-9FD61511248A}" srcOrd="1" destOrd="0" presId="urn:microsoft.com/office/officeart/2005/8/layout/default"/>
    <dgm:cxn modelId="{32929670-7C57-402F-B17B-A9B03820965A}" type="presParOf" srcId="{7A148269-3FD7-4CE1-82C7-A149597C037D}" destId="{A1501E88-1453-4728-8386-7AD2EED342FE}" srcOrd="2" destOrd="0" presId="urn:microsoft.com/office/officeart/2005/8/layout/default"/>
    <dgm:cxn modelId="{E54830CE-9B92-46DC-B345-7DBC30849FD0}" type="presParOf" srcId="{7A148269-3FD7-4CE1-82C7-A149597C037D}" destId="{0918B651-B677-4BAD-B721-91ADC171445C}" srcOrd="3" destOrd="0" presId="urn:microsoft.com/office/officeart/2005/8/layout/default"/>
    <dgm:cxn modelId="{46CE7877-59DE-41C4-9C51-020EFEECE944}" type="presParOf" srcId="{7A148269-3FD7-4CE1-82C7-A149597C037D}" destId="{AB52CE2C-6299-4168-9B1E-BAD0DA31F047}" srcOrd="4" destOrd="0" presId="urn:microsoft.com/office/officeart/2005/8/layout/default"/>
    <dgm:cxn modelId="{79FD2B50-8E00-45C4-82A7-336047E071A5}" type="presParOf" srcId="{7A148269-3FD7-4CE1-82C7-A149597C037D}" destId="{055A5FD4-EBBE-4979-A7AD-C2FAC7794596}" srcOrd="5" destOrd="0" presId="urn:microsoft.com/office/officeart/2005/8/layout/default"/>
    <dgm:cxn modelId="{BF3B61B3-E13B-4601-9B1E-64BDAC599347}" type="presParOf" srcId="{7A148269-3FD7-4CE1-82C7-A149597C037D}" destId="{70CE9E9A-019F-498B-A275-3E422E3CBA81}" srcOrd="6" destOrd="0" presId="urn:microsoft.com/office/officeart/2005/8/layout/default"/>
    <dgm:cxn modelId="{4B140F08-6787-476C-B762-53D8F4A0F6B0}" type="presParOf" srcId="{7A148269-3FD7-4CE1-82C7-A149597C037D}" destId="{2FE060B6-0543-41B3-AFE5-B3BFD1DC50F1}" srcOrd="7" destOrd="0" presId="urn:microsoft.com/office/officeart/2005/8/layout/default"/>
    <dgm:cxn modelId="{CAEB1C18-B8F2-4A51-8C27-54C29E0C3C1E}" type="presParOf" srcId="{7A148269-3FD7-4CE1-82C7-A149597C037D}" destId="{EE2313AA-CDEE-496F-8B6E-D7E15509BE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32966F-A728-4788-9DB2-11E7C1408F0A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8C04920-1D35-4EC7-A49B-B3AEDB0B6C75}">
      <dgm:prSet phldrT="[Текст]"/>
      <dgm:spPr/>
      <dgm:t>
        <a:bodyPr/>
        <a:lstStyle/>
        <a:p>
          <a:r>
            <a:rPr lang="ru-RU" i="1" dirty="0" err="1" smtClean="0">
              <a:latin typeface="Georgia" panose="02040502050405020303" pitchFamily="18" charset="0"/>
            </a:rPr>
            <a:t>Шахада</a:t>
          </a:r>
          <a:r>
            <a:rPr lang="ru-RU" i="1" dirty="0" smtClean="0">
              <a:latin typeface="Georgia" panose="02040502050405020303" pitchFamily="18" charset="0"/>
            </a:rPr>
            <a:t> </a:t>
          </a:r>
          <a:r>
            <a:rPr lang="ru-RU" dirty="0" smtClean="0">
              <a:latin typeface="Georgia" panose="02040502050405020303" pitchFamily="18" charset="0"/>
            </a:rPr>
            <a:t>(араб, свидетельство) —. исповедание веры</a:t>
          </a:r>
          <a:endParaRPr lang="ru-RU" dirty="0">
            <a:latin typeface="Georgia" panose="02040502050405020303" pitchFamily="18" charset="0"/>
          </a:endParaRPr>
        </a:p>
      </dgm:t>
    </dgm:pt>
    <dgm:pt modelId="{619E776C-480C-4CA0-9EC2-8BBA53B4D389}" type="parTrans" cxnId="{8F8E54D8-BD7C-49B9-B1BC-ED4B71DD77BE}">
      <dgm:prSet/>
      <dgm:spPr/>
      <dgm:t>
        <a:bodyPr/>
        <a:lstStyle/>
        <a:p>
          <a:endParaRPr lang="ru-RU"/>
        </a:p>
      </dgm:t>
    </dgm:pt>
    <dgm:pt modelId="{7316D804-1D18-4C29-BBB8-AABCB30228A9}" type="sibTrans" cxnId="{8F8E54D8-BD7C-49B9-B1BC-ED4B71DD77BE}">
      <dgm:prSet/>
      <dgm:spPr/>
      <dgm:t>
        <a:bodyPr/>
        <a:lstStyle/>
        <a:p>
          <a:endParaRPr lang="ru-RU"/>
        </a:p>
      </dgm:t>
    </dgm:pt>
    <dgm:pt modelId="{839FA3DB-7C78-4B56-A00B-BD2AA79388FF}">
      <dgm:prSet phldrT="[Текст]"/>
      <dgm:spPr/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C</a:t>
          </a:r>
          <a:r>
            <a:rPr lang="ru-RU" dirty="0" err="1" smtClean="0">
              <a:latin typeface="Georgia" panose="02040502050405020303" pitchFamily="18" charset="0"/>
            </a:rPr>
            <a:t>облюдение</a:t>
          </a:r>
          <a:r>
            <a:rPr lang="ru-RU" dirty="0" smtClean="0">
              <a:latin typeface="Georgia" panose="02040502050405020303" pitchFamily="18" charset="0"/>
            </a:rPr>
            <a:t> поста (араб, </a:t>
          </a:r>
          <a:r>
            <a:rPr lang="ru-RU" i="1" dirty="0" err="1" smtClean="0">
              <a:latin typeface="Georgia" panose="02040502050405020303" pitchFamily="18" charset="0"/>
            </a:rPr>
            <a:t>саум</a:t>
          </a:r>
          <a:r>
            <a:rPr lang="ru-RU" i="1" dirty="0" smtClean="0">
              <a:latin typeface="Georgia" panose="02040502050405020303" pitchFamily="18" charset="0"/>
            </a:rPr>
            <a:t>) </a:t>
          </a:r>
          <a:r>
            <a:rPr lang="ru-RU" dirty="0" smtClean="0">
              <a:latin typeface="Georgia" panose="02040502050405020303" pitchFamily="18" charset="0"/>
            </a:rPr>
            <a:t>в рамадан</a:t>
          </a:r>
          <a:endParaRPr lang="ru-RU" dirty="0">
            <a:latin typeface="Georgia" panose="02040502050405020303" pitchFamily="18" charset="0"/>
          </a:endParaRPr>
        </a:p>
      </dgm:t>
    </dgm:pt>
    <dgm:pt modelId="{13F98D82-E383-40C6-A513-559DB37EF77D}" type="parTrans" cxnId="{45B6029B-BB7E-432E-B1B1-A207002EB790}">
      <dgm:prSet/>
      <dgm:spPr/>
      <dgm:t>
        <a:bodyPr/>
        <a:lstStyle/>
        <a:p>
          <a:endParaRPr lang="ru-RU"/>
        </a:p>
      </dgm:t>
    </dgm:pt>
    <dgm:pt modelId="{05491BA9-88EB-4CC7-A9D9-4FF690F62E1C}" type="sibTrans" cxnId="{45B6029B-BB7E-432E-B1B1-A207002EB790}">
      <dgm:prSet/>
      <dgm:spPr/>
      <dgm:t>
        <a:bodyPr/>
        <a:lstStyle/>
        <a:p>
          <a:endParaRPr lang="ru-RU"/>
        </a:p>
      </dgm:t>
    </dgm:pt>
    <dgm:pt modelId="{96E6E5C8-AF3B-47BE-8D12-5C91EF4148F8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Коранический налог в пользу нуждающихся (</a:t>
          </a:r>
          <a:r>
            <a:rPr lang="ru-RU" i="1" dirty="0" err="1" smtClean="0">
              <a:latin typeface="Georgia" panose="02040502050405020303" pitchFamily="18" charset="0"/>
            </a:rPr>
            <a:t>закят</a:t>
          </a:r>
          <a:r>
            <a:rPr lang="ru-RU" dirty="0" smtClean="0">
              <a:latin typeface="Georgia" panose="02040502050405020303" pitchFamily="18" charset="0"/>
            </a:rPr>
            <a:t>)</a:t>
          </a:r>
          <a:endParaRPr lang="ru-RU" dirty="0">
            <a:latin typeface="Georgia" panose="02040502050405020303" pitchFamily="18" charset="0"/>
          </a:endParaRPr>
        </a:p>
      </dgm:t>
    </dgm:pt>
    <dgm:pt modelId="{8C230B8D-96A1-4B04-BFCB-377BBFBCCBC0}" type="parTrans" cxnId="{4CB83525-A74D-459F-9F8F-42FB2498A3F1}">
      <dgm:prSet/>
      <dgm:spPr/>
      <dgm:t>
        <a:bodyPr/>
        <a:lstStyle/>
        <a:p>
          <a:endParaRPr lang="ru-RU"/>
        </a:p>
      </dgm:t>
    </dgm:pt>
    <dgm:pt modelId="{158717A8-0FA6-4465-9AAD-A867DAB233A6}" type="sibTrans" cxnId="{4CB83525-A74D-459F-9F8F-42FB2498A3F1}">
      <dgm:prSet/>
      <dgm:spPr/>
      <dgm:t>
        <a:bodyPr/>
        <a:lstStyle/>
        <a:p>
          <a:endParaRPr lang="ru-RU"/>
        </a:p>
      </dgm:t>
    </dgm:pt>
    <dgm:pt modelId="{A02D2C41-B304-42C5-BF3A-540F24151C39}">
      <dgm:prSet phldrT="[Текст]"/>
      <dgm:spPr/>
      <dgm:t>
        <a:bodyPr/>
        <a:lstStyle/>
        <a:p>
          <a:r>
            <a:rPr lang="ru-RU" dirty="0" smtClean="0">
              <a:latin typeface="Georgia" panose="02040502050405020303" pitchFamily="18" charset="0"/>
            </a:rPr>
            <a:t>Паломничество в Мекку (</a:t>
          </a:r>
          <a:r>
            <a:rPr lang="ru-RU" i="1" dirty="0" smtClean="0">
              <a:latin typeface="Georgia" panose="02040502050405020303" pitchFamily="18" charset="0"/>
            </a:rPr>
            <a:t>хадж</a:t>
          </a:r>
          <a:r>
            <a:rPr lang="ru-RU" dirty="0" smtClean="0">
              <a:latin typeface="Georgia" panose="02040502050405020303" pitchFamily="18" charset="0"/>
            </a:rPr>
            <a:t>)</a:t>
          </a:r>
          <a:endParaRPr lang="ru-RU" dirty="0">
            <a:latin typeface="Georgia" panose="02040502050405020303" pitchFamily="18" charset="0"/>
          </a:endParaRPr>
        </a:p>
      </dgm:t>
    </dgm:pt>
    <dgm:pt modelId="{CF310519-6451-4F0C-97A5-C6D2AD8FF892}" type="parTrans" cxnId="{ABEF36EB-4A3B-48DF-943D-2922378E410C}">
      <dgm:prSet/>
      <dgm:spPr/>
      <dgm:t>
        <a:bodyPr/>
        <a:lstStyle/>
        <a:p>
          <a:endParaRPr lang="ru-RU"/>
        </a:p>
      </dgm:t>
    </dgm:pt>
    <dgm:pt modelId="{5F748AF8-4904-419B-8DE1-BD22B1EE78E6}" type="sibTrans" cxnId="{ABEF36EB-4A3B-48DF-943D-2922378E410C}">
      <dgm:prSet/>
      <dgm:spPr/>
      <dgm:t>
        <a:bodyPr/>
        <a:lstStyle/>
        <a:p>
          <a:endParaRPr lang="ru-RU"/>
        </a:p>
      </dgm:t>
    </dgm:pt>
    <dgm:pt modelId="{76EB1CC9-DD99-40AC-A249-1AD6A7DBEF7B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latin typeface="Georgia" panose="02040502050405020303" pitchFamily="18" charset="0"/>
            </a:rPr>
            <a:t>Мусульманская каноническая молитва (араб, </a:t>
          </a:r>
          <a:r>
            <a:rPr lang="ru-RU" i="1" dirty="0" smtClean="0">
              <a:latin typeface="Georgia" panose="02040502050405020303" pitchFamily="18" charset="0"/>
            </a:rPr>
            <a:t>салат, </a:t>
          </a:r>
          <a:r>
            <a:rPr lang="ru-RU" dirty="0" smtClean="0">
              <a:latin typeface="Georgia" panose="02040502050405020303" pitchFamily="18" charset="0"/>
            </a:rPr>
            <a:t>перс, </a:t>
          </a:r>
          <a:r>
            <a:rPr lang="ru-RU" i="1" dirty="0" smtClean="0">
              <a:latin typeface="Georgia" panose="02040502050405020303" pitchFamily="18" charset="0"/>
            </a:rPr>
            <a:t>намаз)</a:t>
          </a:r>
          <a:endParaRPr lang="ru-RU" dirty="0">
            <a:latin typeface="Georgia" panose="02040502050405020303" pitchFamily="18" charset="0"/>
          </a:endParaRPr>
        </a:p>
      </dgm:t>
    </dgm:pt>
    <dgm:pt modelId="{09EE875A-33D0-48DB-867B-4B6670E76336}" type="parTrans" cxnId="{6520FC6C-D7BD-4CD7-9A65-7BA2E1CB0C3B}">
      <dgm:prSet/>
      <dgm:spPr/>
      <dgm:t>
        <a:bodyPr/>
        <a:lstStyle/>
        <a:p>
          <a:endParaRPr lang="ru-RU"/>
        </a:p>
      </dgm:t>
    </dgm:pt>
    <dgm:pt modelId="{E8D7CB9E-E362-48D5-AB4C-B3DD03F761B2}" type="sibTrans" cxnId="{6520FC6C-D7BD-4CD7-9A65-7BA2E1CB0C3B}">
      <dgm:prSet/>
      <dgm:spPr/>
      <dgm:t>
        <a:bodyPr/>
        <a:lstStyle/>
        <a:p>
          <a:endParaRPr lang="ru-RU"/>
        </a:p>
      </dgm:t>
    </dgm:pt>
    <dgm:pt modelId="{7A148269-3FD7-4CE1-82C7-A149597C037D}" type="pres">
      <dgm:prSet presAssocID="{5C32966F-A728-4788-9DB2-11E7C1408F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2914F-45B6-460A-9B79-AC51CC6AEE6D}" type="pres">
      <dgm:prSet presAssocID="{78C04920-1D35-4EC7-A49B-B3AEDB0B6C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D8CBE-2B27-4BCB-9169-9FD61511248A}" type="pres">
      <dgm:prSet presAssocID="{7316D804-1D18-4C29-BBB8-AABCB30228A9}" presName="sibTrans" presStyleCnt="0"/>
      <dgm:spPr/>
    </dgm:pt>
    <dgm:pt modelId="{A1501E88-1453-4728-8386-7AD2EED342FE}" type="pres">
      <dgm:prSet presAssocID="{76EB1CC9-DD99-40AC-A249-1AD6A7DBEF7B}" presName="node" presStyleLbl="node1" presStyleIdx="1" presStyleCnt="5" custLinFactNeighborY="1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8B651-B677-4BAD-B721-91ADC171445C}" type="pres">
      <dgm:prSet presAssocID="{E8D7CB9E-E362-48D5-AB4C-B3DD03F761B2}" presName="sibTrans" presStyleCnt="0"/>
      <dgm:spPr/>
    </dgm:pt>
    <dgm:pt modelId="{AB52CE2C-6299-4168-9B1E-BAD0DA31F047}" type="pres">
      <dgm:prSet presAssocID="{839FA3DB-7C78-4B56-A00B-BD2AA79388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A5FD4-EBBE-4979-A7AD-C2FAC7794596}" type="pres">
      <dgm:prSet presAssocID="{05491BA9-88EB-4CC7-A9D9-4FF690F62E1C}" presName="sibTrans" presStyleCnt="0"/>
      <dgm:spPr/>
    </dgm:pt>
    <dgm:pt modelId="{70CE9E9A-019F-498B-A275-3E422E3CBA81}" type="pres">
      <dgm:prSet presAssocID="{96E6E5C8-AF3B-47BE-8D12-5C91EF4148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060B6-0543-41B3-AFE5-B3BFD1DC50F1}" type="pres">
      <dgm:prSet presAssocID="{158717A8-0FA6-4465-9AAD-A867DAB233A6}" presName="sibTrans" presStyleCnt="0"/>
      <dgm:spPr/>
    </dgm:pt>
    <dgm:pt modelId="{EE2313AA-CDEE-496F-8B6E-D7E15509BE3E}" type="pres">
      <dgm:prSet presAssocID="{A02D2C41-B304-42C5-BF3A-540F24151C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90AA15-72C2-4AC0-9580-C27E25B4372C}" type="presOf" srcId="{78C04920-1D35-4EC7-A49B-B3AEDB0B6C75}" destId="{1E42914F-45B6-460A-9B79-AC51CC6AEE6D}" srcOrd="0" destOrd="0" presId="urn:microsoft.com/office/officeart/2005/8/layout/default"/>
    <dgm:cxn modelId="{D5E32139-2B7D-4F58-92F4-439BB86FE176}" type="presOf" srcId="{5C32966F-A728-4788-9DB2-11E7C1408F0A}" destId="{7A148269-3FD7-4CE1-82C7-A149597C037D}" srcOrd="0" destOrd="0" presId="urn:microsoft.com/office/officeart/2005/8/layout/default"/>
    <dgm:cxn modelId="{EB3BCF5E-B75E-4F8C-A155-0FD088FC0DD8}" type="presOf" srcId="{76EB1CC9-DD99-40AC-A249-1AD6A7DBEF7B}" destId="{A1501E88-1453-4728-8386-7AD2EED342FE}" srcOrd="0" destOrd="0" presId="urn:microsoft.com/office/officeart/2005/8/layout/default"/>
    <dgm:cxn modelId="{4CB83525-A74D-459F-9F8F-42FB2498A3F1}" srcId="{5C32966F-A728-4788-9DB2-11E7C1408F0A}" destId="{96E6E5C8-AF3B-47BE-8D12-5C91EF4148F8}" srcOrd="3" destOrd="0" parTransId="{8C230B8D-96A1-4B04-BFCB-377BBFBCCBC0}" sibTransId="{158717A8-0FA6-4465-9AAD-A867DAB233A6}"/>
    <dgm:cxn modelId="{ABEF36EB-4A3B-48DF-943D-2922378E410C}" srcId="{5C32966F-A728-4788-9DB2-11E7C1408F0A}" destId="{A02D2C41-B304-42C5-BF3A-540F24151C39}" srcOrd="4" destOrd="0" parTransId="{CF310519-6451-4F0C-97A5-C6D2AD8FF892}" sibTransId="{5F748AF8-4904-419B-8DE1-BD22B1EE78E6}"/>
    <dgm:cxn modelId="{45B6029B-BB7E-432E-B1B1-A207002EB790}" srcId="{5C32966F-A728-4788-9DB2-11E7C1408F0A}" destId="{839FA3DB-7C78-4B56-A00B-BD2AA79388FF}" srcOrd="2" destOrd="0" parTransId="{13F98D82-E383-40C6-A513-559DB37EF77D}" sibTransId="{05491BA9-88EB-4CC7-A9D9-4FF690F62E1C}"/>
    <dgm:cxn modelId="{8F8E54D8-BD7C-49B9-B1BC-ED4B71DD77BE}" srcId="{5C32966F-A728-4788-9DB2-11E7C1408F0A}" destId="{78C04920-1D35-4EC7-A49B-B3AEDB0B6C75}" srcOrd="0" destOrd="0" parTransId="{619E776C-480C-4CA0-9EC2-8BBA53B4D389}" sibTransId="{7316D804-1D18-4C29-BBB8-AABCB30228A9}"/>
    <dgm:cxn modelId="{BF4B408D-FB55-4DAA-8B17-B2AA3E02EE0A}" type="presOf" srcId="{A02D2C41-B304-42C5-BF3A-540F24151C39}" destId="{EE2313AA-CDEE-496F-8B6E-D7E15509BE3E}" srcOrd="0" destOrd="0" presId="urn:microsoft.com/office/officeart/2005/8/layout/default"/>
    <dgm:cxn modelId="{E259892B-8FA4-4CCF-9D45-529BDADBD457}" type="presOf" srcId="{839FA3DB-7C78-4B56-A00B-BD2AA79388FF}" destId="{AB52CE2C-6299-4168-9B1E-BAD0DA31F047}" srcOrd="0" destOrd="0" presId="urn:microsoft.com/office/officeart/2005/8/layout/default"/>
    <dgm:cxn modelId="{472A769E-C680-42F2-A1EE-0DDB4657F793}" type="presOf" srcId="{96E6E5C8-AF3B-47BE-8D12-5C91EF4148F8}" destId="{70CE9E9A-019F-498B-A275-3E422E3CBA81}" srcOrd="0" destOrd="0" presId="urn:microsoft.com/office/officeart/2005/8/layout/default"/>
    <dgm:cxn modelId="{6520FC6C-D7BD-4CD7-9A65-7BA2E1CB0C3B}" srcId="{5C32966F-A728-4788-9DB2-11E7C1408F0A}" destId="{76EB1CC9-DD99-40AC-A249-1AD6A7DBEF7B}" srcOrd="1" destOrd="0" parTransId="{09EE875A-33D0-48DB-867B-4B6670E76336}" sibTransId="{E8D7CB9E-E362-48D5-AB4C-B3DD03F761B2}"/>
    <dgm:cxn modelId="{907EF3A0-142A-4DD7-A35F-A1B49C549DBD}" type="presParOf" srcId="{7A148269-3FD7-4CE1-82C7-A149597C037D}" destId="{1E42914F-45B6-460A-9B79-AC51CC6AEE6D}" srcOrd="0" destOrd="0" presId="urn:microsoft.com/office/officeart/2005/8/layout/default"/>
    <dgm:cxn modelId="{7A2D58B8-D0D5-4518-80D6-BD01540A3EBD}" type="presParOf" srcId="{7A148269-3FD7-4CE1-82C7-A149597C037D}" destId="{ADDD8CBE-2B27-4BCB-9169-9FD61511248A}" srcOrd="1" destOrd="0" presId="urn:microsoft.com/office/officeart/2005/8/layout/default"/>
    <dgm:cxn modelId="{32929670-7C57-402F-B17B-A9B03820965A}" type="presParOf" srcId="{7A148269-3FD7-4CE1-82C7-A149597C037D}" destId="{A1501E88-1453-4728-8386-7AD2EED342FE}" srcOrd="2" destOrd="0" presId="urn:microsoft.com/office/officeart/2005/8/layout/default"/>
    <dgm:cxn modelId="{E54830CE-9B92-46DC-B345-7DBC30849FD0}" type="presParOf" srcId="{7A148269-3FD7-4CE1-82C7-A149597C037D}" destId="{0918B651-B677-4BAD-B721-91ADC171445C}" srcOrd="3" destOrd="0" presId="urn:microsoft.com/office/officeart/2005/8/layout/default"/>
    <dgm:cxn modelId="{46CE7877-59DE-41C4-9C51-020EFEECE944}" type="presParOf" srcId="{7A148269-3FD7-4CE1-82C7-A149597C037D}" destId="{AB52CE2C-6299-4168-9B1E-BAD0DA31F047}" srcOrd="4" destOrd="0" presId="urn:microsoft.com/office/officeart/2005/8/layout/default"/>
    <dgm:cxn modelId="{79FD2B50-8E00-45C4-82A7-336047E071A5}" type="presParOf" srcId="{7A148269-3FD7-4CE1-82C7-A149597C037D}" destId="{055A5FD4-EBBE-4979-A7AD-C2FAC7794596}" srcOrd="5" destOrd="0" presId="urn:microsoft.com/office/officeart/2005/8/layout/default"/>
    <dgm:cxn modelId="{BF3B61B3-E13B-4601-9B1E-64BDAC599347}" type="presParOf" srcId="{7A148269-3FD7-4CE1-82C7-A149597C037D}" destId="{70CE9E9A-019F-498B-A275-3E422E3CBA81}" srcOrd="6" destOrd="0" presId="urn:microsoft.com/office/officeart/2005/8/layout/default"/>
    <dgm:cxn modelId="{4B140F08-6787-476C-B762-53D8F4A0F6B0}" type="presParOf" srcId="{7A148269-3FD7-4CE1-82C7-A149597C037D}" destId="{2FE060B6-0543-41B3-AFE5-B3BFD1DC50F1}" srcOrd="7" destOrd="0" presId="urn:microsoft.com/office/officeart/2005/8/layout/default"/>
    <dgm:cxn modelId="{CAEB1C18-B8F2-4A51-8C27-54C29E0C3C1E}" type="presParOf" srcId="{7A148269-3FD7-4CE1-82C7-A149597C037D}" destId="{EE2313AA-CDEE-496F-8B6E-D7E15509BE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10A4B0-90CC-487C-B8B6-4A3D4E15D9E0}" type="doc">
      <dgm:prSet loTypeId="urn:microsoft.com/office/officeart/2005/8/layout/radial2" loCatId="relationship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2A8ABEF-6112-4414-94A0-C38ADDDB5037}">
      <dgm:prSet phldrT="[Текст]" custT="1"/>
      <dgm:spPr/>
      <dgm:t>
        <a:bodyPr/>
        <a:lstStyle/>
        <a:p>
          <a:r>
            <a:rPr lang="ru-RU" sz="2800" b="0" dirty="0" smtClean="0">
              <a:latin typeface="Georgia" panose="02040502050405020303" pitchFamily="18" charset="0"/>
            </a:rPr>
            <a:t>Сунниты</a:t>
          </a:r>
          <a:endParaRPr lang="ru-RU" sz="2800" b="0" dirty="0">
            <a:latin typeface="Georgia" panose="02040502050405020303" pitchFamily="18" charset="0"/>
          </a:endParaRPr>
        </a:p>
      </dgm:t>
    </dgm:pt>
    <dgm:pt modelId="{221BEFC5-3E7F-4BD1-BE91-ECD9560608EA}" type="parTrans" cxnId="{58F518F0-8B32-4C2E-84A5-F29D5B0B9DDD}">
      <dgm:prSet/>
      <dgm:spPr/>
      <dgm:t>
        <a:bodyPr/>
        <a:lstStyle/>
        <a:p>
          <a:endParaRPr lang="ru-RU"/>
        </a:p>
      </dgm:t>
    </dgm:pt>
    <dgm:pt modelId="{D9F1A39E-2C3B-4BE1-A44F-66D980D192C9}" type="sibTrans" cxnId="{58F518F0-8B32-4C2E-84A5-F29D5B0B9DDD}">
      <dgm:prSet/>
      <dgm:spPr/>
      <dgm:t>
        <a:bodyPr/>
        <a:lstStyle/>
        <a:p>
          <a:endParaRPr lang="ru-RU"/>
        </a:p>
      </dgm:t>
    </dgm:pt>
    <dgm:pt modelId="{5DB155E9-0DAD-48EA-97F8-2CFBE36DE63C}">
      <dgm:prSet phldrT="[Текст]" custT="1"/>
      <dgm:spPr/>
      <dgm:t>
        <a:bodyPr/>
        <a:lstStyle/>
        <a:p>
          <a:r>
            <a:rPr lang="ru-RU" sz="2800" dirty="0" smtClean="0">
              <a:latin typeface="Georgia" panose="02040502050405020303" pitchFamily="18" charset="0"/>
            </a:rPr>
            <a:t>Шииты</a:t>
          </a:r>
          <a:endParaRPr lang="ru-RU" sz="2800" b="0" dirty="0">
            <a:latin typeface="Georgia" panose="02040502050405020303" pitchFamily="18" charset="0"/>
          </a:endParaRPr>
        </a:p>
      </dgm:t>
    </dgm:pt>
    <dgm:pt modelId="{B4D2794F-D2D3-4900-8160-B4382168EE14}" type="parTrans" cxnId="{3DCA79F0-F37D-4BE4-8C3F-AB3B72443E83}">
      <dgm:prSet/>
      <dgm:spPr/>
      <dgm:t>
        <a:bodyPr/>
        <a:lstStyle/>
        <a:p>
          <a:endParaRPr lang="ru-RU"/>
        </a:p>
      </dgm:t>
    </dgm:pt>
    <dgm:pt modelId="{D9AC92A2-B960-4C07-AA17-ADC439ED8336}" type="sibTrans" cxnId="{3DCA79F0-F37D-4BE4-8C3F-AB3B72443E83}">
      <dgm:prSet/>
      <dgm:spPr/>
      <dgm:t>
        <a:bodyPr/>
        <a:lstStyle/>
        <a:p>
          <a:endParaRPr lang="ru-RU"/>
        </a:p>
      </dgm:t>
    </dgm:pt>
    <dgm:pt modelId="{3D71315D-AC04-4BCD-8207-5C313D965B34}" type="pres">
      <dgm:prSet presAssocID="{1A10A4B0-90CC-487C-B8B6-4A3D4E15D9E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A4CA7-4F85-4258-9CC7-FE8586F54AED}" type="pres">
      <dgm:prSet presAssocID="{1A10A4B0-90CC-487C-B8B6-4A3D4E15D9E0}" presName="cycle" presStyleCnt="0"/>
      <dgm:spPr/>
    </dgm:pt>
    <dgm:pt modelId="{3C374D4C-E61A-49F9-BFFB-7BAA7D113942}" type="pres">
      <dgm:prSet presAssocID="{1A10A4B0-90CC-487C-B8B6-4A3D4E15D9E0}" presName="centerShape" presStyleCnt="0"/>
      <dgm:spPr/>
    </dgm:pt>
    <dgm:pt modelId="{1208EDDE-49E0-47E5-8521-400144BB96EA}" type="pres">
      <dgm:prSet presAssocID="{1A10A4B0-90CC-487C-B8B6-4A3D4E15D9E0}" presName="connSite" presStyleLbl="node1" presStyleIdx="0" presStyleCnt="3"/>
      <dgm:spPr/>
    </dgm:pt>
    <dgm:pt modelId="{D12C6595-22E3-4C39-8EEE-0D37D35A34DA}" type="pres">
      <dgm:prSet presAssocID="{1A10A4B0-90CC-487C-B8B6-4A3D4E15D9E0}" presName="visible" presStyleLbl="node1" presStyleIdx="0" presStyleCnt="3" custScaleX="96483" custScaleY="82388" custLinFactNeighborX="18644" custLinFactNeighborY="-1322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B7E7C9-CF1A-4288-858B-4875F24B65CB}" type="pres">
      <dgm:prSet presAssocID="{221BEFC5-3E7F-4BD1-BE91-ECD9560608EA}" presName="Name25" presStyleLbl="parChTrans1D1" presStyleIdx="0" presStyleCnt="2"/>
      <dgm:spPr/>
      <dgm:t>
        <a:bodyPr/>
        <a:lstStyle/>
        <a:p>
          <a:endParaRPr lang="ru-RU"/>
        </a:p>
      </dgm:t>
    </dgm:pt>
    <dgm:pt modelId="{827909AA-0E73-4F2C-B9F7-188E4790637C}" type="pres">
      <dgm:prSet presAssocID="{12A8ABEF-6112-4414-94A0-C38ADDDB5037}" presName="node" presStyleCnt="0"/>
      <dgm:spPr/>
    </dgm:pt>
    <dgm:pt modelId="{F577B325-0441-4369-B261-AC0602C9E67A}" type="pres">
      <dgm:prSet presAssocID="{12A8ABEF-6112-4414-94A0-C38ADDDB5037}" presName="parentNode" presStyleLbl="node1" presStyleIdx="1" presStyleCnt="3" custScaleX="135377" custLinFactNeighborX="52411" custLinFactNeighborY="-5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2872F-A44E-42FC-887C-5A928CD2584F}" type="pres">
      <dgm:prSet presAssocID="{12A8ABEF-6112-4414-94A0-C38ADDDB503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19692-ECED-471B-906E-A75AAC9B2DA1}" type="pres">
      <dgm:prSet presAssocID="{B4D2794F-D2D3-4900-8160-B4382168EE14}" presName="Name25" presStyleLbl="parChTrans1D1" presStyleIdx="1" presStyleCnt="2"/>
      <dgm:spPr/>
      <dgm:t>
        <a:bodyPr/>
        <a:lstStyle/>
        <a:p>
          <a:endParaRPr lang="ru-RU"/>
        </a:p>
      </dgm:t>
    </dgm:pt>
    <dgm:pt modelId="{D82A95B2-EBF0-4574-9CCC-50B51A812670}" type="pres">
      <dgm:prSet presAssocID="{5DB155E9-0DAD-48EA-97F8-2CFBE36DE63C}" presName="node" presStyleCnt="0"/>
      <dgm:spPr/>
    </dgm:pt>
    <dgm:pt modelId="{EA83A29A-6BFE-4E73-9E0D-3F09C6C45EC6}" type="pres">
      <dgm:prSet presAssocID="{5DB155E9-0DAD-48EA-97F8-2CFBE36DE63C}" presName="parentNode" presStyleLbl="node1" presStyleIdx="2" presStyleCnt="3" custScaleX="129951" custLinFactX="33406" custLinFactNeighborX="100000" custLinFactNeighborY="-609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455D4-8E74-436D-B376-037776408CE1}" type="pres">
      <dgm:prSet presAssocID="{5DB155E9-0DAD-48EA-97F8-2CFBE36DE63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222AF47-3E1E-4627-8C50-2ECBCD3ADAE8}" type="presOf" srcId="{B4D2794F-D2D3-4900-8160-B4382168EE14}" destId="{36619692-ECED-471B-906E-A75AAC9B2DA1}" srcOrd="0" destOrd="0" presId="urn:microsoft.com/office/officeart/2005/8/layout/radial2"/>
    <dgm:cxn modelId="{3DCA79F0-F37D-4BE4-8C3F-AB3B72443E83}" srcId="{1A10A4B0-90CC-487C-B8B6-4A3D4E15D9E0}" destId="{5DB155E9-0DAD-48EA-97F8-2CFBE36DE63C}" srcOrd="1" destOrd="0" parTransId="{B4D2794F-D2D3-4900-8160-B4382168EE14}" sibTransId="{D9AC92A2-B960-4C07-AA17-ADC439ED8336}"/>
    <dgm:cxn modelId="{F4BD8238-1F49-4B28-85BC-17B7A3311178}" type="presOf" srcId="{221BEFC5-3E7F-4BD1-BE91-ECD9560608EA}" destId="{B3B7E7C9-CF1A-4288-858B-4875F24B65CB}" srcOrd="0" destOrd="0" presId="urn:microsoft.com/office/officeart/2005/8/layout/radial2"/>
    <dgm:cxn modelId="{33D31D77-55D8-489E-BD40-C6F60003F15D}" type="presOf" srcId="{12A8ABEF-6112-4414-94A0-C38ADDDB5037}" destId="{F577B325-0441-4369-B261-AC0602C9E67A}" srcOrd="0" destOrd="0" presId="urn:microsoft.com/office/officeart/2005/8/layout/radial2"/>
    <dgm:cxn modelId="{541BD6CE-D104-48CE-B1DF-4FA6C152F583}" type="presOf" srcId="{5DB155E9-0DAD-48EA-97F8-2CFBE36DE63C}" destId="{EA83A29A-6BFE-4E73-9E0D-3F09C6C45EC6}" srcOrd="0" destOrd="0" presId="urn:microsoft.com/office/officeart/2005/8/layout/radial2"/>
    <dgm:cxn modelId="{58F518F0-8B32-4C2E-84A5-F29D5B0B9DDD}" srcId="{1A10A4B0-90CC-487C-B8B6-4A3D4E15D9E0}" destId="{12A8ABEF-6112-4414-94A0-C38ADDDB5037}" srcOrd="0" destOrd="0" parTransId="{221BEFC5-3E7F-4BD1-BE91-ECD9560608EA}" sibTransId="{D9F1A39E-2C3B-4BE1-A44F-66D980D192C9}"/>
    <dgm:cxn modelId="{66E51CD4-E2D6-4194-A337-C3ABA2D6E4E7}" type="presOf" srcId="{1A10A4B0-90CC-487C-B8B6-4A3D4E15D9E0}" destId="{3D71315D-AC04-4BCD-8207-5C313D965B34}" srcOrd="0" destOrd="0" presId="urn:microsoft.com/office/officeart/2005/8/layout/radial2"/>
    <dgm:cxn modelId="{13BBC8D4-EC1B-4858-B39D-3CF79D7A3464}" type="presParOf" srcId="{3D71315D-AC04-4BCD-8207-5C313D965B34}" destId="{C21A4CA7-4F85-4258-9CC7-FE8586F54AED}" srcOrd="0" destOrd="0" presId="urn:microsoft.com/office/officeart/2005/8/layout/radial2"/>
    <dgm:cxn modelId="{8812B49A-AA9E-4F7E-B7A6-6BF952AFC298}" type="presParOf" srcId="{C21A4CA7-4F85-4258-9CC7-FE8586F54AED}" destId="{3C374D4C-E61A-49F9-BFFB-7BAA7D113942}" srcOrd="0" destOrd="0" presId="urn:microsoft.com/office/officeart/2005/8/layout/radial2"/>
    <dgm:cxn modelId="{98897F13-228B-46C2-8764-49AFB8FB8A45}" type="presParOf" srcId="{3C374D4C-E61A-49F9-BFFB-7BAA7D113942}" destId="{1208EDDE-49E0-47E5-8521-400144BB96EA}" srcOrd="0" destOrd="0" presId="urn:microsoft.com/office/officeart/2005/8/layout/radial2"/>
    <dgm:cxn modelId="{89C8E0A5-28B9-449B-918D-6F23A4B16187}" type="presParOf" srcId="{3C374D4C-E61A-49F9-BFFB-7BAA7D113942}" destId="{D12C6595-22E3-4C39-8EEE-0D37D35A34DA}" srcOrd="1" destOrd="0" presId="urn:microsoft.com/office/officeart/2005/8/layout/radial2"/>
    <dgm:cxn modelId="{784D423F-B425-43F7-8224-F07623412706}" type="presParOf" srcId="{C21A4CA7-4F85-4258-9CC7-FE8586F54AED}" destId="{B3B7E7C9-CF1A-4288-858B-4875F24B65CB}" srcOrd="1" destOrd="0" presId="urn:microsoft.com/office/officeart/2005/8/layout/radial2"/>
    <dgm:cxn modelId="{995D4175-ED8D-44B9-A255-7F8F2EFE386B}" type="presParOf" srcId="{C21A4CA7-4F85-4258-9CC7-FE8586F54AED}" destId="{827909AA-0E73-4F2C-B9F7-188E4790637C}" srcOrd="2" destOrd="0" presId="urn:microsoft.com/office/officeart/2005/8/layout/radial2"/>
    <dgm:cxn modelId="{5218BCAB-1900-432E-B7FA-92627919D875}" type="presParOf" srcId="{827909AA-0E73-4F2C-B9F7-188E4790637C}" destId="{F577B325-0441-4369-B261-AC0602C9E67A}" srcOrd="0" destOrd="0" presId="urn:microsoft.com/office/officeart/2005/8/layout/radial2"/>
    <dgm:cxn modelId="{9902E1BB-9A3E-419E-9EF5-B4CA5F2D23D4}" type="presParOf" srcId="{827909AA-0E73-4F2C-B9F7-188E4790637C}" destId="{6462872F-A44E-42FC-887C-5A928CD2584F}" srcOrd="1" destOrd="0" presId="urn:microsoft.com/office/officeart/2005/8/layout/radial2"/>
    <dgm:cxn modelId="{E64E8A0D-CB26-4504-A03E-453CEBD06AF9}" type="presParOf" srcId="{C21A4CA7-4F85-4258-9CC7-FE8586F54AED}" destId="{36619692-ECED-471B-906E-A75AAC9B2DA1}" srcOrd="3" destOrd="0" presId="urn:microsoft.com/office/officeart/2005/8/layout/radial2"/>
    <dgm:cxn modelId="{ADA051B7-433D-4DBC-A388-8EB672164986}" type="presParOf" srcId="{C21A4CA7-4F85-4258-9CC7-FE8586F54AED}" destId="{D82A95B2-EBF0-4574-9CCC-50B51A812670}" srcOrd="4" destOrd="0" presId="urn:microsoft.com/office/officeart/2005/8/layout/radial2"/>
    <dgm:cxn modelId="{F58F5504-07FC-482D-A2FB-3FBEAB6A707F}" type="presParOf" srcId="{D82A95B2-EBF0-4574-9CCC-50B51A812670}" destId="{EA83A29A-6BFE-4E73-9E0D-3F09C6C45EC6}" srcOrd="0" destOrd="0" presId="urn:microsoft.com/office/officeart/2005/8/layout/radial2"/>
    <dgm:cxn modelId="{A9791ADA-FA7C-4E97-921A-BF05AB4539C5}" type="presParOf" srcId="{D82A95B2-EBF0-4574-9CCC-50B51A812670}" destId="{C35455D4-8E74-436D-B376-037776408CE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C3C7A-3A36-46D0-8349-D77759D8D1A5}">
      <dsp:nvSpPr>
        <dsp:cNvPr id="0" name=""/>
        <dsp:cNvSpPr/>
      </dsp:nvSpPr>
      <dsp:spPr>
        <a:xfrm rot="1087967">
          <a:off x="2880661" y="3294049"/>
          <a:ext cx="751020" cy="71015"/>
        </a:xfrm>
        <a:custGeom>
          <a:avLst/>
          <a:gdLst/>
          <a:ahLst/>
          <a:cxnLst/>
          <a:rect l="0" t="0" r="0" b="0"/>
          <a:pathLst>
            <a:path>
              <a:moveTo>
                <a:pt x="0" y="35507"/>
              </a:moveTo>
              <a:lnTo>
                <a:pt x="751020" y="35507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7E7C9-CF1A-4288-858B-4875F24B65CB}">
      <dsp:nvSpPr>
        <dsp:cNvPr id="0" name=""/>
        <dsp:cNvSpPr/>
      </dsp:nvSpPr>
      <dsp:spPr>
        <a:xfrm rot="20141727">
          <a:off x="2866298" y="2093939"/>
          <a:ext cx="744930" cy="71015"/>
        </a:xfrm>
        <a:custGeom>
          <a:avLst/>
          <a:gdLst/>
          <a:ahLst/>
          <a:cxnLst/>
          <a:rect l="0" t="0" r="0" b="0"/>
          <a:pathLst>
            <a:path>
              <a:moveTo>
                <a:pt x="0" y="35507"/>
              </a:moveTo>
              <a:lnTo>
                <a:pt x="744930" y="35507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C6595-22E3-4C39-8EEE-0D37D35A34DA}">
      <dsp:nvSpPr>
        <dsp:cNvPr id="0" name=""/>
        <dsp:cNvSpPr/>
      </dsp:nvSpPr>
      <dsp:spPr>
        <a:xfrm>
          <a:off x="531" y="1116637"/>
          <a:ext cx="3410327" cy="34103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77B325-0441-4369-B261-AC0602C9E67A}">
      <dsp:nvSpPr>
        <dsp:cNvPr id="0" name=""/>
        <dsp:cNvSpPr/>
      </dsp:nvSpPr>
      <dsp:spPr>
        <a:xfrm>
          <a:off x="3493615" y="628696"/>
          <a:ext cx="1909127" cy="19091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Georgia" panose="02040502050405020303" pitchFamily="18" charset="0"/>
            </a:rPr>
            <a:t>хинаяна</a:t>
          </a:r>
          <a:endParaRPr lang="ru-RU" sz="2600" kern="1200" dirty="0">
            <a:latin typeface="Georgia" panose="02040502050405020303" pitchFamily="18" charset="0"/>
          </a:endParaRPr>
        </a:p>
      </dsp:txBody>
      <dsp:txXfrm>
        <a:off x="3773200" y="908281"/>
        <a:ext cx="1349957" cy="1349957"/>
      </dsp:txXfrm>
    </dsp:sp>
    <dsp:sp modelId="{6462872F-A44E-42FC-887C-5A928CD2584F}">
      <dsp:nvSpPr>
        <dsp:cNvPr id="0" name=""/>
        <dsp:cNvSpPr/>
      </dsp:nvSpPr>
      <dsp:spPr>
        <a:xfrm>
          <a:off x="5593654" y="628696"/>
          <a:ext cx="2863690" cy="190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anose="02040502050405020303" pitchFamily="18" charset="0"/>
            </a:rPr>
            <a:t>Узкий путь освобождения;</a:t>
          </a:r>
          <a:endParaRPr lang="ru-RU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anose="02040502050405020303" pitchFamily="18" charset="0"/>
            </a:rPr>
            <a:t>Членство в </a:t>
          </a:r>
          <a:r>
            <a:rPr lang="ru-RU" sz="1800" kern="1200" dirty="0" err="1" smtClean="0">
              <a:latin typeface="Georgia" panose="02040502050405020303" pitchFamily="18" charset="0"/>
            </a:rPr>
            <a:t>сангхе</a:t>
          </a:r>
          <a:r>
            <a:rPr lang="ru-RU" sz="1800" kern="1200" dirty="0" smtClean="0">
              <a:latin typeface="Georgia" panose="02040502050405020303" pitchFamily="18" charset="0"/>
            </a:rPr>
            <a:t>;</a:t>
          </a:r>
          <a:endParaRPr lang="ru-RU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anose="02040502050405020303" pitchFamily="18" charset="0"/>
            </a:rPr>
            <a:t>Простота обрядов;</a:t>
          </a:r>
          <a:endParaRPr lang="ru-RU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anose="02040502050405020303" pitchFamily="18" charset="0"/>
            </a:rPr>
            <a:t>Менее значим и сложен пантеон</a:t>
          </a:r>
          <a:endParaRPr lang="ru-RU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Georgia" panose="02040502050405020303" pitchFamily="18" charset="0"/>
          </a:endParaRPr>
        </a:p>
      </dsp:txBody>
      <dsp:txXfrm>
        <a:off x="5593654" y="628696"/>
        <a:ext cx="2863690" cy="1909127"/>
      </dsp:txXfrm>
    </dsp:sp>
    <dsp:sp modelId="{83FD7E3E-7A89-46B6-A09C-3668D0963646}">
      <dsp:nvSpPr>
        <dsp:cNvPr id="0" name=""/>
        <dsp:cNvSpPr/>
      </dsp:nvSpPr>
      <dsp:spPr>
        <a:xfrm>
          <a:off x="3565627" y="2788939"/>
          <a:ext cx="1909127" cy="19091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Georgia" panose="02040502050405020303" pitchFamily="18" charset="0"/>
            </a:rPr>
            <a:t>махаяна</a:t>
          </a:r>
          <a:endParaRPr lang="ru-RU" sz="2600" kern="1200" dirty="0">
            <a:latin typeface="Georgia" panose="02040502050405020303" pitchFamily="18" charset="0"/>
          </a:endParaRPr>
        </a:p>
      </dsp:txBody>
      <dsp:txXfrm>
        <a:off x="3845212" y="3068524"/>
        <a:ext cx="1349957" cy="1349957"/>
      </dsp:txXfrm>
    </dsp:sp>
    <dsp:sp modelId="{BBE22368-0EC2-4C35-A568-A4688ED7BA4C}">
      <dsp:nvSpPr>
        <dsp:cNvPr id="0" name=""/>
        <dsp:cNvSpPr/>
      </dsp:nvSpPr>
      <dsp:spPr>
        <a:xfrm>
          <a:off x="5665667" y="2788939"/>
          <a:ext cx="2863690" cy="190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anose="02040502050405020303" pitchFamily="18" charset="0"/>
            </a:rPr>
            <a:t>Широкий путь освобождения;</a:t>
          </a:r>
          <a:endParaRPr lang="ru-RU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anose="02040502050405020303" pitchFamily="18" charset="0"/>
            </a:rPr>
            <a:t>Значимость молитв, обрядов, эмоциональной  и иррациональной связи с высшими существами;</a:t>
          </a:r>
          <a:endParaRPr lang="ru-RU" sz="1800" kern="1200" dirty="0">
            <a:latin typeface="Georgia" panose="0204050205040502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Georgia" panose="02040502050405020303" pitchFamily="18" charset="0"/>
            </a:rPr>
            <a:t>Усложнение пантеона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5665667" y="2788939"/>
        <a:ext cx="2863690" cy="1909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19692-ECED-471B-906E-A75AAC9B2DA1}">
      <dsp:nvSpPr>
        <dsp:cNvPr id="0" name=""/>
        <dsp:cNvSpPr/>
      </dsp:nvSpPr>
      <dsp:spPr>
        <a:xfrm rot="1029567">
          <a:off x="2727584" y="3352485"/>
          <a:ext cx="1800783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1800783" y="28256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C3C7A-3A36-46D0-8349-D77759D8D1A5}">
      <dsp:nvSpPr>
        <dsp:cNvPr id="0" name=""/>
        <dsp:cNvSpPr/>
      </dsp:nvSpPr>
      <dsp:spPr>
        <a:xfrm rot="21241274">
          <a:off x="2757782" y="2504860"/>
          <a:ext cx="3632958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3632958" y="28256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7E7C9-CF1A-4288-858B-4875F24B65CB}">
      <dsp:nvSpPr>
        <dsp:cNvPr id="0" name=""/>
        <dsp:cNvSpPr/>
      </dsp:nvSpPr>
      <dsp:spPr>
        <a:xfrm rot="20105530">
          <a:off x="2695648" y="2026392"/>
          <a:ext cx="1548481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1548481" y="28256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C6595-22E3-4C39-8EEE-0D37D35A34DA}">
      <dsp:nvSpPr>
        <dsp:cNvPr id="0" name=""/>
        <dsp:cNvSpPr/>
      </dsp:nvSpPr>
      <dsp:spPr>
        <a:xfrm>
          <a:off x="460838" y="1464845"/>
          <a:ext cx="2713911" cy="27139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77B325-0441-4369-B261-AC0602C9E67A}">
      <dsp:nvSpPr>
        <dsp:cNvPr id="0" name=""/>
        <dsp:cNvSpPr/>
      </dsp:nvSpPr>
      <dsp:spPr>
        <a:xfrm>
          <a:off x="4096385" y="571499"/>
          <a:ext cx="1628346" cy="16283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Georgia" panose="02040502050405020303" pitchFamily="18" charset="0"/>
            </a:rPr>
            <a:t>Учение о Боге</a:t>
          </a:r>
          <a:endParaRPr lang="ru-RU" sz="2400" b="0" kern="1200" dirty="0">
            <a:latin typeface="Georgia" panose="02040502050405020303" pitchFamily="18" charset="0"/>
          </a:endParaRPr>
        </a:p>
      </dsp:txBody>
      <dsp:txXfrm>
        <a:off x="4334851" y="809965"/>
        <a:ext cx="1151414" cy="1151414"/>
      </dsp:txXfrm>
    </dsp:sp>
    <dsp:sp modelId="{83FD7E3E-7A89-46B6-A09C-3668D0963646}">
      <dsp:nvSpPr>
        <dsp:cNvPr id="0" name=""/>
        <dsp:cNvSpPr/>
      </dsp:nvSpPr>
      <dsp:spPr>
        <a:xfrm>
          <a:off x="6373944" y="1348773"/>
          <a:ext cx="2007393" cy="17814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Georgia" panose="02040502050405020303" pitchFamily="18" charset="0"/>
            </a:rPr>
            <a:t>Учение о Богочеловеке (</a:t>
          </a:r>
          <a:r>
            <a:rPr lang="ru-RU" sz="1400" b="1" kern="1200" dirty="0" err="1" smtClean="0">
              <a:latin typeface="Georgia" panose="02040502050405020303" pitchFamily="18" charset="0"/>
            </a:rPr>
            <a:t>христология</a:t>
          </a:r>
          <a:r>
            <a:rPr lang="ru-RU" sz="1400" b="1" kern="1200" dirty="0" smtClean="0">
              <a:latin typeface="Georgia" panose="02040502050405020303" pitchFamily="18" charset="0"/>
            </a:rPr>
            <a:t>) </a:t>
          </a:r>
          <a:endParaRPr lang="ru-RU" sz="1400" b="1" kern="1200" dirty="0">
            <a:latin typeface="Georgia" panose="02040502050405020303" pitchFamily="18" charset="0"/>
          </a:endParaRPr>
        </a:p>
      </dsp:txBody>
      <dsp:txXfrm>
        <a:off x="6667920" y="1609666"/>
        <a:ext cx="1419441" cy="1259706"/>
      </dsp:txXfrm>
    </dsp:sp>
    <dsp:sp modelId="{EA83A29A-6BFE-4E73-9E0D-3F09C6C45EC6}">
      <dsp:nvSpPr>
        <dsp:cNvPr id="0" name=""/>
        <dsp:cNvSpPr/>
      </dsp:nvSpPr>
      <dsp:spPr>
        <a:xfrm>
          <a:off x="4400550" y="3148975"/>
          <a:ext cx="2227204" cy="16283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Georgia" panose="02040502050405020303" pitchFamily="18" charset="0"/>
            </a:rPr>
            <a:t>Антропология</a:t>
          </a:r>
          <a:r>
            <a:rPr lang="ru-RU" sz="1400" b="0" kern="1200" dirty="0" smtClean="0">
              <a:latin typeface="Georgia" panose="02040502050405020303" pitchFamily="18" charset="0"/>
            </a:rPr>
            <a:t> </a:t>
          </a:r>
          <a:endParaRPr lang="ru-RU" sz="1400" b="0" kern="1200" dirty="0">
            <a:latin typeface="Georgia" panose="02040502050405020303" pitchFamily="18" charset="0"/>
          </a:endParaRPr>
        </a:p>
      </dsp:txBody>
      <dsp:txXfrm>
        <a:off x="4726716" y="3387441"/>
        <a:ext cx="1574872" cy="1151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C3C7A-3A36-46D0-8349-D77759D8D1A5}">
      <dsp:nvSpPr>
        <dsp:cNvPr id="0" name=""/>
        <dsp:cNvSpPr/>
      </dsp:nvSpPr>
      <dsp:spPr>
        <a:xfrm rot="724939">
          <a:off x="1469701" y="3178084"/>
          <a:ext cx="2245047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2245047" y="30673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7E7C9-CF1A-4288-858B-4875F24B65CB}">
      <dsp:nvSpPr>
        <dsp:cNvPr id="0" name=""/>
        <dsp:cNvSpPr/>
      </dsp:nvSpPr>
      <dsp:spPr>
        <a:xfrm rot="20778393">
          <a:off x="1462400" y="2203262"/>
          <a:ext cx="2263400" cy="61347"/>
        </a:xfrm>
        <a:custGeom>
          <a:avLst/>
          <a:gdLst/>
          <a:ahLst/>
          <a:cxnLst/>
          <a:rect l="0" t="0" r="0" b="0"/>
          <a:pathLst>
            <a:path>
              <a:moveTo>
                <a:pt x="0" y="30673"/>
              </a:moveTo>
              <a:lnTo>
                <a:pt x="2263400" y="30673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C6595-22E3-4C39-8EEE-0D37D35A34DA}">
      <dsp:nvSpPr>
        <dsp:cNvPr id="0" name=""/>
        <dsp:cNvSpPr/>
      </dsp:nvSpPr>
      <dsp:spPr>
        <a:xfrm>
          <a:off x="214302" y="1298934"/>
          <a:ext cx="2946050" cy="29460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77B325-0441-4369-B261-AC0602C9E67A}">
      <dsp:nvSpPr>
        <dsp:cNvPr id="0" name=""/>
        <dsp:cNvSpPr/>
      </dsp:nvSpPr>
      <dsp:spPr>
        <a:xfrm>
          <a:off x="3500466" y="329722"/>
          <a:ext cx="4315827" cy="23151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Georgia" panose="02040502050405020303" pitchFamily="18" charset="0"/>
            </a:rPr>
            <a:t>К 1054 г. Официально провозглашено и в </a:t>
          </a:r>
          <a:r>
            <a:rPr lang="en-US" sz="2400" b="0" kern="1200" dirty="0" smtClean="0">
              <a:latin typeface="Georgia" panose="02040502050405020303" pitchFamily="18" charset="0"/>
            </a:rPr>
            <a:t>XIII </a:t>
          </a:r>
          <a:r>
            <a:rPr lang="ru-RU" sz="2400" b="0" kern="1200" dirty="0" smtClean="0">
              <a:latin typeface="Georgia" panose="02040502050405020303" pitchFamily="18" charset="0"/>
            </a:rPr>
            <a:t>в. </a:t>
          </a:r>
          <a:r>
            <a:rPr lang="ru-RU" sz="2400" b="0" kern="1200" dirty="0" smtClean="0">
              <a:latin typeface="Georgia" panose="02040502050405020303" pitchFamily="18" charset="0"/>
            </a:rPr>
            <a:t>произошло </a:t>
          </a:r>
          <a:r>
            <a:rPr lang="ru-RU" sz="2400" b="0" kern="1200" dirty="0" smtClean="0">
              <a:latin typeface="Georgia" panose="02040502050405020303" pitchFamily="18" charset="0"/>
            </a:rPr>
            <a:t>разделение церквей</a:t>
          </a:r>
          <a:endParaRPr lang="ru-RU" sz="2400" b="0" kern="1200" dirty="0">
            <a:latin typeface="Georgia" panose="02040502050405020303" pitchFamily="18" charset="0"/>
          </a:endParaRPr>
        </a:p>
      </dsp:txBody>
      <dsp:txXfrm>
        <a:off x="4132504" y="668773"/>
        <a:ext cx="3051751" cy="1637086"/>
      </dsp:txXfrm>
    </dsp:sp>
    <dsp:sp modelId="{83FD7E3E-7A89-46B6-A09C-3668D0963646}">
      <dsp:nvSpPr>
        <dsp:cNvPr id="0" name=""/>
        <dsp:cNvSpPr/>
      </dsp:nvSpPr>
      <dsp:spPr>
        <a:xfrm>
          <a:off x="3500457" y="2643202"/>
          <a:ext cx="4999335" cy="25900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Georgia" panose="02040502050405020303" pitchFamily="18" charset="0"/>
            </a:rPr>
            <a:t>Появляется православная (центр -  Константинополь) и католическая (центр – Рим) </a:t>
          </a:r>
          <a:endParaRPr lang="ru-RU" sz="2400" b="0" kern="1200" dirty="0">
            <a:latin typeface="Georgia" panose="02040502050405020303" pitchFamily="18" charset="0"/>
          </a:endParaRPr>
        </a:p>
      </dsp:txBody>
      <dsp:txXfrm>
        <a:off x="4232593" y="3022512"/>
        <a:ext cx="3535063" cy="1831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19692-ECED-471B-906E-A75AAC9B2DA1}">
      <dsp:nvSpPr>
        <dsp:cNvPr id="0" name=""/>
        <dsp:cNvSpPr/>
      </dsp:nvSpPr>
      <dsp:spPr>
        <a:xfrm rot="798220">
          <a:off x="2417643" y="3383376"/>
          <a:ext cx="3174358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3174358" y="28256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C3C7A-3A36-46D0-8349-D77759D8D1A5}">
      <dsp:nvSpPr>
        <dsp:cNvPr id="0" name=""/>
        <dsp:cNvSpPr/>
      </dsp:nvSpPr>
      <dsp:spPr>
        <a:xfrm rot="21192918">
          <a:off x="2449510" y="2499595"/>
          <a:ext cx="3063197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3063197" y="28256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7E7C9-CF1A-4288-858B-4875F24B65CB}">
      <dsp:nvSpPr>
        <dsp:cNvPr id="0" name=""/>
        <dsp:cNvSpPr/>
      </dsp:nvSpPr>
      <dsp:spPr>
        <a:xfrm rot="19870676">
          <a:off x="2376903" y="1946573"/>
          <a:ext cx="1345384" cy="56513"/>
        </a:xfrm>
        <a:custGeom>
          <a:avLst/>
          <a:gdLst/>
          <a:ahLst/>
          <a:cxnLst/>
          <a:rect l="0" t="0" r="0" b="0"/>
          <a:pathLst>
            <a:path>
              <a:moveTo>
                <a:pt x="0" y="28256"/>
              </a:moveTo>
              <a:lnTo>
                <a:pt x="1345384" y="28256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C6595-22E3-4C39-8EEE-0D37D35A34DA}">
      <dsp:nvSpPr>
        <dsp:cNvPr id="0" name=""/>
        <dsp:cNvSpPr/>
      </dsp:nvSpPr>
      <dsp:spPr>
        <a:xfrm>
          <a:off x="318525" y="1142052"/>
          <a:ext cx="2713911" cy="271391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77B325-0441-4369-B261-AC0602C9E67A}">
      <dsp:nvSpPr>
        <dsp:cNvPr id="0" name=""/>
        <dsp:cNvSpPr/>
      </dsp:nvSpPr>
      <dsp:spPr>
        <a:xfrm>
          <a:off x="3420665" y="349979"/>
          <a:ext cx="2204407" cy="16283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Georgia" panose="02040502050405020303" pitchFamily="18" charset="0"/>
            </a:rPr>
            <a:t>Догмат троичности Бога</a:t>
          </a:r>
          <a:endParaRPr lang="ru-RU" sz="2000" b="0" kern="1200" dirty="0">
            <a:latin typeface="Georgia" panose="02040502050405020303" pitchFamily="18" charset="0"/>
          </a:endParaRPr>
        </a:p>
      </dsp:txBody>
      <dsp:txXfrm>
        <a:off x="3743493" y="588445"/>
        <a:ext cx="1558751" cy="1151414"/>
      </dsp:txXfrm>
    </dsp:sp>
    <dsp:sp modelId="{83FD7E3E-7A89-46B6-A09C-3668D0963646}">
      <dsp:nvSpPr>
        <dsp:cNvPr id="0" name=""/>
        <dsp:cNvSpPr/>
      </dsp:nvSpPr>
      <dsp:spPr>
        <a:xfrm>
          <a:off x="5474460" y="1257619"/>
          <a:ext cx="2991159" cy="18292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Georgia" panose="02040502050405020303" pitchFamily="18" charset="0"/>
            </a:rPr>
            <a:t>Догмат перевоплощения</a:t>
          </a:r>
          <a:endParaRPr lang="ru-RU" sz="2000" b="0" kern="1200" dirty="0">
            <a:latin typeface="Georgia" panose="02040502050405020303" pitchFamily="18" charset="0"/>
          </a:endParaRPr>
        </a:p>
      </dsp:txBody>
      <dsp:txXfrm>
        <a:off x="5912505" y="1525509"/>
        <a:ext cx="2115069" cy="1293488"/>
      </dsp:txXfrm>
    </dsp:sp>
    <dsp:sp modelId="{EA83A29A-6BFE-4E73-9E0D-3F09C6C45EC6}">
      <dsp:nvSpPr>
        <dsp:cNvPr id="0" name=""/>
        <dsp:cNvSpPr/>
      </dsp:nvSpPr>
      <dsp:spPr>
        <a:xfrm>
          <a:off x="5502739" y="3201832"/>
          <a:ext cx="2116053" cy="16283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Georgia" panose="02040502050405020303" pitchFamily="18" charset="0"/>
            </a:rPr>
            <a:t>Догмат искупления</a:t>
          </a:r>
          <a:endParaRPr lang="ru-RU" sz="2000" b="0" kern="1200" dirty="0">
            <a:latin typeface="Georgia" panose="02040502050405020303" pitchFamily="18" charset="0"/>
          </a:endParaRPr>
        </a:p>
      </dsp:txBody>
      <dsp:txXfrm>
        <a:off x="5812628" y="3440298"/>
        <a:ext cx="1496275" cy="1151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2914F-45B6-460A-9B79-AC51CC6AEE6D}">
      <dsp:nvSpPr>
        <dsp:cNvPr id="0" name=""/>
        <dsp:cNvSpPr/>
      </dsp:nvSpPr>
      <dsp:spPr>
        <a:xfrm>
          <a:off x="0" y="360362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Georgia" panose="02040502050405020303" pitchFamily="18" charset="0"/>
            </a:rPr>
            <a:t>Единобожие (</a:t>
          </a:r>
          <a:r>
            <a:rPr lang="ru-RU" sz="1900" i="1" kern="1200" dirty="0" err="1" smtClean="0">
              <a:latin typeface="Georgia" panose="02040502050405020303" pitchFamily="18" charset="0"/>
            </a:rPr>
            <a:t>таухид</a:t>
          </a:r>
          <a:r>
            <a:rPr lang="ru-RU" sz="1900" kern="1200" dirty="0" smtClean="0">
              <a:latin typeface="Georgia" panose="02040502050405020303" pitchFamily="18" charset="0"/>
            </a:rPr>
            <a:t>)</a:t>
          </a:r>
          <a:endParaRPr lang="ru-RU" sz="1900" kern="1200" dirty="0">
            <a:latin typeface="Georgia" panose="02040502050405020303" pitchFamily="18" charset="0"/>
          </a:endParaRPr>
        </a:p>
      </dsp:txBody>
      <dsp:txXfrm>
        <a:off x="0" y="360362"/>
        <a:ext cx="2571749" cy="1543050"/>
      </dsp:txXfrm>
    </dsp:sp>
    <dsp:sp modelId="{A1501E88-1453-4728-8386-7AD2EED342FE}">
      <dsp:nvSpPr>
        <dsp:cNvPr id="0" name=""/>
        <dsp:cNvSpPr/>
      </dsp:nvSpPr>
      <dsp:spPr>
        <a:xfrm>
          <a:off x="2828925" y="390482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Georgia" panose="02040502050405020303" pitchFamily="18" charset="0"/>
            </a:rPr>
            <a:t>Вера в божественную справедливость, в правосудие </a:t>
          </a:r>
          <a:endParaRPr lang="en-US" sz="1900" kern="1200" dirty="0" smtClean="0">
            <a:latin typeface="Georgia" panose="02040502050405020303" pitchFamily="18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Georgia" panose="02040502050405020303" pitchFamily="18" charset="0"/>
            </a:rPr>
            <a:t>Аллаха (</a:t>
          </a:r>
          <a:r>
            <a:rPr lang="ru-RU" sz="1900" i="1" kern="1200" dirty="0" err="1" smtClean="0">
              <a:latin typeface="Georgia" panose="02040502050405020303" pitchFamily="18" charset="0"/>
            </a:rPr>
            <a:t>адль</a:t>
          </a:r>
          <a:r>
            <a:rPr lang="ru-RU" sz="1900" kern="1200" dirty="0" smtClean="0">
              <a:latin typeface="Georgia" panose="02040502050405020303" pitchFamily="18" charset="0"/>
            </a:rPr>
            <a:t>)</a:t>
          </a:r>
          <a:endParaRPr lang="ru-RU" sz="1900" kern="1200" dirty="0">
            <a:latin typeface="Georgia" panose="02040502050405020303" pitchFamily="18" charset="0"/>
          </a:endParaRPr>
        </a:p>
      </dsp:txBody>
      <dsp:txXfrm>
        <a:off x="2828925" y="390482"/>
        <a:ext cx="2571749" cy="1543050"/>
      </dsp:txXfrm>
    </dsp:sp>
    <dsp:sp modelId="{AB52CE2C-6299-4168-9B1E-BAD0DA31F047}">
      <dsp:nvSpPr>
        <dsp:cNvPr id="0" name=""/>
        <dsp:cNvSpPr/>
      </dsp:nvSpPr>
      <dsp:spPr>
        <a:xfrm>
          <a:off x="5657849" y="360362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Georgia" panose="02040502050405020303" pitchFamily="18" charset="0"/>
            </a:rPr>
            <a:t>Признание пророческой миссии Мухаммада и пророков, живших до него (</a:t>
          </a:r>
          <a:r>
            <a:rPr lang="ru-RU" sz="1900" i="1" kern="1200" dirty="0" err="1" smtClean="0">
              <a:latin typeface="Georgia" panose="02040502050405020303" pitchFamily="18" charset="0"/>
            </a:rPr>
            <a:t>нубувва</a:t>
          </a:r>
          <a:r>
            <a:rPr lang="ru-RU" sz="1900" kern="1200" dirty="0" smtClean="0">
              <a:latin typeface="Georgia" panose="02040502050405020303" pitchFamily="18" charset="0"/>
            </a:rPr>
            <a:t>)</a:t>
          </a:r>
          <a:endParaRPr lang="ru-RU" sz="1900" kern="1200" dirty="0">
            <a:latin typeface="Georgia" panose="02040502050405020303" pitchFamily="18" charset="0"/>
          </a:endParaRPr>
        </a:p>
      </dsp:txBody>
      <dsp:txXfrm>
        <a:off x="5657849" y="360362"/>
        <a:ext cx="2571749" cy="1543050"/>
      </dsp:txXfrm>
    </dsp:sp>
    <dsp:sp modelId="{70CE9E9A-019F-498B-A275-3E422E3CBA81}">
      <dsp:nvSpPr>
        <dsp:cNvPr id="0" name=""/>
        <dsp:cNvSpPr/>
      </dsp:nvSpPr>
      <dsp:spPr>
        <a:xfrm>
          <a:off x="1414462" y="2160587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Georgia" panose="02040502050405020303" pitchFamily="18" charset="0"/>
            </a:rPr>
            <a:t>Вера в воскресение, Судный день и потусторонний мир </a:t>
          </a:r>
          <a:r>
            <a:rPr lang="ru-RU" sz="1900" i="1" kern="1200" dirty="0" smtClean="0">
              <a:latin typeface="Georgia" panose="02040502050405020303" pitchFamily="18" charset="0"/>
            </a:rPr>
            <a:t>(</a:t>
          </a:r>
          <a:r>
            <a:rPr lang="ru-RU" sz="1900" i="1" kern="1200" dirty="0" err="1" smtClean="0">
              <a:latin typeface="Georgia" panose="02040502050405020303" pitchFamily="18" charset="0"/>
            </a:rPr>
            <a:t>маад</a:t>
          </a:r>
          <a:r>
            <a:rPr lang="ru-RU" sz="1900" i="1" kern="1200" dirty="0" smtClean="0">
              <a:latin typeface="Georgia" panose="02040502050405020303" pitchFamily="18" charset="0"/>
            </a:rPr>
            <a:t>, </a:t>
          </a:r>
          <a:r>
            <a:rPr lang="ru-RU" sz="1900" kern="1200" dirty="0" smtClean="0">
              <a:latin typeface="Georgia" panose="02040502050405020303" pitchFamily="18" charset="0"/>
            </a:rPr>
            <a:t>или </a:t>
          </a:r>
          <a:r>
            <a:rPr lang="ru-RU" sz="1900" i="1" kern="1200" dirty="0" err="1" smtClean="0">
              <a:latin typeface="Georgia" panose="02040502050405020303" pitchFamily="18" charset="0"/>
            </a:rPr>
            <a:t>кийяма</a:t>
          </a:r>
          <a:r>
            <a:rPr lang="ru-RU" sz="1900" i="1" kern="1200" dirty="0" smtClean="0">
              <a:latin typeface="Georgia" panose="02040502050405020303" pitchFamily="18" charset="0"/>
            </a:rPr>
            <a:t>)</a:t>
          </a:r>
          <a:endParaRPr lang="ru-RU" sz="1900" kern="1200" dirty="0">
            <a:latin typeface="Georgia" panose="02040502050405020303" pitchFamily="18" charset="0"/>
          </a:endParaRPr>
        </a:p>
      </dsp:txBody>
      <dsp:txXfrm>
        <a:off x="1414462" y="2160587"/>
        <a:ext cx="2571749" cy="1543050"/>
      </dsp:txXfrm>
    </dsp:sp>
    <dsp:sp modelId="{EE2313AA-CDEE-496F-8B6E-D7E15509BE3E}">
      <dsp:nvSpPr>
        <dsp:cNvPr id="0" name=""/>
        <dsp:cNvSpPr/>
      </dsp:nvSpPr>
      <dsp:spPr>
        <a:xfrm>
          <a:off x="4243387" y="2160587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Georgia" panose="02040502050405020303" pitchFamily="18" charset="0"/>
            </a:rPr>
            <a:t>Учение об имамате-халифате (имама-</a:t>
          </a:r>
          <a:r>
            <a:rPr lang="ru-RU" sz="1900" kern="1200" dirty="0" err="1" smtClean="0">
              <a:latin typeface="Georgia" panose="02040502050405020303" pitchFamily="18" charset="0"/>
            </a:rPr>
            <a:t>хиляфа</a:t>
          </a:r>
          <a:r>
            <a:rPr lang="ru-RU" sz="1900" kern="1200" dirty="0" smtClean="0">
              <a:latin typeface="Georgia" panose="02040502050405020303" pitchFamily="18" charset="0"/>
            </a:rPr>
            <a:t>)</a:t>
          </a:r>
          <a:endParaRPr lang="ru-RU" sz="1900" kern="1200" dirty="0">
            <a:latin typeface="Georgia" panose="02040502050405020303" pitchFamily="18" charset="0"/>
          </a:endParaRPr>
        </a:p>
      </dsp:txBody>
      <dsp:txXfrm>
        <a:off x="4243387" y="2160587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2914F-45B6-460A-9B79-AC51CC6AEE6D}">
      <dsp:nvSpPr>
        <dsp:cNvPr id="0" name=""/>
        <dsp:cNvSpPr/>
      </dsp:nvSpPr>
      <dsp:spPr>
        <a:xfrm>
          <a:off x="0" y="360362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err="1" smtClean="0">
              <a:latin typeface="Georgia" panose="02040502050405020303" pitchFamily="18" charset="0"/>
            </a:rPr>
            <a:t>Шахада</a:t>
          </a:r>
          <a:r>
            <a:rPr lang="ru-RU" sz="2100" i="1" kern="1200" dirty="0" smtClean="0">
              <a:latin typeface="Georgia" panose="02040502050405020303" pitchFamily="18" charset="0"/>
            </a:rPr>
            <a:t> </a:t>
          </a:r>
          <a:r>
            <a:rPr lang="ru-RU" sz="2100" kern="1200" dirty="0" smtClean="0">
              <a:latin typeface="Georgia" panose="02040502050405020303" pitchFamily="18" charset="0"/>
            </a:rPr>
            <a:t>(араб, свидетельство) —. исповедание веры</a:t>
          </a:r>
          <a:endParaRPr lang="ru-RU" sz="2100" kern="1200" dirty="0">
            <a:latin typeface="Georgia" panose="02040502050405020303" pitchFamily="18" charset="0"/>
          </a:endParaRPr>
        </a:p>
      </dsp:txBody>
      <dsp:txXfrm>
        <a:off x="0" y="360362"/>
        <a:ext cx="2571749" cy="1543050"/>
      </dsp:txXfrm>
    </dsp:sp>
    <dsp:sp modelId="{A1501E88-1453-4728-8386-7AD2EED342FE}">
      <dsp:nvSpPr>
        <dsp:cNvPr id="0" name=""/>
        <dsp:cNvSpPr/>
      </dsp:nvSpPr>
      <dsp:spPr>
        <a:xfrm>
          <a:off x="2828925" y="390482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kern="1200" dirty="0" smtClean="0">
              <a:latin typeface="Georgia" panose="02040502050405020303" pitchFamily="18" charset="0"/>
            </a:rPr>
            <a:t>Мусульманская каноническая молитва (араб, </a:t>
          </a:r>
          <a:r>
            <a:rPr lang="ru-RU" sz="2100" i="1" kern="1200" dirty="0" smtClean="0">
              <a:latin typeface="Georgia" panose="02040502050405020303" pitchFamily="18" charset="0"/>
            </a:rPr>
            <a:t>салат, </a:t>
          </a:r>
          <a:r>
            <a:rPr lang="ru-RU" sz="2100" kern="1200" dirty="0" smtClean="0">
              <a:latin typeface="Georgia" panose="02040502050405020303" pitchFamily="18" charset="0"/>
            </a:rPr>
            <a:t>перс, </a:t>
          </a:r>
          <a:r>
            <a:rPr lang="ru-RU" sz="2100" i="1" kern="1200" dirty="0" smtClean="0">
              <a:latin typeface="Georgia" panose="02040502050405020303" pitchFamily="18" charset="0"/>
            </a:rPr>
            <a:t>намаз)</a:t>
          </a:r>
          <a:endParaRPr lang="ru-RU" sz="2100" kern="1200" dirty="0">
            <a:latin typeface="Georgia" panose="02040502050405020303" pitchFamily="18" charset="0"/>
          </a:endParaRPr>
        </a:p>
      </dsp:txBody>
      <dsp:txXfrm>
        <a:off x="2828925" y="390482"/>
        <a:ext cx="2571749" cy="1543050"/>
      </dsp:txXfrm>
    </dsp:sp>
    <dsp:sp modelId="{AB52CE2C-6299-4168-9B1E-BAD0DA31F047}">
      <dsp:nvSpPr>
        <dsp:cNvPr id="0" name=""/>
        <dsp:cNvSpPr/>
      </dsp:nvSpPr>
      <dsp:spPr>
        <a:xfrm>
          <a:off x="5657849" y="360362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Georgia" panose="02040502050405020303" pitchFamily="18" charset="0"/>
            </a:rPr>
            <a:t>C</a:t>
          </a:r>
          <a:r>
            <a:rPr lang="ru-RU" sz="2100" kern="1200" dirty="0" err="1" smtClean="0">
              <a:latin typeface="Georgia" panose="02040502050405020303" pitchFamily="18" charset="0"/>
            </a:rPr>
            <a:t>облюдение</a:t>
          </a:r>
          <a:r>
            <a:rPr lang="ru-RU" sz="2100" kern="1200" dirty="0" smtClean="0">
              <a:latin typeface="Georgia" panose="02040502050405020303" pitchFamily="18" charset="0"/>
            </a:rPr>
            <a:t> поста (араб, </a:t>
          </a:r>
          <a:r>
            <a:rPr lang="ru-RU" sz="2100" i="1" kern="1200" dirty="0" err="1" smtClean="0">
              <a:latin typeface="Georgia" panose="02040502050405020303" pitchFamily="18" charset="0"/>
            </a:rPr>
            <a:t>саум</a:t>
          </a:r>
          <a:r>
            <a:rPr lang="ru-RU" sz="2100" i="1" kern="1200" dirty="0" smtClean="0">
              <a:latin typeface="Georgia" panose="02040502050405020303" pitchFamily="18" charset="0"/>
            </a:rPr>
            <a:t>) </a:t>
          </a:r>
          <a:r>
            <a:rPr lang="ru-RU" sz="2100" kern="1200" dirty="0" smtClean="0">
              <a:latin typeface="Georgia" panose="02040502050405020303" pitchFamily="18" charset="0"/>
            </a:rPr>
            <a:t>в рамадан</a:t>
          </a:r>
          <a:endParaRPr lang="ru-RU" sz="2100" kern="1200" dirty="0">
            <a:latin typeface="Georgia" panose="02040502050405020303" pitchFamily="18" charset="0"/>
          </a:endParaRPr>
        </a:p>
      </dsp:txBody>
      <dsp:txXfrm>
        <a:off x="5657849" y="360362"/>
        <a:ext cx="2571749" cy="1543050"/>
      </dsp:txXfrm>
    </dsp:sp>
    <dsp:sp modelId="{70CE9E9A-019F-498B-A275-3E422E3CBA81}">
      <dsp:nvSpPr>
        <dsp:cNvPr id="0" name=""/>
        <dsp:cNvSpPr/>
      </dsp:nvSpPr>
      <dsp:spPr>
        <a:xfrm>
          <a:off x="1414462" y="2160587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Georgia" panose="02040502050405020303" pitchFamily="18" charset="0"/>
            </a:rPr>
            <a:t>Коранический налог в пользу нуждающихся (</a:t>
          </a:r>
          <a:r>
            <a:rPr lang="ru-RU" sz="2100" i="1" kern="1200" dirty="0" err="1" smtClean="0">
              <a:latin typeface="Georgia" panose="02040502050405020303" pitchFamily="18" charset="0"/>
            </a:rPr>
            <a:t>закят</a:t>
          </a:r>
          <a:r>
            <a:rPr lang="ru-RU" sz="2100" kern="1200" dirty="0" smtClean="0">
              <a:latin typeface="Georgia" panose="02040502050405020303" pitchFamily="18" charset="0"/>
            </a:rPr>
            <a:t>)</a:t>
          </a:r>
          <a:endParaRPr lang="ru-RU" sz="2100" kern="1200" dirty="0">
            <a:latin typeface="Georgia" panose="02040502050405020303" pitchFamily="18" charset="0"/>
          </a:endParaRPr>
        </a:p>
      </dsp:txBody>
      <dsp:txXfrm>
        <a:off x="1414462" y="2160587"/>
        <a:ext cx="2571749" cy="1543050"/>
      </dsp:txXfrm>
    </dsp:sp>
    <dsp:sp modelId="{EE2313AA-CDEE-496F-8B6E-D7E15509BE3E}">
      <dsp:nvSpPr>
        <dsp:cNvPr id="0" name=""/>
        <dsp:cNvSpPr/>
      </dsp:nvSpPr>
      <dsp:spPr>
        <a:xfrm>
          <a:off x="4243387" y="2160587"/>
          <a:ext cx="2571749" cy="1543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Georgia" panose="02040502050405020303" pitchFamily="18" charset="0"/>
            </a:rPr>
            <a:t>Паломничество в Мекку (</a:t>
          </a:r>
          <a:r>
            <a:rPr lang="ru-RU" sz="2100" i="1" kern="1200" dirty="0" smtClean="0">
              <a:latin typeface="Georgia" panose="02040502050405020303" pitchFamily="18" charset="0"/>
            </a:rPr>
            <a:t>хадж</a:t>
          </a:r>
          <a:r>
            <a:rPr lang="ru-RU" sz="2100" kern="1200" dirty="0" smtClean="0">
              <a:latin typeface="Georgia" panose="02040502050405020303" pitchFamily="18" charset="0"/>
            </a:rPr>
            <a:t>)</a:t>
          </a:r>
          <a:endParaRPr lang="ru-RU" sz="2100" kern="1200" dirty="0">
            <a:latin typeface="Georgia" panose="02040502050405020303" pitchFamily="18" charset="0"/>
          </a:endParaRPr>
        </a:p>
      </dsp:txBody>
      <dsp:txXfrm>
        <a:off x="4243387" y="2160587"/>
        <a:ext cx="2571749" cy="1543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19692-ECED-471B-906E-A75AAC9B2DA1}">
      <dsp:nvSpPr>
        <dsp:cNvPr id="0" name=""/>
        <dsp:cNvSpPr/>
      </dsp:nvSpPr>
      <dsp:spPr>
        <a:xfrm rot="268613">
          <a:off x="2530357" y="2995512"/>
          <a:ext cx="3026792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3026792" y="34057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7E7C9-CF1A-4288-858B-4875F24B65CB}">
      <dsp:nvSpPr>
        <dsp:cNvPr id="0" name=""/>
        <dsp:cNvSpPr/>
      </dsp:nvSpPr>
      <dsp:spPr>
        <a:xfrm rot="20137146">
          <a:off x="2459047" y="1917406"/>
          <a:ext cx="1702818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702818" y="34057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C6595-22E3-4C39-8EEE-0D37D35A34DA}">
      <dsp:nvSpPr>
        <dsp:cNvPr id="0" name=""/>
        <dsp:cNvSpPr/>
      </dsp:nvSpPr>
      <dsp:spPr>
        <a:xfrm>
          <a:off x="421961" y="1041600"/>
          <a:ext cx="3156001" cy="269494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77B325-0441-4369-B261-AC0602C9E67A}">
      <dsp:nvSpPr>
        <dsp:cNvPr id="0" name=""/>
        <dsp:cNvSpPr/>
      </dsp:nvSpPr>
      <dsp:spPr>
        <a:xfrm>
          <a:off x="3889794" y="105496"/>
          <a:ext cx="2656944" cy="19626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Georgia" panose="02040502050405020303" pitchFamily="18" charset="0"/>
            </a:rPr>
            <a:t>Сунниты</a:t>
          </a:r>
          <a:endParaRPr lang="ru-RU" sz="2800" b="0" kern="1200" dirty="0">
            <a:latin typeface="Georgia" panose="02040502050405020303" pitchFamily="18" charset="0"/>
          </a:endParaRPr>
        </a:p>
      </dsp:txBody>
      <dsp:txXfrm>
        <a:off x="4278894" y="392916"/>
        <a:ext cx="1878744" cy="1387786"/>
      </dsp:txXfrm>
    </dsp:sp>
    <dsp:sp modelId="{EA83A29A-6BFE-4E73-9E0D-3F09C6C45EC6}">
      <dsp:nvSpPr>
        <dsp:cNvPr id="0" name=""/>
        <dsp:cNvSpPr/>
      </dsp:nvSpPr>
      <dsp:spPr>
        <a:xfrm>
          <a:off x="5545981" y="2265720"/>
          <a:ext cx="2550452" cy="19626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Georgia" panose="02040502050405020303" pitchFamily="18" charset="0"/>
            </a:rPr>
            <a:t>Шииты</a:t>
          </a:r>
          <a:endParaRPr lang="ru-RU" sz="2800" b="0" kern="1200" dirty="0">
            <a:latin typeface="Georgia" panose="02040502050405020303" pitchFamily="18" charset="0"/>
          </a:endParaRPr>
        </a:p>
      </dsp:txBody>
      <dsp:txXfrm>
        <a:off x="5919486" y="2553140"/>
        <a:ext cx="1803442" cy="1387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276EA4A-8659-4032-96F6-B7C0DB6DD25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2331702-B878-4F1C-9590-539AC51D241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4A-8659-4032-96F6-B7C0DB6DD25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1702-B878-4F1C-9590-539AC51D2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4A-8659-4032-96F6-B7C0DB6DD25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1702-B878-4F1C-9590-539AC51D24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4A-8659-4032-96F6-B7C0DB6DD25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1702-B878-4F1C-9590-539AC51D24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276EA4A-8659-4032-96F6-B7C0DB6DD25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2331702-B878-4F1C-9590-539AC51D24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4A-8659-4032-96F6-B7C0DB6DD25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1702-B878-4F1C-9590-539AC51D24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4A-8659-4032-96F6-B7C0DB6DD25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1702-B878-4F1C-9590-539AC51D24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4A-8659-4032-96F6-B7C0DB6DD25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1702-B878-4F1C-9590-539AC51D241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4A-8659-4032-96F6-B7C0DB6DD25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1702-B878-4F1C-9590-539AC51D241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4A-8659-4032-96F6-B7C0DB6DD25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1702-B878-4F1C-9590-539AC51D24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4A-8659-4032-96F6-B7C0DB6DD25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31702-B878-4F1C-9590-539AC51D24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76EA4A-8659-4032-96F6-B7C0DB6DD25C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331702-B878-4F1C-9590-539AC51D241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4412" y="2348880"/>
            <a:ext cx="7067576" cy="9906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МИРОВЫЕ РЕЛИГИИ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4412" y="3645024"/>
            <a:ext cx="7067576" cy="122413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Социально-гуманитарный институт КБГУ 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34107" y="3244334"/>
            <a:ext cx="769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-2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>ДОГМАТИКА ХРИСТИАНСТВА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60365658"/>
              </p:ext>
            </p:extLst>
          </p:nvPr>
        </p:nvGraphicFramePr>
        <p:xfrm>
          <a:off x="214282" y="1000108"/>
          <a:ext cx="864399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-7146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УЧЕНИЕ О БОГЕ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1900" y="1433963"/>
            <a:ext cx="4972056" cy="465678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единый Бог;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все личности, существа и предметы являются творениями, созданными из ничего (по отношению к Нему);</a:t>
            </a:r>
          </a:p>
          <a:p>
            <a:pPr algn="just"/>
            <a:r>
              <a:rPr lang="ru-RU" sz="2800" dirty="0" err="1" smtClean="0">
                <a:latin typeface="Georgia" panose="02040502050405020303" pitchFamily="18" charset="0"/>
              </a:rPr>
              <a:t>всеблагость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всевидение</a:t>
            </a:r>
            <a:r>
              <a:rPr lang="ru-RU" sz="2800" dirty="0" smtClean="0">
                <a:latin typeface="Georgia" panose="02040502050405020303" pitchFamily="18" charset="0"/>
              </a:rPr>
              <a:t> и всемогущество — уникальными атрибутами</a:t>
            </a:r>
          </a:p>
        </p:txBody>
      </p:sp>
      <p:pic>
        <p:nvPicPr>
          <p:cNvPr id="4" name="Рисунок 3" descr="buddis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356" y="1285860"/>
            <a:ext cx="2859513" cy="495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-7146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УЧЕНИЕ О БОГЕ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43890" cy="170973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Georgia" panose="02040502050405020303" pitchFamily="18" charset="0"/>
              </a:rPr>
              <a:t>«Согласно догмату Триединства, внутренняя жизнь Божества есть личное отношение трех «Ипостасей», или Лиц: </a:t>
            </a:r>
            <a:r>
              <a:rPr lang="ru-RU" sz="2000" b="1" dirty="0" smtClean="0">
                <a:latin typeface="Georgia" panose="02040502050405020303" pitchFamily="18" charset="0"/>
              </a:rPr>
              <a:t>Отца</a:t>
            </a:r>
            <a:r>
              <a:rPr lang="ru-RU" sz="2000" dirty="0" smtClean="0">
                <a:latin typeface="Georgia" panose="02040502050405020303" pitchFamily="18" charset="0"/>
              </a:rPr>
              <a:t> (безначального Первоначала), </a:t>
            </a:r>
            <a:r>
              <a:rPr lang="ru-RU" sz="2000" b="1" dirty="0" smtClean="0">
                <a:latin typeface="Georgia" panose="02040502050405020303" pitchFamily="18" charset="0"/>
              </a:rPr>
              <a:t>Сына</a:t>
            </a:r>
            <a:r>
              <a:rPr lang="ru-RU" sz="2000" dirty="0" smtClean="0">
                <a:latin typeface="Georgia" panose="02040502050405020303" pitchFamily="18" charset="0"/>
              </a:rPr>
              <a:t>, или «Слова» — Логоса (смыслового и оформляющего Начала) и </a:t>
            </a:r>
            <a:r>
              <a:rPr lang="ru-RU" sz="2000" b="1" dirty="0" smtClean="0">
                <a:latin typeface="Georgia" panose="02040502050405020303" pitchFamily="18" charset="0"/>
              </a:rPr>
              <a:t>Святого Духа </a:t>
            </a:r>
            <a:r>
              <a:rPr lang="ru-RU" sz="2000" dirty="0" smtClean="0">
                <a:latin typeface="Georgia" panose="02040502050405020303" pitchFamily="18" charset="0"/>
              </a:rPr>
              <a:t>(«животворящего» Начала).</a:t>
            </a:r>
          </a:p>
        </p:txBody>
      </p:sp>
      <p:pic>
        <p:nvPicPr>
          <p:cNvPr id="4" name="Рисунок 3" descr="buddisty.jpg"/>
          <p:cNvPicPr>
            <a:picLocks noChangeAspect="1"/>
          </p:cNvPicPr>
          <p:nvPr/>
        </p:nvPicPr>
        <p:blipFill>
          <a:blip r:embed="rId2"/>
          <a:srcRect t="12877" b="38474"/>
          <a:stretch>
            <a:fillRect/>
          </a:stretch>
        </p:blipFill>
        <p:spPr>
          <a:xfrm>
            <a:off x="2214546" y="2928934"/>
            <a:ext cx="523882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-7146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УЧЕНИЕ О БОГОЧЕЛОВЕКЕ (ХРИСТОЛОГИЯ)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988840"/>
            <a:ext cx="4972056" cy="256699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Иисус Христос — «Единородный», единственный Сын Единого Бога, не подлежащий включению ни в какой ряд, подобный, скажем, принципиальной множественности бодхисатв.</a:t>
            </a:r>
          </a:p>
        </p:txBody>
      </p:sp>
      <p:pic>
        <p:nvPicPr>
          <p:cNvPr id="4" name="Рисунок 3" descr="buddis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565" y="1285860"/>
            <a:ext cx="2599094" cy="495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-7146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АНТРОПОЛОГИЯ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68760"/>
            <a:ext cx="8572560" cy="2566990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>
                <a:latin typeface="Georgia" panose="02040502050405020303" pitchFamily="18" charset="0"/>
              </a:rPr>
              <a:t>В изначальном, «первозданном» состоянии и в конечном замысле Бога о человеке мистическое достоинство принадлежит не только человеческому духу, но и телу. Христианская эсхатология учит не просто о бессмертии души, но о воскресении преображенной плоти — по выражению апостола Павла, «тела духовного».</a:t>
            </a:r>
          </a:p>
          <a:p>
            <a:pPr algn="just"/>
            <a:endParaRPr lang="ru-RU" sz="2000" dirty="0" smtClean="0">
              <a:latin typeface="Flow" pitchFamily="50" charset="0"/>
            </a:endParaRPr>
          </a:p>
          <a:p>
            <a:pPr algn="just"/>
            <a:endParaRPr lang="ru-RU" sz="2000" dirty="0" smtClean="0">
              <a:latin typeface="Flow" pitchFamily="50" charset="0"/>
            </a:endParaRPr>
          </a:p>
          <a:p>
            <a:pPr algn="just"/>
            <a:endParaRPr lang="ru-RU" sz="2000" dirty="0" smtClean="0">
              <a:latin typeface="Flow" pitchFamily="50" charset="0"/>
            </a:endParaRPr>
          </a:p>
          <a:p>
            <a:pPr algn="just"/>
            <a:endParaRPr lang="ru-RU" sz="2000" dirty="0" smtClean="0">
              <a:latin typeface="Flow" pitchFamily="50" charset="0"/>
            </a:endParaRPr>
          </a:p>
          <a:p>
            <a:pPr algn="just"/>
            <a:endParaRPr lang="ru-RU" sz="2000" dirty="0" smtClean="0">
              <a:latin typeface="Flow" pitchFamily="50" charset="0"/>
            </a:endParaRPr>
          </a:p>
          <a:p>
            <a:pPr algn="just"/>
            <a:endParaRPr lang="ru-RU" sz="2000" dirty="0" smtClean="0">
              <a:latin typeface="Flow" pitchFamily="50" charset="0"/>
            </a:endParaRPr>
          </a:p>
          <a:p>
            <a:pPr algn="just"/>
            <a:r>
              <a:rPr lang="ru-RU" sz="2000" dirty="0" smtClean="0">
                <a:latin typeface="Georgia" panose="02040502050405020303" pitchFamily="18" charset="0"/>
              </a:rPr>
              <a:t>Нисхождение Бога к человеку есть одновременно требование восхождения человека к Богу.</a:t>
            </a:r>
          </a:p>
        </p:txBody>
      </p:sp>
      <p:pic>
        <p:nvPicPr>
          <p:cNvPr id="4" name="Рисунок 3" descr="buddisty.jpg"/>
          <p:cNvPicPr>
            <a:picLocks noChangeAspect="1"/>
          </p:cNvPicPr>
          <p:nvPr/>
        </p:nvPicPr>
        <p:blipFill>
          <a:blip r:embed="rId2"/>
          <a:srcRect t="7238" b="21830"/>
          <a:stretch>
            <a:fillRect/>
          </a:stretch>
        </p:blipFill>
        <p:spPr>
          <a:xfrm>
            <a:off x="2483768" y="3284984"/>
            <a:ext cx="3985387" cy="221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2656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ПОЯВЛЕНИЕ ПРАВОСЛАВИЯ И КАТОЛИЦИЗМА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99458040"/>
              </p:ext>
            </p:extLst>
          </p:nvPr>
        </p:nvGraphicFramePr>
        <p:xfrm>
          <a:off x="214282" y="1000108"/>
          <a:ext cx="864399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412776"/>
            <a:ext cx="8229600" cy="383393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1. </a:t>
            </a:r>
            <a:r>
              <a:rPr lang="ru-RU" sz="2400" dirty="0" smtClean="0">
                <a:latin typeface="Georgia" panose="02040502050405020303" pitchFamily="18" charset="0"/>
              </a:rPr>
              <a:t>Бог один</a:t>
            </a:r>
            <a:r>
              <a:rPr lang="ru-RU" sz="2400" dirty="0">
                <a:latin typeface="Georgia" panose="02040502050405020303" pitchFamily="18" charset="0"/>
              </a:rPr>
              <a:t>.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2. Бог троичен в Лицах: Бог Отец, Бог Сын, Бог Дух Святой.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3. Иисус Христос – воплощенный Бог.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4. Иисус Христос умер телесно на кресте, был похоронен, воскрес и вознесся в Божественную славу. 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5. Христос придет второй раз во славе судить живых и мертвых.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6. Церковь Христова – Одна, Святая, Соборная и Апостольская.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7. Все мертвые люди воскреснут и будут жить вечно.</a:t>
            </a:r>
          </a:p>
          <a:p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2656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ДОГМАТЫ В ПРАВОСЛАВИИ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55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32656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ДОГМАТЫ В ПРАВОСЛАВИИ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37069081"/>
              </p:ext>
            </p:extLst>
          </p:nvPr>
        </p:nvGraphicFramePr>
        <p:xfrm>
          <a:off x="221397" y="1523311"/>
          <a:ext cx="864399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9272" y="1223229"/>
            <a:ext cx="8079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Догмат – выражение веры Церкви, религиозная </a:t>
            </a:r>
            <a:r>
              <a:rPr lang="ru-RU" sz="2000" b="1" dirty="0" smtClean="0">
                <a:latin typeface="Georgia" panose="02040502050405020303" pitchFamily="18" charset="0"/>
              </a:rPr>
              <a:t>истина</a:t>
            </a:r>
            <a:r>
              <a:rPr lang="ru-RU" sz="2000" b="1" dirty="0">
                <a:latin typeface="Flow" pitchFamily="50" charset="0"/>
              </a:rPr>
              <a:t>.</a:t>
            </a:r>
            <a:r>
              <a:rPr lang="ru-RU" sz="2000" b="1" dirty="0" smtClean="0">
                <a:latin typeface="Flow" pitchFamily="50" charset="0"/>
              </a:rPr>
              <a:t> </a:t>
            </a:r>
            <a:endParaRPr lang="ru-RU" sz="2000" b="1" dirty="0">
              <a:latin typeface="Flow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340768"/>
            <a:ext cx="8229600" cy="4824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1. </a:t>
            </a:r>
            <a:r>
              <a:rPr lang="ru-RU" sz="2400" dirty="0" err="1">
                <a:latin typeface="Georgia" panose="02040502050405020303" pitchFamily="18" charset="0"/>
              </a:rPr>
              <a:t>Филиокве</a:t>
            </a:r>
            <a:r>
              <a:rPr lang="ru-RU" sz="2400" dirty="0">
                <a:latin typeface="Georgia" panose="02040502050405020303" pitchFamily="18" charset="0"/>
              </a:rPr>
              <a:t> (Святой Дух исходит и от Отца, и от Сына).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 2. Непорочное зачатие Девы Марии (широкое почитание), Её телесное       вознесение.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 3. Догмат о чистилище.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 4. Непогрешимость Папы Римского, централизованная церковная организация.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 5. Догмат об индульгенциях.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 6. Догмат о безбрачии священников.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 7. Доктрина о папской безошибочности </a:t>
            </a:r>
            <a:r>
              <a:rPr lang="ru-RU" sz="2400" dirty="0" err="1">
                <a:latin typeface="Georgia" panose="02040502050405020303" pitchFamily="18" charset="0"/>
              </a:rPr>
              <a:t>ex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cathedra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 8. Нерасторжимость таинства брака.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4462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ДОГМАТЫ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В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КАТОЛИЧЕСТВЕ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57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r="19668"/>
          <a:stretch/>
        </p:blipFill>
        <p:spPr>
          <a:xfrm>
            <a:off x="4203093" y="1484784"/>
            <a:ext cx="4257339" cy="4155006"/>
          </a:xfrm>
        </p:spPr>
      </p:pic>
      <p:sp>
        <p:nvSpPr>
          <p:cNvPr id="5" name="TextBox 4"/>
          <p:cNvSpPr txBox="1"/>
          <p:nvPr/>
        </p:nvSpPr>
        <p:spPr>
          <a:xfrm>
            <a:off x="457200" y="1365800"/>
            <a:ext cx="3610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Georgia" panose="02040502050405020303" pitchFamily="18" charset="0"/>
              </a:rPr>
              <a:t>Основу веры католицизма составляют </a:t>
            </a:r>
            <a:r>
              <a:rPr lang="ru-RU" b="1" dirty="0">
                <a:latin typeface="Georgia" panose="02040502050405020303" pitchFamily="18" charset="0"/>
              </a:rPr>
              <a:t>книги Нового и Ветхого </a:t>
            </a:r>
            <a:r>
              <a:rPr lang="ru-RU" b="1" dirty="0" smtClean="0">
                <a:latin typeface="Georgia" panose="02040502050405020303" pitchFamily="18" charset="0"/>
              </a:rPr>
              <a:t>Заветов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(Святое Писание), </a:t>
            </a:r>
            <a:r>
              <a:rPr lang="ru-RU" b="1" dirty="0">
                <a:latin typeface="Georgia" panose="02040502050405020303" pitchFamily="18" charset="0"/>
              </a:rPr>
              <a:t>решения 21 Вселенского Церковного Собора </a:t>
            </a:r>
            <a:r>
              <a:rPr lang="ru-RU" dirty="0" smtClean="0">
                <a:latin typeface="Georgia" panose="02040502050405020303" pitchFamily="18" charset="0"/>
              </a:rPr>
              <a:t>и </a:t>
            </a:r>
            <a:r>
              <a:rPr lang="ru-RU" b="1" dirty="0">
                <a:latin typeface="Georgia" panose="02040502050405020303" pitchFamily="18" charset="0"/>
              </a:rPr>
              <a:t>суждения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римских </a:t>
            </a:r>
            <a:r>
              <a:rPr lang="ru-RU" dirty="0">
                <a:latin typeface="Georgia" panose="02040502050405020303" pitchFamily="18" charset="0"/>
              </a:rPr>
              <a:t>пап </a:t>
            </a:r>
            <a:r>
              <a:rPr lang="ru-RU" b="1" dirty="0">
                <a:latin typeface="Georgia" panose="02040502050405020303" pitchFamily="18" charset="0"/>
              </a:rPr>
              <a:t>по церковным и мирским делам </a:t>
            </a:r>
            <a:r>
              <a:rPr lang="ru-RU" dirty="0">
                <a:latin typeface="Georgia" panose="02040502050405020303" pitchFamily="18" charset="0"/>
              </a:rPr>
              <a:t>(Святое Придание).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49080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Глава Церкви – Папа, </a:t>
            </a:r>
            <a:r>
              <a:rPr lang="ru-RU" dirty="0">
                <a:latin typeface="Georgia" panose="02040502050405020303" pitchFamily="18" charset="0"/>
              </a:rPr>
              <a:t>исполняет </a:t>
            </a:r>
            <a:r>
              <a:rPr lang="ru-RU" dirty="0" smtClean="0">
                <a:latin typeface="Georgia" panose="02040502050405020303" pitchFamily="18" charset="0"/>
              </a:rPr>
              <a:t>тройную </a:t>
            </a:r>
            <a:r>
              <a:rPr lang="ru-RU" dirty="0">
                <a:latin typeface="Georgia" panose="02040502050405020303" pitchFamily="18" charset="0"/>
              </a:rPr>
              <a:t>функцию: </a:t>
            </a:r>
            <a:r>
              <a:rPr lang="en-US" dirty="0" smtClean="0">
                <a:latin typeface="Georgia" panose="02040502050405020303" pitchFamily="18" charset="0"/>
              </a:rPr>
              <a:t>- </a:t>
            </a:r>
            <a:r>
              <a:rPr lang="ru-RU" dirty="0" smtClean="0">
                <a:latin typeface="Georgia" panose="02040502050405020303" pitchFamily="18" charset="0"/>
              </a:rPr>
              <a:t>епископа Рима; 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- </a:t>
            </a:r>
            <a:r>
              <a:rPr lang="ru-RU" dirty="0" smtClean="0">
                <a:latin typeface="Georgia" panose="02040502050405020303" pitchFamily="18" charset="0"/>
              </a:rPr>
              <a:t>пастыря </a:t>
            </a:r>
            <a:r>
              <a:rPr lang="ru-RU" dirty="0">
                <a:latin typeface="Georgia" panose="02040502050405020303" pitchFamily="18" charset="0"/>
              </a:rPr>
              <a:t>Вселенской </a:t>
            </a:r>
            <a:r>
              <a:rPr lang="ru-RU" dirty="0" smtClean="0">
                <a:latin typeface="Georgia" panose="02040502050405020303" pitchFamily="18" charset="0"/>
              </a:rPr>
              <a:t>Церкви</a:t>
            </a:r>
            <a:r>
              <a:rPr lang="ru-RU" dirty="0">
                <a:latin typeface="Georgia" panose="02040502050405020303" pitchFamily="18" charset="0"/>
              </a:rPr>
              <a:t>;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– </a:t>
            </a:r>
            <a:r>
              <a:rPr lang="ru-RU" dirty="0" smtClean="0">
                <a:latin typeface="Georgia" panose="02040502050405020303" pitchFamily="18" charset="0"/>
              </a:rPr>
              <a:t>главы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Государства Ватикан.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85" y="1220160"/>
            <a:ext cx="4258816" cy="25677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7555"/>
            <a:ext cx="3256902" cy="4882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4"/>
          <a:stretch/>
        </p:blipFill>
        <p:spPr>
          <a:xfrm flipH="1">
            <a:off x="4293386" y="3861048"/>
            <a:ext cx="4283968" cy="236947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14274"/>
            <a:ext cx="8229600" cy="857272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МИРОВЫЕ РЕЛИГИИ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340768"/>
            <a:ext cx="8229600" cy="48245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1.	Библия является единственным боговдохновенным и аутентичным словом Господа, единственным источником христианских доктрин.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2.	Прощение можно получить только верой, безотносительно к добрым делам и поступкам.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3.	Спасение приходит только как Божья благодать, как незаслуженная милость и незаслуженный дар от Бога ради Иисуса, но не как что-то заслуженное грешником.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4.	Иисус является единственным посредником между Богом и человеком, спасение возможно только через веру в Него.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5.	Человек должен почитать только Бога и поклоняться только Ему, так как спасение даруется только и единственно через Его волю и действия — не только дар Искупления Иисуса на кресте, но также дар веры в это Искупление, созданной в сердцах верующих Святым Духом.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latin typeface="Georgia" panose="02040502050405020303" pitchFamily="18" charset="0"/>
              </a:rPr>
              <a:t>6.	Каждый верующий имеет право толковать и излагать Слово Божье.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4462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ДОГМАТЫ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В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ПРОТЕСТАНТИЗМЕ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90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57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ИСЛАМ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МУХАММАД И ЕГО ПРОПОВЕДЬ</a:t>
            </a:r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endParaRPr lang="ru-RU" sz="5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0242" y="1700808"/>
            <a:ext cx="4186238" cy="4937760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  <a:ea typeface="Dotum" pitchFamily="34" charset="-127"/>
              </a:rPr>
              <a:t>Осмысление </a:t>
            </a:r>
            <a:r>
              <a:rPr lang="ru-RU" dirty="0">
                <a:latin typeface="Georgia" panose="02040502050405020303" pitchFamily="18" charset="0"/>
                <a:ea typeface="Dotum" pitchFamily="34" charset="-127"/>
              </a:rPr>
              <a:t>религиозной </a:t>
            </a:r>
            <a:r>
              <a:rPr lang="ru-RU" dirty="0" smtClean="0">
                <a:latin typeface="Georgia" panose="02040502050405020303" pitchFamily="18" charset="0"/>
                <a:ea typeface="Dotum" pitchFamily="34" charset="-127"/>
              </a:rPr>
              <a:t>ситуации;</a:t>
            </a:r>
          </a:p>
          <a:p>
            <a:r>
              <a:rPr lang="ru-RU" dirty="0">
                <a:latin typeface="Georgia" panose="02040502050405020303" pitchFamily="18" charset="0"/>
                <a:ea typeface="Dotum" pitchFamily="34" charset="-127"/>
              </a:rPr>
              <a:t>Начало открытой </a:t>
            </a:r>
            <a:r>
              <a:rPr lang="ru-RU" dirty="0" smtClean="0">
                <a:latin typeface="Georgia" panose="02040502050405020303" pitchFamily="18" charset="0"/>
                <a:ea typeface="Dotum" pitchFamily="34" charset="-127"/>
              </a:rPr>
              <a:t>проповеди;</a:t>
            </a:r>
          </a:p>
          <a:p>
            <a:r>
              <a:rPr lang="ru-RU" dirty="0">
                <a:latin typeface="Georgia" panose="02040502050405020303" pitchFamily="18" charset="0"/>
                <a:ea typeface="Dotum" pitchFamily="34" charset="-127"/>
              </a:rPr>
              <a:t> Переселение в </a:t>
            </a:r>
            <a:r>
              <a:rPr lang="ru-RU" dirty="0" err="1" smtClean="0">
                <a:latin typeface="Georgia" panose="02040502050405020303" pitchFamily="18" charset="0"/>
                <a:ea typeface="Dotum" pitchFamily="34" charset="-127"/>
              </a:rPr>
              <a:t>Ясриб</a:t>
            </a:r>
            <a:r>
              <a:rPr lang="ru-RU" dirty="0" smtClean="0">
                <a:latin typeface="Georgia" panose="02040502050405020303" pitchFamily="18" charset="0"/>
                <a:ea typeface="Dotum" pitchFamily="34" charset="-127"/>
              </a:rPr>
              <a:t> (Медину);</a:t>
            </a:r>
          </a:p>
          <a:p>
            <a:r>
              <a:rPr lang="ru-RU" dirty="0" smtClean="0">
                <a:latin typeface="Georgia" panose="02040502050405020303" pitchFamily="18" charset="0"/>
                <a:ea typeface="Dotum" pitchFamily="34" charset="-127"/>
              </a:rPr>
              <a:t>Возвращение </a:t>
            </a:r>
            <a:r>
              <a:rPr lang="ru-RU" dirty="0">
                <a:latin typeface="Georgia" panose="02040502050405020303" pitchFamily="18" charset="0"/>
                <a:ea typeface="Dotum" pitchFamily="34" charset="-127"/>
              </a:rPr>
              <a:t>в </a:t>
            </a:r>
            <a:r>
              <a:rPr lang="ru-RU" dirty="0" smtClean="0">
                <a:latin typeface="Georgia" panose="02040502050405020303" pitchFamily="18" charset="0"/>
                <a:ea typeface="Dotum" pitchFamily="34" charset="-127"/>
              </a:rPr>
              <a:t>Мекку;</a:t>
            </a:r>
          </a:p>
          <a:p>
            <a:r>
              <a:rPr lang="ru-RU" dirty="0">
                <a:latin typeface="Georgia" panose="02040502050405020303" pitchFamily="18" charset="0"/>
                <a:ea typeface="Dotum" pitchFamily="34" charset="-127"/>
              </a:rPr>
              <a:t>Основные идеи </a:t>
            </a:r>
            <a:r>
              <a:rPr lang="ru-RU" dirty="0" smtClean="0">
                <a:latin typeface="Georgia" panose="02040502050405020303" pitchFamily="18" charset="0"/>
                <a:ea typeface="Dotum" pitchFamily="34" charset="-127"/>
              </a:rPr>
              <a:t>проповеди.</a:t>
            </a:r>
          </a:p>
          <a:p>
            <a:endParaRPr lang="ru-RU" dirty="0">
              <a:latin typeface="Georgia" panose="02040502050405020303" pitchFamily="18" charset="0"/>
              <a:ea typeface="Dotum" pitchFamily="34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2790" r="5062"/>
          <a:stretch/>
        </p:blipFill>
        <p:spPr>
          <a:xfrm>
            <a:off x="4647900" y="1982016"/>
            <a:ext cx="4038900" cy="34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57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КОРАН И КОРАНИСТИКА. СУННА</a:t>
            </a:r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endParaRPr lang="ru-RU" sz="5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654" y="1341794"/>
            <a:ext cx="8358691" cy="4937760"/>
          </a:xfrm>
        </p:spPr>
        <p:txBody>
          <a:bodyPr/>
          <a:lstStyle/>
          <a:p>
            <a:pPr algn="just"/>
            <a:r>
              <a:rPr lang="ru-RU" b="1" dirty="0">
                <a:latin typeface="Georgia" panose="02040502050405020303" pitchFamily="18" charset="0"/>
                <a:ea typeface="Dotum" pitchFamily="34" charset="-127"/>
              </a:rPr>
              <a:t>Коран</a:t>
            </a:r>
            <a:r>
              <a:rPr lang="ru-RU" dirty="0">
                <a:latin typeface="Georgia" panose="02040502050405020303" pitchFamily="18" charset="0"/>
                <a:ea typeface="Dotum" pitchFamily="34" charset="-127"/>
              </a:rPr>
              <a:t> - (араб, чтение вслух, речитатив, декламация) — главная священная книга мусульман, в которой зафиксированы проповеди пророка Мухаммада, произнесенные в форме «божественных откровений».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6" b="12683"/>
          <a:stretch/>
        </p:blipFill>
        <p:spPr>
          <a:xfrm>
            <a:off x="1671131" y="3587133"/>
            <a:ext cx="5801736" cy="25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57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КОРАН И КОРАНИСТИКА. СУННА</a:t>
            </a:r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endParaRPr lang="ru-RU" sz="5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655" y="1341794"/>
            <a:ext cx="3675290" cy="4937760"/>
          </a:xfrm>
        </p:spPr>
        <p:txBody>
          <a:bodyPr/>
          <a:lstStyle/>
          <a:p>
            <a:pPr algn="just"/>
            <a:r>
              <a:rPr lang="ru-RU" b="1" dirty="0">
                <a:latin typeface="Georgia" panose="02040502050405020303" pitchFamily="18" charset="0"/>
                <a:ea typeface="Dotum" pitchFamily="34" charset="-127"/>
              </a:rPr>
              <a:t>Сунна</a:t>
            </a:r>
            <a:r>
              <a:rPr lang="ru-RU" dirty="0">
                <a:latin typeface="Georgia" panose="02040502050405020303" pitchFamily="18" charset="0"/>
                <a:ea typeface="Dotum" pitchFamily="34" charset="-127"/>
              </a:rPr>
              <a:t> - (араб, обычай, пример) — пример жизненного пути посланника Аллаха как эталон и руководство для жизнедеятельности мусульманской общины в целом и каждого мусульманина в отдельности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4874"/>
          <a:stretch/>
        </p:blipFill>
        <p:spPr>
          <a:xfrm>
            <a:off x="4251198" y="1846811"/>
            <a:ext cx="4435602" cy="392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857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ДОГМАТИКА И РИТУАЛ 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654" y="1341794"/>
            <a:ext cx="8358691" cy="493776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Georgia" panose="02040502050405020303" pitchFamily="18" charset="0"/>
                <a:ea typeface="Dotum" pitchFamily="34" charset="-127"/>
              </a:rPr>
              <a:t> Основных догматов ислама, или, как их называют, «корней, основ веры» (</a:t>
            </a:r>
            <a:r>
              <a:rPr lang="ru-RU" sz="1800" b="1" dirty="0" err="1">
                <a:latin typeface="Georgia" panose="02040502050405020303" pitchFamily="18" charset="0"/>
                <a:ea typeface="Dotum" pitchFamily="34" charset="-127"/>
              </a:rPr>
              <a:t>усуль</a:t>
            </a:r>
            <a:r>
              <a:rPr lang="ru-RU" sz="1800" b="1" dirty="0">
                <a:latin typeface="Georgia" panose="02040502050405020303" pitchFamily="18" charset="0"/>
                <a:ea typeface="Dotum" pitchFamily="34" charset="-127"/>
              </a:rPr>
              <a:t> ад-дин) — пять.</a:t>
            </a:r>
            <a:endParaRPr lang="ru-RU" sz="1800" dirty="0">
              <a:latin typeface="Georgia" panose="02040502050405020303" pitchFamily="18" charset="0"/>
              <a:ea typeface="Dotum" pitchFamily="34" charset="-127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91503900"/>
              </p:ext>
            </p:extLst>
          </p:nvPr>
        </p:nvGraphicFramePr>
        <p:xfrm>
          <a:off x="457199" y="2215554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18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857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ДОГМАТИКА И РИТУАЛ 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654" y="1341794"/>
            <a:ext cx="8358691" cy="493776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Georgia" panose="02040502050405020303" pitchFamily="18" charset="0"/>
                <a:ea typeface="Dotum" pitchFamily="34" charset="-127"/>
              </a:rPr>
              <a:t>  На раннем этапе существования мусульманской общины сложились представления о пяти «столпах» мусульманского вероучения (аркан ад-дин)</a:t>
            </a:r>
            <a:endParaRPr lang="ru-RU" sz="1800" dirty="0">
              <a:latin typeface="Georgia" panose="02040502050405020303" pitchFamily="18" charset="0"/>
              <a:ea typeface="Dotum" pitchFamily="34" charset="-127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84356655"/>
              </p:ext>
            </p:extLst>
          </p:nvPr>
        </p:nvGraphicFramePr>
        <p:xfrm>
          <a:off x="457199" y="2215554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0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857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ДОГМАТИКА И РИТУАЛ 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654" y="1341794"/>
            <a:ext cx="8358691" cy="49377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Georgia" panose="02040502050405020303" pitchFamily="18" charset="0"/>
                <a:ea typeface="Dotum" pitchFamily="34" charset="-127"/>
              </a:rPr>
              <a:t>Запреты</a:t>
            </a:r>
            <a:r>
              <a:rPr lang="ru-RU" sz="1800" dirty="0">
                <a:latin typeface="Georgia" panose="02040502050405020303" pitchFamily="18" charset="0"/>
                <a:ea typeface="Dotum" pitchFamily="34" charset="-127"/>
              </a:rPr>
              <a:t>, порицаемые и неодобряемые мусульманским правом </a:t>
            </a:r>
            <a:r>
              <a:rPr lang="ru-RU" sz="1800" dirty="0" smtClean="0">
                <a:latin typeface="Georgia" panose="02040502050405020303" pitchFamily="18" charset="0"/>
                <a:ea typeface="Dotum" pitchFamily="34" charset="-127"/>
              </a:rPr>
              <a:t>установки;</a:t>
            </a:r>
          </a:p>
          <a:p>
            <a:r>
              <a:rPr lang="ru-RU" sz="1800" dirty="0" smtClean="0">
                <a:latin typeface="Georgia" panose="02040502050405020303" pitchFamily="18" charset="0"/>
                <a:ea typeface="Dotum" pitchFamily="34" charset="-127"/>
              </a:rPr>
              <a:t>Религиозные праздники в жизни мусульман;</a:t>
            </a:r>
            <a:endParaRPr lang="ru-RU" sz="1800" dirty="0">
              <a:latin typeface="Georgia" panose="02040502050405020303" pitchFamily="18" charset="0"/>
              <a:ea typeface="Dotum" pitchFamily="34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54430"/>
            <a:ext cx="6840760" cy="37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8572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ОСНОВНЫЕ НАПРАВЛЕНИЯ В ИСЛАМЕ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94325184"/>
              </p:ext>
            </p:extLst>
          </p:nvPr>
        </p:nvGraphicFramePr>
        <p:xfrm>
          <a:off x="221397" y="1523311"/>
          <a:ext cx="864399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7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7762" y="3795722"/>
            <a:ext cx="7067576" cy="9906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Социально-гуманитарный институт КБГУ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39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74"/>
            <a:ext cx="8229600" cy="857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БУДДИЗМ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762" y="1340768"/>
            <a:ext cx="4043362" cy="49377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Georgia" panose="02040502050405020303" pitchFamily="18" charset="0"/>
                <a:ea typeface="Dotum" pitchFamily="34" charset="-127"/>
              </a:rPr>
              <a:t>Будда – основатель учения. Последователи буддизма называли его «Дхарма» (Закон, Учение) или «</a:t>
            </a:r>
            <a:r>
              <a:rPr lang="ru-RU" dirty="0" err="1" smtClean="0">
                <a:latin typeface="Georgia" panose="02040502050405020303" pitchFamily="18" charset="0"/>
                <a:ea typeface="Dotum" pitchFamily="34" charset="-127"/>
              </a:rPr>
              <a:t>Буддхадхарма</a:t>
            </a:r>
            <a:r>
              <a:rPr lang="ru-RU" dirty="0" smtClean="0">
                <a:latin typeface="Georgia" panose="02040502050405020303" pitchFamily="18" charset="0"/>
                <a:ea typeface="Dotum" pitchFamily="34" charset="-127"/>
              </a:rPr>
              <a:t>» (Учение Будды). </a:t>
            </a:r>
          </a:p>
          <a:p>
            <a:endParaRPr lang="ru-RU" dirty="0" smtClean="0">
              <a:latin typeface="Georgia" panose="02040502050405020303" pitchFamily="18" charset="0"/>
              <a:ea typeface="Dotum" pitchFamily="34" charset="-127"/>
            </a:endParaRPr>
          </a:p>
          <a:p>
            <a:r>
              <a:rPr lang="ru-RU" dirty="0" smtClean="0">
                <a:latin typeface="Georgia" panose="02040502050405020303" pitchFamily="18" charset="0"/>
                <a:ea typeface="Dotum" pitchFamily="34" charset="-127"/>
              </a:rPr>
              <a:t>Термин «буддизм» был создан европейцами в XIX веке.</a:t>
            </a:r>
            <a:endParaRPr lang="ru-RU" dirty="0">
              <a:latin typeface="Georgia" panose="02040502050405020303" pitchFamily="18" charset="0"/>
              <a:ea typeface="Dotum" pitchFamily="34" charset="-127"/>
            </a:endParaRPr>
          </a:p>
        </p:txBody>
      </p:sp>
      <p:pic>
        <p:nvPicPr>
          <p:cNvPr id="4" name="Рисунок 3" descr="budda-277x300.jpg"/>
          <p:cNvPicPr>
            <a:picLocks noChangeAspect="1"/>
          </p:cNvPicPr>
          <p:nvPr/>
        </p:nvPicPr>
        <p:blipFill>
          <a:blip r:embed="rId2"/>
          <a:srcRect r="29913"/>
          <a:stretch>
            <a:fillRect/>
          </a:stretch>
        </p:blipFill>
        <p:spPr>
          <a:xfrm>
            <a:off x="4429123" y="1643050"/>
            <a:ext cx="4286281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93776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Жизнь есть страдание, от страдания можно освободиться, есть путь освобождения.</a:t>
            </a:r>
          </a:p>
          <a:p>
            <a:pPr algn="just"/>
            <a:endParaRPr lang="ru-RU" sz="2400" dirty="0" smtClean="0">
              <a:latin typeface="Georgia" panose="02040502050405020303" pitchFamily="18" charset="0"/>
            </a:endParaRPr>
          </a:p>
          <a:p>
            <a:pPr algn="just"/>
            <a:endParaRPr lang="ru-RU" sz="2400" dirty="0" smtClean="0">
              <a:latin typeface="Georgia" panose="02040502050405020303" pitchFamily="18" charset="0"/>
            </a:endParaRPr>
          </a:p>
          <a:p>
            <a:pPr algn="just"/>
            <a:endParaRPr lang="ru-RU" sz="2400" dirty="0" smtClean="0">
              <a:latin typeface="Georgia" panose="02040502050405020303" pitchFamily="18" charset="0"/>
            </a:endParaRPr>
          </a:p>
          <a:p>
            <a:pPr algn="just"/>
            <a:endParaRPr lang="ru-RU" sz="2400" dirty="0" smtClean="0">
              <a:latin typeface="Georgia" panose="02040502050405020303" pitchFamily="18" charset="0"/>
            </a:endParaRPr>
          </a:p>
          <a:p>
            <a:pPr algn="just"/>
            <a:endParaRPr lang="ru-RU" sz="24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Человек мог вырваться из сансары(перерождения)  индивидуальным усилием, осознав и сформулировав свой, личный, «праведный» путь, и, повлияв на судьбу, изменить воздаяние.</a:t>
            </a:r>
          </a:p>
        </p:txBody>
      </p:sp>
      <p:pic>
        <p:nvPicPr>
          <p:cNvPr id="4" name="Рисунок 3" descr="thailand-453382_960_720.jpg"/>
          <p:cNvPicPr>
            <a:picLocks noChangeAspect="1"/>
          </p:cNvPicPr>
          <p:nvPr/>
        </p:nvPicPr>
        <p:blipFill>
          <a:blip r:embed="rId2"/>
          <a:srcRect l="6250" t="23047" r="5468" b="31250"/>
          <a:stretch>
            <a:fillRect/>
          </a:stretch>
        </p:blipFill>
        <p:spPr>
          <a:xfrm>
            <a:off x="1617824" y="2060848"/>
            <a:ext cx="6050519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8760"/>
            <a:ext cx="3757610" cy="493776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Южная Азия, </a:t>
            </a:r>
            <a:r>
              <a:rPr lang="en-US" dirty="0" smtClean="0">
                <a:latin typeface="Georgia" panose="02040502050405020303" pitchFamily="18" charset="0"/>
              </a:rPr>
              <a:t>III </a:t>
            </a:r>
            <a:r>
              <a:rPr lang="ru-RU" dirty="0" smtClean="0">
                <a:latin typeface="Georgia" panose="02040502050405020303" pitchFamily="18" charset="0"/>
              </a:rPr>
              <a:t>в. до н.э.  Происходит процесс канонизации учения.</a:t>
            </a:r>
          </a:p>
          <a:p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«Три драгоценности» буддизма:</a:t>
            </a:r>
          </a:p>
          <a:p>
            <a:pPr>
              <a:buNone/>
            </a:pPr>
            <a:r>
              <a:rPr lang="ru-RU" dirty="0" smtClean="0">
                <a:latin typeface="Georgia" panose="02040502050405020303" pitchFamily="18" charset="0"/>
              </a:rPr>
              <a:t>	</a:t>
            </a:r>
            <a:r>
              <a:rPr lang="ru-RU" b="1" dirty="0" smtClean="0">
                <a:latin typeface="Georgia" panose="02040502050405020303" pitchFamily="18" charset="0"/>
              </a:rPr>
              <a:t>учитель</a:t>
            </a:r>
            <a:r>
              <a:rPr lang="ru-RU" dirty="0" smtClean="0">
                <a:latin typeface="Georgia" panose="02040502050405020303" pitchFamily="18" charset="0"/>
              </a:rPr>
              <a:t> – Будда;</a:t>
            </a:r>
          </a:p>
          <a:p>
            <a:pPr>
              <a:buNone/>
            </a:pPr>
            <a:r>
              <a:rPr lang="ru-RU" dirty="0" smtClean="0">
                <a:latin typeface="Georgia" panose="02040502050405020303" pitchFamily="18" charset="0"/>
              </a:rPr>
              <a:t>	</a:t>
            </a:r>
            <a:r>
              <a:rPr lang="ru-RU" b="1" dirty="0" smtClean="0">
                <a:latin typeface="Georgia" panose="02040502050405020303" pitchFamily="18" charset="0"/>
              </a:rPr>
              <a:t>учение</a:t>
            </a:r>
            <a:r>
              <a:rPr lang="ru-RU" dirty="0" smtClean="0">
                <a:latin typeface="Georgia" panose="02040502050405020303" pitchFamily="18" charset="0"/>
              </a:rPr>
              <a:t> – дхарма;</a:t>
            </a:r>
          </a:p>
          <a:p>
            <a:pPr>
              <a:buNone/>
            </a:pPr>
            <a:r>
              <a:rPr lang="ru-RU" dirty="0" smtClean="0">
                <a:latin typeface="Georgia" panose="02040502050405020303" pitchFamily="18" charset="0"/>
              </a:rPr>
              <a:t>	</a:t>
            </a:r>
            <a:r>
              <a:rPr lang="ru-RU" b="1" dirty="0" smtClean="0">
                <a:latin typeface="Georgia" panose="02040502050405020303" pitchFamily="18" charset="0"/>
              </a:rPr>
              <a:t>хранитель истины </a:t>
            </a:r>
            <a:r>
              <a:rPr lang="ru-RU" dirty="0" smtClean="0">
                <a:latin typeface="Georgia" panose="02040502050405020303" pitchFamily="18" charset="0"/>
              </a:rPr>
              <a:t>– община, </a:t>
            </a:r>
            <a:r>
              <a:rPr lang="ru-RU" dirty="0" err="1" smtClean="0">
                <a:latin typeface="Georgia" panose="02040502050405020303" pitchFamily="18" charset="0"/>
              </a:rPr>
              <a:t>сангха</a:t>
            </a:r>
            <a:r>
              <a:rPr lang="ru-RU" dirty="0" smtClean="0">
                <a:latin typeface="Georgia" panose="02040502050405020303" pitchFamily="18" charset="0"/>
              </a:rPr>
              <a:t>. </a:t>
            </a: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1200px-Threejewel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556792"/>
            <a:ext cx="409300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ОСНОВНЫЕ ИДЕИ И НАПРАВЛЕНИЯ БУДДИЗМА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9552"/>
            <a:ext cx="4900618" cy="49377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</a:pPr>
            <a:r>
              <a:rPr lang="ru-RU" b="1" dirty="0" smtClean="0">
                <a:latin typeface="Georgia" panose="02040502050405020303" pitchFamily="18" charset="0"/>
              </a:rPr>
              <a:t>«Четыре великие истины»:</a:t>
            </a:r>
          </a:p>
          <a:p>
            <a:pPr>
              <a:spcBef>
                <a:spcPts val="800"/>
              </a:spcBef>
              <a:buNone/>
            </a:pPr>
            <a:r>
              <a:rPr lang="ru-RU" dirty="0" smtClean="0">
                <a:latin typeface="Georgia" panose="02040502050405020303" pitchFamily="18" charset="0"/>
              </a:rPr>
              <a:t>	1) жизнь есть страдание; </a:t>
            </a:r>
          </a:p>
          <a:p>
            <a:pPr>
              <a:spcBef>
                <a:spcPts val="800"/>
              </a:spcBef>
              <a:buNone/>
            </a:pPr>
            <a:r>
              <a:rPr lang="ru-RU" dirty="0" smtClean="0">
                <a:latin typeface="Georgia" panose="02040502050405020303" pitchFamily="18" charset="0"/>
              </a:rPr>
              <a:t>	2) причина всех страданий — желания; </a:t>
            </a:r>
          </a:p>
          <a:p>
            <a:pPr>
              <a:spcBef>
                <a:spcPts val="800"/>
              </a:spcBef>
              <a:buNone/>
            </a:pPr>
            <a:r>
              <a:rPr lang="ru-RU" dirty="0" smtClean="0">
                <a:latin typeface="Georgia" panose="02040502050405020303" pitchFamily="18" charset="0"/>
              </a:rPr>
              <a:t>	3) страдания можно прекратить путем избавления от желаний, «погашением» последних, а для этого необходимо </a:t>
            </a:r>
          </a:p>
          <a:p>
            <a:pPr>
              <a:spcBef>
                <a:spcPts val="800"/>
              </a:spcBef>
              <a:buNone/>
            </a:pPr>
            <a:r>
              <a:rPr lang="ru-RU" dirty="0" smtClean="0">
                <a:latin typeface="Georgia" panose="02040502050405020303" pitchFamily="18" charset="0"/>
              </a:rPr>
              <a:t>	4) вести добродетельную жизнь по законам «правильного поведения» и «правильного знания»</a:t>
            </a:r>
          </a:p>
        </p:txBody>
      </p:sp>
      <p:pic>
        <p:nvPicPr>
          <p:cNvPr id="4" name="Рисунок 3" descr="buddis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285860"/>
            <a:ext cx="3118837" cy="495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85804" y="152384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>ОСНОВНЫЕ ИДЕИ И НАПРАВЛЕНИЯ БУДДИЗМА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2775834"/>
              </p:ext>
            </p:extLst>
          </p:nvPr>
        </p:nvGraphicFramePr>
        <p:xfrm>
          <a:off x="214282" y="1000108"/>
          <a:ext cx="864399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597239871804976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229600" cy="2156723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3571876"/>
            <a:ext cx="8258204" cy="258508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III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 в до н.э. -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Распрост</a:t>
            </a:r>
            <a:r>
              <a:rPr lang="ru-RU" sz="2600" baseline="0" dirty="0" smtClean="0">
                <a:latin typeface="Georgia" panose="02040502050405020303" pitchFamily="18" charset="0"/>
              </a:rPr>
              <a:t>ранение</a:t>
            </a:r>
            <a:r>
              <a:rPr lang="ru-RU" sz="2600" dirty="0" smtClean="0">
                <a:latin typeface="Georgia" panose="02040502050405020303" pitchFamily="18" charset="0"/>
              </a:rPr>
              <a:t> учения за пределами Индии в южном и юго-восточном направлениях (в форме хинаяны);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Рубеж н.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</a:rPr>
              <a:t> э – север, северо-запад, северо-восток (в форме махаяны);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sz="2600" baseline="0" dirty="0" smtClean="0">
                <a:latin typeface="Georgia" panose="02040502050405020303" pitchFamily="18" charset="0"/>
              </a:rPr>
              <a:t>В</a:t>
            </a:r>
            <a:r>
              <a:rPr lang="ru-RU" sz="2600" dirty="0" smtClean="0">
                <a:latin typeface="Georgia" panose="02040502050405020303" pitchFamily="18" charset="0"/>
              </a:rPr>
              <a:t> самой Индии буддизм постепенно вытесняется индуизмом и исчезает на века в </a:t>
            </a:r>
            <a:r>
              <a:rPr lang="ru-RU" sz="2600" dirty="0" err="1" smtClean="0">
                <a:latin typeface="Georgia" panose="02040502050405020303" pitchFamily="18" charset="0"/>
              </a:rPr>
              <a:t>нач</a:t>
            </a:r>
            <a:r>
              <a:rPr lang="ru-RU" sz="2600" dirty="0" smtClean="0">
                <a:latin typeface="Georgia" panose="02040502050405020303" pitchFamily="18" charset="0"/>
              </a:rPr>
              <a:t>. </a:t>
            </a:r>
            <a:r>
              <a:rPr lang="en-US" sz="2600" dirty="0" smtClean="0">
                <a:latin typeface="Georgia" panose="02040502050405020303" pitchFamily="18" charset="0"/>
              </a:rPr>
              <a:t>II </a:t>
            </a:r>
            <a:r>
              <a:rPr lang="ru-RU" sz="2600" dirty="0" smtClean="0">
                <a:latin typeface="Georgia" panose="02040502050405020303" pitchFamily="18" charset="0"/>
              </a:rPr>
              <a:t>тыс. н.э.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74"/>
            <a:ext cx="8229600" cy="857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ХРИСТИАНСТВО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762" y="1340768"/>
            <a:ext cx="4043362" cy="4937760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Имеет три основных направления: </a:t>
            </a:r>
            <a:r>
              <a:rPr lang="ru-RU" b="1" dirty="0" smtClean="0">
                <a:latin typeface="Georgia" panose="02040502050405020303" pitchFamily="18" charset="0"/>
              </a:rPr>
              <a:t>православие, католицизм, протестантизм</a:t>
            </a:r>
            <a:r>
              <a:rPr lang="ru-RU" dirty="0" smtClean="0">
                <a:latin typeface="Georgia" panose="02040502050405020303" pitchFamily="18" charset="0"/>
              </a:rPr>
              <a:t>. В основе — вера в </a:t>
            </a:r>
            <a:r>
              <a:rPr lang="ru-RU" b="1" dirty="0" smtClean="0">
                <a:latin typeface="Georgia" panose="02040502050405020303" pitchFamily="18" charset="0"/>
              </a:rPr>
              <a:t>Иисуса Христа</a:t>
            </a:r>
            <a:r>
              <a:rPr lang="ru-RU" dirty="0" smtClean="0">
                <a:latin typeface="Georgia" panose="02040502050405020303" pitchFamily="18" charset="0"/>
              </a:rPr>
              <a:t> как Богочеловека, Спасителя, воплощение 2-го лица триединого Божества (Троица).</a:t>
            </a:r>
            <a:endParaRPr lang="ru-RU" dirty="0">
              <a:latin typeface="Georgia" panose="02040502050405020303" pitchFamily="18" charset="0"/>
              <a:ea typeface="Dotum" pitchFamily="34" charset="-127"/>
            </a:endParaRPr>
          </a:p>
        </p:txBody>
      </p:sp>
      <p:pic>
        <p:nvPicPr>
          <p:cNvPr id="4" name="Рисунок 3" descr="budda-277x300.jpg"/>
          <p:cNvPicPr>
            <a:picLocks noChangeAspect="1"/>
          </p:cNvPicPr>
          <p:nvPr/>
        </p:nvPicPr>
        <p:blipFill>
          <a:blip r:embed="rId2"/>
          <a:srcRect l="18315" r="18333"/>
          <a:stretch>
            <a:fillRect/>
          </a:stretch>
        </p:blipFill>
        <p:spPr>
          <a:xfrm>
            <a:off x="4572000" y="1844824"/>
            <a:ext cx="4095778" cy="362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952</Words>
  <Application>Microsoft Office PowerPoint</Application>
  <PresentationFormat>Экран (4:3)</PresentationFormat>
  <Paragraphs>130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SimSun-ExtB</vt:lpstr>
      <vt:lpstr>Arial</vt:lpstr>
      <vt:lpstr>Bookman Old Style</vt:lpstr>
      <vt:lpstr>Calibri</vt:lpstr>
      <vt:lpstr>Cambria</vt:lpstr>
      <vt:lpstr>Dotum</vt:lpstr>
      <vt:lpstr>Flow</vt:lpstr>
      <vt:lpstr>Georgia</vt:lpstr>
      <vt:lpstr>Gill Sans MT</vt:lpstr>
      <vt:lpstr>Wingdings</vt:lpstr>
      <vt:lpstr>Wingdings 3</vt:lpstr>
      <vt:lpstr>Начальная</vt:lpstr>
      <vt:lpstr>МИРОВЫЕ РЕЛИГИИ</vt:lpstr>
      <vt:lpstr>Презентация PowerPoint</vt:lpstr>
      <vt:lpstr>БУДДИЗМ</vt:lpstr>
      <vt:lpstr>Презентация PowerPoint</vt:lpstr>
      <vt:lpstr>Презентация PowerPoint</vt:lpstr>
      <vt:lpstr>       ОСНОВНЫЕ ИДЕИ И НАПРАВЛЕНИЯ БУДДИЗМА</vt:lpstr>
      <vt:lpstr>Презентация PowerPoint</vt:lpstr>
      <vt:lpstr>Презентация PowerPoint</vt:lpstr>
      <vt:lpstr>ХРИСТИАНСТВО</vt:lpstr>
      <vt:lpstr>Презентация PowerPoint</vt:lpstr>
      <vt:lpstr>      УЧЕНИЕ О БОГЕ</vt:lpstr>
      <vt:lpstr>      УЧЕНИЕ О БОГЕ</vt:lpstr>
      <vt:lpstr>      УЧЕНИЕ О БОГОЧЕЛОВЕКЕ (ХРИСТОЛОГИЯ) </vt:lpstr>
      <vt:lpstr>АНТРОПОЛОГИЯ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ИСЛАМ МУХАММАД И ЕГО ПРОПОВЕДЬ </vt:lpstr>
      <vt:lpstr>КОРАН И КОРАНИСТИКА. СУННА </vt:lpstr>
      <vt:lpstr>КОРАН И КОРАНИСТИКА. СУННА </vt:lpstr>
      <vt:lpstr>ДОГМАТИКА И РИТУАЛ </vt:lpstr>
      <vt:lpstr>ДОГМАТИКА И РИТУАЛ </vt:lpstr>
      <vt:lpstr>ДОГМАТИКА И РИТУАЛ </vt:lpstr>
      <vt:lpstr>ОСНОВНЫЕ НАПРАВЛЕНИЯ В ИСЛАМЕ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60</cp:revision>
  <dcterms:created xsi:type="dcterms:W3CDTF">2017-02-21T10:32:59Z</dcterms:created>
  <dcterms:modified xsi:type="dcterms:W3CDTF">2021-10-21T19:42:49Z</dcterms:modified>
</cp:coreProperties>
</file>