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70" r:id="rId6"/>
    <p:sldId id="272" r:id="rId7"/>
    <p:sldId id="273" r:id="rId8"/>
    <p:sldId id="271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E0BCFE-6E75-48E7-A8C9-BEC1F30E1F26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5115AEC-E919-4BB7-ABD4-FECBF81B2D09}">
      <dgm:prSet phldrT="[Текст]"/>
      <dgm:spPr/>
      <dgm:t>
        <a:bodyPr/>
        <a:lstStyle/>
        <a:p>
          <a:r>
            <a:rPr lang="ru-RU" dirty="0"/>
            <a:t>Было</a:t>
          </a:r>
        </a:p>
      </dgm:t>
    </dgm:pt>
    <dgm:pt modelId="{3312468B-097D-46BE-A455-5CC086505C00}" type="parTrans" cxnId="{EC325463-2E5B-4E2A-B07C-A35FB2A5E3CF}">
      <dgm:prSet/>
      <dgm:spPr/>
      <dgm:t>
        <a:bodyPr/>
        <a:lstStyle/>
        <a:p>
          <a:endParaRPr lang="ru-RU"/>
        </a:p>
      </dgm:t>
    </dgm:pt>
    <dgm:pt modelId="{55BD6F56-3E0B-4A38-87B2-72BC38403E9A}" type="sibTrans" cxnId="{EC325463-2E5B-4E2A-B07C-A35FB2A5E3CF}">
      <dgm:prSet/>
      <dgm:spPr/>
      <dgm:t>
        <a:bodyPr/>
        <a:lstStyle/>
        <a:p>
          <a:endParaRPr lang="ru-RU"/>
        </a:p>
      </dgm:t>
    </dgm:pt>
    <dgm:pt modelId="{AE7191CB-5F6C-4E82-B21E-225F016A0D08}">
      <dgm:prSet phldrT="[Текст]" custT="1"/>
      <dgm:spPr/>
      <dgm:t>
        <a:bodyPr/>
        <a:lstStyle/>
        <a:p>
          <a:r>
            <a:rPr lang="ru-RU" sz="2800" dirty="0"/>
            <a:t>29 заданий</a:t>
          </a:r>
        </a:p>
      </dgm:t>
    </dgm:pt>
    <dgm:pt modelId="{4797CB90-66C0-403A-88EF-00277A250748}" type="parTrans" cxnId="{50431130-3984-4B07-AF58-4C2DA1143AB8}">
      <dgm:prSet/>
      <dgm:spPr/>
      <dgm:t>
        <a:bodyPr/>
        <a:lstStyle/>
        <a:p>
          <a:endParaRPr lang="ru-RU"/>
        </a:p>
      </dgm:t>
    </dgm:pt>
    <dgm:pt modelId="{CB2DDB13-EDD7-453F-B247-265C381E2CC2}" type="sibTrans" cxnId="{50431130-3984-4B07-AF58-4C2DA1143AB8}">
      <dgm:prSet/>
      <dgm:spPr/>
      <dgm:t>
        <a:bodyPr/>
        <a:lstStyle/>
        <a:p>
          <a:endParaRPr lang="ru-RU"/>
        </a:p>
      </dgm:t>
    </dgm:pt>
    <dgm:pt modelId="{17A2391B-F232-4FEC-A540-EDC5A6BA1144}">
      <dgm:prSet phldrT="[Текст]" custT="1"/>
      <dgm:spPr/>
      <dgm:t>
        <a:bodyPr/>
        <a:lstStyle/>
        <a:p>
          <a:r>
            <a:rPr lang="ru-RU" sz="4000" dirty="0"/>
            <a:t>20 + 9</a:t>
          </a:r>
        </a:p>
        <a:p>
          <a:r>
            <a:rPr lang="ru-RU" sz="4000" dirty="0"/>
            <a:t>235 мин</a:t>
          </a:r>
        </a:p>
      </dgm:t>
    </dgm:pt>
    <dgm:pt modelId="{D8F99F89-6000-4FDC-820E-360FDFC7B47B}" type="parTrans" cxnId="{6C532BEF-B638-4A26-89E3-5D8349802B10}">
      <dgm:prSet/>
      <dgm:spPr/>
      <dgm:t>
        <a:bodyPr/>
        <a:lstStyle/>
        <a:p>
          <a:endParaRPr lang="ru-RU"/>
        </a:p>
      </dgm:t>
    </dgm:pt>
    <dgm:pt modelId="{AEA9C784-BBF8-4F6D-BAF2-84A2801DF83A}" type="sibTrans" cxnId="{6C532BEF-B638-4A26-89E3-5D8349802B10}">
      <dgm:prSet/>
      <dgm:spPr/>
      <dgm:t>
        <a:bodyPr/>
        <a:lstStyle/>
        <a:p>
          <a:endParaRPr lang="ru-RU"/>
        </a:p>
      </dgm:t>
    </dgm:pt>
    <dgm:pt modelId="{6F439BF4-4303-4455-B4B0-DB159D458168}">
      <dgm:prSet phldrT="[Текст]"/>
      <dgm:spPr/>
      <dgm:t>
        <a:bodyPr/>
        <a:lstStyle/>
        <a:p>
          <a:r>
            <a:rPr lang="ru-RU" dirty="0"/>
            <a:t>Стало </a:t>
          </a:r>
        </a:p>
      </dgm:t>
    </dgm:pt>
    <dgm:pt modelId="{3274ABEC-3F99-483E-AB45-F25C03E964AB}" type="parTrans" cxnId="{F28B6A31-090D-4E7B-A969-E83971BDF033}">
      <dgm:prSet/>
      <dgm:spPr/>
      <dgm:t>
        <a:bodyPr/>
        <a:lstStyle/>
        <a:p>
          <a:endParaRPr lang="ru-RU"/>
        </a:p>
      </dgm:t>
    </dgm:pt>
    <dgm:pt modelId="{BD17406D-BE3E-40A5-8ADB-A76098C9AEE5}" type="sibTrans" cxnId="{F28B6A31-090D-4E7B-A969-E83971BDF033}">
      <dgm:prSet/>
      <dgm:spPr/>
      <dgm:t>
        <a:bodyPr/>
        <a:lstStyle/>
        <a:p>
          <a:endParaRPr lang="ru-RU"/>
        </a:p>
      </dgm:t>
    </dgm:pt>
    <dgm:pt modelId="{92C196A0-7479-4E85-8C84-79DA251018B7}">
      <dgm:prSet phldrT="[Текст]" custT="1"/>
      <dgm:spPr/>
      <dgm:t>
        <a:bodyPr/>
        <a:lstStyle/>
        <a:p>
          <a:r>
            <a:rPr lang="ru-RU" sz="3200" dirty="0"/>
            <a:t>25 заданий</a:t>
          </a:r>
        </a:p>
      </dgm:t>
    </dgm:pt>
    <dgm:pt modelId="{3B4B90CD-4F4E-4F9C-9712-76689BBDD871}" type="parTrans" cxnId="{827DC937-5D75-4B40-ACAD-E95D6DAB9E2E}">
      <dgm:prSet/>
      <dgm:spPr/>
      <dgm:t>
        <a:bodyPr/>
        <a:lstStyle/>
        <a:p>
          <a:endParaRPr lang="ru-RU"/>
        </a:p>
      </dgm:t>
    </dgm:pt>
    <dgm:pt modelId="{8C893509-E232-45D7-A603-FA3E48E56E7C}" type="sibTrans" cxnId="{827DC937-5D75-4B40-ACAD-E95D6DAB9E2E}">
      <dgm:prSet/>
      <dgm:spPr/>
      <dgm:t>
        <a:bodyPr/>
        <a:lstStyle/>
        <a:p>
          <a:endParaRPr lang="ru-RU"/>
        </a:p>
      </dgm:t>
    </dgm:pt>
    <dgm:pt modelId="{080BCE16-41C7-4600-BE93-9FEBE2FE51FB}">
      <dgm:prSet phldrT="[Текст]" custT="1"/>
      <dgm:spPr/>
      <dgm:t>
        <a:bodyPr/>
        <a:lstStyle/>
        <a:p>
          <a:endParaRPr lang="ru-RU" sz="3600" dirty="0"/>
        </a:p>
        <a:p>
          <a:r>
            <a:rPr lang="ru-RU" sz="3600" dirty="0"/>
            <a:t>16 + 9</a:t>
          </a:r>
        </a:p>
        <a:p>
          <a:r>
            <a:rPr lang="ru-RU" sz="3600" dirty="0"/>
            <a:t>180 мин</a:t>
          </a:r>
        </a:p>
      </dgm:t>
    </dgm:pt>
    <dgm:pt modelId="{5372BB44-94BE-46BC-99AF-CDE9444F76FB}" type="parTrans" cxnId="{ED78FDB1-0910-4F2A-9B79-FA20AB55038F}">
      <dgm:prSet/>
      <dgm:spPr/>
      <dgm:t>
        <a:bodyPr/>
        <a:lstStyle/>
        <a:p>
          <a:endParaRPr lang="ru-RU"/>
        </a:p>
      </dgm:t>
    </dgm:pt>
    <dgm:pt modelId="{3A3FB19A-F968-4CB8-A5DE-A692ACF9275A}" type="sibTrans" cxnId="{ED78FDB1-0910-4F2A-9B79-FA20AB55038F}">
      <dgm:prSet/>
      <dgm:spPr/>
      <dgm:t>
        <a:bodyPr/>
        <a:lstStyle/>
        <a:p>
          <a:endParaRPr lang="ru-RU"/>
        </a:p>
      </dgm:t>
    </dgm:pt>
    <dgm:pt modelId="{25E4FF2D-6020-41D7-9501-30EC90554C44}" type="pres">
      <dgm:prSet presAssocID="{FCE0BCFE-6E75-48E7-A8C9-BEC1F30E1F26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C8C572B-3DEA-4186-B98D-3B748EEEB199}" type="pres">
      <dgm:prSet presAssocID="{45115AEC-E919-4BB7-ABD4-FECBF81B2D09}" presName="withChildren" presStyleCnt="0"/>
      <dgm:spPr/>
    </dgm:pt>
    <dgm:pt modelId="{203A452D-316C-4696-9C35-CD5586BEF49E}" type="pres">
      <dgm:prSet presAssocID="{45115AEC-E919-4BB7-ABD4-FECBF81B2D09}" presName="bigCircle" presStyleLbl="vennNode1" presStyleIdx="0" presStyleCnt="6" custLinFactNeighborX="1309" custLinFactNeighborY="-1309"/>
      <dgm:spPr/>
    </dgm:pt>
    <dgm:pt modelId="{4CFECBC4-1AAF-41DC-9D4B-7CF26ABD0810}" type="pres">
      <dgm:prSet presAssocID="{45115AEC-E919-4BB7-ABD4-FECBF81B2D09}" presName="medCircle" presStyleLbl="vennNode1" presStyleIdx="1" presStyleCnt="6"/>
      <dgm:spPr/>
    </dgm:pt>
    <dgm:pt modelId="{31CE0453-1A81-40E5-854F-2942EC253E67}" type="pres">
      <dgm:prSet presAssocID="{45115AEC-E919-4BB7-ABD4-FECBF81B2D09}" presName="txLvl1" presStyleLbl="revTx" presStyleIdx="0" presStyleCnt="6"/>
      <dgm:spPr/>
      <dgm:t>
        <a:bodyPr/>
        <a:lstStyle/>
        <a:p>
          <a:endParaRPr lang="ru-RU"/>
        </a:p>
      </dgm:t>
    </dgm:pt>
    <dgm:pt modelId="{B414304C-031A-433F-99A0-C1B0EBDAFF62}" type="pres">
      <dgm:prSet presAssocID="{45115AEC-E919-4BB7-ABD4-FECBF81B2D09}" presName="lin" presStyleCnt="0"/>
      <dgm:spPr/>
    </dgm:pt>
    <dgm:pt modelId="{61DAC605-4EF1-46F7-B842-463068AC2E2C}" type="pres">
      <dgm:prSet presAssocID="{AE7191CB-5F6C-4E82-B21E-225F016A0D08}" presName="txLvl2" presStyleLbl="revTx" presStyleIdx="1" presStyleCnt="6"/>
      <dgm:spPr/>
      <dgm:t>
        <a:bodyPr/>
        <a:lstStyle/>
        <a:p>
          <a:endParaRPr lang="ru-RU"/>
        </a:p>
      </dgm:t>
    </dgm:pt>
    <dgm:pt modelId="{6F7F37DF-01E8-4C96-A834-D84FC37D93F2}" type="pres">
      <dgm:prSet presAssocID="{CB2DDB13-EDD7-453F-B247-265C381E2CC2}" presName="smCircle" presStyleLbl="vennNode1" presStyleIdx="2" presStyleCnt="6"/>
      <dgm:spPr/>
    </dgm:pt>
    <dgm:pt modelId="{6DA5D00A-E807-4973-9B64-129A6B59563B}" type="pres">
      <dgm:prSet presAssocID="{17A2391B-F232-4FEC-A540-EDC5A6BA1144}" presName="txLvl2" presStyleLbl="revTx" presStyleIdx="2" presStyleCnt="6" custLinFactY="70099" custLinFactNeighborX="4758" custLinFactNeighborY="100000"/>
      <dgm:spPr/>
      <dgm:t>
        <a:bodyPr/>
        <a:lstStyle/>
        <a:p>
          <a:endParaRPr lang="ru-RU"/>
        </a:p>
      </dgm:t>
    </dgm:pt>
    <dgm:pt modelId="{1F4D3424-AE33-4F76-8D3C-41EEA390CC85}" type="pres">
      <dgm:prSet presAssocID="{45115AEC-E919-4BB7-ABD4-FECBF81B2D09}" presName="overlap" presStyleCnt="0"/>
      <dgm:spPr/>
    </dgm:pt>
    <dgm:pt modelId="{B62C287E-1182-4A8B-A538-BC15415E0A43}" type="pres">
      <dgm:prSet presAssocID="{6F439BF4-4303-4455-B4B0-DB159D458168}" presName="withChildren" presStyleCnt="0"/>
      <dgm:spPr/>
    </dgm:pt>
    <dgm:pt modelId="{99A5302D-63E0-4816-BB3C-177095CB4DB6}" type="pres">
      <dgm:prSet presAssocID="{6F439BF4-4303-4455-B4B0-DB159D458168}" presName="bigCircle" presStyleLbl="vennNode1" presStyleIdx="3" presStyleCnt="6" custLinFactNeighborY="3956"/>
      <dgm:spPr/>
    </dgm:pt>
    <dgm:pt modelId="{AB5183D7-DAEE-4AA1-9760-7A3E68556D64}" type="pres">
      <dgm:prSet presAssocID="{6F439BF4-4303-4455-B4B0-DB159D458168}" presName="medCircle" presStyleLbl="vennNode1" presStyleIdx="4" presStyleCnt="6"/>
      <dgm:spPr/>
    </dgm:pt>
    <dgm:pt modelId="{652BC2B6-E79B-4767-B5E3-215A7F6DB529}" type="pres">
      <dgm:prSet presAssocID="{6F439BF4-4303-4455-B4B0-DB159D458168}" presName="txLvl1" presStyleLbl="revTx" presStyleIdx="3" presStyleCnt="6"/>
      <dgm:spPr/>
      <dgm:t>
        <a:bodyPr/>
        <a:lstStyle/>
        <a:p>
          <a:endParaRPr lang="ru-RU"/>
        </a:p>
      </dgm:t>
    </dgm:pt>
    <dgm:pt modelId="{EDF58F89-45DD-47B6-8BED-ED2BDFFDB945}" type="pres">
      <dgm:prSet presAssocID="{6F439BF4-4303-4455-B4B0-DB159D458168}" presName="lin" presStyleCnt="0"/>
      <dgm:spPr/>
    </dgm:pt>
    <dgm:pt modelId="{0C3B5404-2FB0-48C4-BA70-E63CCC8D7AFE}" type="pres">
      <dgm:prSet presAssocID="{92C196A0-7479-4E85-8C84-79DA251018B7}" presName="txLvl2" presStyleLbl="revTx" presStyleIdx="4" presStyleCnt="6"/>
      <dgm:spPr/>
      <dgm:t>
        <a:bodyPr/>
        <a:lstStyle/>
        <a:p>
          <a:endParaRPr lang="ru-RU"/>
        </a:p>
      </dgm:t>
    </dgm:pt>
    <dgm:pt modelId="{FCD592CA-8AB6-4D4A-A97B-B2E7AD6D3845}" type="pres">
      <dgm:prSet presAssocID="{8C893509-E232-45D7-A603-FA3E48E56E7C}" presName="smCircle" presStyleLbl="vennNode1" presStyleIdx="5" presStyleCnt="6"/>
      <dgm:spPr/>
    </dgm:pt>
    <dgm:pt modelId="{4FAB2152-F437-46B8-BD41-CC19C54DAEF6}" type="pres">
      <dgm:prSet presAssocID="{080BCE16-41C7-4600-BE93-9FEBE2FE51FB}" presName="txLvl2" presStyleLbl="revTx" presStyleIdx="5" presStyleCnt="6"/>
      <dgm:spPr/>
      <dgm:t>
        <a:bodyPr/>
        <a:lstStyle/>
        <a:p>
          <a:endParaRPr lang="ru-RU"/>
        </a:p>
      </dgm:t>
    </dgm:pt>
  </dgm:ptLst>
  <dgm:cxnLst>
    <dgm:cxn modelId="{92334CAA-B6BB-4BE2-B9F4-43CE7782C91A}" type="presOf" srcId="{FCE0BCFE-6E75-48E7-A8C9-BEC1F30E1F26}" destId="{25E4FF2D-6020-41D7-9501-30EC90554C44}" srcOrd="0" destOrd="0" presId="urn:microsoft.com/office/officeart/2008/layout/VerticalCircleList"/>
    <dgm:cxn modelId="{F28B6A31-090D-4E7B-A969-E83971BDF033}" srcId="{FCE0BCFE-6E75-48E7-A8C9-BEC1F30E1F26}" destId="{6F439BF4-4303-4455-B4B0-DB159D458168}" srcOrd="1" destOrd="0" parTransId="{3274ABEC-3F99-483E-AB45-F25C03E964AB}" sibTransId="{BD17406D-BE3E-40A5-8ADB-A76098C9AEE5}"/>
    <dgm:cxn modelId="{EC325463-2E5B-4E2A-B07C-A35FB2A5E3CF}" srcId="{FCE0BCFE-6E75-48E7-A8C9-BEC1F30E1F26}" destId="{45115AEC-E919-4BB7-ABD4-FECBF81B2D09}" srcOrd="0" destOrd="0" parTransId="{3312468B-097D-46BE-A455-5CC086505C00}" sibTransId="{55BD6F56-3E0B-4A38-87B2-72BC38403E9A}"/>
    <dgm:cxn modelId="{6C532BEF-B638-4A26-89E3-5D8349802B10}" srcId="{45115AEC-E919-4BB7-ABD4-FECBF81B2D09}" destId="{17A2391B-F232-4FEC-A540-EDC5A6BA1144}" srcOrd="1" destOrd="0" parTransId="{D8F99F89-6000-4FDC-820E-360FDFC7B47B}" sibTransId="{AEA9C784-BBF8-4F6D-BAF2-84A2801DF83A}"/>
    <dgm:cxn modelId="{363E30FD-91F0-4753-ABC9-ACA721C1B1D4}" type="presOf" srcId="{92C196A0-7479-4E85-8C84-79DA251018B7}" destId="{0C3B5404-2FB0-48C4-BA70-E63CCC8D7AFE}" srcOrd="0" destOrd="0" presId="urn:microsoft.com/office/officeart/2008/layout/VerticalCircleList"/>
    <dgm:cxn modelId="{827DC937-5D75-4B40-ACAD-E95D6DAB9E2E}" srcId="{6F439BF4-4303-4455-B4B0-DB159D458168}" destId="{92C196A0-7479-4E85-8C84-79DA251018B7}" srcOrd="0" destOrd="0" parTransId="{3B4B90CD-4F4E-4F9C-9712-76689BBDD871}" sibTransId="{8C893509-E232-45D7-A603-FA3E48E56E7C}"/>
    <dgm:cxn modelId="{ED78FDB1-0910-4F2A-9B79-FA20AB55038F}" srcId="{6F439BF4-4303-4455-B4B0-DB159D458168}" destId="{080BCE16-41C7-4600-BE93-9FEBE2FE51FB}" srcOrd="1" destOrd="0" parTransId="{5372BB44-94BE-46BC-99AF-CDE9444F76FB}" sibTransId="{3A3FB19A-F968-4CB8-A5DE-A692ACF9275A}"/>
    <dgm:cxn modelId="{2B7C34C1-1900-4789-88D9-9ECFB168DAFA}" type="presOf" srcId="{45115AEC-E919-4BB7-ABD4-FECBF81B2D09}" destId="{31CE0453-1A81-40E5-854F-2942EC253E67}" srcOrd="0" destOrd="0" presId="urn:microsoft.com/office/officeart/2008/layout/VerticalCircleList"/>
    <dgm:cxn modelId="{50431130-3984-4B07-AF58-4C2DA1143AB8}" srcId="{45115AEC-E919-4BB7-ABD4-FECBF81B2D09}" destId="{AE7191CB-5F6C-4E82-B21E-225F016A0D08}" srcOrd="0" destOrd="0" parTransId="{4797CB90-66C0-403A-88EF-00277A250748}" sibTransId="{CB2DDB13-EDD7-453F-B247-265C381E2CC2}"/>
    <dgm:cxn modelId="{DCC589C9-2B2F-48C3-A0DF-C9056C400344}" type="presOf" srcId="{17A2391B-F232-4FEC-A540-EDC5A6BA1144}" destId="{6DA5D00A-E807-4973-9B64-129A6B59563B}" srcOrd="0" destOrd="0" presId="urn:microsoft.com/office/officeart/2008/layout/VerticalCircleList"/>
    <dgm:cxn modelId="{B32FD240-DD47-40D1-9EA5-48C91B958989}" type="presOf" srcId="{AE7191CB-5F6C-4E82-B21E-225F016A0D08}" destId="{61DAC605-4EF1-46F7-B842-463068AC2E2C}" srcOrd="0" destOrd="0" presId="urn:microsoft.com/office/officeart/2008/layout/VerticalCircleList"/>
    <dgm:cxn modelId="{5046FDD6-1EA5-4852-A709-6820B22B881A}" type="presOf" srcId="{080BCE16-41C7-4600-BE93-9FEBE2FE51FB}" destId="{4FAB2152-F437-46B8-BD41-CC19C54DAEF6}" srcOrd="0" destOrd="0" presId="urn:microsoft.com/office/officeart/2008/layout/VerticalCircleList"/>
    <dgm:cxn modelId="{D58D7627-7E13-4814-A029-41FF5CF45336}" type="presOf" srcId="{6F439BF4-4303-4455-B4B0-DB159D458168}" destId="{652BC2B6-E79B-4767-B5E3-215A7F6DB529}" srcOrd="0" destOrd="0" presId="urn:microsoft.com/office/officeart/2008/layout/VerticalCircleList"/>
    <dgm:cxn modelId="{EE9E839E-A2B7-453D-9988-6785E9389A1E}" type="presParOf" srcId="{25E4FF2D-6020-41D7-9501-30EC90554C44}" destId="{2C8C572B-3DEA-4186-B98D-3B748EEEB199}" srcOrd="0" destOrd="0" presId="urn:microsoft.com/office/officeart/2008/layout/VerticalCircleList"/>
    <dgm:cxn modelId="{8553FE7C-2E38-44EC-8649-0DAC907556EE}" type="presParOf" srcId="{2C8C572B-3DEA-4186-B98D-3B748EEEB199}" destId="{203A452D-316C-4696-9C35-CD5586BEF49E}" srcOrd="0" destOrd="0" presId="urn:microsoft.com/office/officeart/2008/layout/VerticalCircleList"/>
    <dgm:cxn modelId="{F31EFF4F-7AFC-4D68-AEDB-4191376403D2}" type="presParOf" srcId="{2C8C572B-3DEA-4186-B98D-3B748EEEB199}" destId="{4CFECBC4-1AAF-41DC-9D4B-7CF26ABD0810}" srcOrd="1" destOrd="0" presId="urn:microsoft.com/office/officeart/2008/layout/VerticalCircleList"/>
    <dgm:cxn modelId="{69030F7F-5E21-4FFA-82F0-44ED6DA41245}" type="presParOf" srcId="{2C8C572B-3DEA-4186-B98D-3B748EEEB199}" destId="{31CE0453-1A81-40E5-854F-2942EC253E67}" srcOrd="2" destOrd="0" presId="urn:microsoft.com/office/officeart/2008/layout/VerticalCircleList"/>
    <dgm:cxn modelId="{66090CC8-8E85-4342-A229-2DA42202FDF8}" type="presParOf" srcId="{2C8C572B-3DEA-4186-B98D-3B748EEEB199}" destId="{B414304C-031A-433F-99A0-C1B0EBDAFF62}" srcOrd="3" destOrd="0" presId="urn:microsoft.com/office/officeart/2008/layout/VerticalCircleList"/>
    <dgm:cxn modelId="{1C992F0B-461E-41E3-A124-2FF16BBF1A94}" type="presParOf" srcId="{B414304C-031A-433F-99A0-C1B0EBDAFF62}" destId="{61DAC605-4EF1-46F7-B842-463068AC2E2C}" srcOrd="0" destOrd="0" presId="urn:microsoft.com/office/officeart/2008/layout/VerticalCircleList"/>
    <dgm:cxn modelId="{50AE22F4-62D3-4DAD-A239-140DF5F896E6}" type="presParOf" srcId="{B414304C-031A-433F-99A0-C1B0EBDAFF62}" destId="{6F7F37DF-01E8-4C96-A834-D84FC37D93F2}" srcOrd="1" destOrd="0" presId="urn:microsoft.com/office/officeart/2008/layout/VerticalCircleList"/>
    <dgm:cxn modelId="{BB02915B-4499-4B48-BACE-A5F259161276}" type="presParOf" srcId="{B414304C-031A-433F-99A0-C1B0EBDAFF62}" destId="{6DA5D00A-E807-4973-9B64-129A6B59563B}" srcOrd="2" destOrd="0" presId="urn:microsoft.com/office/officeart/2008/layout/VerticalCircleList"/>
    <dgm:cxn modelId="{6A12423A-D3AE-4E7B-917C-628BCF387C11}" type="presParOf" srcId="{25E4FF2D-6020-41D7-9501-30EC90554C44}" destId="{1F4D3424-AE33-4F76-8D3C-41EEA390CC85}" srcOrd="1" destOrd="0" presId="urn:microsoft.com/office/officeart/2008/layout/VerticalCircleList"/>
    <dgm:cxn modelId="{C5DD5D7B-25CC-4BFD-9EDC-BDCA2E7B27B3}" type="presParOf" srcId="{25E4FF2D-6020-41D7-9501-30EC90554C44}" destId="{B62C287E-1182-4A8B-A538-BC15415E0A43}" srcOrd="2" destOrd="0" presId="urn:microsoft.com/office/officeart/2008/layout/VerticalCircleList"/>
    <dgm:cxn modelId="{9251F90C-6C2F-4A06-AE5A-7244F1B545EF}" type="presParOf" srcId="{B62C287E-1182-4A8B-A538-BC15415E0A43}" destId="{99A5302D-63E0-4816-BB3C-177095CB4DB6}" srcOrd="0" destOrd="0" presId="urn:microsoft.com/office/officeart/2008/layout/VerticalCircleList"/>
    <dgm:cxn modelId="{9EA51FB7-A6ED-4BD8-8774-755CCECB0232}" type="presParOf" srcId="{B62C287E-1182-4A8B-A538-BC15415E0A43}" destId="{AB5183D7-DAEE-4AA1-9760-7A3E68556D64}" srcOrd="1" destOrd="0" presId="urn:microsoft.com/office/officeart/2008/layout/VerticalCircleList"/>
    <dgm:cxn modelId="{3EDE9545-9004-40B8-AA09-D7469775384B}" type="presParOf" srcId="{B62C287E-1182-4A8B-A538-BC15415E0A43}" destId="{652BC2B6-E79B-4767-B5E3-215A7F6DB529}" srcOrd="2" destOrd="0" presId="urn:microsoft.com/office/officeart/2008/layout/VerticalCircleList"/>
    <dgm:cxn modelId="{842EFF69-32C0-438C-8CA1-530F0BCE91AE}" type="presParOf" srcId="{B62C287E-1182-4A8B-A538-BC15415E0A43}" destId="{EDF58F89-45DD-47B6-8BED-ED2BDFFDB945}" srcOrd="3" destOrd="0" presId="urn:microsoft.com/office/officeart/2008/layout/VerticalCircleList"/>
    <dgm:cxn modelId="{EA661C02-99AD-4166-973A-C667BA663AF2}" type="presParOf" srcId="{EDF58F89-45DD-47B6-8BED-ED2BDFFDB945}" destId="{0C3B5404-2FB0-48C4-BA70-E63CCC8D7AFE}" srcOrd="0" destOrd="0" presId="urn:microsoft.com/office/officeart/2008/layout/VerticalCircleList"/>
    <dgm:cxn modelId="{C27FEAD7-7935-422B-8EE8-8EC10D447455}" type="presParOf" srcId="{EDF58F89-45DD-47B6-8BED-ED2BDFFDB945}" destId="{FCD592CA-8AB6-4D4A-A97B-B2E7AD6D3845}" srcOrd="1" destOrd="0" presId="urn:microsoft.com/office/officeart/2008/layout/VerticalCircleList"/>
    <dgm:cxn modelId="{0F544EE6-4FFF-426A-A0F6-E5E3207929EC}" type="presParOf" srcId="{EDF58F89-45DD-47B6-8BED-ED2BDFFDB945}" destId="{4FAB2152-F437-46B8-BD41-CC19C54DAEF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70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4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0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7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8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2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5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2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6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8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4DA4374D-F270-4C02-88D7-B751FD9BD6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1ACA2EA0-FFD3-42EC-9406-B595015ED9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381790-6C6C-412B-823D-533C1C8A4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170" b="6042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5288BCE-665C-472A-8C43-664BCFA31E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047743-6B68-448F-B67E-7235D9C72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988" y="1442172"/>
            <a:ext cx="8582025" cy="217732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6100" dirty="0"/>
              <a:t>ЕГЭ по обществознанию 2022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46C57131-53A7-4C1A-BEA8-25F06A06AD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476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A2A6FB-BD5E-4ABF-AACD-CE1E9490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19" y="548640"/>
            <a:ext cx="2683823" cy="1179576"/>
          </a:xfrm>
        </p:spPr>
        <p:txBody>
          <a:bodyPr>
            <a:normAutofit fontScale="90000"/>
          </a:bodyPr>
          <a:lstStyle/>
          <a:p>
            <a:r>
              <a:rPr lang="ru-RU" dirty="0"/>
              <a:t>Содержание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BCDE803-6EAA-4E60-98F7-A5675DA3AE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865" y="611276"/>
            <a:ext cx="9201714" cy="5806809"/>
          </a:xfrm>
        </p:spPr>
      </p:pic>
    </p:spTree>
    <p:extLst>
      <p:ext uri="{BB962C8B-B14F-4D97-AF65-F5344CB8AC3E}">
        <p14:creationId xmlns:p14="http://schemas.microsoft.com/office/powerpoint/2010/main" val="123419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9F917-7035-4CC1-9DD5-492400A2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133003"/>
            <a:ext cx="10168128" cy="1179576"/>
          </a:xfrm>
        </p:spPr>
        <p:txBody>
          <a:bodyPr/>
          <a:lstStyle/>
          <a:p>
            <a:r>
              <a:rPr lang="ru-RU" dirty="0"/>
              <a:t>Содержание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786B4A8-B189-4198-AB8B-A79333058D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568" y="1079385"/>
            <a:ext cx="9874491" cy="5645612"/>
          </a:xfrm>
        </p:spPr>
      </p:pic>
    </p:spTree>
    <p:extLst>
      <p:ext uri="{BB962C8B-B14F-4D97-AF65-F5344CB8AC3E}">
        <p14:creationId xmlns:p14="http://schemas.microsoft.com/office/powerpoint/2010/main" val="236450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86BF5C-68B1-46A9-B938-8C046A704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93669"/>
            <a:ext cx="3622687" cy="1179576"/>
          </a:xfrm>
        </p:spPr>
        <p:txBody>
          <a:bodyPr/>
          <a:lstStyle/>
          <a:p>
            <a:r>
              <a:rPr lang="ru-RU" dirty="0"/>
              <a:t>Содержание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4638FA5-74AC-4C49-9DBE-4D3AE3F2E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5086" y="520910"/>
            <a:ext cx="8621486" cy="5879889"/>
          </a:xfrm>
        </p:spPr>
      </p:pic>
    </p:spTree>
    <p:extLst>
      <p:ext uri="{BB962C8B-B14F-4D97-AF65-F5344CB8AC3E}">
        <p14:creationId xmlns:p14="http://schemas.microsoft.com/office/powerpoint/2010/main" val="1587867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5DCB5928-DC7D-4612-9922-441966E156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xmlns="" id="{682C1161-1736-45EC-99B7-33F3CAE9D5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xmlns="" id="{84D4DDB8-B68F-45B0-9F62-C4279996F6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CC9D31-D577-4CDC-9B65-4E8AE16B0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Содержание</a:t>
            </a:r>
            <a:endParaRPr lang="en-US" sz="4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B0283E0-DF2E-4360-B055-2C6278048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9321" y="771988"/>
            <a:ext cx="7097883" cy="507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43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50A3C1AB-1153-42D2-8378-34B849C1C4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xmlns="" id="{A3473CF9-37EB-43E7-89EF-D2D1C53D1D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3D8FC5-D494-4418-B9B5-FFA53C2F4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!!!!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586B4EF9-43BA-4655-A6FF-1D8E21574C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2520A3C-33D6-4188-B4E1-C2C8416BE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903" y="299258"/>
            <a:ext cx="10768195" cy="409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40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979A77-F49B-4BED-95E4-B4BD8D015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21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B0297BC-B71E-4962-8E93-5EED2DC6B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374089"/>
            <a:ext cx="5601824" cy="375715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CFBC2CA-1858-4832-A7BF-6929900C4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86" y="2374089"/>
            <a:ext cx="4356182" cy="38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0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C1A1C5D3-C053-4EE9-BE1A-419B6E27CC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A3473CF9-37EB-43E7-89EF-D2D1C53D1D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2AEE32-4890-4753-BBCD-D451F016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Задание 23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586B4EF9-43BA-4655-A6FF-1D8E21574C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37436D4-2EE1-4F0E-B066-12675FE5F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72" y="2431604"/>
            <a:ext cx="11420856" cy="351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75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7A1DCB-2A83-4E15-B02B-A5B522E96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4800" dirty="0"/>
              <a:t>Задание 25</a:t>
            </a:r>
            <a:endParaRPr lang="en-US" sz="4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4BB6F74-CE01-40E4-82EB-2FD6276B9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9993" y="115126"/>
            <a:ext cx="6771581" cy="694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99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69BC5C-8077-4214-A38F-DF1CF3B8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нужно знать выпускникам?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ED60B5-7EBF-4BFA-8D13-D6868B57E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Об изменениях в структуре работы</a:t>
            </a:r>
          </a:p>
          <a:p>
            <a:r>
              <a:rPr lang="ru-RU" sz="3600" dirty="0"/>
              <a:t>Новые требования в критериях</a:t>
            </a:r>
          </a:p>
          <a:p>
            <a:r>
              <a:rPr lang="ru-RU" sz="3600" dirty="0"/>
              <a:t>Ориентация в российской действительности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03877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68AF5748-FED8-45BA-8631-26D1D10F32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A3533E-EA57-4E3C-BD28-B1C3E064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Новая структура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1C649EF-107A-41CE-AE16-9335F8E94F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627188"/>
              </p:ext>
            </p:extLst>
          </p:nvPr>
        </p:nvGraphicFramePr>
        <p:xfrm>
          <a:off x="4360127" y="220169"/>
          <a:ext cx="7586449" cy="648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962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5E0270-BE2D-41E8-A3C4-1442C2BF2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Каких заданий больше нет?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FAB40D4D-69AF-4EE2-BA3C-E5488827BC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588588"/>
              </p:ext>
            </p:extLst>
          </p:nvPr>
        </p:nvGraphicFramePr>
        <p:xfrm>
          <a:off x="1116013" y="2478087"/>
          <a:ext cx="10167936" cy="2305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968">
                  <a:extLst>
                    <a:ext uri="{9D8B030D-6E8A-4147-A177-3AD203B41FA5}">
                      <a16:colId xmlns:a16="http://schemas.microsoft.com/office/drawing/2014/main" xmlns="" val="4289284738"/>
                    </a:ext>
                  </a:extLst>
                </a:gridCol>
                <a:gridCol w="5083968">
                  <a:extLst>
                    <a:ext uri="{9D8B030D-6E8A-4147-A177-3AD203B41FA5}">
                      <a16:colId xmlns:a16="http://schemas.microsoft.com/office/drawing/2014/main" xmlns="" val="3363687173"/>
                    </a:ext>
                  </a:extLst>
                </a:gridCol>
              </a:tblGrid>
              <a:tr h="1152893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/>
                        <a:t>1 часть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/>
                        <a:t>2 часть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59019397"/>
                  </a:ext>
                </a:extLst>
              </a:tr>
              <a:tr h="115289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Задания 1, 2, 20 </a:t>
                      </a:r>
                    </a:p>
                    <a:p>
                      <a:pPr algn="ctr"/>
                      <a:r>
                        <a:rPr lang="ru-RU" sz="3200" dirty="0"/>
                        <a:t>(до 2021 г.)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Задания 25, 26, 29 </a:t>
                      </a:r>
                    </a:p>
                    <a:p>
                      <a:pPr algn="ctr"/>
                      <a:r>
                        <a:rPr lang="ru-RU" sz="3200" dirty="0"/>
                        <a:t>(до 2021 г.)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25414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962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764F75-6EE0-4C85-893A-3555098F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Новые задания/преобразование известных моделей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1EEDBA1D-5CFE-4D83-B99C-87B6268483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496929"/>
              </p:ext>
            </p:extLst>
          </p:nvPr>
        </p:nvGraphicFramePr>
        <p:xfrm>
          <a:off x="1137424" y="2478088"/>
          <a:ext cx="1014652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0196">
                  <a:extLst>
                    <a:ext uri="{9D8B030D-6E8A-4147-A177-3AD203B41FA5}">
                      <a16:colId xmlns:a16="http://schemas.microsoft.com/office/drawing/2014/main" xmlns="" val="1570486089"/>
                    </a:ext>
                  </a:extLst>
                </a:gridCol>
                <a:gridCol w="6076329">
                  <a:extLst>
                    <a:ext uri="{9D8B030D-6E8A-4147-A177-3AD203B41FA5}">
                      <a16:colId xmlns:a16="http://schemas.microsoft.com/office/drawing/2014/main" xmlns="" val="25659556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dirty="0"/>
                        <a:t>1 часть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/>
                        <a:t>2 часть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4695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Нет новых заданий!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17 – 20 (к тексту):</a:t>
                      </a:r>
                    </a:p>
                    <a:p>
                      <a:r>
                        <a:rPr lang="ru-RU" sz="2400" dirty="0"/>
                        <a:t>18 задание: раскрыть смысл понятия</a:t>
                      </a:r>
                    </a:p>
                    <a:p>
                      <a:r>
                        <a:rPr lang="ru-RU" sz="2400" dirty="0"/>
                        <a:t>21 задание: экономический график с равновесной ценой</a:t>
                      </a:r>
                    </a:p>
                    <a:p>
                      <a:r>
                        <a:rPr lang="ru-RU" sz="2400" dirty="0"/>
                        <a:t>23 задание по содержанию 1, 2 главы Конституции</a:t>
                      </a:r>
                    </a:p>
                    <a:p>
                      <a:r>
                        <a:rPr lang="ru-RU" sz="2400" dirty="0"/>
                        <a:t>Составное задание 24, 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0937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466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D6A9CB-1D5C-43DB-8022-B51FF1FA6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модели ЕГЭ по обществознанию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472BA9-3D2A-4F7A-82DF-228B13795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Поэтому в КИМ ЕГЭ 2022 г. при отборе материала для составления заданий акцент сделан на преобладании российского контекста в содержании, в структуре работы есть самостоятельный блок заданий с кратким ответом по российскому законодательству, добавлено задание с развернутым ответом по Конституции Российской Федерации и законодательству Российской Федерации </a:t>
            </a:r>
          </a:p>
        </p:txBody>
      </p:sp>
    </p:spTree>
    <p:extLst>
      <p:ext uri="{BB962C8B-B14F-4D97-AF65-F5344CB8AC3E}">
        <p14:creationId xmlns:p14="http://schemas.microsoft.com/office/powerpoint/2010/main" val="111334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841C2A-F3EC-4405-A90F-74C48CB9D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модели ЕГЭ по обществознанию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75FB3F-8EC3-4BB7-AA79-86A563EB4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Опора на современные научные знания</a:t>
            </a:r>
          </a:p>
          <a:p>
            <a:pPr algn="just"/>
            <a:r>
              <a:rPr lang="ru-RU" dirty="0"/>
              <a:t>Создание относительно целостной системы разноуровневых заданий, отвечающей возрастным познавательным возможностям школьников и позволяющей им продемонстрировать овладение широким спектром предметных и метапредметных умений, способов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03164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0FEE89-09D4-479E-AD0C-17FB97D7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модели ЕГЭ по обществознанию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BEFAE6-A498-4964-8121-B6CCA4F6E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Ориентированность на универсальные учебные действия школьников: регулятивные, познавательные, коммуникативные. </a:t>
            </a:r>
          </a:p>
          <a:p>
            <a:pPr algn="just"/>
            <a:r>
              <a:rPr lang="ru-RU" dirty="0"/>
              <a:t>Направленность на применение освоенных навыков поиска и анализа социальной информации из различных источников; критическое восприятие информации, получаемой при межличностном общении и из СМИ.</a:t>
            </a:r>
          </a:p>
        </p:txBody>
      </p:sp>
    </p:spTree>
    <p:extLst>
      <p:ext uri="{BB962C8B-B14F-4D97-AF65-F5344CB8AC3E}">
        <p14:creationId xmlns:p14="http://schemas.microsoft.com/office/powerpoint/2010/main" val="2194405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41ED19-BF0C-43FB-AA32-961119341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модели ЕГЭ по обществознанию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089C1A-3F33-4451-9E1E-503F4326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Ориентация итогового контроля не на оценку результатов репродуктивной деятельности по образцу, а на проверку применения комплекса предметных умений, коммуникативных навыков на основе знаний об обществе как целостной развивающейся системе в единстве и взаимодействии его основных сфер и институтов</a:t>
            </a:r>
          </a:p>
        </p:txBody>
      </p:sp>
    </p:spTree>
    <p:extLst>
      <p:ext uri="{BB962C8B-B14F-4D97-AF65-F5344CB8AC3E}">
        <p14:creationId xmlns:p14="http://schemas.microsoft.com/office/powerpoint/2010/main" val="51185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9BE55-CF2E-466A-87CD-C1EA0B166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7E54F40-A191-45A7-A2A0-98A370D48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139" y="1728216"/>
            <a:ext cx="11177722" cy="5089638"/>
          </a:xfr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0A2308CB-7E55-4DDE-9A82-AFA451376658}"/>
              </a:ext>
            </a:extLst>
          </p:cNvPr>
          <p:cNvSpPr/>
          <p:nvPr/>
        </p:nvSpPr>
        <p:spPr>
          <a:xfrm>
            <a:off x="5949538" y="4488873"/>
            <a:ext cx="3883231" cy="27313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9765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_2SEEDS">
      <a:dk1>
        <a:srgbClr val="000000"/>
      </a:dk1>
      <a:lt1>
        <a:srgbClr val="FFFFFF"/>
      </a:lt1>
      <a:dk2>
        <a:srgbClr val="412438"/>
      </a:dk2>
      <a:lt2>
        <a:srgbClr val="E2E8E4"/>
      </a:lt2>
      <a:accent1>
        <a:srgbClr val="B13B8E"/>
      </a:accent1>
      <a:accent2>
        <a:srgbClr val="B54DC3"/>
      </a:accent2>
      <a:accent3>
        <a:srgbClr val="C34D6F"/>
      </a:accent3>
      <a:accent4>
        <a:srgbClr val="42B13B"/>
      </a:accent4>
      <a:accent5>
        <a:srgbClr val="48B870"/>
      </a:accent5>
      <a:accent6>
        <a:srgbClr val="3BB196"/>
      </a:accent6>
      <a:hlink>
        <a:srgbClr val="31944E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309</Words>
  <Application>Microsoft Office PowerPoint</Application>
  <PresentationFormat>Широкоэкранный</PresentationFormat>
  <Paragraphs>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Avenir Next LT Pro</vt:lpstr>
      <vt:lpstr>Calibri</vt:lpstr>
      <vt:lpstr>Neue Haas Grotesk Text Pro</vt:lpstr>
      <vt:lpstr>AccentBoxVTI</vt:lpstr>
      <vt:lpstr>ЕГЭ по обществознанию 2022</vt:lpstr>
      <vt:lpstr>Новая структура</vt:lpstr>
      <vt:lpstr>Каких заданий больше нет?</vt:lpstr>
      <vt:lpstr>Новые задания/преобразование известных моделей</vt:lpstr>
      <vt:lpstr>Принципы модели ЕГЭ по обществознанию</vt:lpstr>
      <vt:lpstr>Принципы модели ЕГЭ по обществознанию</vt:lpstr>
      <vt:lpstr>Принципы модели ЕГЭ по обществознанию</vt:lpstr>
      <vt:lpstr>Принципы модели ЕГЭ по обществознанию</vt:lpstr>
      <vt:lpstr>Содержание</vt:lpstr>
      <vt:lpstr>Содержание</vt:lpstr>
      <vt:lpstr>Содержание</vt:lpstr>
      <vt:lpstr>Содержание </vt:lpstr>
      <vt:lpstr>Содержание</vt:lpstr>
      <vt:lpstr>!!!!</vt:lpstr>
      <vt:lpstr>Задание 21</vt:lpstr>
      <vt:lpstr>Задание 23</vt:lpstr>
      <vt:lpstr>Задание 25</vt:lpstr>
      <vt:lpstr>Что нужно знать выпускникам?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по обществознанию 2022</dc:title>
  <dc:creator>Илья Лобанов</dc:creator>
  <cp:lastModifiedBy>1111</cp:lastModifiedBy>
  <cp:revision>2</cp:revision>
  <dcterms:created xsi:type="dcterms:W3CDTF">2021-10-04T08:01:30Z</dcterms:created>
  <dcterms:modified xsi:type="dcterms:W3CDTF">2021-10-12T06:22:47Z</dcterms:modified>
</cp:coreProperties>
</file>