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A0F23-671F-4F8A-A42A-F92D2B61CAF9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F97CC-6C88-4E84-87EA-6966468ED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0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97CC-6C88-4E84-87EA-6966468EDE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5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8F9642-6E1A-4648-8291-260E37E35C3A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88BCBB-36D9-43E1-B208-37E90FF363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5723468" cy="182809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Современные </a:t>
            </a:r>
            <a:r>
              <a:rPr lang="ru-RU" sz="3200" dirty="0" smtClean="0"/>
              <a:t>технологии повышения качества образовательных результатов в образовательной организации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679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Можно выделить следующие наиболее характерные инновационные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Информационно-коммуникационные </a:t>
            </a:r>
            <a:r>
              <a:rPr lang="ru-RU" dirty="0"/>
              <a:t>технологии (ИКТ) в предметном </a:t>
            </a:r>
            <a:r>
              <a:rPr lang="ru-RU" dirty="0" smtClean="0"/>
              <a:t>обучении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Личностно </a:t>
            </a:r>
            <a:r>
              <a:rPr lang="ru-RU" dirty="0"/>
              <a:t>– ориентированные технологии в </a:t>
            </a:r>
            <a:r>
              <a:rPr lang="ru-RU" dirty="0" smtClean="0"/>
              <a:t>преподавании предмета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Информационно </a:t>
            </a:r>
            <a:r>
              <a:rPr lang="ru-RU" dirty="0"/>
              <a:t>-  аналитическое обеспечение учебного процесса и управление качеством образования </a:t>
            </a:r>
            <a:r>
              <a:rPr lang="ru-RU" dirty="0" smtClean="0"/>
              <a:t>обучающегося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Мониторинг </a:t>
            </a:r>
            <a:r>
              <a:rPr lang="ru-RU" dirty="0"/>
              <a:t>интеллектуального развития. Анализ и  диагностика  качества  обучения  каждого  </a:t>
            </a:r>
            <a:r>
              <a:rPr lang="ru-RU" dirty="0" smtClean="0"/>
              <a:t>обучающегося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Воспитательные </a:t>
            </a:r>
            <a:r>
              <a:rPr lang="ru-RU" dirty="0"/>
              <a:t>технологии как ведущий механизм формирования современного </a:t>
            </a:r>
            <a:r>
              <a:rPr lang="ru-RU" dirty="0" smtClean="0"/>
              <a:t>обучающегося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Дидактические </a:t>
            </a:r>
            <a:r>
              <a:rPr lang="ru-RU" dirty="0"/>
              <a:t>технологии как условие развития учебного процесса </a:t>
            </a:r>
            <a:r>
              <a:rPr lang="ru-RU" dirty="0" smtClean="0"/>
              <a:t>образовательной организации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Психолого-педагогическое </a:t>
            </a:r>
            <a:r>
              <a:rPr lang="ru-RU" dirty="0"/>
              <a:t>сопровождение внедрения инновационных технологий в учебно-воспитательный процесс </a:t>
            </a:r>
            <a:r>
              <a:rPr lang="ru-RU" dirty="0" smtClean="0"/>
              <a:t>образовательной организации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77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 smtClean="0"/>
              <a:t>Современные педагогические технологии как эффективное средство повышения качества образования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Цель современного образования состоит не столько в том, чтобы научить ребенка что-то делать, но и в том, чтобы дать ему возможность успешно справляться с различными жизненными и профессиональными </a:t>
            </a:r>
            <a:r>
              <a:rPr lang="ru-RU" dirty="0" smtClean="0"/>
              <a:t>ситуациями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21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240" y="764704"/>
            <a:ext cx="4402832" cy="536145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dirty="0"/>
              <a:t>Г</a:t>
            </a:r>
            <a:r>
              <a:rPr lang="ru-RU" sz="2200" dirty="0" smtClean="0"/>
              <a:t>лавная </a:t>
            </a:r>
            <a:r>
              <a:rPr lang="ru-RU" sz="2200" dirty="0"/>
              <a:t>задача каждого учителя – сформировать у детей способность к самостоятельной работе, </a:t>
            </a:r>
            <a:r>
              <a:rPr lang="ru-RU" sz="2200" dirty="0" smtClean="0"/>
              <a:t>самопознанию и самосовершенствованию.</a:t>
            </a:r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Активизировать </a:t>
            </a:r>
            <a:r>
              <a:rPr lang="ru-RU" sz="2200" dirty="0"/>
              <a:t>самостоятельную познавательную деятельность и  научить</a:t>
            </a:r>
            <a:r>
              <a:rPr lang="ru-RU" sz="2200" dirty="0" smtClean="0"/>
              <a:t>:</a:t>
            </a:r>
          </a:p>
          <a:p>
            <a:pPr algn="just"/>
            <a:r>
              <a:rPr lang="ru-RU" sz="2200" dirty="0" smtClean="0"/>
              <a:t>учиться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 smtClean="0"/>
              <a:t>знать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 smtClean="0"/>
              <a:t>познавать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 smtClean="0"/>
              <a:t>делать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 smtClean="0"/>
              <a:t>жить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 smtClean="0"/>
              <a:t>быть </a:t>
            </a:r>
            <a:r>
              <a:rPr lang="ru-RU" sz="2200" dirty="0"/>
              <a:t>Человеком.</a:t>
            </a:r>
          </a:p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6322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2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Педагогические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4032448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/>
              <a:t>«Педагогическая технология» – совокупность психолого-педагогических установок, определяющих специальный подбор и компоновку форм и методов, способов и приемов, воспитательных </a:t>
            </a:r>
            <a:r>
              <a:rPr lang="ru-RU" sz="2800" dirty="0" smtClean="0"/>
              <a:t>средств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57659"/>
            <a:ext cx="2520280" cy="215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7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 научной концепции усвоения опыта выделяют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ассоциативно </a:t>
            </a:r>
            <a:r>
              <a:rPr lang="ru-RU" dirty="0"/>
              <a:t>– рефлекторные </a:t>
            </a:r>
            <a:r>
              <a:rPr lang="ru-RU" dirty="0" smtClean="0"/>
              <a:t>технологии;</a:t>
            </a:r>
            <a:endParaRPr lang="ru-RU" dirty="0"/>
          </a:p>
          <a:p>
            <a:r>
              <a:rPr lang="ru-RU" dirty="0" err="1" smtClean="0"/>
              <a:t>бихевиористские</a:t>
            </a:r>
            <a:r>
              <a:rPr lang="ru-RU" dirty="0" smtClean="0"/>
              <a:t> технологии;</a:t>
            </a:r>
            <a:endParaRPr lang="ru-RU" dirty="0"/>
          </a:p>
          <a:p>
            <a:r>
              <a:rPr lang="ru-RU" dirty="0" smtClean="0"/>
              <a:t>развивающие технологии.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32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По ориентации на личностные </a:t>
            </a:r>
            <a:r>
              <a:rPr lang="ru-RU" dirty="0" smtClean="0"/>
              <a:t>структуры:</a:t>
            </a:r>
          </a:p>
          <a:p>
            <a:pPr marL="0" indent="0">
              <a:buNone/>
            </a:pPr>
            <a:endParaRPr lang="ru-RU" dirty="0" smtClean="0"/>
          </a:p>
          <a:p>
            <a:pPr algn="just"/>
            <a:r>
              <a:rPr lang="ru-RU" dirty="0" smtClean="0"/>
              <a:t>информационные технологии; </a:t>
            </a:r>
          </a:p>
          <a:p>
            <a:pPr algn="just"/>
            <a:r>
              <a:rPr lang="ru-RU" dirty="0" smtClean="0"/>
              <a:t>операционные технологии;</a:t>
            </a:r>
          </a:p>
          <a:p>
            <a:pPr algn="just"/>
            <a:r>
              <a:rPr lang="ru-RU" dirty="0" smtClean="0"/>
              <a:t>эмоционально </a:t>
            </a:r>
            <a:r>
              <a:rPr lang="ru-RU" dirty="0"/>
              <a:t>– художественные и эмоционально – нравственные </a:t>
            </a:r>
            <a:r>
              <a:rPr lang="ru-RU" dirty="0" smtClean="0"/>
              <a:t>технологии;</a:t>
            </a:r>
            <a:endParaRPr lang="ru-RU" dirty="0"/>
          </a:p>
          <a:p>
            <a:pPr algn="just"/>
            <a:r>
              <a:rPr lang="ru-RU" dirty="0" smtClean="0"/>
              <a:t>технологии саморазвития;</a:t>
            </a:r>
            <a:endParaRPr lang="ru-RU" dirty="0"/>
          </a:p>
          <a:p>
            <a:pPr algn="just"/>
            <a:r>
              <a:rPr lang="ru-RU" dirty="0" smtClean="0"/>
              <a:t>эвристические технологии;</a:t>
            </a:r>
            <a:endParaRPr lang="ru-RU" dirty="0"/>
          </a:p>
          <a:p>
            <a:pPr algn="just"/>
            <a:r>
              <a:rPr lang="ru-RU" dirty="0" smtClean="0"/>
              <a:t>прикладные технологии.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57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72008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/>
              <a:t>По характеру содержания и структуры выделяют следующие технологии</a:t>
            </a:r>
            <a:r>
              <a:rPr lang="ru-RU" sz="2500" dirty="0" smtClean="0"/>
              <a:t>:</a:t>
            </a:r>
          </a:p>
          <a:p>
            <a:pPr marL="0" indent="0">
              <a:buNone/>
            </a:pPr>
            <a:endParaRPr lang="ru-RU" sz="2500" dirty="0" smtClean="0"/>
          </a:p>
          <a:p>
            <a:r>
              <a:rPr lang="ru-RU" sz="2500" dirty="0"/>
              <a:t>обучающие и воспитывающие; </a:t>
            </a:r>
            <a:endParaRPr lang="ru-RU" sz="2500" dirty="0" smtClean="0"/>
          </a:p>
          <a:p>
            <a:r>
              <a:rPr lang="ru-RU" sz="2500" dirty="0" smtClean="0"/>
              <a:t>светские </a:t>
            </a:r>
            <a:r>
              <a:rPr lang="ru-RU" sz="2500" dirty="0"/>
              <a:t>и религиозные; </a:t>
            </a:r>
            <a:endParaRPr lang="ru-RU" sz="2500" dirty="0" smtClean="0"/>
          </a:p>
          <a:p>
            <a:r>
              <a:rPr lang="ru-RU" sz="2500" dirty="0" smtClean="0"/>
              <a:t>общеобразовательные </a:t>
            </a:r>
            <a:r>
              <a:rPr lang="ru-RU" sz="2500" dirty="0"/>
              <a:t>и профессионально – ориентированные; </a:t>
            </a:r>
            <a:endParaRPr lang="ru-RU" sz="2500" dirty="0" smtClean="0"/>
          </a:p>
          <a:p>
            <a:r>
              <a:rPr lang="ru-RU" sz="2500" dirty="0" smtClean="0"/>
              <a:t>гуманитарные </a:t>
            </a:r>
            <a:r>
              <a:rPr lang="ru-RU" sz="2500" dirty="0"/>
              <a:t>и технократические; </a:t>
            </a:r>
            <a:endParaRPr lang="ru-RU" sz="2500" dirty="0" smtClean="0"/>
          </a:p>
          <a:p>
            <a:r>
              <a:rPr lang="ru-RU" sz="2500" dirty="0" smtClean="0"/>
              <a:t>различные </a:t>
            </a:r>
            <a:r>
              <a:rPr lang="ru-RU" sz="2500" dirty="0"/>
              <a:t>отраслевые; </a:t>
            </a:r>
            <a:endParaRPr lang="ru-RU" sz="2500" dirty="0" smtClean="0"/>
          </a:p>
          <a:p>
            <a:r>
              <a:rPr lang="ru-RU" sz="2500" dirty="0" err="1" smtClean="0"/>
              <a:t>частнопредметные</a:t>
            </a:r>
            <a:r>
              <a:rPr lang="ru-RU" sz="2500" dirty="0" smtClean="0"/>
              <a:t>;</a:t>
            </a:r>
          </a:p>
          <a:p>
            <a:r>
              <a:rPr lang="ru-RU" sz="2500" dirty="0" smtClean="0"/>
              <a:t> </a:t>
            </a:r>
            <a:r>
              <a:rPr lang="ru-RU" sz="2500" dirty="0" err="1"/>
              <a:t>монотехнологии</a:t>
            </a:r>
            <a:r>
              <a:rPr lang="ru-RU" sz="2500" dirty="0"/>
              <a:t> </a:t>
            </a:r>
            <a:r>
              <a:rPr lang="ru-RU" sz="2500" dirty="0" smtClean="0"/>
              <a:t>комплексные.</a:t>
            </a:r>
          </a:p>
        </p:txBody>
      </p:sp>
    </p:spTree>
    <p:extLst>
      <p:ext uri="{BB962C8B-B14F-4D97-AF65-F5344CB8AC3E}">
        <p14:creationId xmlns:p14="http://schemas.microsoft.com/office/powerpoint/2010/main" val="47564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Современные технологии обучения как средство повышения качества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Образование должно развивать механизмы инновационной деятельности, находить творческие способы решения жизненно важных проблем, способствовать превращению творчества в норму и форму существования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11223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439248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Инновационные технологии в образовании – это некий механизм, при помощи которого задействованы новые средства и способы образовательной системы, воплощаемые в реальном </a:t>
            </a:r>
            <a:r>
              <a:rPr lang="ru-RU" sz="2800" dirty="0" smtClean="0"/>
              <a:t>мире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8267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04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</TotalTime>
  <Words>316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  Современные технологии повышения качества образовательных результатов в образовательной организации</vt:lpstr>
      <vt:lpstr>Современные педагогические технологии как эффективное средство повышения качества образования </vt:lpstr>
      <vt:lpstr>Презентация PowerPoint</vt:lpstr>
      <vt:lpstr>Педагогические технологии</vt:lpstr>
      <vt:lpstr>Презентация PowerPoint</vt:lpstr>
      <vt:lpstr>Презентация PowerPoint</vt:lpstr>
      <vt:lpstr>Презентация PowerPoint</vt:lpstr>
      <vt:lpstr>Современные технологии обучения как средство повышения качества образования</vt:lpstr>
      <vt:lpstr>Презентация PowerPoint</vt:lpstr>
      <vt:lpstr>Можно выделить следующие наиболее характерные инновационные технологии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повышения качества образовательных результатов в образовательной организации</dc:title>
  <dc:creator>Lenovo</dc:creator>
  <cp:lastModifiedBy>Lenovo</cp:lastModifiedBy>
  <cp:revision>5</cp:revision>
  <dcterms:created xsi:type="dcterms:W3CDTF">2024-02-07T15:26:56Z</dcterms:created>
  <dcterms:modified xsi:type="dcterms:W3CDTF">2024-02-08T06:56:59Z</dcterms:modified>
</cp:coreProperties>
</file>