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303BFCA-7018-440B-B92C-62660996B66E}"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03BFCA-7018-440B-B92C-62660996B66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03BFCA-7018-440B-B92C-62660996B66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03BFCA-7018-440B-B92C-62660996B66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03BFCA-7018-440B-B92C-62660996B66E}"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303BFCA-7018-440B-B92C-62660996B66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303BFCA-7018-440B-B92C-62660996B66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303BFCA-7018-440B-B92C-62660996B66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303BFCA-7018-440B-B92C-62660996B66E}"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303BFCA-7018-440B-B92C-62660996B66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B131ACF-C5EE-4A62-B125-301B5F9F9D37}" type="datetimeFigureOut">
              <a:rPr lang="ru-RU" smtClean="0"/>
              <a:t>07.02.2024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303BFCA-7018-440B-B92C-62660996B66E}"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B131ACF-C5EE-4A62-B125-301B5F9F9D37}" type="datetimeFigureOut">
              <a:rPr lang="ru-RU" smtClean="0"/>
              <a:t>07.02.2024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303BFCA-7018-440B-B92C-62660996B66E}"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2060848"/>
            <a:ext cx="6172200" cy="1894362"/>
          </a:xfrm>
        </p:spPr>
        <p:txBody>
          <a:bodyPr>
            <a:normAutofit fontScale="90000"/>
          </a:bodyPr>
          <a:lstStyle/>
          <a:p>
            <a:r>
              <a:rPr lang="ru-RU" dirty="0" smtClean="0"/>
              <a:t>Организация сетевого взаимодействия как фактор повышения качества образования в школе</a:t>
            </a:r>
            <a:endParaRPr lang="ru-RU" dirty="0"/>
          </a:p>
        </p:txBody>
      </p:sp>
    </p:spTree>
    <p:extLst>
      <p:ext uri="{BB962C8B-B14F-4D97-AF65-F5344CB8AC3E}">
        <p14:creationId xmlns:p14="http://schemas.microsoft.com/office/powerpoint/2010/main" val="330365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marL="0" indent="0" algn="just">
              <a:buNone/>
            </a:pPr>
            <a:r>
              <a:rPr lang="ru-RU" dirty="0" smtClean="0"/>
              <a:t>Использование сетевого взаимодействия развития ОУ позволяет преодолеть случайный характер и ограниченность взаимодействия личными связями, отдельными проблемными вопросами педагогической практики, приводит к появлению новых форм взаимодействия - методических проектных групп; их деятельность требует инфраструктурного обеспечения, которое может быть осуществлено через ресурсный центр образовательной сети. </a:t>
            </a:r>
            <a:endParaRPr lang="ru-RU" dirty="0"/>
          </a:p>
        </p:txBody>
      </p:sp>
    </p:spTree>
    <p:extLst>
      <p:ext uri="{BB962C8B-B14F-4D97-AF65-F5344CB8AC3E}">
        <p14:creationId xmlns:p14="http://schemas.microsoft.com/office/powerpoint/2010/main" val="219607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Понятие сетевого взаимодействия</a:t>
            </a:r>
            <a:endParaRPr lang="ru-RU" dirty="0"/>
          </a:p>
        </p:txBody>
      </p:sp>
      <p:sp>
        <p:nvSpPr>
          <p:cNvPr id="3" name="Объект 2"/>
          <p:cNvSpPr>
            <a:spLocks noGrp="1"/>
          </p:cNvSpPr>
          <p:nvPr>
            <p:ph idx="1"/>
          </p:nvPr>
        </p:nvSpPr>
        <p:spPr>
          <a:xfrm>
            <a:off x="1115616" y="1844824"/>
            <a:ext cx="4248472" cy="4525963"/>
          </a:xfrm>
        </p:spPr>
        <p:txBody>
          <a:bodyPr>
            <a:normAutofit fontScale="70000" lnSpcReduction="20000"/>
          </a:bodyPr>
          <a:lstStyle/>
          <a:p>
            <a:pPr algn="just"/>
            <a:r>
              <a:rPr lang="ru-RU" dirty="0" smtClean="0"/>
              <a:t>«Сетевое взаимодействие - это система связей, позволяющих разрабатывать, апробировать и предлагать профессиональному педагогическому сообществу инновационные модели содержания образования и управления системой образования; </a:t>
            </a:r>
          </a:p>
          <a:p>
            <a:pPr algn="just"/>
            <a:endParaRPr lang="ru-RU" dirty="0" smtClean="0"/>
          </a:p>
          <a:p>
            <a:pPr algn="just"/>
            <a:r>
              <a:rPr lang="ru-RU" dirty="0" smtClean="0"/>
              <a:t>Это способ деятельности по совместному использованию ресурсов».</a:t>
            </a:r>
            <a:endParaRPr lang="ru-RU"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960478"/>
            <a:ext cx="3228256" cy="326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22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447800"/>
            <a:ext cx="7674056" cy="4800600"/>
          </a:xfrm>
        </p:spPr>
        <p:txBody>
          <a:bodyPr/>
          <a:lstStyle/>
          <a:p>
            <a:pPr marL="0" indent="0" algn="just">
              <a:buNone/>
            </a:pPr>
            <a:r>
              <a:rPr lang="ru-RU" dirty="0" smtClean="0"/>
              <a:t>Условия взаимодействия органично включают отношение к себе отношение к другому. Отношение во взаимодействии опосредовано личностно-смысловыми образованиями: мотивационными и ценностными структурами, характеристиками «Я-концепции» и образом «Я» значимого другого.</a:t>
            </a:r>
            <a:endParaRPr lang="ru-RU" dirty="0"/>
          </a:p>
        </p:txBody>
      </p:sp>
    </p:spTree>
    <p:extLst>
      <p:ext uri="{BB962C8B-B14F-4D97-AF65-F5344CB8AC3E}">
        <p14:creationId xmlns:p14="http://schemas.microsoft.com/office/powerpoint/2010/main" val="7580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447800"/>
            <a:ext cx="7746064" cy="4800600"/>
          </a:xfrm>
        </p:spPr>
        <p:txBody>
          <a:bodyPr>
            <a:normAutofit fontScale="70000" lnSpcReduction="20000"/>
          </a:bodyPr>
          <a:lstStyle/>
          <a:p>
            <a:pPr indent="0" algn="just">
              <a:lnSpc>
                <a:spcPct val="107000"/>
              </a:lnSpc>
              <a:spcAft>
                <a:spcPts val="0"/>
              </a:spcAft>
              <a:buNone/>
            </a:pPr>
            <a:r>
              <a:rPr lang="ru-RU" b="1" dirty="0" smtClean="0">
                <a:effectLst/>
                <a:latin typeface="Times New Roman"/>
                <a:ea typeface="Calibri"/>
                <a:cs typeface="Times New Roman"/>
              </a:rPr>
              <a:t>Управленческие условия</a:t>
            </a:r>
            <a:r>
              <a:rPr lang="ru-RU" dirty="0" smtClean="0">
                <a:effectLst/>
                <a:latin typeface="Times New Roman"/>
                <a:ea typeface="Calibri"/>
                <a:cs typeface="Times New Roman"/>
              </a:rPr>
              <a:t> – наличие объединений ОУ, формирующихся через самостоятельную позицию в рамках решения конкретных задач. Формирование единого комплекса взаимоувязанных стратегий развития ОУ предполагает фрактальную, дробную структуру сети ОУ при сохранении свойств системы взаимодействия, где  предполагается смягченная должностная иерархия при четком распределении полномочий. Эффективные внутрисетевые каналы коммуникаций позволяют синхронизировать процессы, происходящие в различных частях сетей.  Реализуется открытость по отношению к внешней и внутренней средам, установление широких, многомерных связей коммуникации, а также спонтанность, текучесть, постоянное изменение структуры сетевого взаимодействия.</a:t>
            </a:r>
            <a:endParaRPr lang="ru-RU" sz="2400" dirty="0" smtClean="0">
              <a:effectLst/>
              <a:latin typeface="Times New Roman"/>
              <a:ea typeface="Calibri"/>
              <a:cs typeface="Times New Roman"/>
            </a:endParaRPr>
          </a:p>
          <a:p>
            <a:pPr algn="just"/>
            <a:endParaRPr lang="ru-RU" dirty="0"/>
          </a:p>
        </p:txBody>
      </p:sp>
    </p:spTree>
    <p:extLst>
      <p:ext uri="{BB962C8B-B14F-4D97-AF65-F5344CB8AC3E}">
        <p14:creationId xmlns:p14="http://schemas.microsoft.com/office/powerpoint/2010/main" val="245166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just">
              <a:buNone/>
            </a:pPr>
            <a:r>
              <a:rPr lang="ru-RU" b="1" dirty="0" smtClean="0"/>
              <a:t>Педагогические условия </a:t>
            </a:r>
            <a:r>
              <a:rPr lang="ru-RU" sz="2400" dirty="0">
                <a:latin typeface="Times New Roman"/>
                <a:ea typeface="Calibri"/>
                <a:cs typeface="Times New Roman"/>
              </a:rPr>
              <a:t>– предоставление одинакового уровня и качества образовательных услуг для всех обучающихся сетевой формы организации образования путем реализации пакета сетевых вариативных образовательных программ, открытый способ организации мониторинга качества образовательных услуг, координируемый и добровольно осуществляемый членами сетевого взаимодействия в целях коррекции их уровня и качества.</a:t>
            </a:r>
          </a:p>
        </p:txBody>
      </p:sp>
    </p:spTree>
    <p:extLst>
      <p:ext uri="{BB962C8B-B14F-4D97-AF65-F5344CB8AC3E}">
        <p14:creationId xmlns:p14="http://schemas.microsoft.com/office/powerpoint/2010/main" val="395397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just">
              <a:buNone/>
            </a:pPr>
            <a:r>
              <a:rPr lang="ru-RU" sz="2400" b="1" dirty="0">
                <a:latin typeface="Times New Roman"/>
                <a:ea typeface="Calibri"/>
                <a:cs typeface="Times New Roman"/>
              </a:rPr>
              <a:t>Организационные условия </a:t>
            </a:r>
            <a:r>
              <a:rPr lang="ru-RU" sz="2400" dirty="0">
                <a:latin typeface="Times New Roman"/>
                <a:ea typeface="Calibri"/>
                <a:cs typeface="Times New Roman"/>
              </a:rPr>
              <a:t>– нормативно-правовое обеспечение процесса реализации вариативных сетевых образовательных программ; финансово-экономическое обеспечение, в том числе и с использованием механизма оценки стоимости сетевой образовательной услуги. Все это позволяет выявить и обосновать концептуальные основания сетевого взаимодействия школ для решения задач модернизации образования. Разработка организационно-управленческих схем сетевого взаимодействия образовательных учреждений основана на понимании сущности сети и сетевого взаимодействия.</a:t>
            </a:r>
          </a:p>
        </p:txBody>
      </p:sp>
    </p:spTree>
    <p:extLst>
      <p:ext uri="{BB962C8B-B14F-4D97-AF65-F5344CB8AC3E}">
        <p14:creationId xmlns:p14="http://schemas.microsoft.com/office/powerpoint/2010/main" val="207053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196752"/>
            <a:ext cx="4176464" cy="4929411"/>
          </a:xfrm>
        </p:spPr>
        <p:txBody>
          <a:bodyPr>
            <a:normAutofit fontScale="70000" lnSpcReduction="20000"/>
          </a:bodyPr>
          <a:lstStyle/>
          <a:p>
            <a:pPr marL="0" indent="0" algn="just">
              <a:buNone/>
            </a:pPr>
            <a:r>
              <a:rPr lang="ru-RU" dirty="0" smtClean="0"/>
              <a:t>Сеть – это совокупность учреждений, имеющих общие цели, ресурсы для их достижения и единый центр управления. Отличительной чертой сети является особый тип взаимодействия разных типов и видов учреждений (организаций). </a:t>
            </a:r>
          </a:p>
          <a:p>
            <a:pPr marL="0" indent="0" algn="just">
              <a:buNone/>
            </a:pPr>
            <a:r>
              <a:rPr lang="ru-RU" dirty="0" smtClean="0"/>
              <a:t>К этим учреждениям можно отнести не только сами образовательные учреждения, но и создаваемые информационные системы образования.</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00808"/>
            <a:ext cx="3312368" cy="301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19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Технологии сетевого взаимодействия в информационно насыщенной образовательной среде</a:t>
            </a:r>
            <a:endParaRPr lang="ru-RU" sz="2800" b="1" dirty="0"/>
          </a:p>
        </p:txBody>
      </p:sp>
      <p:sp>
        <p:nvSpPr>
          <p:cNvPr id="3" name="Объект 2"/>
          <p:cNvSpPr>
            <a:spLocks noGrp="1"/>
          </p:cNvSpPr>
          <p:nvPr>
            <p:ph idx="1"/>
          </p:nvPr>
        </p:nvSpPr>
        <p:spPr/>
        <p:txBody>
          <a:bodyPr>
            <a:normAutofit fontScale="70000" lnSpcReduction="20000"/>
          </a:bodyPr>
          <a:lstStyle/>
          <a:p>
            <a:pPr marL="0" indent="0">
              <a:buNone/>
            </a:pPr>
            <a:endParaRPr lang="ru-RU" dirty="0" smtClean="0"/>
          </a:p>
          <a:p>
            <a:pPr marL="0" indent="0" algn="just">
              <a:buNone/>
            </a:pPr>
            <a:r>
              <a:rPr lang="ru-RU" dirty="0" smtClean="0"/>
              <a:t>Технология использования сетевого взаимодействия включает комплекс следующих действий:</a:t>
            </a:r>
          </a:p>
          <a:p>
            <a:pPr marL="0" indent="0" algn="just">
              <a:buNone/>
            </a:pPr>
            <a:endParaRPr lang="ru-RU" dirty="0" smtClean="0"/>
          </a:p>
          <a:p>
            <a:pPr marL="0" indent="0" algn="just">
              <a:buNone/>
            </a:pPr>
            <a:r>
              <a:rPr lang="ru-RU" dirty="0" smtClean="0"/>
              <a:t>• совместное планирование экспериментальной работы в рамках экспериментальной площадки, совместное проектирование образовательной сети, </a:t>
            </a:r>
          </a:p>
          <a:p>
            <a:pPr marL="0" indent="0" algn="just">
              <a:buNone/>
            </a:pPr>
            <a:r>
              <a:rPr lang="ru-RU" dirty="0" smtClean="0"/>
              <a:t>• единое методическое сопровождение в образовательной сети, совместное методическое проектирование</a:t>
            </a:r>
          </a:p>
          <a:p>
            <a:pPr marL="0" indent="0" algn="just">
              <a:buNone/>
            </a:pPr>
            <a:r>
              <a:rPr lang="ru-RU" dirty="0" smtClean="0"/>
              <a:t>• групповая рефлексия и анализ уроков</a:t>
            </a:r>
          </a:p>
          <a:p>
            <a:pPr marL="0" indent="0" algn="just">
              <a:buNone/>
            </a:pPr>
            <a:r>
              <a:rPr lang="ru-RU" dirty="0" smtClean="0"/>
              <a:t>• коллективная экспертиза;</a:t>
            </a:r>
          </a:p>
          <a:p>
            <a:pPr marL="0" indent="0" algn="just">
              <a:buNone/>
            </a:pPr>
            <a:r>
              <a:rPr lang="ru-RU" dirty="0" smtClean="0"/>
              <a:t>• коллективные разработки в процессе обучения и повышения квалификации, в проектировании образовательной сети. </a:t>
            </a:r>
          </a:p>
          <a:p>
            <a:pPr algn="just"/>
            <a:endParaRPr lang="ru-RU" dirty="0"/>
          </a:p>
        </p:txBody>
      </p:sp>
    </p:spTree>
    <p:extLst>
      <p:ext uri="{BB962C8B-B14F-4D97-AF65-F5344CB8AC3E}">
        <p14:creationId xmlns:p14="http://schemas.microsoft.com/office/powerpoint/2010/main" val="49866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Модель использования сетевого взаимодействия</a:t>
            </a:r>
            <a:endParaRPr lang="ru-RU" sz="2800" b="1" dirty="0"/>
          </a:p>
        </p:txBody>
      </p:sp>
      <p:sp>
        <p:nvSpPr>
          <p:cNvPr id="3" name="Объект 2"/>
          <p:cNvSpPr>
            <a:spLocks noGrp="1"/>
          </p:cNvSpPr>
          <p:nvPr>
            <p:ph idx="1"/>
          </p:nvPr>
        </p:nvSpPr>
        <p:spPr/>
        <p:txBody>
          <a:bodyPr>
            <a:normAutofit fontScale="62500" lnSpcReduction="20000"/>
          </a:bodyPr>
          <a:lstStyle/>
          <a:p>
            <a:pPr algn="just"/>
            <a:r>
              <a:rPr lang="ru-RU" dirty="0" smtClean="0"/>
              <a:t>появление стратегической направленности инновационной деятельности;</a:t>
            </a:r>
          </a:p>
          <a:p>
            <a:pPr algn="just"/>
            <a:r>
              <a:rPr lang="ru-RU" dirty="0" smtClean="0"/>
              <a:t>обновление содержания, форм и средств организации образовательного процесса на основе совместной коллективной распределенной деятельности участников сети, включая руководителей, учителей, учащихся;</a:t>
            </a:r>
          </a:p>
          <a:p>
            <a:pPr algn="just"/>
            <a:r>
              <a:rPr lang="ru-RU" dirty="0" smtClean="0"/>
              <a:t>перенос (конкретизация) норм и способов, возникающих в сетевом взаимодействии, в организацию образовательного процесса, инновационной деятельности, в управление образовательным учреждением;</a:t>
            </a:r>
          </a:p>
          <a:p>
            <a:pPr algn="just"/>
            <a:r>
              <a:rPr lang="ru-RU" dirty="0" smtClean="0"/>
              <a:t>создание сетевой организационной структуры ОУ на основе перераспределения полномочий и функций в организации образовательного процесса, инновационной деятельности, управлении;</a:t>
            </a:r>
          </a:p>
          <a:p>
            <a:pPr algn="just"/>
            <a:r>
              <a:rPr lang="ru-RU" dirty="0" smtClean="0"/>
              <a:t>формирование готовности педагогов к инновационному развитию ОУ. </a:t>
            </a:r>
            <a:endParaRPr lang="ru-RU" dirty="0"/>
          </a:p>
        </p:txBody>
      </p:sp>
    </p:spTree>
    <p:extLst>
      <p:ext uri="{BB962C8B-B14F-4D97-AF65-F5344CB8AC3E}">
        <p14:creationId xmlns:p14="http://schemas.microsoft.com/office/powerpoint/2010/main" val="3240270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TotalTime>
  <Words>539</Words>
  <Application>Microsoft Office PowerPoint</Application>
  <PresentationFormat>Экран (4:3)</PresentationFormat>
  <Paragraphs>27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Организация сетевого взаимодействия как фактор повышения качества образования в школе</vt:lpstr>
      <vt:lpstr>Понятие сетевого взаимодействия</vt:lpstr>
      <vt:lpstr>Презентация PowerPoint</vt:lpstr>
      <vt:lpstr>Презентация PowerPoint</vt:lpstr>
      <vt:lpstr>Презентация PowerPoint</vt:lpstr>
      <vt:lpstr>Презентация PowerPoint</vt:lpstr>
      <vt:lpstr>Презентация PowerPoint</vt:lpstr>
      <vt:lpstr>Технологии сетевого взаимодействия в информационно насыщенной образовательной среде</vt:lpstr>
      <vt:lpstr>Модель использования сетевого взаимодействия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сетевого взаимодействия как фактор повышения качества образования в школе</dc:title>
  <dc:creator>Lenovo</dc:creator>
  <cp:lastModifiedBy>Lenovo</cp:lastModifiedBy>
  <cp:revision>4</cp:revision>
  <dcterms:created xsi:type="dcterms:W3CDTF">2024-02-07T14:00:13Z</dcterms:created>
  <dcterms:modified xsi:type="dcterms:W3CDTF">2024-02-07T14:40:20Z</dcterms:modified>
</cp:coreProperties>
</file>