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303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1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60643F-F366-48B2-9783-0FD31A1D2DBA}" type="doc">
      <dgm:prSet loTypeId="urn:microsoft.com/office/officeart/2005/8/layout/matrix1" loCatId="matrix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FBE942DF-3608-4F29-9778-4061E2197D17}">
      <dgm:prSet phldrT="[Текст]" custT="1"/>
      <dgm:spPr/>
      <dgm:t>
        <a:bodyPr/>
        <a:lstStyle/>
        <a:p>
          <a:r>
            <a:rPr lang="ru-RU" sz="2400" dirty="0" err="1" smtClean="0"/>
            <a:t>Креативность</a:t>
          </a:r>
          <a:endParaRPr lang="ru-RU" sz="2400" dirty="0"/>
        </a:p>
      </dgm:t>
    </dgm:pt>
    <dgm:pt modelId="{2FB3BF08-838B-4161-A1FC-82E9698D5794}" type="parTrans" cxnId="{F1C8306E-DBF0-4211-BE76-39180A4F57AA}">
      <dgm:prSet/>
      <dgm:spPr/>
      <dgm:t>
        <a:bodyPr/>
        <a:lstStyle/>
        <a:p>
          <a:endParaRPr lang="ru-RU"/>
        </a:p>
      </dgm:t>
    </dgm:pt>
    <dgm:pt modelId="{A7A3A280-4983-4332-8B2C-3BD4348DBF76}" type="sibTrans" cxnId="{F1C8306E-DBF0-4211-BE76-39180A4F57AA}">
      <dgm:prSet/>
      <dgm:spPr/>
      <dgm:t>
        <a:bodyPr/>
        <a:lstStyle/>
        <a:p>
          <a:endParaRPr lang="ru-RU"/>
        </a:p>
      </dgm:t>
    </dgm:pt>
    <dgm:pt modelId="{4BDFEACC-C941-4DDE-A254-6EFC41241AA6}">
      <dgm:prSet phldrT="[Текст]" custT="1"/>
      <dgm:spPr/>
      <dgm:t>
        <a:bodyPr/>
        <a:lstStyle/>
        <a:p>
          <a:r>
            <a:rPr lang="ru-RU" sz="2000" dirty="0" smtClean="0"/>
            <a:t>на продукты, создаваемые благодаря ей: </a:t>
          </a:r>
        </a:p>
        <a:p>
          <a:r>
            <a:rPr lang="ru-RU" sz="2000" dirty="0" err="1" smtClean="0"/>
            <a:t>креативность</a:t>
          </a:r>
          <a:r>
            <a:rPr lang="ru-RU" sz="2000" dirty="0" smtClean="0"/>
            <a:t> как способность порождать нечто новое, необычное, оригинальное</a:t>
          </a:r>
          <a:endParaRPr lang="ru-RU" sz="2000" dirty="0"/>
        </a:p>
      </dgm:t>
    </dgm:pt>
    <dgm:pt modelId="{2AB2EF71-17E0-4600-9B4D-EB30CE5776B8}" type="parTrans" cxnId="{9F7786F7-3066-45E3-BDA2-AA0435609FEF}">
      <dgm:prSet/>
      <dgm:spPr/>
      <dgm:t>
        <a:bodyPr/>
        <a:lstStyle/>
        <a:p>
          <a:endParaRPr lang="ru-RU"/>
        </a:p>
      </dgm:t>
    </dgm:pt>
    <dgm:pt modelId="{0B13716F-60B0-40C1-95A7-D178FC49EC4F}" type="sibTrans" cxnId="{9F7786F7-3066-45E3-BDA2-AA0435609FEF}">
      <dgm:prSet/>
      <dgm:spPr/>
      <dgm:t>
        <a:bodyPr/>
        <a:lstStyle/>
        <a:p>
          <a:endParaRPr lang="ru-RU"/>
        </a:p>
      </dgm:t>
    </dgm:pt>
    <dgm:pt modelId="{42F91DE7-D491-4D79-8CE3-93281852DAF8}">
      <dgm:prSet phldrT="[Текст]" custT="1"/>
      <dgm:spPr/>
      <dgm:t>
        <a:bodyPr/>
        <a:lstStyle/>
        <a:p>
          <a:r>
            <a:rPr lang="ru-RU" sz="2000" dirty="0" smtClean="0"/>
            <a:t>на процессы: </a:t>
          </a:r>
        </a:p>
        <a:p>
          <a:r>
            <a:rPr lang="ru-RU" sz="2000" dirty="0" err="1" smtClean="0"/>
            <a:t>креативность</a:t>
          </a:r>
          <a:r>
            <a:rPr lang="ru-RU" sz="2000" dirty="0" smtClean="0"/>
            <a:t> как особая разновидность творческого  мышления, высокоразвитое воображение, эстетическое мировосприятие</a:t>
          </a:r>
          <a:endParaRPr lang="ru-RU" sz="2000" dirty="0"/>
        </a:p>
      </dgm:t>
    </dgm:pt>
    <dgm:pt modelId="{1A97A77E-2001-45EC-8B94-715D771AE48B}" type="parTrans" cxnId="{2DA2AC7A-CDB0-45E0-BEB1-2756232631CE}">
      <dgm:prSet/>
      <dgm:spPr/>
      <dgm:t>
        <a:bodyPr/>
        <a:lstStyle/>
        <a:p>
          <a:endParaRPr lang="ru-RU"/>
        </a:p>
      </dgm:t>
    </dgm:pt>
    <dgm:pt modelId="{E4A23CE6-20DF-4DC9-B92D-885E19FA8F4F}" type="sibTrans" cxnId="{2DA2AC7A-CDB0-45E0-BEB1-2756232631CE}">
      <dgm:prSet/>
      <dgm:spPr/>
      <dgm:t>
        <a:bodyPr/>
        <a:lstStyle/>
        <a:p>
          <a:endParaRPr lang="ru-RU"/>
        </a:p>
      </dgm:t>
    </dgm:pt>
    <dgm:pt modelId="{0113FE4F-C85F-44AF-B07D-7314333DF2D4}">
      <dgm:prSet phldrT="[Текст]" custT="1"/>
      <dgm:spPr/>
      <dgm:t>
        <a:bodyPr/>
        <a:lstStyle/>
        <a:p>
          <a:r>
            <a:rPr lang="ru-RU" sz="2000" dirty="0" smtClean="0"/>
            <a:t>на личностные качества: </a:t>
          </a:r>
          <a:r>
            <a:rPr lang="ru-RU" sz="2000" dirty="0" err="1" smtClean="0"/>
            <a:t>креативность</a:t>
          </a:r>
          <a:r>
            <a:rPr lang="ru-RU" sz="2000" dirty="0" smtClean="0"/>
            <a:t> как открытость к новому жизненному опыту, независимость, гибкость, динамичность, оригинальность, самобытность личности</a:t>
          </a:r>
          <a:endParaRPr lang="ru-RU" sz="2000" dirty="0"/>
        </a:p>
      </dgm:t>
    </dgm:pt>
    <dgm:pt modelId="{4142107E-91DD-430A-B1D9-A6BC3D10038E}" type="parTrans" cxnId="{D05CFD53-C8EC-495C-9EC6-CFCC99A6D6B2}">
      <dgm:prSet/>
      <dgm:spPr/>
      <dgm:t>
        <a:bodyPr/>
        <a:lstStyle/>
        <a:p>
          <a:endParaRPr lang="ru-RU"/>
        </a:p>
      </dgm:t>
    </dgm:pt>
    <dgm:pt modelId="{0EDE7F1E-6747-4308-A947-FDC081C5B955}" type="sibTrans" cxnId="{D05CFD53-C8EC-495C-9EC6-CFCC99A6D6B2}">
      <dgm:prSet/>
      <dgm:spPr/>
      <dgm:t>
        <a:bodyPr/>
        <a:lstStyle/>
        <a:p>
          <a:endParaRPr lang="ru-RU"/>
        </a:p>
      </dgm:t>
    </dgm:pt>
    <dgm:pt modelId="{6B0050CD-9B5E-4F4B-81E3-6B4503429850}">
      <dgm:prSet phldrT="[Текст]" custT="1"/>
      <dgm:spPr/>
      <dgm:t>
        <a:bodyPr/>
        <a:lstStyle/>
        <a:p>
          <a:r>
            <a:rPr lang="ru-RU" sz="1800" smtClean="0"/>
            <a:t>на </a:t>
          </a:r>
          <a:r>
            <a:rPr lang="ru-RU" sz="1800" dirty="0" smtClean="0"/>
            <a:t>внешние </a:t>
          </a:r>
          <a:r>
            <a:rPr lang="ru-RU" sz="1800" smtClean="0"/>
            <a:t>условия: </a:t>
          </a:r>
          <a:r>
            <a:rPr lang="ru-RU" sz="1800" dirty="0" err="1" smtClean="0"/>
            <a:t>креативность</a:t>
          </a:r>
          <a:r>
            <a:rPr lang="ru-RU" sz="1800" dirty="0" smtClean="0"/>
            <a:t> как способность продуктивно действовать в ситуациях с высокой степенью неопределенности, где отсутствуют заранее известные алгоритмы, гарантированно ведущие к успеху. </a:t>
          </a:r>
          <a:endParaRPr lang="ru-RU" sz="1800" dirty="0"/>
        </a:p>
      </dgm:t>
    </dgm:pt>
    <dgm:pt modelId="{0A564061-FB87-417D-ADF5-346A34E200E1}" type="parTrans" cxnId="{B03F1F63-60AB-4582-B8A7-ADC328FA2E39}">
      <dgm:prSet/>
      <dgm:spPr/>
      <dgm:t>
        <a:bodyPr/>
        <a:lstStyle/>
        <a:p>
          <a:endParaRPr lang="ru-RU"/>
        </a:p>
      </dgm:t>
    </dgm:pt>
    <dgm:pt modelId="{6FB768E5-9939-463A-B46D-F8DEE348637B}" type="sibTrans" cxnId="{B03F1F63-60AB-4582-B8A7-ADC328FA2E39}">
      <dgm:prSet/>
      <dgm:spPr/>
      <dgm:t>
        <a:bodyPr/>
        <a:lstStyle/>
        <a:p>
          <a:endParaRPr lang="ru-RU"/>
        </a:p>
      </dgm:t>
    </dgm:pt>
    <dgm:pt modelId="{AACDDE6B-238A-491F-BCAD-C65114213FED}" type="pres">
      <dgm:prSet presAssocID="{2260643F-F366-48B2-9783-0FD31A1D2DB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F413A5-F3F6-4948-B60D-26BE5981C30A}" type="pres">
      <dgm:prSet presAssocID="{2260643F-F366-48B2-9783-0FD31A1D2DBA}" presName="matrix" presStyleCnt="0"/>
      <dgm:spPr/>
    </dgm:pt>
    <dgm:pt modelId="{1F64EA3B-42DD-4C3E-9907-B9E1B74C6B85}" type="pres">
      <dgm:prSet presAssocID="{2260643F-F366-48B2-9783-0FD31A1D2DBA}" presName="tile1" presStyleLbl="node1" presStyleIdx="0" presStyleCnt="4"/>
      <dgm:spPr/>
      <dgm:t>
        <a:bodyPr/>
        <a:lstStyle/>
        <a:p>
          <a:endParaRPr lang="ru-RU"/>
        </a:p>
      </dgm:t>
    </dgm:pt>
    <dgm:pt modelId="{547692C9-3785-46DC-936F-EC208F7359A6}" type="pres">
      <dgm:prSet presAssocID="{2260643F-F366-48B2-9783-0FD31A1D2DB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D8E2B8-70B6-48DF-B47D-35E009AAFC77}" type="pres">
      <dgm:prSet presAssocID="{2260643F-F366-48B2-9783-0FD31A1D2DBA}" presName="tile2" presStyleLbl="node1" presStyleIdx="1" presStyleCnt="4"/>
      <dgm:spPr/>
      <dgm:t>
        <a:bodyPr/>
        <a:lstStyle/>
        <a:p>
          <a:endParaRPr lang="ru-RU"/>
        </a:p>
      </dgm:t>
    </dgm:pt>
    <dgm:pt modelId="{0E49EA40-FA81-45B2-A3F6-4D0E2B177D27}" type="pres">
      <dgm:prSet presAssocID="{2260643F-F366-48B2-9783-0FD31A1D2DB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558D34-C5F3-4007-BD4F-8D21FEC490D2}" type="pres">
      <dgm:prSet presAssocID="{2260643F-F366-48B2-9783-0FD31A1D2DBA}" presName="tile3" presStyleLbl="node1" presStyleIdx="2" presStyleCnt="4"/>
      <dgm:spPr/>
      <dgm:t>
        <a:bodyPr/>
        <a:lstStyle/>
        <a:p>
          <a:endParaRPr lang="ru-RU"/>
        </a:p>
      </dgm:t>
    </dgm:pt>
    <dgm:pt modelId="{F3566EAA-BF20-4486-B802-C365517F4705}" type="pres">
      <dgm:prSet presAssocID="{2260643F-F366-48B2-9783-0FD31A1D2DB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29196-89D4-4EA8-8F01-BD60D8FA89D7}" type="pres">
      <dgm:prSet presAssocID="{2260643F-F366-48B2-9783-0FD31A1D2DBA}" presName="tile4" presStyleLbl="node1" presStyleIdx="3" presStyleCnt="4"/>
      <dgm:spPr/>
      <dgm:t>
        <a:bodyPr/>
        <a:lstStyle/>
        <a:p>
          <a:endParaRPr lang="ru-RU"/>
        </a:p>
      </dgm:t>
    </dgm:pt>
    <dgm:pt modelId="{06AF4D32-BC68-45FA-AAE4-D311BF32E2CC}" type="pres">
      <dgm:prSet presAssocID="{2260643F-F366-48B2-9783-0FD31A1D2DB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C3A5FD-226D-4763-9D64-256547791CAF}" type="pres">
      <dgm:prSet presAssocID="{2260643F-F366-48B2-9783-0FD31A1D2DB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9F7786F7-3066-45E3-BDA2-AA0435609FEF}" srcId="{FBE942DF-3608-4F29-9778-4061E2197D17}" destId="{4BDFEACC-C941-4DDE-A254-6EFC41241AA6}" srcOrd="0" destOrd="0" parTransId="{2AB2EF71-17E0-4600-9B4D-EB30CE5776B8}" sibTransId="{0B13716F-60B0-40C1-95A7-D178FC49EC4F}"/>
    <dgm:cxn modelId="{D05CFD53-C8EC-495C-9EC6-CFCC99A6D6B2}" srcId="{FBE942DF-3608-4F29-9778-4061E2197D17}" destId="{0113FE4F-C85F-44AF-B07D-7314333DF2D4}" srcOrd="2" destOrd="0" parTransId="{4142107E-91DD-430A-B1D9-A6BC3D10038E}" sibTransId="{0EDE7F1E-6747-4308-A947-FDC081C5B955}"/>
    <dgm:cxn modelId="{F1C8306E-DBF0-4211-BE76-39180A4F57AA}" srcId="{2260643F-F366-48B2-9783-0FD31A1D2DBA}" destId="{FBE942DF-3608-4F29-9778-4061E2197D17}" srcOrd="0" destOrd="0" parTransId="{2FB3BF08-838B-4161-A1FC-82E9698D5794}" sibTransId="{A7A3A280-4983-4332-8B2C-3BD4348DBF76}"/>
    <dgm:cxn modelId="{465E04EF-2F0E-4E37-8B4C-4EEA46EADC53}" type="presOf" srcId="{42F91DE7-D491-4D79-8CE3-93281852DAF8}" destId="{35D8E2B8-70B6-48DF-B47D-35E009AAFC77}" srcOrd="0" destOrd="0" presId="urn:microsoft.com/office/officeart/2005/8/layout/matrix1"/>
    <dgm:cxn modelId="{722A97EE-B807-40E9-8823-5E7BD1B6C387}" type="presOf" srcId="{0113FE4F-C85F-44AF-B07D-7314333DF2D4}" destId="{F3566EAA-BF20-4486-B802-C365517F4705}" srcOrd="1" destOrd="0" presId="urn:microsoft.com/office/officeart/2005/8/layout/matrix1"/>
    <dgm:cxn modelId="{A0160234-6A27-4BE3-9AB3-388F2ADC9C33}" type="presOf" srcId="{FBE942DF-3608-4F29-9778-4061E2197D17}" destId="{9CC3A5FD-226D-4763-9D64-256547791CAF}" srcOrd="0" destOrd="0" presId="urn:microsoft.com/office/officeart/2005/8/layout/matrix1"/>
    <dgm:cxn modelId="{C34389CF-8758-4AA7-8AB8-D749B5B28929}" type="presOf" srcId="{0113FE4F-C85F-44AF-B07D-7314333DF2D4}" destId="{5D558D34-C5F3-4007-BD4F-8D21FEC490D2}" srcOrd="0" destOrd="0" presId="urn:microsoft.com/office/officeart/2005/8/layout/matrix1"/>
    <dgm:cxn modelId="{2DA2AC7A-CDB0-45E0-BEB1-2756232631CE}" srcId="{FBE942DF-3608-4F29-9778-4061E2197D17}" destId="{42F91DE7-D491-4D79-8CE3-93281852DAF8}" srcOrd="1" destOrd="0" parTransId="{1A97A77E-2001-45EC-8B94-715D771AE48B}" sibTransId="{E4A23CE6-20DF-4DC9-B92D-885E19FA8F4F}"/>
    <dgm:cxn modelId="{66CA396B-7C83-48E3-B222-60B7FD0AEA2B}" type="presOf" srcId="{4BDFEACC-C941-4DDE-A254-6EFC41241AA6}" destId="{1F64EA3B-42DD-4C3E-9907-B9E1B74C6B85}" srcOrd="0" destOrd="0" presId="urn:microsoft.com/office/officeart/2005/8/layout/matrix1"/>
    <dgm:cxn modelId="{CC281B5C-F136-4840-89B3-E49994B90C4C}" type="presOf" srcId="{4BDFEACC-C941-4DDE-A254-6EFC41241AA6}" destId="{547692C9-3785-46DC-936F-EC208F7359A6}" srcOrd="1" destOrd="0" presId="urn:microsoft.com/office/officeart/2005/8/layout/matrix1"/>
    <dgm:cxn modelId="{0C045EAA-42C1-43D5-95A6-1F41D1ADA1D3}" type="presOf" srcId="{6B0050CD-9B5E-4F4B-81E3-6B4503429850}" destId="{3E329196-89D4-4EA8-8F01-BD60D8FA89D7}" srcOrd="0" destOrd="0" presId="urn:microsoft.com/office/officeart/2005/8/layout/matrix1"/>
    <dgm:cxn modelId="{A26F179C-C1AB-4780-869E-CFA77236C675}" type="presOf" srcId="{2260643F-F366-48B2-9783-0FD31A1D2DBA}" destId="{AACDDE6B-238A-491F-BCAD-C65114213FED}" srcOrd="0" destOrd="0" presId="urn:microsoft.com/office/officeart/2005/8/layout/matrix1"/>
    <dgm:cxn modelId="{E692D072-1F1E-4340-9E06-B277D4E16BF6}" type="presOf" srcId="{42F91DE7-D491-4D79-8CE3-93281852DAF8}" destId="{0E49EA40-FA81-45B2-A3F6-4D0E2B177D27}" srcOrd="1" destOrd="0" presId="urn:microsoft.com/office/officeart/2005/8/layout/matrix1"/>
    <dgm:cxn modelId="{5622159F-751B-44FA-A99B-338192E8A8CF}" type="presOf" srcId="{6B0050CD-9B5E-4F4B-81E3-6B4503429850}" destId="{06AF4D32-BC68-45FA-AAE4-D311BF32E2CC}" srcOrd="1" destOrd="0" presId="urn:microsoft.com/office/officeart/2005/8/layout/matrix1"/>
    <dgm:cxn modelId="{B03F1F63-60AB-4582-B8A7-ADC328FA2E39}" srcId="{FBE942DF-3608-4F29-9778-4061E2197D17}" destId="{6B0050CD-9B5E-4F4B-81E3-6B4503429850}" srcOrd="3" destOrd="0" parTransId="{0A564061-FB87-417D-ADF5-346A34E200E1}" sibTransId="{6FB768E5-9939-463A-B46D-F8DEE348637B}"/>
    <dgm:cxn modelId="{B4A11A2D-C9A5-4F4A-A467-0B9BEAF67397}" type="presParOf" srcId="{AACDDE6B-238A-491F-BCAD-C65114213FED}" destId="{22F413A5-F3F6-4948-B60D-26BE5981C30A}" srcOrd="0" destOrd="0" presId="urn:microsoft.com/office/officeart/2005/8/layout/matrix1"/>
    <dgm:cxn modelId="{B39DE4B9-E991-4C8B-A423-2CD327B5378E}" type="presParOf" srcId="{22F413A5-F3F6-4948-B60D-26BE5981C30A}" destId="{1F64EA3B-42DD-4C3E-9907-B9E1B74C6B85}" srcOrd="0" destOrd="0" presId="urn:microsoft.com/office/officeart/2005/8/layout/matrix1"/>
    <dgm:cxn modelId="{D4F10066-9030-41E1-A90A-8DB9C9E563CE}" type="presParOf" srcId="{22F413A5-F3F6-4948-B60D-26BE5981C30A}" destId="{547692C9-3785-46DC-936F-EC208F7359A6}" srcOrd="1" destOrd="0" presId="urn:microsoft.com/office/officeart/2005/8/layout/matrix1"/>
    <dgm:cxn modelId="{73840EDF-A7C9-49EF-88FD-F4840AB8CD8B}" type="presParOf" srcId="{22F413A5-F3F6-4948-B60D-26BE5981C30A}" destId="{35D8E2B8-70B6-48DF-B47D-35E009AAFC77}" srcOrd="2" destOrd="0" presId="urn:microsoft.com/office/officeart/2005/8/layout/matrix1"/>
    <dgm:cxn modelId="{60C2B3F9-5B00-4686-B0B7-AB7A7FBB4C98}" type="presParOf" srcId="{22F413A5-F3F6-4948-B60D-26BE5981C30A}" destId="{0E49EA40-FA81-45B2-A3F6-4D0E2B177D27}" srcOrd="3" destOrd="0" presId="urn:microsoft.com/office/officeart/2005/8/layout/matrix1"/>
    <dgm:cxn modelId="{957B84B5-D2A8-425B-B18E-3E9D03C71E05}" type="presParOf" srcId="{22F413A5-F3F6-4948-B60D-26BE5981C30A}" destId="{5D558D34-C5F3-4007-BD4F-8D21FEC490D2}" srcOrd="4" destOrd="0" presId="urn:microsoft.com/office/officeart/2005/8/layout/matrix1"/>
    <dgm:cxn modelId="{3307B90C-E0ED-4DBD-B180-AE9C99A23522}" type="presParOf" srcId="{22F413A5-F3F6-4948-B60D-26BE5981C30A}" destId="{F3566EAA-BF20-4486-B802-C365517F4705}" srcOrd="5" destOrd="0" presId="urn:microsoft.com/office/officeart/2005/8/layout/matrix1"/>
    <dgm:cxn modelId="{BAB10330-CB4D-4095-9279-6A4860A202AA}" type="presParOf" srcId="{22F413A5-F3F6-4948-B60D-26BE5981C30A}" destId="{3E329196-89D4-4EA8-8F01-BD60D8FA89D7}" srcOrd="6" destOrd="0" presId="urn:microsoft.com/office/officeart/2005/8/layout/matrix1"/>
    <dgm:cxn modelId="{19D51400-7274-4C3E-889B-9089ACD77583}" type="presParOf" srcId="{22F413A5-F3F6-4948-B60D-26BE5981C30A}" destId="{06AF4D32-BC68-45FA-AAE4-D311BF32E2CC}" srcOrd="7" destOrd="0" presId="urn:microsoft.com/office/officeart/2005/8/layout/matrix1"/>
    <dgm:cxn modelId="{E422EFE1-6A46-49D6-85D0-E4A86FA2E36A}" type="presParOf" srcId="{AACDDE6B-238A-491F-BCAD-C65114213FED}" destId="{9CC3A5FD-226D-4763-9D64-256547791CA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8B0B9-5F32-4705-9690-0899B862DB7E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41F6A-357F-43BC-BF6D-C071279F80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60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82AA04-DC7A-4D03-AE1B-E4B06043BE6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46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93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73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829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4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386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40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38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23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941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32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144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F14F-C876-419F-AA8F-AC59EB3A78E1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B7CD4-4787-46AA-9A72-F672D6BE09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92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4223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359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4153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745"/>
            <a:ext cx="9188993" cy="6891745"/>
          </a:xfrm>
        </p:spPr>
      </p:pic>
    </p:spTree>
    <p:extLst>
      <p:ext uri="{BB962C8B-B14F-4D97-AF65-F5344CB8AC3E}">
        <p14:creationId xmlns:p14="http://schemas.microsoft.com/office/powerpoint/2010/main" val="1790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976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2" y="4905"/>
            <a:ext cx="8990950" cy="34320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9144000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73"/>
            <a:ext cx="9535657" cy="7151743"/>
          </a:xfrm>
        </p:spPr>
      </p:pic>
    </p:spTree>
    <p:extLst>
      <p:ext uri="{BB962C8B-B14F-4D97-AF65-F5344CB8AC3E}">
        <p14:creationId xmlns:p14="http://schemas.microsoft.com/office/powerpoint/2010/main" val="2943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55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6"/>
            <a:ext cx="9540552" cy="7155414"/>
          </a:xfrm>
        </p:spPr>
      </p:pic>
    </p:spTree>
    <p:extLst>
      <p:ext uri="{BB962C8B-B14F-4D97-AF65-F5344CB8AC3E}">
        <p14:creationId xmlns:p14="http://schemas.microsoft.com/office/powerpoint/2010/main" val="13426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92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8"/>
            <a:ext cx="9144000" cy="6907339"/>
          </a:xfrm>
        </p:spPr>
      </p:pic>
    </p:spTree>
    <p:extLst>
      <p:ext uri="{BB962C8B-B14F-4D97-AF65-F5344CB8AC3E}">
        <p14:creationId xmlns:p14="http://schemas.microsoft.com/office/powerpoint/2010/main" val="37738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4" y="10390"/>
            <a:ext cx="9112665" cy="683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17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444311"/>
            <a:ext cx="7772400" cy="3098775"/>
          </a:xfrm>
        </p:spPr>
        <p:txBody>
          <a:bodyPr>
            <a:normAutofit/>
          </a:bodyPr>
          <a:lstStyle/>
          <a:p>
            <a:r>
              <a:rPr lang="ru-RU" b="1" dirty="0" smtClean="0"/>
              <a:t>ФОРМИРОВАНИЕ ФУНКЦИОНАЛЬНОЙ ГРАМОТНОСТИ</a:t>
            </a:r>
            <a:br>
              <a:rPr lang="ru-RU" b="1" dirty="0" smtClean="0"/>
            </a:br>
            <a:r>
              <a:rPr lang="ru-RU" b="1" dirty="0" smtClean="0"/>
              <a:t>НА  УРОКАХ ГЕОГРАФИИ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922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570186"/>
          </a:xfrm>
        </p:spPr>
        <p:txBody>
          <a:bodyPr>
            <a:no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Способы представления творческого проекта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t="30878" r="136" b="21856"/>
          <a:stretch/>
        </p:blipFill>
        <p:spPr bwMode="auto">
          <a:xfrm>
            <a:off x="539552" y="1700808"/>
            <a:ext cx="846555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5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476672"/>
            <a:ext cx="7818834" cy="577172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4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Письменные пятиминутки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Опишите свою любимую игрушку  9не менее 100 слов).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Придумайте рассказ о пустой бутылке.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Напишите монолог от лица бабочки, которая недавно была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гусинецей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Сочините рассказ, используя слова: ветер, небоскреб, книга.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Подготовьте инструкцию, как ребенку убрать за собой игрушки.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6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6" y="476672"/>
            <a:ext cx="7818834" cy="5771728"/>
          </a:xfrm>
        </p:spPr>
        <p:txBody>
          <a:bodyPr/>
          <a:lstStyle/>
          <a:p>
            <a:pPr>
              <a:buNone/>
            </a:pPr>
            <a:r>
              <a:rPr lang="ru-RU" sz="66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Найти взаимосвязь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случайных слова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Найти взаимосвязь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Использовать их в одном предложение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Усложнение 5 слов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684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" b="8527"/>
          <a:stretch/>
        </p:blipFill>
        <p:spPr>
          <a:xfrm>
            <a:off x="-76199" y="15241"/>
            <a:ext cx="9227048" cy="6842759"/>
          </a:xfrm>
        </p:spPr>
      </p:pic>
    </p:spTree>
    <p:extLst>
      <p:ext uri="{BB962C8B-B14F-4D97-AF65-F5344CB8AC3E}">
        <p14:creationId xmlns:p14="http://schemas.microsoft.com/office/powerpoint/2010/main" val="8816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7"/>
          <a:stretch/>
        </p:blipFill>
        <p:spPr>
          <a:xfrm>
            <a:off x="35024" y="0"/>
            <a:ext cx="9108976" cy="5913120"/>
          </a:xfrm>
        </p:spPr>
      </p:pic>
    </p:spTree>
    <p:extLst>
      <p:ext uri="{BB962C8B-B14F-4D97-AF65-F5344CB8AC3E}">
        <p14:creationId xmlns:p14="http://schemas.microsoft.com/office/powerpoint/2010/main" val="420310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0" y="0"/>
            <a:ext cx="9337888" cy="7003416"/>
          </a:xfrm>
        </p:spPr>
      </p:pic>
    </p:spTree>
    <p:extLst>
      <p:ext uri="{BB962C8B-B14F-4D97-AF65-F5344CB8AC3E}">
        <p14:creationId xmlns:p14="http://schemas.microsoft.com/office/powerpoint/2010/main" val="275528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6"/>
          <a:stretch/>
        </p:blipFill>
        <p:spPr>
          <a:xfrm>
            <a:off x="18296" y="28600"/>
            <a:ext cx="9105866" cy="5930240"/>
          </a:xfrm>
        </p:spPr>
      </p:pic>
    </p:spTree>
    <p:extLst>
      <p:ext uri="{BB962C8B-B14F-4D97-AF65-F5344CB8AC3E}">
        <p14:creationId xmlns:p14="http://schemas.microsoft.com/office/powerpoint/2010/main" val="244255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8" y="13360"/>
            <a:ext cx="9158888" cy="6869166"/>
          </a:xfrm>
        </p:spPr>
      </p:pic>
    </p:spTree>
    <p:extLst>
      <p:ext uri="{BB962C8B-B14F-4D97-AF65-F5344CB8AC3E}">
        <p14:creationId xmlns:p14="http://schemas.microsoft.com/office/powerpoint/2010/main" val="389165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665892" cy="7245424"/>
          </a:xfrm>
        </p:spPr>
      </p:pic>
    </p:spTree>
    <p:extLst>
      <p:ext uri="{BB962C8B-B14F-4D97-AF65-F5344CB8AC3E}">
        <p14:creationId xmlns:p14="http://schemas.microsoft.com/office/powerpoint/2010/main" val="7066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01" y="31723"/>
            <a:ext cx="9177001" cy="6882751"/>
          </a:xfrm>
        </p:spPr>
      </p:pic>
    </p:spTree>
    <p:extLst>
      <p:ext uri="{BB962C8B-B14F-4D97-AF65-F5344CB8AC3E}">
        <p14:creationId xmlns:p14="http://schemas.microsoft.com/office/powerpoint/2010/main" val="7898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33685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3600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99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9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360"/>
            <a:ext cx="9335927" cy="684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5" y="-171400"/>
            <a:ext cx="9168016" cy="7029400"/>
          </a:xfrm>
        </p:spPr>
      </p:pic>
    </p:spTree>
    <p:extLst>
      <p:ext uri="{BB962C8B-B14F-4D97-AF65-F5344CB8AC3E}">
        <p14:creationId xmlns:p14="http://schemas.microsoft.com/office/powerpoint/2010/main" val="37915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350" y="404813"/>
            <a:ext cx="7497763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100" dirty="0" smtClean="0">
                <a:solidFill>
                  <a:schemeClr val="tx2">
                    <a:satMod val="130000"/>
                  </a:schemeClr>
                </a:solidFill>
              </a:rPr>
              <a:t>Существуют различные определения </a:t>
            </a:r>
            <a:r>
              <a:rPr lang="ru-RU" sz="3100" dirty="0" err="1" smtClean="0">
                <a:solidFill>
                  <a:schemeClr val="tx2">
                    <a:satMod val="130000"/>
                  </a:schemeClr>
                </a:solidFill>
              </a:rPr>
              <a:t>креативности</a:t>
            </a:r>
            <a:r>
              <a:rPr lang="ru-RU" sz="3100" dirty="0" smtClean="0">
                <a:solidFill>
                  <a:schemeClr val="tx2">
                    <a:satMod val="130000"/>
                  </a:schemeClr>
                </a:solidFill>
              </a:rPr>
              <a:t>, в которых акцент может делаться: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1447800"/>
          <a:ext cx="7499350" cy="507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44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0"/>
            <a:ext cx="8935888" cy="670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21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0" y="13360"/>
            <a:ext cx="9121160" cy="6840870"/>
          </a:xfrm>
        </p:spPr>
      </p:pic>
    </p:spTree>
    <p:extLst>
      <p:ext uri="{BB962C8B-B14F-4D97-AF65-F5344CB8AC3E}">
        <p14:creationId xmlns:p14="http://schemas.microsoft.com/office/powerpoint/2010/main" val="107167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40552" cy="7155414"/>
          </a:xfrm>
        </p:spPr>
      </p:pic>
    </p:spTree>
    <p:extLst>
      <p:ext uri="{BB962C8B-B14F-4D97-AF65-F5344CB8AC3E}">
        <p14:creationId xmlns:p14="http://schemas.microsoft.com/office/powerpoint/2010/main" val="242007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6" y="0"/>
            <a:ext cx="9168016" cy="6876012"/>
          </a:xfrm>
        </p:spPr>
      </p:pic>
    </p:spTree>
    <p:extLst>
      <p:ext uri="{BB962C8B-B14F-4D97-AF65-F5344CB8AC3E}">
        <p14:creationId xmlns:p14="http://schemas.microsoft.com/office/powerpoint/2010/main" val="285349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4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" y="-1880"/>
            <a:ext cx="9118496" cy="6838872"/>
          </a:xfrm>
        </p:spPr>
      </p:pic>
    </p:spTree>
    <p:extLst>
      <p:ext uri="{BB962C8B-B14F-4D97-AF65-F5344CB8AC3E}">
        <p14:creationId xmlns:p14="http://schemas.microsoft.com/office/powerpoint/2010/main" val="78121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7722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6" y="-12928"/>
            <a:ext cx="9161237" cy="6870928"/>
          </a:xfrm>
        </p:spPr>
      </p:pic>
    </p:spTree>
    <p:extLst>
      <p:ext uri="{BB962C8B-B14F-4D97-AF65-F5344CB8AC3E}">
        <p14:creationId xmlns:p14="http://schemas.microsoft.com/office/powerpoint/2010/main" val="11328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8341" cy="6858000"/>
          </a:xfrm>
        </p:spPr>
      </p:pic>
    </p:spTree>
    <p:extLst>
      <p:ext uri="{BB962C8B-B14F-4D97-AF65-F5344CB8AC3E}">
        <p14:creationId xmlns:p14="http://schemas.microsoft.com/office/powerpoint/2010/main" val="33850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" y="13360"/>
            <a:ext cx="9119632" cy="6839724"/>
          </a:xfrm>
        </p:spPr>
      </p:pic>
    </p:spTree>
    <p:extLst>
      <p:ext uri="{BB962C8B-B14F-4D97-AF65-F5344CB8AC3E}">
        <p14:creationId xmlns:p14="http://schemas.microsoft.com/office/powerpoint/2010/main" val="72029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" y="3448"/>
            <a:ext cx="9162212" cy="6854552"/>
          </a:xfrm>
        </p:spPr>
      </p:pic>
    </p:spTree>
    <p:extLst>
      <p:ext uri="{BB962C8B-B14F-4D97-AF65-F5344CB8AC3E}">
        <p14:creationId xmlns:p14="http://schemas.microsoft.com/office/powerpoint/2010/main" val="23256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" y="1484784"/>
            <a:ext cx="9147804" cy="3789040"/>
          </a:xfrm>
        </p:spPr>
      </p:pic>
    </p:spTree>
    <p:extLst>
      <p:ext uri="{BB962C8B-B14F-4D97-AF65-F5344CB8AC3E}">
        <p14:creationId xmlns:p14="http://schemas.microsoft.com/office/powerpoint/2010/main" val="2116737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751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360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383407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" b="25051"/>
          <a:stretch/>
        </p:blipFill>
        <p:spPr>
          <a:xfrm>
            <a:off x="-1" y="0"/>
            <a:ext cx="9173519" cy="7461448"/>
          </a:xfrm>
        </p:spPr>
      </p:pic>
    </p:spTree>
    <p:extLst>
      <p:ext uri="{BB962C8B-B14F-4D97-AF65-F5344CB8AC3E}">
        <p14:creationId xmlns:p14="http://schemas.microsoft.com/office/powerpoint/2010/main" val="108250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1799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18"/>
            <a:ext cx="9133575" cy="6850182"/>
          </a:xfrm>
        </p:spPr>
      </p:pic>
    </p:spTree>
    <p:extLst>
      <p:ext uri="{BB962C8B-B14F-4D97-AF65-F5344CB8AC3E}">
        <p14:creationId xmlns:p14="http://schemas.microsoft.com/office/powerpoint/2010/main" val="11237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167</Words>
  <Application>Microsoft Office PowerPoint</Application>
  <PresentationFormat>Экран (4:3)</PresentationFormat>
  <Paragraphs>25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Презентация PowerPoint</vt:lpstr>
      <vt:lpstr>ФОРМИРОВАНИЕ ФУНКЦИОНАЛЬНОЙ ГРАМОТНОСТИ НА  УРОКАХ ГЕОГРАФИИ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Способы представления творческого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Существуют различные определения креативности, в которых акцент может делаться: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ФУНКЦИОНАЛЬНОЙ ГРАМОТНОСТИ НА  УРОКАХ ГЕОГРАФИИ</dc:title>
  <dc:creator>учитель</dc:creator>
  <cp:lastModifiedBy>учитель</cp:lastModifiedBy>
  <cp:revision>3</cp:revision>
  <dcterms:created xsi:type="dcterms:W3CDTF">2020-08-17T19:03:09Z</dcterms:created>
  <dcterms:modified xsi:type="dcterms:W3CDTF">2020-08-17T23:35:28Z</dcterms:modified>
</cp:coreProperties>
</file>