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D3EFC5-CD2D-4DDC-8E18-953D96FCDA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16194FC-9889-4B85-B361-33315575DA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6CBCBF-9DD7-4A76-8F07-822673BF3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47FC8-1128-4559-A405-2AF48BAC0101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F45E9A-9A5E-4A6A-8059-13572E8A8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631F1A-50CC-404D-9AAE-CD41480DC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CE985-9E60-4363-8038-EED061047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980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EEEBE8-0789-435C-8DB4-C73EB19BB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C2F05C-1ACC-497F-A73D-D28FB0D945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07567B-D036-4C07-8100-406111F3A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47FC8-1128-4559-A405-2AF48BAC0101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9E3E2C-282C-46F7-8CDB-6F55471CA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D4D36A-D0F9-4A4E-B795-7FCDEC0BA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CE985-9E60-4363-8038-EED061047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821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236BAA5-7EA0-47A9-B889-D1A3BECABE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7BF525D-DB05-4850-9336-FD8E3C2CA7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6A4698-4C9B-4DEE-850A-3420D4FBD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47FC8-1128-4559-A405-2AF48BAC0101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B132AE-E3D3-4C37-8389-9D6D33399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4BCCAE-40FA-46A2-9F05-0EC66A1F3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CE985-9E60-4363-8038-EED061047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745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94F435-E73E-41B8-899A-A33983851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4134FA-B49B-4B0C-B68E-46B33B975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367CA1-68B2-46D1-B93A-AE3C4BF1F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47FC8-1128-4559-A405-2AF48BAC0101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290C90-8B8A-4C66-80B0-5AA5D3B3E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994741-985E-423C-8840-53B0915A1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CE985-9E60-4363-8038-EED061047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446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A6E028-B144-45F1-B041-85BF573F4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94E201-8499-414E-AE13-C568D32127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834A2D-D5E2-4709-B625-D621712FF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47FC8-1128-4559-A405-2AF48BAC0101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643977-2259-495F-BBDE-52248C3D1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9EC56F-A186-47B4-854A-8E796DC32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CE985-9E60-4363-8038-EED061047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541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EC4A0D-7C1E-4B41-902E-CC61701F1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E894C9-415C-4E4A-BB84-AE6D8CE865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41ECCED-2DE4-422B-973C-7F6A3BFFCC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4B00D0-1F33-4F62-B48F-29D6361F0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47FC8-1128-4559-A405-2AF48BAC0101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17E8DE1-2E30-434C-8D7D-BC33B8CA2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AACBB94-3B55-4277-B0C0-532665E7B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CE985-9E60-4363-8038-EED061047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960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8B1DA3-8899-4191-BC71-02F72C181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B44453-5F32-4CE2-93E4-2FB6FF77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9C0B4B3-E02F-4EFE-B692-0911CA03A5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6B9FD73-B9C6-417D-B878-C7EF8E824D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EE14DFC-2581-42C1-BA20-10DBCC1DE5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BD25517-8D35-4A25-8F1E-9830096F9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47FC8-1128-4559-A405-2AF48BAC0101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EBBFDED-2648-430C-8E12-262CAEDA6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635669F-E0DF-4787-81A7-55864D260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CE985-9E60-4363-8038-EED061047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746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EFC3C2-22EB-4DF4-BFF3-F098300C5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35533-70DA-42F9-9852-A7377188C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47FC8-1128-4559-A405-2AF48BAC0101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93B279E-7C45-4D3D-84EA-7511792C6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282B024-B50C-4383-9277-B1E3CD3CB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CE985-9E60-4363-8038-EED061047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686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9836B4C-A4A5-4848-8B55-1FD40D11B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47FC8-1128-4559-A405-2AF48BAC0101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564D9EA-8B83-4052-8874-C6139A020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D8EB80C-201F-49EE-A8BE-214C611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CE985-9E60-4363-8038-EED061047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491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3C93AA-8FC2-42E9-97D1-DE9408BA0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6ACF1E-7856-4E1A-A99E-0397C5A62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F657166-1C47-4CC9-98B6-8C6DE3A187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B4936D-1588-4255-9632-2FCE30863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47FC8-1128-4559-A405-2AF48BAC0101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A337EE-E323-46A3-BE1A-213AE179E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DAA38D5-6913-4000-A2DD-71F57DFE4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CE985-9E60-4363-8038-EED061047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384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5BAC7-AE87-4D61-BBB4-791B23862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368A06A-E45E-4347-A946-6094EA3080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49D7352-11FE-4C62-BA58-566F027F7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AC19C0-F937-444F-A135-4E5AE80D0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47FC8-1128-4559-A405-2AF48BAC0101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1E9FC3-F889-44B6-9C5C-F7DB77D23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657FF5-F207-49CA-ACEB-F460FBC25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CE985-9E60-4363-8038-EED061047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273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B72B95-E68A-4F2B-8A44-BA3B19676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135566-8524-4319-9335-C030E32972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F79063-8E3B-49B0-800F-2BBAF6500B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47FC8-1128-4559-A405-2AF48BAC0101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0E04CD-5BAD-4A14-A457-10E4ACA6AE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5E794F-C8A5-4990-8705-B3A7A60EEA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CE985-9E60-4363-8038-EED061047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085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873660-6CEB-486B-B794-0A4B1CBC01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9382"/>
            <a:ext cx="9144000" cy="2660073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Трудные темы предметного содержания. География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1D35BE-23C2-44A7-AA26-7353E080CE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872" y="2909456"/>
            <a:ext cx="7190509" cy="336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696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961515-097D-4E13-BBC1-06674F5BC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BEB08DC-8F52-4C8A-9BCF-D374B92AFF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619509" cy="5811838"/>
          </a:xfrm>
        </p:spPr>
      </p:pic>
    </p:spTree>
    <p:extLst>
      <p:ext uri="{BB962C8B-B14F-4D97-AF65-F5344CB8AC3E}">
        <p14:creationId xmlns:p14="http://schemas.microsoft.com/office/powerpoint/2010/main" val="1842404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FE591A-0EF2-4CEA-ACD8-51B572B1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963C355-5328-4AFB-9C2A-DC2551FBA2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674927" cy="5811838"/>
          </a:xfrm>
        </p:spPr>
      </p:pic>
    </p:spTree>
    <p:extLst>
      <p:ext uri="{BB962C8B-B14F-4D97-AF65-F5344CB8AC3E}">
        <p14:creationId xmlns:p14="http://schemas.microsoft.com/office/powerpoint/2010/main" val="363899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25677B-1E3B-473A-80E9-8EA748424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F009239-8C7E-43C9-99BD-0270343343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0436" y="365125"/>
            <a:ext cx="10633364" cy="5811838"/>
          </a:xfrm>
        </p:spPr>
      </p:pic>
    </p:spTree>
    <p:extLst>
      <p:ext uri="{BB962C8B-B14F-4D97-AF65-F5344CB8AC3E}">
        <p14:creationId xmlns:p14="http://schemas.microsoft.com/office/powerpoint/2010/main" val="2181278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64E09C-F4B2-4B9E-AD51-646503101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729F616-D7D5-4BFD-B456-6EE9E5F02B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1959439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6DEA16-6C0B-4B02-9BA7-859E007A0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E680884-A53D-4D1A-9DE6-E6D9832747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1273523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8FFBCD-EB31-4D8F-9D10-809BB2DA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3F033F8-7C72-4537-B827-43533BFBC8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2179862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5CCA6E-1053-4C55-BBCA-953EFEC0B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C93BE23-FCC7-4C9D-BE50-829A13E57C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769769"/>
          </a:xfrm>
        </p:spPr>
      </p:pic>
    </p:spTree>
    <p:extLst>
      <p:ext uri="{BB962C8B-B14F-4D97-AF65-F5344CB8AC3E}">
        <p14:creationId xmlns:p14="http://schemas.microsoft.com/office/powerpoint/2010/main" val="1865610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1F4540-F748-4962-9FFC-39F81ECC6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A7FA297-4E5E-4DE6-8AE0-596080208E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952018" cy="5811838"/>
          </a:xfrm>
        </p:spPr>
      </p:pic>
    </p:spTree>
    <p:extLst>
      <p:ext uri="{BB962C8B-B14F-4D97-AF65-F5344CB8AC3E}">
        <p14:creationId xmlns:p14="http://schemas.microsoft.com/office/powerpoint/2010/main" val="2926070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AF4E93-2F42-4E7A-8A8D-B0D269380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19A1326-4B2C-4BCD-84A5-1070184714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516841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3125A3-EB7F-4532-9CEA-CD7BBBDD3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C50DDEC-A8DC-4EF2-B2C9-681BF40C30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3453238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0D64312-3C35-4CC5-9EA0-AE63B44B1F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365125"/>
            <a:ext cx="8984673" cy="5779294"/>
          </a:xfrm>
        </p:spPr>
      </p:pic>
    </p:spTree>
    <p:extLst>
      <p:ext uri="{BB962C8B-B14F-4D97-AF65-F5344CB8AC3E}">
        <p14:creationId xmlns:p14="http://schemas.microsoft.com/office/powerpoint/2010/main" val="4115342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506DD1-4E37-4BF5-A013-6D59C0945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352EBE3-2178-4AE4-B54A-6625AE64C8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365125"/>
            <a:ext cx="10515599" cy="5693569"/>
          </a:xfrm>
        </p:spPr>
      </p:pic>
    </p:spTree>
    <p:extLst>
      <p:ext uri="{BB962C8B-B14F-4D97-AF65-F5344CB8AC3E}">
        <p14:creationId xmlns:p14="http://schemas.microsoft.com/office/powerpoint/2010/main" val="4052464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ADCA03-3175-47E3-B706-0A9A938DE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4533846-9AF1-405E-93D8-94FB18670E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3505081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B489AD-880F-40C2-9D05-A0D12982A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4061D2C-70E1-49F9-A079-B0A4A902FA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599" cy="5811838"/>
          </a:xfrm>
        </p:spPr>
      </p:pic>
    </p:spTree>
    <p:extLst>
      <p:ext uri="{BB962C8B-B14F-4D97-AF65-F5344CB8AC3E}">
        <p14:creationId xmlns:p14="http://schemas.microsoft.com/office/powerpoint/2010/main" val="606643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E22CE3-93C6-4380-B58E-D84597205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E2595EB-1360-4082-BE12-C08AAAED1A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4291" y="365125"/>
            <a:ext cx="10515599" cy="5811838"/>
          </a:xfrm>
        </p:spPr>
      </p:pic>
    </p:spTree>
    <p:extLst>
      <p:ext uri="{BB962C8B-B14F-4D97-AF65-F5344CB8AC3E}">
        <p14:creationId xmlns:p14="http://schemas.microsoft.com/office/powerpoint/2010/main" val="4165732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9FD6B2-7FCA-4F28-812D-41CB517DC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703D5EA-9AC6-4CFD-B7E3-27272959F3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2966843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B86858-C8C0-4EC5-92E3-1B9C77FBA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641FD17-1899-4F6C-A3E4-90CE1C2640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702636" cy="5811838"/>
          </a:xfrm>
        </p:spPr>
      </p:pic>
    </p:spTree>
    <p:extLst>
      <p:ext uri="{BB962C8B-B14F-4D97-AF65-F5344CB8AC3E}">
        <p14:creationId xmlns:p14="http://schemas.microsoft.com/office/powerpoint/2010/main" val="1708610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32F185-4073-4FBB-9E9B-CD93EFF86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F9E3F41-C91F-4B84-B5EF-0A983445EE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2510" y="365125"/>
            <a:ext cx="11021290" cy="5811838"/>
          </a:xfrm>
        </p:spPr>
      </p:pic>
    </p:spTree>
    <p:extLst>
      <p:ext uri="{BB962C8B-B14F-4D97-AF65-F5344CB8AC3E}">
        <p14:creationId xmlns:p14="http://schemas.microsoft.com/office/powerpoint/2010/main" val="3906967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2B2CF2-5278-4C32-824C-03DBD29D6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C810C99-4E14-48F4-95A3-D2BBBF33AC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8558319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6</Words>
  <Application>Microsoft Office PowerPoint</Application>
  <PresentationFormat>Широкоэкранный</PresentationFormat>
  <Paragraphs>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Трудные темы предметного содержания. География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Трудные темы предметного содержания. География</dc:title>
  <dc:creator>Батыр</dc:creator>
  <cp:lastModifiedBy>Батыр</cp:lastModifiedBy>
  <cp:revision>5</cp:revision>
  <dcterms:created xsi:type="dcterms:W3CDTF">2024-02-10T20:40:07Z</dcterms:created>
  <dcterms:modified xsi:type="dcterms:W3CDTF">2024-02-10T21:03:54Z</dcterms:modified>
</cp:coreProperties>
</file>