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14"/>
  </p:notesMasterIdLst>
  <p:sldIdLst>
    <p:sldId id="260" r:id="rId2"/>
    <p:sldId id="256" r:id="rId3"/>
    <p:sldId id="257" r:id="rId4"/>
    <p:sldId id="258" r:id="rId5"/>
    <p:sldId id="265" r:id="rId6"/>
    <p:sldId id="266" r:id="rId7"/>
    <p:sldId id="259" r:id="rId8"/>
    <p:sldId id="261" r:id="rId9"/>
    <p:sldId id="267" r:id="rId10"/>
    <p:sldId id="262" r:id="rId11"/>
    <p:sldId id="264" r:id="rId12"/>
    <p:sldId id="263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8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3399"/>
    <a:srgbClr val="000099"/>
    <a:srgbClr val="0000FF"/>
    <a:srgbClr val="3399FF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558" y="84"/>
      </p:cViewPr>
      <p:guideLst>
        <p:guide orient="horz" pos="2160"/>
        <p:guide pos="388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>
                <a:solidFill>
                  <a:srgbClr val="C00000"/>
                </a:solidFill>
                <a:latin typeface="Arial Black" panose="020B0A04020102020204" pitchFamily="34" charset="0"/>
              </a:rPr>
              <a:t>КАЧЕСТВО</a:t>
            </a:r>
            <a:r>
              <a:rPr lang="ru-RU" baseline="0">
                <a:solidFill>
                  <a:srgbClr val="C00000"/>
                </a:solidFill>
                <a:latin typeface="Arial Black" panose="020B0A04020102020204" pitchFamily="34" charset="0"/>
              </a:rPr>
              <a:t> ОБУЧЕНИЯ</a:t>
            </a:r>
            <a:endParaRPr lang="ru-RU">
              <a:solidFill>
                <a:srgbClr val="C00000"/>
              </a:solidFill>
              <a:latin typeface="Arial Black" panose="020B0A040201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уровень начального обучения</c:v>
                </c:pt>
                <c:pt idx="1">
                  <c:v>уровень основного обучения</c:v>
                </c:pt>
                <c:pt idx="2">
                  <c:v>уровень среднего обучения 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84</c:v>
                </c:pt>
                <c:pt idx="1">
                  <c:v>64</c:v>
                </c:pt>
                <c:pt idx="2">
                  <c:v>65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уровень начального обучения</c:v>
                </c:pt>
                <c:pt idx="1">
                  <c:v>уровень основного обучения</c:v>
                </c:pt>
                <c:pt idx="2">
                  <c:v>уровень среднего обучения 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85</c:v>
                </c:pt>
                <c:pt idx="1">
                  <c:v>65</c:v>
                </c:pt>
                <c:pt idx="2">
                  <c:v>65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уровень начального обучения</c:v>
                </c:pt>
                <c:pt idx="1">
                  <c:v>уровень основного обучения</c:v>
                </c:pt>
                <c:pt idx="2">
                  <c:v>уровень среднего обучения 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90</c:v>
                </c:pt>
                <c:pt idx="1">
                  <c:v>69</c:v>
                </c:pt>
                <c:pt idx="2">
                  <c:v>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50709264"/>
        <c:axId val="250710048"/>
      </c:barChart>
      <c:catAx>
        <c:axId val="2507092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endParaRPr lang="ru-RU"/>
          </a:p>
        </c:txPr>
        <c:crossAx val="250710048"/>
        <c:crosses val="autoZero"/>
        <c:auto val="1"/>
        <c:lblAlgn val="ctr"/>
        <c:lblOffset val="100"/>
        <c:noMultiLvlLbl val="0"/>
      </c:catAx>
      <c:valAx>
        <c:axId val="2507100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02060"/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endParaRPr lang="ru-RU"/>
          </a:p>
        </c:txPr>
        <c:crossAx val="250709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rgbClr val="002060"/>
              </a:solidFill>
              <a:latin typeface="Arial Black" panose="020B0A04020102020204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rgbClr val="146194">
        <a:lumMod val="20000"/>
        <a:lumOff val="80000"/>
      </a:srgbClr>
    </a:solidFill>
    <a:ln w="28575">
      <a:solidFill>
        <a:srgbClr val="052F61"/>
      </a:solidFill>
    </a:ln>
    <a:effectLst/>
    <a:scene3d>
      <a:camera prst="orthographicFront"/>
      <a:lightRig rig="threePt" dir="t"/>
    </a:scene3d>
    <a:sp3d>
      <a:bevelT prst="angle"/>
    </a:sp3d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200">
                <a:solidFill>
                  <a:srgbClr val="C00000"/>
                </a:solidFill>
                <a:latin typeface="Arial Black" panose="020B0A04020102020204" pitchFamily="34" charset="0"/>
              </a:rPr>
              <a:t>РЕЗУЛЬТАТЫ</a:t>
            </a:r>
            <a:r>
              <a:rPr lang="ru-RU" sz="1200" baseline="0">
                <a:solidFill>
                  <a:srgbClr val="C00000"/>
                </a:solidFill>
                <a:latin typeface="Arial Black" panose="020B0A04020102020204" pitchFamily="34" charset="0"/>
              </a:rPr>
              <a:t> ОБРАЗОВАТЕЛЬНОГО ПРОЦЕССА</a:t>
            </a:r>
            <a:endParaRPr lang="ru-RU" sz="1200">
              <a:solidFill>
                <a:srgbClr val="C00000"/>
              </a:solidFill>
              <a:latin typeface="Arial Black" panose="020B0A040201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Успеваемость</c:v>
                </c:pt>
                <c:pt idx="1">
                  <c:v>Качество обучения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100</c:v>
                </c:pt>
                <c:pt idx="1">
                  <c:v>71.5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Успеваемость</c:v>
                </c:pt>
                <c:pt idx="1">
                  <c:v>Качество обучения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100</c:v>
                </c:pt>
                <c:pt idx="1">
                  <c:v>73.900000000000006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dLbl>
              <c:idx val="0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Успеваемость</c:v>
                </c:pt>
                <c:pt idx="1">
                  <c:v>Качество обучения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100</c:v>
                </c:pt>
                <c:pt idx="1">
                  <c:v>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0713576"/>
        <c:axId val="250713968"/>
      </c:barChart>
      <c:catAx>
        <c:axId val="250713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endParaRPr lang="ru-RU"/>
          </a:p>
        </c:txPr>
        <c:crossAx val="250713968"/>
        <c:crosses val="autoZero"/>
        <c:auto val="1"/>
        <c:lblAlgn val="ctr"/>
        <c:lblOffset val="100"/>
        <c:noMultiLvlLbl val="0"/>
      </c:catAx>
      <c:valAx>
        <c:axId val="250713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02060"/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endParaRPr lang="ru-RU"/>
          </a:p>
        </c:txPr>
        <c:crossAx val="250713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rgbClr val="002060"/>
              </a:solidFill>
              <a:latin typeface="Arial Black" panose="020B0A04020102020204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38100">
      <a:solidFill>
        <a:srgbClr val="052F61"/>
      </a:solidFill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rgbClr val="C00000"/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r>
              <a:rPr lang="ru-RU" sz="1200">
                <a:solidFill>
                  <a:srgbClr val="C00000"/>
                </a:solidFill>
                <a:latin typeface="Arial Black" panose="020B0A04020102020204" pitchFamily="34" charset="0"/>
              </a:rPr>
              <a:t>КВАЛИФИКАЦИОННЫЙ</a:t>
            </a:r>
            <a:r>
              <a:rPr lang="ru-RU" sz="1200" baseline="0">
                <a:solidFill>
                  <a:srgbClr val="C00000"/>
                </a:solidFill>
                <a:latin typeface="Arial Black" panose="020B0A04020102020204" pitchFamily="34" charset="0"/>
              </a:rPr>
              <a:t> УРОВЕНЬ ПЕДАГОГОВ</a:t>
            </a:r>
            <a:endParaRPr lang="ru-RU" sz="1200">
              <a:solidFill>
                <a:srgbClr val="C00000"/>
              </a:solidFill>
              <a:latin typeface="Arial Black" panose="020B0A040201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rgbClr val="C00000"/>
              </a:solidFill>
              <a:latin typeface="Arial Black" panose="020B0A04020102020204" pitchFamily="34" charset="0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42317037997190421"/>
          <c:y val="0.17017602865760781"/>
          <c:w val="0.54665327478911185"/>
          <c:h val="0.6160452528116854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2019г.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rgbClr val="002060"/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3"/>
                <c:pt idx="0">
                  <c:v>высшая квалификационная категория</c:v>
                </c:pt>
                <c:pt idx="1">
                  <c:v>первая квалификационная категория</c:v>
                </c:pt>
                <c:pt idx="2">
                  <c:v>без категории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23</c:v>
                </c:pt>
                <c:pt idx="1">
                  <c:v>7</c:v>
                </c:pt>
                <c:pt idx="2">
                  <c:v>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2020г.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rgbClr val="002060"/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3"/>
                <c:pt idx="0">
                  <c:v>высшая квалификационная категория</c:v>
                </c:pt>
                <c:pt idx="1">
                  <c:v>первая квалификационная категория</c:v>
                </c:pt>
                <c:pt idx="2">
                  <c:v>без категории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24</c:v>
                </c:pt>
                <c:pt idx="1">
                  <c:v>6</c:v>
                </c:pt>
                <c:pt idx="2">
                  <c:v>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2021г.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rgbClr val="002060"/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3"/>
                <c:pt idx="0">
                  <c:v>высшая квалификационная категория</c:v>
                </c:pt>
                <c:pt idx="1">
                  <c:v>первая квалификационная категория</c:v>
                </c:pt>
                <c:pt idx="2">
                  <c:v>без категории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26</c:v>
                </c:pt>
                <c:pt idx="1">
                  <c:v>3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50710832"/>
        <c:axId val="250711224"/>
      </c:barChart>
      <c:catAx>
        <c:axId val="2507108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002060"/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endParaRPr lang="ru-RU"/>
          </a:p>
        </c:txPr>
        <c:crossAx val="250711224"/>
        <c:crosses val="autoZero"/>
        <c:auto val="1"/>
        <c:lblAlgn val="ctr"/>
        <c:lblOffset val="100"/>
        <c:noMultiLvlLbl val="0"/>
      </c:catAx>
      <c:valAx>
        <c:axId val="2507112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2060"/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endParaRPr lang="ru-RU"/>
          </a:p>
        </c:txPr>
        <c:crossAx val="250710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rgbClr val="002060"/>
              </a:solidFill>
              <a:latin typeface="Arial Black" panose="020B0A04020102020204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ysClr val="window" lastClr="FFFFFF"/>
    </a:solidFill>
    <a:ln w="12700">
      <a:solidFill>
        <a:srgbClr val="052F61"/>
      </a:solidFill>
    </a:ln>
    <a:effectLst>
      <a:innerShdw blurRad="63500" dist="50800" dir="16200000">
        <a:prstClr val="black">
          <a:alpha val="50000"/>
        </a:prstClr>
      </a:innerShdw>
    </a:effectLst>
    <a:scene3d>
      <a:camera prst="orthographicFront"/>
      <a:lightRig rig="threePt" dir="t"/>
    </a:scene3d>
    <a:sp3d>
      <a:bevelT/>
    </a:sp3d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8191F7-27D1-48F6-B6E2-F7FCF72DD26A}" type="doc">
      <dgm:prSet loTypeId="urn:microsoft.com/office/officeart/2005/8/layout/hierarchy6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F2BB7D1-1153-4047-B131-345164A993C9}">
      <dgm:prSet phldrT="[Текст]" custT="1"/>
      <dgm:spPr>
        <a:solidFill>
          <a:srgbClr val="0000FF"/>
        </a:solidFill>
        <a:effectLst>
          <a:outerShdw blurRad="50800" dist="38100" dir="18900000" algn="bl" rotWithShape="0">
            <a:prstClr val="black">
              <a:alpha val="40000"/>
            </a:prstClr>
          </a:outerShdw>
        </a:effectLst>
      </dgm:spPr>
      <dgm:t>
        <a:bodyPr>
          <a:scene3d>
            <a:camera prst="orthographicFront"/>
            <a:lightRig rig="threePt" dir="t"/>
          </a:scene3d>
          <a:sp3d extrusionH="57150">
            <a:bevelT w="38100" h="38100" prst="angle"/>
          </a:sp3d>
        </a:bodyPr>
        <a:lstStyle/>
        <a:p>
          <a:pPr>
            <a:spcAft>
              <a:spcPts val="0"/>
            </a:spcAft>
          </a:pPr>
          <a:r>
            <a:rPr lang="ru-RU" sz="2800" dirty="0" smtClean="0">
              <a:latin typeface="Arial Black" panose="020B0A04020102020204" pitchFamily="34" charset="0"/>
            </a:rPr>
            <a:t>ПОСЕЩЕНИЕ </a:t>
          </a:r>
        </a:p>
        <a:p>
          <a:pPr>
            <a:spcAft>
              <a:spcPts val="0"/>
            </a:spcAft>
          </a:pPr>
          <a:r>
            <a:rPr lang="ru-RU" sz="2800" dirty="0" smtClean="0">
              <a:latin typeface="Arial Black" panose="020B0A04020102020204" pitchFamily="34" charset="0"/>
            </a:rPr>
            <a:t>И АНАЛИЗ  УРОКОВ</a:t>
          </a:r>
          <a:endParaRPr lang="ru-RU" sz="2800" dirty="0">
            <a:latin typeface="Arial Black" panose="020B0A04020102020204" pitchFamily="34" charset="0"/>
          </a:endParaRPr>
        </a:p>
      </dgm:t>
    </dgm:pt>
    <dgm:pt modelId="{84F5E1A4-0863-4626-B373-63E2DE7D6748}" type="parTrans" cxnId="{8802B31C-C600-4B7D-83A5-82887AC6383C}">
      <dgm:prSet/>
      <dgm:spPr/>
      <dgm:t>
        <a:bodyPr/>
        <a:lstStyle/>
        <a:p>
          <a:endParaRPr lang="ru-RU"/>
        </a:p>
      </dgm:t>
    </dgm:pt>
    <dgm:pt modelId="{A1D6362F-E858-49B0-8FF1-A9732185FD8B}" type="sibTrans" cxnId="{8802B31C-C600-4B7D-83A5-82887AC6383C}">
      <dgm:prSet/>
      <dgm:spPr/>
      <dgm:t>
        <a:bodyPr/>
        <a:lstStyle/>
        <a:p>
          <a:endParaRPr lang="ru-RU"/>
        </a:p>
      </dgm:t>
    </dgm:pt>
    <dgm:pt modelId="{4B3BC048-CFD8-4D02-AB42-5ACD9D47D36C}">
      <dgm:prSet phldrT="[Текст]" custT="1"/>
      <dgm:spPr>
        <a:solidFill>
          <a:srgbClr val="000099"/>
        </a:solidFill>
      </dgm:spPr>
      <dgm:t>
        <a:bodyPr/>
        <a:lstStyle/>
        <a:p>
          <a:r>
            <a:rPr lang="ru-RU" sz="1800" dirty="0" smtClean="0">
              <a:latin typeface="Arial Black" panose="020B0A04020102020204" pitchFamily="34" charset="0"/>
            </a:rPr>
            <a:t>МЕТОДИЧЕСКАЯ РАБОТА</a:t>
          </a:r>
          <a:endParaRPr lang="ru-RU" sz="1800" dirty="0">
            <a:latin typeface="Arial Black" panose="020B0A04020102020204" pitchFamily="34" charset="0"/>
          </a:endParaRPr>
        </a:p>
      </dgm:t>
    </dgm:pt>
    <dgm:pt modelId="{E75DE924-E214-435F-A404-C96613C56672}" type="parTrans" cxnId="{66FCDE80-3D4E-461E-97FB-31EF2FCAA5E9}">
      <dgm:prSet/>
      <dgm:spPr>
        <a:ln>
          <a:solidFill>
            <a:srgbClr val="7030A0"/>
          </a:solidFill>
        </a:ln>
      </dgm:spPr>
      <dgm:t>
        <a:bodyPr/>
        <a:lstStyle/>
        <a:p>
          <a:endParaRPr lang="ru-RU"/>
        </a:p>
      </dgm:t>
    </dgm:pt>
    <dgm:pt modelId="{F0ACD73D-2D91-43D1-AE4A-84F1400E9117}" type="sibTrans" cxnId="{66FCDE80-3D4E-461E-97FB-31EF2FCAA5E9}">
      <dgm:prSet/>
      <dgm:spPr/>
      <dgm:t>
        <a:bodyPr/>
        <a:lstStyle/>
        <a:p>
          <a:endParaRPr lang="ru-RU"/>
        </a:p>
      </dgm:t>
    </dgm:pt>
    <dgm:pt modelId="{A8382306-C300-47F2-B63F-54F60AEFEC39}">
      <dgm:prSet phldrT="[Текст]" custT="1"/>
      <dgm:spPr>
        <a:solidFill>
          <a:srgbClr val="000099"/>
        </a:solidFill>
      </dgm:spPr>
      <dgm:t>
        <a:bodyPr/>
        <a:lstStyle/>
        <a:p>
          <a:r>
            <a:rPr lang="ru-RU" sz="1800" dirty="0" smtClean="0">
              <a:latin typeface="Arial Black" panose="020B0A04020102020204" pitchFamily="34" charset="0"/>
            </a:rPr>
            <a:t>МЕТОДИЧЕСКИЕ НЕДЕЛИ</a:t>
          </a:r>
          <a:endParaRPr lang="ru-RU" sz="1800" dirty="0">
            <a:latin typeface="Arial Black" panose="020B0A04020102020204" pitchFamily="34" charset="0"/>
          </a:endParaRPr>
        </a:p>
      </dgm:t>
    </dgm:pt>
    <dgm:pt modelId="{B55E46BC-446B-4589-916E-899ACC1C1C5E}" type="parTrans" cxnId="{034EF356-CE3A-48B5-A6DE-F4767A341501}">
      <dgm:prSet/>
      <dgm:spPr>
        <a:ln>
          <a:solidFill>
            <a:srgbClr val="7030A0"/>
          </a:solidFill>
        </a:ln>
      </dgm:spPr>
      <dgm:t>
        <a:bodyPr/>
        <a:lstStyle/>
        <a:p>
          <a:endParaRPr lang="ru-RU"/>
        </a:p>
      </dgm:t>
    </dgm:pt>
    <dgm:pt modelId="{85342DFE-104B-4D87-B723-DB069B6514BD}" type="sibTrans" cxnId="{034EF356-CE3A-48B5-A6DE-F4767A341501}">
      <dgm:prSet/>
      <dgm:spPr/>
      <dgm:t>
        <a:bodyPr/>
        <a:lstStyle/>
        <a:p>
          <a:endParaRPr lang="ru-RU"/>
        </a:p>
      </dgm:t>
    </dgm:pt>
    <dgm:pt modelId="{82094C56-C704-4083-8A54-3A9B3AC58DBA}">
      <dgm:prSet phldrT="[Текст]" custT="1"/>
      <dgm:spPr>
        <a:solidFill>
          <a:srgbClr val="000099"/>
        </a:solidFill>
      </dgm:spPr>
      <dgm:t>
        <a:bodyPr/>
        <a:lstStyle/>
        <a:p>
          <a:r>
            <a:rPr lang="ru-RU" sz="1800" dirty="0" smtClean="0">
              <a:latin typeface="Arial Black" panose="020B0A04020102020204" pitchFamily="34" charset="0"/>
            </a:rPr>
            <a:t>ШКОЛЬНЫЕ МЕТОДИЧЕСКИЕ ОБЪЕДИНЕНИЯ</a:t>
          </a:r>
          <a:endParaRPr lang="ru-RU" sz="1800" dirty="0">
            <a:latin typeface="Arial Black" panose="020B0A04020102020204" pitchFamily="34" charset="0"/>
          </a:endParaRPr>
        </a:p>
      </dgm:t>
    </dgm:pt>
    <dgm:pt modelId="{6EAB65C8-1843-454A-B7C0-9308EA84D212}" type="parTrans" cxnId="{434F33CF-CB24-4E95-AAC6-C0E35DA7A90A}">
      <dgm:prSet/>
      <dgm:spPr>
        <a:ln>
          <a:solidFill>
            <a:srgbClr val="7030A0"/>
          </a:solidFill>
        </a:ln>
      </dgm:spPr>
      <dgm:t>
        <a:bodyPr/>
        <a:lstStyle/>
        <a:p>
          <a:endParaRPr lang="ru-RU"/>
        </a:p>
      </dgm:t>
    </dgm:pt>
    <dgm:pt modelId="{D1E568B2-4646-49CB-8B98-103C0AA9CCA3}" type="sibTrans" cxnId="{434F33CF-CB24-4E95-AAC6-C0E35DA7A90A}">
      <dgm:prSet/>
      <dgm:spPr/>
      <dgm:t>
        <a:bodyPr/>
        <a:lstStyle/>
        <a:p>
          <a:endParaRPr lang="ru-RU"/>
        </a:p>
      </dgm:t>
    </dgm:pt>
    <dgm:pt modelId="{69E1469F-1E02-4F3C-A9BE-937FEF7F9077}">
      <dgm:prSet phldrT="[Текст]" custT="1"/>
      <dgm:spPr>
        <a:solidFill>
          <a:srgbClr val="003399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600" dirty="0" smtClean="0">
              <a:solidFill>
                <a:srgbClr val="FFFFFF"/>
              </a:solidFill>
              <a:latin typeface="Arial Black" panose="020B0A04020102020204" pitchFamily="34" charset="0"/>
            </a:rPr>
            <a:t>ПОЛОЖЕНИЕ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600" dirty="0" smtClean="0">
              <a:solidFill>
                <a:srgbClr val="FFFFFF"/>
              </a:solidFill>
              <a:latin typeface="Arial Black" panose="020B0A04020102020204" pitchFamily="34" charset="0"/>
            </a:rPr>
            <a:t>О ПОСЕЩЕНИИ</a:t>
          </a:r>
          <a:r>
            <a:rPr lang="ru-RU" sz="1600" dirty="0" smtClean="0">
              <a:solidFill>
                <a:srgbClr val="FFFFFF"/>
              </a:solidFill>
              <a:effectLst/>
              <a:latin typeface="Arial Black" panose="020B0A04020102020204" pitchFamily="34" charset="0"/>
              <a:ea typeface="Times New Roman" panose="02020603050405020304" pitchFamily="18" charset="0"/>
            </a:rPr>
            <a:t>О ПОСЕЩЕНИИ УЧЕБНЫХ ЗАНЯТИЙ АДМИНИСТРАЦИЕЙ ГИМНАЗИИ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600" dirty="0" smtClean="0">
              <a:solidFill>
                <a:srgbClr val="FFFFFF"/>
              </a:solidFill>
              <a:effectLst/>
              <a:latin typeface="Arial Black" panose="020B0A04020102020204" pitchFamily="34" charset="0"/>
              <a:ea typeface="Times New Roman" panose="02020603050405020304" pitchFamily="18" charset="0"/>
            </a:rPr>
            <a:t>И ИНЫМИ УЧАСТНИКАМИ ОБРАЗОВАТЕЛЬНОГО ПРОЦЕССА</a:t>
          </a:r>
          <a:endParaRPr lang="ru-RU" sz="1600" dirty="0">
            <a:solidFill>
              <a:srgbClr val="FFFFFF"/>
            </a:solidFill>
            <a:latin typeface="Arial Black" panose="020B0A04020102020204" pitchFamily="34" charset="0"/>
          </a:endParaRPr>
        </a:p>
      </dgm:t>
    </dgm:pt>
    <dgm:pt modelId="{F7E4EC8D-674A-4E0C-A591-9718C030DF54}" type="parTrans" cxnId="{4E8680B9-A18E-4EFE-842A-19B3FEFA0EF1}">
      <dgm:prSet/>
      <dgm:spPr>
        <a:ln>
          <a:solidFill>
            <a:srgbClr val="7030A0"/>
          </a:solidFill>
        </a:ln>
      </dgm:spPr>
      <dgm:t>
        <a:bodyPr/>
        <a:lstStyle/>
        <a:p>
          <a:endParaRPr lang="ru-RU"/>
        </a:p>
      </dgm:t>
    </dgm:pt>
    <dgm:pt modelId="{0EC3DA38-2FDA-49E5-9CA7-13825762775D}" type="sibTrans" cxnId="{4E8680B9-A18E-4EFE-842A-19B3FEFA0EF1}">
      <dgm:prSet/>
      <dgm:spPr/>
      <dgm:t>
        <a:bodyPr/>
        <a:lstStyle/>
        <a:p>
          <a:endParaRPr lang="ru-RU"/>
        </a:p>
      </dgm:t>
    </dgm:pt>
    <dgm:pt modelId="{3B301A48-CF68-4F25-8E9B-11400C6999CA}">
      <dgm:prSet phldrT="[Текст]"/>
      <dgm:spPr>
        <a:solidFill>
          <a:srgbClr val="003399"/>
        </a:solidFill>
      </dgm:spPr>
      <dgm:t>
        <a:bodyPr/>
        <a:lstStyle/>
        <a:p>
          <a:r>
            <a:rPr lang="ru-RU" dirty="0" smtClean="0">
              <a:latin typeface="Arial Black" panose="020B0A04020102020204" pitchFamily="34" charset="0"/>
            </a:rPr>
            <a:t>ВНУТРИШКОЛЬНЫЙ КОНТРОЛЬ</a:t>
          </a:r>
          <a:endParaRPr lang="ru-RU" dirty="0">
            <a:latin typeface="Arial Black" panose="020B0A04020102020204" pitchFamily="34" charset="0"/>
          </a:endParaRPr>
        </a:p>
      </dgm:t>
    </dgm:pt>
    <dgm:pt modelId="{127F42D4-2D84-4BC6-A7E0-6CC2FFB67749}" type="parTrans" cxnId="{F5BBC8DC-89C7-416C-B270-4226F67AE108}">
      <dgm:prSet/>
      <dgm:spPr>
        <a:ln>
          <a:solidFill>
            <a:srgbClr val="7030A0"/>
          </a:solidFill>
        </a:ln>
      </dgm:spPr>
      <dgm:t>
        <a:bodyPr/>
        <a:lstStyle/>
        <a:p>
          <a:endParaRPr lang="ru-RU"/>
        </a:p>
      </dgm:t>
    </dgm:pt>
    <dgm:pt modelId="{E7D15336-37B4-4290-912A-FBC83C86203F}" type="sibTrans" cxnId="{F5BBC8DC-89C7-416C-B270-4226F67AE108}">
      <dgm:prSet/>
      <dgm:spPr/>
      <dgm:t>
        <a:bodyPr/>
        <a:lstStyle/>
        <a:p>
          <a:endParaRPr lang="ru-RU"/>
        </a:p>
      </dgm:t>
    </dgm:pt>
    <dgm:pt modelId="{4680002F-1C5E-4B1D-BE87-7E909AA0172B}" type="pres">
      <dgm:prSet presAssocID="{D48191F7-27D1-48F6-B6E2-F7FCF72DD26A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A42390B-DCE9-409E-BB81-888F17247C07}" type="pres">
      <dgm:prSet presAssocID="{D48191F7-27D1-48F6-B6E2-F7FCF72DD26A}" presName="hierFlow" presStyleCnt="0"/>
      <dgm:spPr/>
    </dgm:pt>
    <dgm:pt modelId="{D9B04630-62B0-4D92-B62A-A5D1DD67A01E}" type="pres">
      <dgm:prSet presAssocID="{D48191F7-27D1-48F6-B6E2-F7FCF72DD26A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983D9B8F-EBA4-44C2-94DC-2DB182AF8514}" type="pres">
      <dgm:prSet presAssocID="{8F2BB7D1-1153-4047-B131-345164A993C9}" presName="Name14" presStyleCnt="0"/>
      <dgm:spPr/>
    </dgm:pt>
    <dgm:pt modelId="{551D123B-67F1-43ED-AF6A-6584313FB1F2}" type="pres">
      <dgm:prSet presAssocID="{8F2BB7D1-1153-4047-B131-345164A993C9}" presName="level1Shape" presStyleLbl="node0" presStyleIdx="0" presStyleCnt="1" custScaleX="331510" custScaleY="9384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A7AA6CA-8069-4788-A842-DAAC508A78D4}" type="pres">
      <dgm:prSet presAssocID="{8F2BB7D1-1153-4047-B131-345164A993C9}" presName="hierChild2" presStyleCnt="0"/>
      <dgm:spPr/>
    </dgm:pt>
    <dgm:pt modelId="{95A00386-F39B-4BBC-A6F2-47CE5D5BCFFA}" type="pres">
      <dgm:prSet presAssocID="{E75DE924-E214-435F-A404-C96613C56672}" presName="Name19" presStyleLbl="parChTrans1D2" presStyleIdx="0" presStyleCnt="2"/>
      <dgm:spPr/>
      <dgm:t>
        <a:bodyPr/>
        <a:lstStyle/>
        <a:p>
          <a:endParaRPr lang="ru-RU"/>
        </a:p>
      </dgm:t>
    </dgm:pt>
    <dgm:pt modelId="{458097F9-308E-459F-9A39-0D11AFD81CD0}" type="pres">
      <dgm:prSet presAssocID="{4B3BC048-CFD8-4D02-AB42-5ACD9D47D36C}" presName="Name21" presStyleCnt="0"/>
      <dgm:spPr/>
    </dgm:pt>
    <dgm:pt modelId="{971B7DCD-0708-4E46-97CC-89B9C0348E53}" type="pres">
      <dgm:prSet presAssocID="{4B3BC048-CFD8-4D02-AB42-5ACD9D47D36C}" presName="level2Shape" presStyleLbl="node2" presStyleIdx="0" presStyleCnt="2" custScaleX="218871"/>
      <dgm:spPr/>
      <dgm:t>
        <a:bodyPr/>
        <a:lstStyle/>
        <a:p>
          <a:endParaRPr lang="ru-RU"/>
        </a:p>
      </dgm:t>
    </dgm:pt>
    <dgm:pt modelId="{542AA565-C8AB-40E3-BA1C-1185767F4CCB}" type="pres">
      <dgm:prSet presAssocID="{4B3BC048-CFD8-4D02-AB42-5ACD9D47D36C}" presName="hierChild3" presStyleCnt="0"/>
      <dgm:spPr/>
    </dgm:pt>
    <dgm:pt modelId="{97A38B43-F0B7-4B24-AA4A-2C5C682F4BA9}" type="pres">
      <dgm:prSet presAssocID="{B55E46BC-446B-4589-916E-899ACC1C1C5E}" presName="Name19" presStyleLbl="parChTrans1D3" presStyleIdx="0" presStyleCnt="3"/>
      <dgm:spPr/>
      <dgm:t>
        <a:bodyPr/>
        <a:lstStyle/>
        <a:p>
          <a:endParaRPr lang="ru-RU"/>
        </a:p>
      </dgm:t>
    </dgm:pt>
    <dgm:pt modelId="{860C141E-3D30-484C-B21A-D4DB6C348CD0}" type="pres">
      <dgm:prSet presAssocID="{A8382306-C300-47F2-B63F-54F60AEFEC39}" presName="Name21" presStyleCnt="0"/>
      <dgm:spPr/>
    </dgm:pt>
    <dgm:pt modelId="{96C11027-DE0A-40FE-9FDA-8B085E0A2A65}" type="pres">
      <dgm:prSet presAssocID="{A8382306-C300-47F2-B63F-54F60AEFEC39}" presName="level2Shape" presStyleLbl="node3" presStyleIdx="0" presStyleCnt="3" custScaleX="163574"/>
      <dgm:spPr/>
      <dgm:t>
        <a:bodyPr/>
        <a:lstStyle/>
        <a:p>
          <a:endParaRPr lang="ru-RU"/>
        </a:p>
      </dgm:t>
    </dgm:pt>
    <dgm:pt modelId="{FA84E280-C998-43B4-B10A-984EF3AC2295}" type="pres">
      <dgm:prSet presAssocID="{A8382306-C300-47F2-B63F-54F60AEFEC39}" presName="hierChild3" presStyleCnt="0"/>
      <dgm:spPr/>
    </dgm:pt>
    <dgm:pt modelId="{BA93CF17-175B-4909-9CDE-0A783DC48F23}" type="pres">
      <dgm:prSet presAssocID="{6EAB65C8-1843-454A-B7C0-9308EA84D212}" presName="Name19" presStyleLbl="parChTrans1D3" presStyleIdx="1" presStyleCnt="3"/>
      <dgm:spPr/>
      <dgm:t>
        <a:bodyPr/>
        <a:lstStyle/>
        <a:p>
          <a:endParaRPr lang="ru-RU"/>
        </a:p>
      </dgm:t>
    </dgm:pt>
    <dgm:pt modelId="{9CB70C9F-3766-4AA4-8471-66F150F77049}" type="pres">
      <dgm:prSet presAssocID="{82094C56-C704-4083-8A54-3A9B3AC58DBA}" presName="Name21" presStyleCnt="0"/>
      <dgm:spPr/>
    </dgm:pt>
    <dgm:pt modelId="{4C70B4A7-4BF0-4E5F-9C87-50EC9C66F9ED}" type="pres">
      <dgm:prSet presAssocID="{82094C56-C704-4083-8A54-3A9B3AC58DBA}" presName="level2Shape" presStyleLbl="node3" presStyleIdx="1" presStyleCnt="3" custScaleX="173599"/>
      <dgm:spPr/>
      <dgm:t>
        <a:bodyPr/>
        <a:lstStyle/>
        <a:p>
          <a:endParaRPr lang="ru-RU"/>
        </a:p>
      </dgm:t>
    </dgm:pt>
    <dgm:pt modelId="{9604E683-FD2F-403B-BD84-24B6EB9C930C}" type="pres">
      <dgm:prSet presAssocID="{82094C56-C704-4083-8A54-3A9B3AC58DBA}" presName="hierChild3" presStyleCnt="0"/>
      <dgm:spPr/>
    </dgm:pt>
    <dgm:pt modelId="{A9E79F38-15AE-432E-88A1-178A6431760C}" type="pres">
      <dgm:prSet presAssocID="{F7E4EC8D-674A-4E0C-A591-9718C030DF54}" presName="Name19" presStyleLbl="parChTrans1D2" presStyleIdx="1" presStyleCnt="2"/>
      <dgm:spPr/>
      <dgm:t>
        <a:bodyPr/>
        <a:lstStyle/>
        <a:p>
          <a:endParaRPr lang="ru-RU"/>
        </a:p>
      </dgm:t>
    </dgm:pt>
    <dgm:pt modelId="{C10334C8-84BD-4766-8BB4-80B56D26BF67}" type="pres">
      <dgm:prSet presAssocID="{69E1469F-1E02-4F3C-A9BE-937FEF7F9077}" presName="Name21" presStyleCnt="0"/>
      <dgm:spPr/>
    </dgm:pt>
    <dgm:pt modelId="{105C0B45-3B8E-4B4C-891D-70816CB5388C}" type="pres">
      <dgm:prSet presAssocID="{69E1469F-1E02-4F3C-A9BE-937FEF7F9077}" presName="level2Shape" presStyleLbl="node2" presStyleIdx="1" presStyleCnt="2" custScaleX="309662" custScaleY="131625"/>
      <dgm:spPr/>
      <dgm:t>
        <a:bodyPr/>
        <a:lstStyle/>
        <a:p>
          <a:endParaRPr lang="ru-RU"/>
        </a:p>
      </dgm:t>
    </dgm:pt>
    <dgm:pt modelId="{69BB7ED1-4A23-4DB1-A675-44A3B7B59CBA}" type="pres">
      <dgm:prSet presAssocID="{69E1469F-1E02-4F3C-A9BE-937FEF7F9077}" presName="hierChild3" presStyleCnt="0"/>
      <dgm:spPr/>
    </dgm:pt>
    <dgm:pt modelId="{2769D46A-7CBC-47D5-9AB1-F504C745FDEC}" type="pres">
      <dgm:prSet presAssocID="{127F42D4-2D84-4BC6-A7E0-6CC2FFB67749}" presName="Name19" presStyleLbl="parChTrans1D3" presStyleIdx="2" presStyleCnt="3"/>
      <dgm:spPr/>
      <dgm:t>
        <a:bodyPr/>
        <a:lstStyle/>
        <a:p>
          <a:endParaRPr lang="ru-RU"/>
        </a:p>
      </dgm:t>
    </dgm:pt>
    <dgm:pt modelId="{B5476797-D4E0-45F4-8594-41393AAC2152}" type="pres">
      <dgm:prSet presAssocID="{3B301A48-CF68-4F25-8E9B-11400C6999CA}" presName="Name21" presStyleCnt="0"/>
      <dgm:spPr/>
    </dgm:pt>
    <dgm:pt modelId="{13A0CFD5-D41D-49F4-A370-46328BD59239}" type="pres">
      <dgm:prSet presAssocID="{3B301A48-CF68-4F25-8E9B-11400C6999CA}" presName="level2Shape" presStyleLbl="node3" presStyleIdx="2" presStyleCnt="3" custScaleX="161010"/>
      <dgm:spPr/>
      <dgm:t>
        <a:bodyPr/>
        <a:lstStyle/>
        <a:p>
          <a:endParaRPr lang="ru-RU"/>
        </a:p>
      </dgm:t>
    </dgm:pt>
    <dgm:pt modelId="{342E0261-87A0-45B2-B209-EF8251D3706F}" type="pres">
      <dgm:prSet presAssocID="{3B301A48-CF68-4F25-8E9B-11400C6999CA}" presName="hierChild3" presStyleCnt="0"/>
      <dgm:spPr/>
    </dgm:pt>
    <dgm:pt modelId="{849316CC-EA02-41C0-A282-600464BDCA5B}" type="pres">
      <dgm:prSet presAssocID="{D48191F7-27D1-48F6-B6E2-F7FCF72DD26A}" presName="bgShapesFlow" presStyleCnt="0"/>
      <dgm:spPr/>
    </dgm:pt>
  </dgm:ptLst>
  <dgm:cxnLst>
    <dgm:cxn modelId="{774CC637-9CF6-4B35-9B23-ACD1B40D5B0F}" type="presOf" srcId="{6EAB65C8-1843-454A-B7C0-9308EA84D212}" destId="{BA93CF17-175B-4909-9CDE-0A783DC48F23}" srcOrd="0" destOrd="0" presId="urn:microsoft.com/office/officeart/2005/8/layout/hierarchy6"/>
    <dgm:cxn modelId="{BA30341A-8749-46DE-AA45-2AE51BD9B5DC}" type="presOf" srcId="{127F42D4-2D84-4BC6-A7E0-6CC2FFB67749}" destId="{2769D46A-7CBC-47D5-9AB1-F504C745FDEC}" srcOrd="0" destOrd="0" presId="urn:microsoft.com/office/officeart/2005/8/layout/hierarchy6"/>
    <dgm:cxn modelId="{66FCDE80-3D4E-461E-97FB-31EF2FCAA5E9}" srcId="{8F2BB7D1-1153-4047-B131-345164A993C9}" destId="{4B3BC048-CFD8-4D02-AB42-5ACD9D47D36C}" srcOrd="0" destOrd="0" parTransId="{E75DE924-E214-435F-A404-C96613C56672}" sibTransId="{F0ACD73D-2D91-43D1-AE4A-84F1400E9117}"/>
    <dgm:cxn modelId="{9EEF6429-6C4B-46CE-8FC4-B678750B47FF}" type="presOf" srcId="{82094C56-C704-4083-8A54-3A9B3AC58DBA}" destId="{4C70B4A7-4BF0-4E5F-9C87-50EC9C66F9ED}" srcOrd="0" destOrd="0" presId="urn:microsoft.com/office/officeart/2005/8/layout/hierarchy6"/>
    <dgm:cxn modelId="{8802B31C-C600-4B7D-83A5-82887AC6383C}" srcId="{D48191F7-27D1-48F6-B6E2-F7FCF72DD26A}" destId="{8F2BB7D1-1153-4047-B131-345164A993C9}" srcOrd="0" destOrd="0" parTransId="{84F5E1A4-0863-4626-B373-63E2DE7D6748}" sibTransId="{A1D6362F-E858-49B0-8FF1-A9732185FD8B}"/>
    <dgm:cxn modelId="{0A2EB9E9-13D7-4BA1-BFE8-C2A50E7D0A0A}" type="presOf" srcId="{69E1469F-1E02-4F3C-A9BE-937FEF7F9077}" destId="{105C0B45-3B8E-4B4C-891D-70816CB5388C}" srcOrd="0" destOrd="0" presId="urn:microsoft.com/office/officeart/2005/8/layout/hierarchy6"/>
    <dgm:cxn modelId="{A1ED1BE9-5142-459B-9A36-2777C1484322}" type="presOf" srcId="{D48191F7-27D1-48F6-B6E2-F7FCF72DD26A}" destId="{4680002F-1C5E-4B1D-BE87-7E909AA0172B}" srcOrd="0" destOrd="0" presId="urn:microsoft.com/office/officeart/2005/8/layout/hierarchy6"/>
    <dgm:cxn modelId="{4E8680B9-A18E-4EFE-842A-19B3FEFA0EF1}" srcId="{8F2BB7D1-1153-4047-B131-345164A993C9}" destId="{69E1469F-1E02-4F3C-A9BE-937FEF7F9077}" srcOrd="1" destOrd="0" parTransId="{F7E4EC8D-674A-4E0C-A591-9718C030DF54}" sibTransId="{0EC3DA38-2FDA-49E5-9CA7-13825762775D}"/>
    <dgm:cxn modelId="{434F33CF-CB24-4E95-AAC6-C0E35DA7A90A}" srcId="{4B3BC048-CFD8-4D02-AB42-5ACD9D47D36C}" destId="{82094C56-C704-4083-8A54-3A9B3AC58DBA}" srcOrd="1" destOrd="0" parTransId="{6EAB65C8-1843-454A-B7C0-9308EA84D212}" sibTransId="{D1E568B2-4646-49CB-8B98-103C0AA9CCA3}"/>
    <dgm:cxn modelId="{034EF356-CE3A-48B5-A6DE-F4767A341501}" srcId="{4B3BC048-CFD8-4D02-AB42-5ACD9D47D36C}" destId="{A8382306-C300-47F2-B63F-54F60AEFEC39}" srcOrd="0" destOrd="0" parTransId="{B55E46BC-446B-4589-916E-899ACC1C1C5E}" sibTransId="{85342DFE-104B-4D87-B723-DB069B6514BD}"/>
    <dgm:cxn modelId="{EB850EC0-68FA-43E7-BFAE-E3DD013F7A35}" type="presOf" srcId="{F7E4EC8D-674A-4E0C-A591-9718C030DF54}" destId="{A9E79F38-15AE-432E-88A1-178A6431760C}" srcOrd="0" destOrd="0" presId="urn:microsoft.com/office/officeart/2005/8/layout/hierarchy6"/>
    <dgm:cxn modelId="{BBE61AB0-8087-42E8-BDBB-B6E28172D5C3}" type="presOf" srcId="{4B3BC048-CFD8-4D02-AB42-5ACD9D47D36C}" destId="{971B7DCD-0708-4E46-97CC-89B9C0348E53}" srcOrd="0" destOrd="0" presId="urn:microsoft.com/office/officeart/2005/8/layout/hierarchy6"/>
    <dgm:cxn modelId="{5C36C1C5-E263-4470-A545-3706BDC5C624}" type="presOf" srcId="{B55E46BC-446B-4589-916E-899ACC1C1C5E}" destId="{97A38B43-F0B7-4B24-AA4A-2C5C682F4BA9}" srcOrd="0" destOrd="0" presId="urn:microsoft.com/office/officeart/2005/8/layout/hierarchy6"/>
    <dgm:cxn modelId="{F5BBC8DC-89C7-416C-B270-4226F67AE108}" srcId="{69E1469F-1E02-4F3C-A9BE-937FEF7F9077}" destId="{3B301A48-CF68-4F25-8E9B-11400C6999CA}" srcOrd="0" destOrd="0" parTransId="{127F42D4-2D84-4BC6-A7E0-6CC2FFB67749}" sibTransId="{E7D15336-37B4-4290-912A-FBC83C86203F}"/>
    <dgm:cxn modelId="{46B9EA66-7D82-48BC-8A65-FB3E8102EF7D}" type="presOf" srcId="{8F2BB7D1-1153-4047-B131-345164A993C9}" destId="{551D123B-67F1-43ED-AF6A-6584313FB1F2}" srcOrd="0" destOrd="0" presId="urn:microsoft.com/office/officeart/2005/8/layout/hierarchy6"/>
    <dgm:cxn modelId="{87D472E9-87D5-45D9-9333-AE7C2F6AA2F5}" type="presOf" srcId="{A8382306-C300-47F2-B63F-54F60AEFEC39}" destId="{96C11027-DE0A-40FE-9FDA-8B085E0A2A65}" srcOrd="0" destOrd="0" presId="urn:microsoft.com/office/officeart/2005/8/layout/hierarchy6"/>
    <dgm:cxn modelId="{F3A23E50-3BD3-4435-BCC5-3CCC4AE7F775}" type="presOf" srcId="{E75DE924-E214-435F-A404-C96613C56672}" destId="{95A00386-F39B-4BBC-A6F2-47CE5D5BCFFA}" srcOrd="0" destOrd="0" presId="urn:microsoft.com/office/officeart/2005/8/layout/hierarchy6"/>
    <dgm:cxn modelId="{21C61D2C-A6E1-47EB-8545-8D5792ED9E3F}" type="presOf" srcId="{3B301A48-CF68-4F25-8E9B-11400C6999CA}" destId="{13A0CFD5-D41D-49F4-A370-46328BD59239}" srcOrd="0" destOrd="0" presId="urn:microsoft.com/office/officeart/2005/8/layout/hierarchy6"/>
    <dgm:cxn modelId="{2BF10721-B349-4402-9792-70E25C966420}" type="presParOf" srcId="{4680002F-1C5E-4B1D-BE87-7E909AA0172B}" destId="{2A42390B-DCE9-409E-BB81-888F17247C07}" srcOrd="0" destOrd="0" presId="urn:microsoft.com/office/officeart/2005/8/layout/hierarchy6"/>
    <dgm:cxn modelId="{A94552E2-39B0-42B9-9B2F-71AEA34F7A99}" type="presParOf" srcId="{2A42390B-DCE9-409E-BB81-888F17247C07}" destId="{D9B04630-62B0-4D92-B62A-A5D1DD67A01E}" srcOrd="0" destOrd="0" presId="urn:microsoft.com/office/officeart/2005/8/layout/hierarchy6"/>
    <dgm:cxn modelId="{18A7B252-E44C-4006-B681-B4751D43E351}" type="presParOf" srcId="{D9B04630-62B0-4D92-B62A-A5D1DD67A01E}" destId="{983D9B8F-EBA4-44C2-94DC-2DB182AF8514}" srcOrd="0" destOrd="0" presId="urn:microsoft.com/office/officeart/2005/8/layout/hierarchy6"/>
    <dgm:cxn modelId="{E2E94C47-C812-451A-B316-D4444B50DEE6}" type="presParOf" srcId="{983D9B8F-EBA4-44C2-94DC-2DB182AF8514}" destId="{551D123B-67F1-43ED-AF6A-6584313FB1F2}" srcOrd="0" destOrd="0" presId="urn:microsoft.com/office/officeart/2005/8/layout/hierarchy6"/>
    <dgm:cxn modelId="{2F93F03D-75DF-4BBE-A50A-010C5507C092}" type="presParOf" srcId="{983D9B8F-EBA4-44C2-94DC-2DB182AF8514}" destId="{9A7AA6CA-8069-4788-A842-DAAC508A78D4}" srcOrd="1" destOrd="0" presId="urn:microsoft.com/office/officeart/2005/8/layout/hierarchy6"/>
    <dgm:cxn modelId="{8E193908-3C5F-4CBD-BBDC-BADB72823C6F}" type="presParOf" srcId="{9A7AA6CA-8069-4788-A842-DAAC508A78D4}" destId="{95A00386-F39B-4BBC-A6F2-47CE5D5BCFFA}" srcOrd="0" destOrd="0" presId="urn:microsoft.com/office/officeart/2005/8/layout/hierarchy6"/>
    <dgm:cxn modelId="{C8FE6FFB-C107-47EF-AD41-6D56D0474CFB}" type="presParOf" srcId="{9A7AA6CA-8069-4788-A842-DAAC508A78D4}" destId="{458097F9-308E-459F-9A39-0D11AFD81CD0}" srcOrd="1" destOrd="0" presId="urn:microsoft.com/office/officeart/2005/8/layout/hierarchy6"/>
    <dgm:cxn modelId="{D7A489D5-571F-4E9B-B9FB-29DFF89A79B7}" type="presParOf" srcId="{458097F9-308E-459F-9A39-0D11AFD81CD0}" destId="{971B7DCD-0708-4E46-97CC-89B9C0348E53}" srcOrd="0" destOrd="0" presId="urn:microsoft.com/office/officeart/2005/8/layout/hierarchy6"/>
    <dgm:cxn modelId="{0E57FE55-9AE1-4AF3-A99D-FFAA1912F320}" type="presParOf" srcId="{458097F9-308E-459F-9A39-0D11AFD81CD0}" destId="{542AA565-C8AB-40E3-BA1C-1185767F4CCB}" srcOrd="1" destOrd="0" presId="urn:microsoft.com/office/officeart/2005/8/layout/hierarchy6"/>
    <dgm:cxn modelId="{EF6F7822-7156-49D3-9D9A-9A3995510B63}" type="presParOf" srcId="{542AA565-C8AB-40E3-BA1C-1185767F4CCB}" destId="{97A38B43-F0B7-4B24-AA4A-2C5C682F4BA9}" srcOrd="0" destOrd="0" presId="urn:microsoft.com/office/officeart/2005/8/layout/hierarchy6"/>
    <dgm:cxn modelId="{BDCDC038-5FAE-4166-B34E-F3EB4A54B240}" type="presParOf" srcId="{542AA565-C8AB-40E3-BA1C-1185767F4CCB}" destId="{860C141E-3D30-484C-B21A-D4DB6C348CD0}" srcOrd="1" destOrd="0" presId="urn:microsoft.com/office/officeart/2005/8/layout/hierarchy6"/>
    <dgm:cxn modelId="{C74C40D2-DA27-48F2-B92A-4BA183BDA9D2}" type="presParOf" srcId="{860C141E-3D30-484C-B21A-D4DB6C348CD0}" destId="{96C11027-DE0A-40FE-9FDA-8B085E0A2A65}" srcOrd="0" destOrd="0" presId="urn:microsoft.com/office/officeart/2005/8/layout/hierarchy6"/>
    <dgm:cxn modelId="{8BCD73A1-B3E1-4161-86FB-1F9C857DABB5}" type="presParOf" srcId="{860C141E-3D30-484C-B21A-D4DB6C348CD0}" destId="{FA84E280-C998-43B4-B10A-984EF3AC2295}" srcOrd="1" destOrd="0" presId="urn:microsoft.com/office/officeart/2005/8/layout/hierarchy6"/>
    <dgm:cxn modelId="{2E85816B-4027-4C2E-B553-7596B39B673D}" type="presParOf" srcId="{542AA565-C8AB-40E3-BA1C-1185767F4CCB}" destId="{BA93CF17-175B-4909-9CDE-0A783DC48F23}" srcOrd="2" destOrd="0" presId="urn:microsoft.com/office/officeart/2005/8/layout/hierarchy6"/>
    <dgm:cxn modelId="{1F8EBD82-29B2-4072-B26E-BB26EAE9BA47}" type="presParOf" srcId="{542AA565-C8AB-40E3-BA1C-1185767F4CCB}" destId="{9CB70C9F-3766-4AA4-8471-66F150F77049}" srcOrd="3" destOrd="0" presId="urn:microsoft.com/office/officeart/2005/8/layout/hierarchy6"/>
    <dgm:cxn modelId="{EA704E8E-3866-4937-BAD7-07C5584DC3F4}" type="presParOf" srcId="{9CB70C9F-3766-4AA4-8471-66F150F77049}" destId="{4C70B4A7-4BF0-4E5F-9C87-50EC9C66F9ED}" srcOrd="0" destOrd="0" presId="urn:microsoft.com/office/officeart/2005/8/layout/hierarchy6"/>
    <dgm:cxn modelId="{6952218A-76F9-4775-98F8-72A0D715EE1C}" type="presParOf" srcId="{9CB70C9F-3766-4AA4-8471-66F150F77049}" destId="{9604E683-FD2F-403B-BD84-24B6EB9C930C}" srcOrd="1" destOrd="0" presId="urn:microsoft.com/office/officeart/2005/8/layout/hierarchy6"/>
    <dgm:cxn modelId="{BC5A4785-9D95-4CF2-9D0C-F61BB2DD9FD8}" type="presParOf" srcId="{9A7AA6CA-8069-4788-A842-DAAC508A78D4}" destId="{A9E79F38-15AE-432E-88A1-178A6431760C}" srcOrd="2" destOrd="0" presId="urn:microsoft.com/office/officeart/2005/8/layout/hierarchy6"/>
    <dgm:cxn modelId="{51C6D2BB-0D89-4FF4-884E-7CA1BFB81417}" type="presParOf" srcId="{9A7AA6CA-8069-4788-A842-DAAC508A78D4}" destId="{C10334C8-84BD-4766-8BB4-80B56D26BF67}" srcOrd="3" destOrd="0" presId="urn:microsoft.com/office/officeart/2005/8/layout/hierarchy6"/>
    <dgm:cxn modelId="{599E43D5-6CE3-4AC7-83D1-CA32DCFACCA1}" type="presParOf" srcId="{C10334C8-84BD-4766-8BB4-80B56D26BF67}" destId="{105C0B45-3B8E-4B4C-891D-70816CB5388C}" srcOrd="0" destOrd="0" presId="urn:microsoft.com/office/officeart/2005/8/layout/hierarchy6"/>
    <dgm:cxn modelId="{CD1C54BC-660A-4319-B26E-055AEAC1B86A}" type="presParOf" srcId="{C10334C8-84BD-4766-8BB4-80B56D26BF67}" destId="{69BB7ED1-4A23-4DB1-A675-44A3B7B59CBA}" srcOrd="1" destOrd="0" presId="urn:microsoft.com/office/officeart/2005/8/layout/hierarchy6"/>
    <dgm:cxn modelId="{741F369C-89A3-4A51-9C89-0851C695F01A}" type="presParOf" srcId="{69BB7ED1-4A23-4DB1-A675-44A3B7B59CBA}" destId="{2769D46A-7CBC-47D5-9AB1-F504C745FDEC}" srcOrd="0" destOrd="0" presId="urn:microsoft.com/office/officeart/2005/8/layout/hierarchy6"/>
    <dgm:cxn modelId="{60E17EBF-804A-4C29-BA28-60428E20D11E}" type="presParOf" srcId="{69BB7ED1-4A23-4DB1-A675-44A3B7B59CBA}" destId="{B5476797-D4E0-45F4-8594-41393AAC2152}" srcOrd="1" destOrd="0" presId="urn:microsoft.com/office/officeart/2005/8/layout/hierarchy6"/>
    <dgm:cxn modelId="{6F472B70-320F-4483-B2A8-4348D2B9F569}" type="presParOf" srcId="{B5476797-D4E0-45F4-8594-41393AAC2152}" destId="{13A0CFD5-D41D-49F4-A370-46328BD59239}" srcOrd="0" destOrd="0" presId="urn:microsoft.com/office/officeart/2005/8/layout/hierarchy6"/>
    <dgm:cxn modelId="{D4453C31-5F9D-4E48-B485-468A2AA1D6D5}" type="presParOf" srcId="{B5476797-D4E0-45F4-8594-41393AAC2152}" destId="{342E0261-87A0-45B2-B209-EF8251D3706F}" srcOrd="1" destOrd="0" presId="urn:microsoft.com/office/officeart/2005/8/layout/hierarchy6"/>
    <dgm:cxn modelId="{61617973-3412-4CA2-ABD6-9789DDFF8828}" type="presParOf" srcId="{4680002F-1C5E-4B1D-BE87-7E909AA0172B}" destId="{849316CC-EA02-41C0-A282-600464BDCA5B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A5F3493-9F7A-48E9-8066-5DD6A233385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1E060C1-C198-475D-8E6D-9DBDBFD3CC47}">
      <dgm:prSet custT="1"/>
      <dgm:spPr>
        <a:solidFill>
          <a:schemeClr val="bg2">
            <a:lumMod val="9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400" dirty="0" smtClean="0">
            <a:solidFill>
              <a:srgbClr val="000099"/>
            </a:solidFill>
            <a:latin typeface="Arial Black" panose="020B0A04020102020204" pitchFamily="34" charset="0"/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dirty="0" smtClean="0">
              <a:solidFill>
                <a:srgbClr val="FFFFFF"/>
              </a:solidFill>
              <a:latin typeface="Arial Black" panose="020B0A04020102020204" pitchFamily="34" charset="0"/>
            </a:rPr>
            <a:t>ОЗНАКОМИТЬСЯ С АНАЛИЗОМ РАНЕЕ ПОСЕЩЁННЫХ УРОКОВ УЧИТЕЛЯ</a:t>
          </a:r>
        </a:p>
        <a:p>
          <a:pPr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dirty="0">
            <a:solidFill>
              <a:srgbClr val="000099"/>
            </a:solidFill>
            <a:latin typeface="Arial Black" panose="020B0A04020102020204" pitchFamily="34" charset="0"/>
          </a:endParaRPr>
        </a:p>
      </dgm:t>
    </dgm:pt>
    <dgm:pt modelId="{C798A050-476F-4168-B898-97FBA9E1D119}" type="parTrans" cxnId="{46A9B173-AAD4-41C3-9BC6-9634EA025028}">
      <dgm:prSet/>
      <dgm:spPr/>
      <dgm:t>
        <a:bodyPr/>
        <a:lstStyle/>
        <a:p>
          <a:endParaRPr lang="ru-RU"/>
        </a:p>
      </dgm:t>
    </dgm:pt>
    <dgm:pt modelId="{15B3FE7B-E779-4735-8223-C1A3E42D0349}" type="sibTrans" cxnId="{46A9B173-AAD4-41C3-9BC6-9634EA025028}">
      <dgm:prSet/>
      <dgm:spPr/>
      <dgm:t>
        <a:bodyPr/>
        <a:lstStyle/>
        <a:p>
          <a:endParaRPr lang="ru-RU"/>
        </a:p>
      </dgm:t>
    </dgm:pt>
    <dgm:pt modelId="{E1B45063-AB0B-4FFA-8F94-89BD37DB01F0}">
      <dgm:prSet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ru-RU" sz="1500" dirty="0" smtClean="0">
              <a:solidFill>
                <a:srgbClr val="000099"/>
              </a:solidFill>
              <a:latin typeface="Arial Black" panose="020B0A04020102020204" pitchFamily="34" charset="0"/>
            </a:rPr>
            <a:t>ПРОСМОТРЕТЬ КАЛЕНДАРНО-ТЕМАТИЧЕСКИЙ ПЛАН И ОЗНАКОМИТЬСЯ С СООТВЕТСТВУЮЩИМ РАЗДЕЛОМ ПРОГРАММЫ</a:t>
          </a:r>
          <a:endParaRPr lang="ru-RU" sz="1500" dirty="0">
            <a:solidFill>
              <a:srgbClr val="000099"/>
            </a:solidFill>
            <a:latin typeface="Arial Black" panose="020B0A04020102020204" pitchFamily="34" charset="0"/>
          </a:endParaRPr>
        </a:p>
      </dgm:t>
    </dgm:pt>
    <dgm:pt modelId="{5A43A32D-E85F-4553-A145-50D26EDD2914}" type="parTrans" cxnId="{3427A37B-3353-43A6-B732-7DBC715561A1}">
      <dgm:prSet/>
      <dgm:spPr/>
      <dgm:t>
        <a:bodyPr/>
        <a:lstStyle/>
        <a:p>
          <a:endParaRPr lang="ru-RU"/>
        </a:p>
      </dgm:t>
    </dgm:pt>
    <dgm:pt modelId="{DD596D5E-D21A-432C-A79E-1E790EE25BD3}" type="sibTrans" cxnId="{3427A37B-3353-43A6-B732-7DBC715561A1}">
      <dgm:prSet/>
      <dgm:spPr/>
      <dgm:t>
        <a:bodyPr/>
        <a:lstStyle/>
        <a:p>
          <a:endParaRPr lang="ru-RU"/>
        </a:p>
      </dgm:t>
    </dgm:pt>
    <dgm:pt modelId="{A25AB473-DF56-4F0A-B7B1-6B648AF7DB75}">
      <dgm:prSet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ru-RU" sz="1600" dirty="0" smtClean="0">
              <a:solidFill>
                <a:srgbClr val="000099"/>
              </a:solidFill>
              <a:effectLst/>
              <a:latin typeface="Arial Black" panose="020B0A04020102020204" pitchFamily="34" charset="0"/>
              <a:ea typeface="Times New Roman" panose="02020603050405020304" pitchFamily="18" charset="0"/>
            </a:rPr>
            <a:t>ОПРЕДЕЛИТЬ ЦЕЛЬ ПОСЕЩЕНИЯ УРОКА </a:t>
          </a:r>
          <a:endParaRPr lang="ru-RU" sz="1600" dirty="0">
            <a:solidFill>
              <a:srgbClr val="000099"/>
            </a:solidFill>
            <a:latin typeface="Arial Black" panose="020B0A04020102020204" pitchFamily="34" charset="0"/>
          </a:endParaRPr>
        </a:p>
      </dgm:t>
    </dgm:pt>
    <dgm:pt modelId="{97160D18-182D-44D7-98BA-D6A96306F45F}" type="parTrans" cxnId="{872BDD17-8BA4-457F-B50B-779FF90DC8F5}">
      <dgm:prSet/>
      <dgm:spPr/>
      <dgm:t>
        <a:bodyPr/>
        <a:lstStyle/>
        <a:p>
          <a:endParaRPr lang="ru-RU"/>
        </a:p>
      </dgm:t>
    </dgm:pt>
    <dgm:pt modelId="{BB5B249D-10D1-46F9-AC9D-65B51FC34E13}" type="sibTrans" cxnId="{872BDD17-8BA4-457F-B50B-779FF90DC8F5}">
      <dgm:prSet/>
      <dgm:spPr/>
      <dgm:t>
        <a:bodyPr/>
        <a:lstStyle/>
        <a:p>
          <a:endParaRPr lang="ru-RU"/>
        </a:p>
      </dgm:t>
    </dgm:pt>
    <dgm:pt modelId="{BCA6ECF8-BFB3-418D-BA85-2272AAE76F50}">
      <dgm:prSet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sz="1600" dirty="0" smtClean="0">
              <a:solidFill>
                <a:srgbClr val="FFFFFF"/>
              </a:solidFill>
              <a:latin typeface="Arial Black" panose="020B0A04020102020204" pitchFamily="34" charset="0"/>
            </a:rPr>
            <a:t>ВЫБРАТЬ ОБЪЕКТ ДЛЯ ИЗУЧЕНИЯ</a:t>
          </a:r>
          <a:endParaRPr lang="ru-RU" sz="1600" dirty="0">
            <a:solidFill>
              <a:srgbClr val="FFFFFF"/>
            </a:solidFill>
            <a:latin typeface="Arial Black" panose="020B0A04020102020204" pitchFamily="34" charset="0"/>
          </a:endParaRPr>
        </a:p>
      </dgm:t>
    </dgm:pt>
    <dgm:pt modelId="{3409A85B-2F14-48D6-BA93-AC2B1A017899}" type="parTrans" cxnId="{69D2982D-F50A-419A-A42F-401F60E6575D}">
      <dgm:prSet/>
      <dgm:spPr/>
      <dgm:t>
        <a:bodyPr/>
        <a:lstStyle/>
        <a:p>
          <a:endParaRPr lang="ru-RU"/>
        </a:p>
      </dgm:t>
    </dgm:pt>
    <dgm:pt modelId="{509557B7-5062-44F1-A912-0F84B5E95562}" type="sibTrans" cxnId="{69D2982D-F50A-419A-A42F-401F60E6575D}">
      <dgm:prSet/>
      <dgm:spPr/>
      <dgm:t>
        <a:bodyPr/>
        <a:lstStyle/>
        <a:p>
          <a:endParaRPr lang="ru-RU"/>
        </a:p>
      </dgm:t>
    </dgm:pt>
    <dgm:pt modelId="{1BDC2A73-7994-4B5A-8FAE-7D1CA3097A78}" type="pres">
      <dgm:prSet presAssocID="{9A5F3493-9F7A-48E9-8066-5DD6A233385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DC63713-D442-46DD-ACE0-9637C715C885}" type="pres">
      <dgm:prSet presAssocID="{E1B45063-AB0B-4FFA-8F94-89BD37DB01F0}" presName="parentLin" presStyleCnt="0"/>
      <dgm:spPr/>
    </dgm:pt>
    <dgm:pt modelId="{EC6FB214-9273-4184-873F-D204A1BD9D57}" type="pres">
      <dgm:prSet presAssocID="{E1B45063-AB0B-4FFA-8F94-89BD37DB01F0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A993F2F2-E7FB-43E8-B4EC-C8E6A31D5C0D}" type="pres">
      <dgm:prSet presAssocID="{E1B45063-AB0B-4FFA-8F94-89BD37DB01F0}" presName="parentText" presStyleLbl="node1" presStyleIdx="0" presStyleCnt="4" custScaleX="11036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82FD1C-893F-42E5-A3B8-59AEF4F67082}" type="pres">
      <dgm:prSet presAssocID="{E1B45063-AB0B-4FFA-8F94-89BD37DB01F0}" presName="negativeSpace" presStyleCnt="0"/>
      <dgm:spPr/>
    </dgm:pt>
    <dgm:pt modelId="{7E90C00C-FD37-438A-ACF5-D1249D3CEC40}" type="pres">
      <dgm:prSet presAssocID="{E1B45063-AB0B-4FFA-8F94-89BD37DB01F0}" presName="childText" presStyleLbl="conFgAcc1" presStyleIdx="0" presStyleCnt="4">
        <dgm:presLayoutVars>
          <dgm:bulletEnabled val="1"/>
        </dgm:presLayoutVars>
      </dgm:prSet>
      <dgm:spPr/>
    </dgm:pt>
    <dgm:pt modelId="{FE227365-A9CF-4EED-970A-10249B325BBD}" type="pres">
      <dgm:prSet presAssocID="{DD596D5E-D21A-432C-A79E-1E790EE25BD3}" presName="spaceBetweenRectangles" presStyleCnt="0"/>
      <dgm:spPr/>
    </dgm:pt>
    <dgm:pt modelId="{67425B37-9E35-47FC-A113-04985CF72EEB}" type="pres">
      <dgm:prSet presAssocID="{01E060C1-C198-475D-8E6D-9DBDBFD3CC47}" presName="parentLin" presStyleCnt="0"/>
      <dgm:spPr/>
    </dgm:pt>
    <dgm:pt modelId="{10C977EC-B43E-49C8-BB63-32C1AB98E988}" type="pres">
      <dgm:prSet presAssocID="{01E060C1-C198-475D-8E6D-9DBDBFD3CC47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29B99329-A3F9-4042-9A92-37CDACAD3969}" type="pres">
      <dgm:prSet presAssocID="{01E060C1-C198-475D-8E6D-9DBDBFD3CC47}" presName="parentText" presStyleLbl="node1" presStyleIdx="1" presStyleCnt="4" custScaleX="11106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F77F0E-98CC-486D-818A-72E0D86F6617}" type="pres">
      <dgm:prSet presAssocID="{01E060C1-C198-475D-8E6D-9DBDBFD3CC47}" presName="negativeSpace" presStyleCnt="0"/>
      <dgm:spPr/>
    </dgm:pt>
    <dgm:pt modelId="{B16BD3EE-5635-468F-84A1-44578703214A}" type="pres">
      <dgm:prSet presAssocID="{01E060C1-C198-475D-8E6D-9DBDBFD3CC47}" presName="childText" presStyleLbl="conFgAcc1" presStyleIdx="1" presStyleCnt="4">
        <dgm:presLayoutVars>
          <dgm:bulletEnabled val="1"/>
        </dgm:presLayoutVars>
      </dgm:prSet>
      <dgm:spPr/>
    </dgm:pt>
    <dgm:pt modelId="{EDB15929-B439-4332-89FE-AC707FD2FECB}" type="pres">
      <dgm:prSet presAssocID="{15B3FE7B-E779-4735-8223-C1A3E42D0349}" presName="spaceBetweenRectangles" presStyleCnt="0"/>
      <dgm:spPr/>
    </dgm:pt>
    <dgm:pt modelId="{CD1D8C73-06D7-4DB7-8BC6-C98C65DF603C}" type="pres">
      <dgm:prSet presAssocID="{A25AB473-DF56-4F0A-B7B1-6B648AF7DB75}" presName="parentLin" presStyleCnt="0"/>
      <dgm:spPr/>
    </dgm:pt>
    <dgm:pt modelId="{791176DF-D65D-41DA-B5BE-CE7AA43A3C77}" type="pres">
      <dgm:prSet presAssocID="{A25AB473-DF56-4F0A-B7B1-6B648AF7DB75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4FB76FBA-9F6D-440F-81AE-2FE29A54F322}" type="pres">
      <dgm:prSet presAssocID="{A25AB473-DF56-4F0A-B7B1-6B648AF7DB75}" presName="parentText" presStyleLbl="node1" presStyleIdx="2" presStyleCnt="4" custScaleX="11048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9D9E5F-F2C6-42BE-A581-40AAF8F2445C}" type="pres">
      <dgm:prSet presAssocID="{A25AB473-DF56-4F0A-B7B1-6B648AF7DB75}" presName="negativeSpace" presStyleCnt="0"/>
      <dgm:spPr/>
    </dgm:pt>
    <dgm:pt modelId="{77D0EED5-9255-4C35-8A88-4A007C10F383}" type="pres">
      <dgm:prSet presAssocID="{A25AB473-DF56-4F0A-B7B1-6B648AF7DB75}" presName="childText" presStyleLbl="conFgAcc1" presStyleIdx="2" presStyleCnt="4">
        <dgm:presLayoutVars>
          <dgm:bulletEnabled val="1"/>
        </dgm:presLayoutVars>
      </dgm:prSet>
      <dgm:spPr/>
    </dgm:pt>
    <dgm:pt modelId="{85F854FD-C6D5-4160-B3D9-0AAE74280305}" type="pres">
      <dgm:prSet presAssocID="{BB5B249D-10D1-46F9-AC9D-65B51FC34E13}" presName="spaceBetweenRectangles" presStyleCnt="0"/>
      <dgm:spPr/>
    </dgm:pt>
    <dgm:pt modelId="{478F43F9-9AB3-46CC-905B-C003B534919A}" type="pres">
      <dgm:prSet presAssocID="{BCA6ECF8-BFB3-418D-BA85-2272AAE76F50}" presName="parentLin" presStyleCnt="0"/>
      <dgm:spPr/>
    </dgm:pt>
    <dgm:pt modelId="{917A7866-8F78-48F4-A923-89E47BCB5C4C}" type="pres">
      <dgm:prSet presAssocID="{BCA6ECF8-BFB3-418D-BA85-2272AAE76F50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F8C30822-13DB-4969-8338-8C3595F850F6}" type="pres">
      <dgm:prSet presAssocID="{BCA6ECF8-BFB3-418D-BA85-2272AAE76F50}" presName="parentText" presStyleLbl="node1" presStyleIdx="3" presStyleCnt="4" custScaleX="10967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BA27AE-3CD1-40D8-B816-A6414B706983}" type="pres">
      <dgm:prSet presAssocID="{BCA6ECF8-BFB3-418D-BA85-2272AAE76F50}" presName="negativeSpace" presStyleCnt="0"/>
      <dgm:spPr/>
    </dgm:pt>
    <dgm:pt modelId="{5C32A0CC-56B7-4AA5-8050-032E7966571C}" type="pres">
      <dgm:prSet presAssocID="{BCA6ECF8-BFB3-418D-BA85-2272AAE76F50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46A9B173-AAD4-41C3-9BC6-9634EA025028}" srcId="{9A5F3493-9F7A-48E9-8066-5DD6A2333853}" destId="{01E060C1-C198-475D-8E6D-9DBDBFD3CC47}" srcOrd="1" destOrd="0" parTransId="{C798A050-476F-4168-B898-97FBA9E1D119}" sibTransId="{15B3FE7B-E779-4735-8223-C1A3E42D0349}"/>
    <dgm:cxn modelId="{872BDD17-8BA4-457F-B50B-779FF90DC8F5}" srcId="{9A5F3493-9F7A-48E9-8066-5DD6A2333853}" destId="{A25AB473-DF56-4F0A-B7B1-6B648AF7DB75}" srcOrd="2" destOrd="0" parTransId="{97160D18-182D-44D7-98BA-D6A96306F45F}" sibTransId="{BB5B249D-10D1-46F9-AC9D-65B51FC34E13}"/>
    <dgm:cxn modelId="{3427A37B-3353-43A6-B732-7DBC715561A1}" srcId="{9A5F3493-9F7A-48E9-8066-5DD6A2333853}" destId="{E1B45063-AB0B-4FFA-8F94-89BD37DB01F0}" srcOrd="0" destOrd="0" parTransId="{5A43A32D-E85F-4553-A145-50D26EDD2914}" sibTransId="{DD596D5E-D21A-432C-A79E-1E790EE25BD3}"/>
    <dgm:cxn modelId="{D845590B-2EEC-452E-ADCB-F7CF6FF76644}" type="presOf" srcId="{01E060C1-C198-475D-8E6D-9DBDBFD3CC47}" destId="{29B99329-A3F9-4042-9A92-37CDACAD3969}" srcOrd="1" destOrd="0" presId="urn:microsoft.com/office/officeart/2005/8/layout/list1"/>
    <dgm:cxn modelId="{FBC957EA-ECF0-4FF8-B0BE-42F1BE97EA77}" type="presOf" srcId="{BCA6ECF8-BFB3-418D-BA85-2272AAE76F50}" destId="{917A7866-8F78-48F4-A923-89E47BCB5C4C}" srcOrd="0" destOrd="0" presId="urn:microsoft.com/office/officeart/2005/8/layout/list1"/>
    <dgm:cxn modelId="{55E730DF-B8AA-4E98-886B-BF0B15CDB5C9}" type="presOf" srcId="{A25AB473-DF56-4F0A-B7B1-6B648AF7DB75}" destId="{791176DF-D65D-41DA-B5BE-CE7AA43A3C77}" srcOrd="0" destOrd="0" presId="urn:microsoft.com/office/officeart/2005/8/layout/list1"/>
    <dgm:cxn modelId="{8CC37A09-F524-47C5-B755-A23CEBED2BF9}" type="presOf" srcId="{BCA6ECF8-BFB3-418D-BA85-2272AAE76F50}" destId="{F8C30822-13DB-4969-8338-8C3595F850F6}" srcOrd="1" destOrd="0" presId="urn:microsoft.com/office/officeart/2005/8/layout/list1"/>
    <dgm:cxn modelId="{6B3C14D3-B200-4191-8D07-038AE78EAC8E}" type="presOf" srcId="{A25AB473-DF56-4F0A-B7B1-6B648AF7DB75}" destId="{4FB76FBA-9F6D-440F-81AE-2FE29A54F322}" srcOrd="1" destOrd="0" presId="urn:microsoft.com/office/officeart/2005/8/layout/list1"/>
    <dgm:cxn modelId="{DB91ACD9-A12E-41C8-87C0-9BCAC10D3E64}" type="presOf" srcId="{01E060C1-C198-475D-8E6D-9DBDBFD3CC47}" destId="{10C977EC-B43E-49C8-BB63-32C1AB98E988}" srcOrd="0" destOrd="0" presId="urn:microsoft.com/office/officeart/2005/8/layout/list1"/>
    <dgm:cxn modelId="{B80FF17C-0395-47D2-88F3-86E9B7F302D1}" type="presOf" srcId="{E1B45063-AB0B-4FFA-8F94-89BD37DB01F0}" destId="{A993F2F2-E7FB-43E8-B4EC-C8E6A31D5C0D}" srcOrd="1" destOrd="0" presId="urn:microsoft.com/office/officeart/2005/8/layout/list1"/>
    <dgm:cxn modelId="{DD2D7E1F-3E21-4191-84C6-9F88A06708CC}" type="presOf" srcId="{E1B45063-AB0B-4FFA-8F94-89BD37DB01F0}" destId="{EC6FB214-9273-4184-873F-D204A1BD9D57}" srcOrd="0" destOrd="0" presId="urn:microsoft.com/office/officeart/2005/8/layout/list1"/>
    <dgm:cxn modelId="{65104596-6B5D-4BE7-9042-D245B4EE418D}" type="presOf" srcId="{9A5F3493-9F7A-48E9-8066-5DD6A2333853}" destId="{1BDC2A73-7994-4B5A-8FAE-7D1CA3097A78}" srcOrd="0" destOrd="0" presId="urn:microsoft.com/office/officeart/2005/8/layout/list1"/>
    <dgm:cxn modelId="{69D2982D-F50A-419A-A42F-401F60E6575D}" srcId="{9A5F3493-9F7A-48E9-8066-5DD6A2333853}" destId="{BCA6ECF8-BFB3-418D-BA85-2272AAE76F50}" srcOrd="3" destOrd="0" parTransId="{3409A85B-2F14-48D6-BA93-AC2B1A017899}" sibTransId="{509557B7-5062-44F1-A912-0F84B5E95562}"/>
    <dgm:cxn modelId="{22AC1FC0-524A-470F-8B1E-8A097E0329CA}" type="presParOf" srcId="{1BDC2A73-7994-4B5A-8FAE-7D1CA3097A78}" destId="{0DC63713-D442-46DD-ACE0-9637C715C885}" srcOrd="0" destOrd="0" presId="urn:microsoft.com/office/officeart/2005/8/layout/list1"/>
    <dgm:cxn modelId="{E6C682A8-4792-45ED-AF95-B921555357FD}" type="presParOf" srcId="{0DC63713-D442-46DD-ACE0-9637C715C885}" destId="{EC6FB214-9273-4184-873F-D204A1BD9D57}" srcOrd="0" destOrd="0" presId="urn:microsoft.com/office/officeart/2005/8/layout/list1"/>
    <dgm:cxn modelId="{DE27DBA3-CEC3-43F1-A898-65EE783C38C8}" type="presParOf" srcId="{0DC63713-D442-46DD-ACE0-9637C715C885}" destId="{A993F2F2-E7FB-43E8-B4EC-C8E6A31D5C0D}" srcOrd="1" destOrd="0" presId="urn:microsoft.com/office/officeart/2005/8/layout/list1"/>
    <dgm:cxn modelId="{BD1FFB5D-7823-4B5F-95FE-FF416165205F}" type="presParOf" srcId="{1BDC2A73-7994-4B5A-8FAE-7D1CA3097A78}" destId="{5682FD1C-893F-42E5-A3B8-59AEF4F67082}" srcOrd="1" destOrd="0" presId="urn:microsoft.com/office/officeart/2005/8/layout/list1"/>
    <dgm:cxn modelId="{F54538C1-9E15-4D3E-8DE7-0F32995D0913}" type="presParOf" srcId="{1BDC2A73-7994-4B5A-8FAE-7D1CA3097A78}" destId="{7E90C00C-FD37-438A-ACF5-D1249D3CEC40}" srcOrd="2" destOrd="0" presId="urn:microsoft.com/office/officeart/2005/8/layout/list1"/>
    <dgm:cxn modelId="{515C398D-9C57-4436-8D05-08FC2502AAD5}" type="presParOf" srcId="{1BDC2A73-7994-4B5A-8FAE-7D1CA3097A78}" destId="{FE227365-A9CF-4EED-970A-10249B325BBD}" srcOrd="3" destOrd="0" presId="urn:microsoft.com/office/officeart/2005/8/layout/list1"/>
    <dgm:cxn modelId="{B7CEBB4F-3F33-4C38-8BA1-80AB79514481}" type="presParOf" srcId="{1BDC2A73-7994-4B5A-8FAE-7D1CA3097A78}" destId="{67425B37-9E35-47FC-A113-04985CF72EEB}" srcOrd="4" destOrd="0" presId="urn:microsoft.com/office/officeart/2005/8/layout/list1"/>
    <dgm:cxn modelId="{1CDFBE5E-4924-4C8D-AFE2-B4FFD1A47527}" type="presParOf" srcId="{67425B37-9E35-47FC-A113-04985CF72EEB}" destId="{10C977EC-B43E-49C8-BB63-32C1AB98E988}" srcOrd="0" destOrd="0" presId="urn:microsoft.com/office/officeart/2005/8/layout/list1"/>
    <dgm:cxn modelId="{28112D17-D139-4430-905C-9B1442FE3C9D}" type="presParOf" srcId="{67425B37-9E35-47FC-A113-04985CF72EEB}" destId="{29B99329-A3F9-4042-9A92-37CDACAD3969}" srcOrd="1" destOrd="0" presId="urn:microsoft.com/office/officeart/2005/8/layout/list1"/>
    <dgm:cxn modelId="{C9C1965C-850A-4B82-96D5-4F40920CE5D0}" type="presParOf" srcId="{1BDC2A73-7994-4B5A-8FAE-7D1CA3097A78}" destId="{E7F77F0E-98CC-486D-818A-72E0D86F6617}" srcOrd="5" destOrd="0" presId="urn:microsoft.com/office/officeart/2005/8/layout/list1"/>
    <dgm:cxn modelId="{EA430D59-5544-4356-9871-5B505057C052}" type="presParOf" srcId="{1BDC2A73-7994-4B5A-8FAE-7D1CA3097A78}" destId="{B16BD3EE-5635-468F-84A1-44578703214A}" srcOrd="6" destOrd="0" presId="urn:microsoft.com/office/officeart/2005/8/layout/list1"/>
    <dgm:cxn modelId="{E34CF485-6C40-44A6-AC12-DAA9C65116A3}" type="presParOf" srcId="{1BDC2A73-7994-4B5A-8FAE-7D1CA3097A78}" destId="{EDB15929-B439-4332-89FE-AC707FD2FECB}" srcOrd="7" destOrd="0" presId="urn:microsoft.com/office/officeart/2005/8/layout/list1"/>
    <dgm:cxn modelId="{75420E0C-1C01-4818-AB6E-AD5E96AE4902}" type="presParOf" srcId="{1BDC2A73-7994-4B5A-8FAE-7D1CA3097A78}" destId="{CD1D8C73-06D7-4DB7-8BC6-C98C65DF603C}" srcOrd="8" destOrd="0" presId="urn:microsoft.com/office/officeart/2005/8/layout/list1"/>
    <dgm:cxn modelId="{EAFD5246-FCD4-4F48-A533-3ED6CC3A6188}" type="presParOf" srcId="{CD1D8C73-06D7-4DB7-8BC6-C98C65DF603C}" destId="{791176DF-D65D-41DA-B5BE-CE7AA43A3C77}" srcOrd="0" destOrd="0" presId="urn:microsoft.com/office/officeart/2005/8/layout/list1"/>
    <dgm:cxn modelId="{3EC1DDB6-55C5-4CB0-9BC1-CFA999B25104}" type="presParOf" srcId="{CD1D8C73-06D7-4DB7-8BC6-C98C65DF603C}" destId="{4FB76FBA-9F6D-440F-81AE-2FE29A54F322}" srcOrd="1" destOrd="0" presId="urn:microsoft.com/office/officeart/2005/8/layout/list1"/>
    <dgm:cxn modelId="{841AB2E6-2A4A-4E25-A21C-1FD65A16AFC6}" type="presParOf" srcId="{1BDC2A73-7994-4B5A-8FAE-7D1CA3097A78}" destId="{0C9D9E5F-F2C6-42BE-A581-40AAF8F2445C}" srcOrd="9" destOrd="0" presId="urn:microsoft.com/office/officeart/2005/8/layout/list1"/>
    <dgm:cxn modelId="{49013312-A62A-415F-9A27-5F677490575C}" type="presParOf" srcId="{1BDC2A73-7994-4B5A-8FAE-7D1CA3097A78}" destId="{77D0EED5-9255-4C35-8A88-4A007C10F383}" srcOrd="10" destOrd="0" presId="urn:microsoft.com/office/officeart/2005/8/layout/list1"/>
    <dgm:cxn modelId="{307F8CD5-2377-470E-AFAB-B2EE659369F3}" type="presParOf" srcId="{1BDC2A73-7994-4B5A-8FAE-7D1CA3097A78}" destId="{85F854FD-C6D5-4160-B3D9-0AAE74280305}" srcOrd="11" destOrd="0" presId="urn:microsoft.com/office/officeart/2005/8/layout/list1"/>
    <dgm:cxn modelId="{21698502-8CE5-434E-9C5A-7FB2DE13345E}" type="presParOf" srcId="{1BDC2A73-7994-4B5A-8FAE-7D1CA3097A78}" destId="{478F43F9-9AB3-46CC-905B-C003B534919A}" srcOrd="12" destOrd="0" presId="urn:microsoft.com/office/officeart/2005/8/layout/list1"/>
    <dgm:cxn modelId="{76375824-1537-4E33-ADAC-8DC2F26D1336}" type="presParOf" srcId="{478F43F9-9AB3-46CC-905B-C003B534919A}" destId="{917A7866-8F78-48F4-A923-89E47BCB5C4C}" srcOrd="0" destOrd="0" presId="urn:microsoft.com/office/officeart/2005/8/layout/list1"/>
    <dgm:cxn modelId="{569E72F4-C321-44DC-B021-06BF31248948}" type="presParOf" srcId="{478F43F9-9AB3-46CC-905B-C003B534919A}" destId="{F8C30822-13DB-4969-8338-8C3595F850F6}" srcOrd="1" destOrd="0" presId="urn:microsoft.com/office/officeart/2005/8/layout/list1"/>
    <dgm:cxn modelId="{4E513074-A9A1-44E1-ACEE-DBFB52C74B12}" type="presParOf" srcId="{1BDC2A73-7994-4B5A-8FAE-7D1CA3097A78}" destId="{9ABA27AE-3CD1-40D8-B816-A6414B706983}" srcOrd="13" destOrd="0" presId="urn:microsoft.com/office/officeart/2005/8/layout/list1"/>
    <dgm:cxn modelId="{187AC59F-E7F3-4B50-8505-17FA2691262A}" type="presParOf" srcId="{1BDC2A73-7994-4B5A-8FAE-7D1CA3097A78}" destId="{5C32A0CC-56B7-4AA5-8050-032E7966571C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3FD2E2C-C8DE-4A48-A93D-AC00CCA97A57}" type="doc">
      <dgm:prSet loTypeId="urn:microsoft.com/office/officeart/2005/8/layout/radial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1D7682A-E1CA-4C87-B6BF-BEFFF9247DE0}">
      <dgm:prSet phldrT="[Текст]" custT="1"/>
      <dgm:spPr>
        <a:solidFill>
          <a:srgbClr val="000099"/>
        </a:solidFill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r>
            <a:rPr lang="ru-RU" sz="2400" dirty="0" smtClean="0">
              <a:latin typeface="Arial Black" panose="020B0A04020102020204" pitchFamily="34" charset="0"/>
            </a:rPr>
            <a:t>ВИДЫ ЗАПИСИ УРОКА</a:t>
          </a:r>
          <a:endParaRPr lang="ru-RU" sz="2400" dirty="0">
            <a:latin typeface="Arial Black" panose="020B0A04020102020204" pitchFamily="34" charset="0"/>
          </a:endParaRPr>
        </a:p>
      </dgm:t>
    </dgm:pt>
    <dgm:pt modelId="{A1E2EDFD-8A93-4CE3-A2AF-215D873694BA}" type="parTrans" cxnId="{78EDCB5D-8B71-40E4-9003-09D4D0013107}">
      <dgm:prSet/>
      <dgm:spPr/>
      <dgm:t>
        <a:bodyPr/>
        <a:lstStyle/>
        <a:p>
          <a:endParaRPr lang="ru-RU"/>
        </a:p>
      </dgm:t>
    </dgm:pt>
    <dgm:pt modelId="{6014FFE7-F5BD-4A9F-AF6D-69775B4331FE}" type="sibTrans" cxnId="{78EDCB5D-8B71-40E4-9003-09D4D0013107}">
      <dgm:prSet/>
      <dgm:spPr/>
      <dgm:t>
        <a:bodyPr/>
        <a:lstStyle/>
        <a:p>
          <a:endParaRPr lang="ru-RU"/>
        </a:p>
      </dgm:t>
    </dgm:pt>
    <dgm:pt modelId="{AE27275E-92D2-499F-949B-E4A93408D06D}">
      <dgm:prSet phldrT="[Текст]" custT="1"/>
      <dgm:spPr>
        <a:solidFill>
          <a:srgbClr val="99CCFF"/>
        </a:solidFill>
        <a:ln w="28575">
          <a:solidFill>
            <a:srgbClr val="000099"/>
          </a:solidFill>
        </a:ln>
        <a:scene3d>
          <a:camera prst="orthographicFront"/>
          <a:lightRig rig="threePt" dir="t"/>
        </a:scene3d>
        <a:sp3d>
          <a:bevelT w="139700" h="139700" prst="divot"/>
        </a:sp3d>
      </dgm:spPr>
      <dgm:t>
        <a:bodyPr/>
        <a:lstStyle/>
        <a:p>
          <a:r>
            <a:rPr lang="ru-RU" sz="2000" smtClean="0">
              <a:solidFill>
                <a:srgbClr val="003399"/>
              </a:solidFill>
              <a:latin typeface="Arial Black" panose="020B0A04020102020204" pitchFamily="34" charset="0"/>
            </a:rPr>
            <a:t>ПОЛНАЯ</a:t>
          </a:r>
          <a:endParaRPr lang="ru-RU" sz="2000" dirty="0">
            <a:solidFill>
              <a:srgbClr val="003399"/>
            </a:solidFill>
            <a:latin typeface="Arial Black" panose="020B0A04020102020204" pitchFamily="34" charset="0"/>
          </a:endParaRPr>
        </a:p>
      </dgm:t>
    </dgm:pt>
    <dgm:pt modelId="{A691F0AF-2CB4-4AE6-8D2C-3701F6FE92BB}" type="parTrans" cxnId="{F76708E5-CBB8-4851-8303-E3FC0BE323D1}">
      <dgm:prSet/>
      <dgm:spPr/>
      <dgm:t>
        <a:bodyPr/>
        <a:lstStyle/>
        <a:p>
          <a:endParaRPr lang="ru-RU"/>
        </a:p>
      </dgm:t>
    </dgm:pt>
    <dgm:pt modelId="{95932401-3806-4155-BE4C-408C7CC0E337}" type="sibTrans" cxnId="{F76708E5-CBB8-4851-8303-E3FC0BE323D1}">
      <dgm:prSet/>
      <dgm:spPr>
        <a:solidFill>
          <a:srgbClr val="000099"/>
        </a:solidFill>
      </dgm:spPr>
      <dgm:t>
        <a:bodyPr/>
        <a:lstStyle/>
        <a:p>
          <a:endParaRPr lang="ru-RU"/>
        </a:p>
      </dgm:t>
    </dgm:pt>
    <dgm:pt modelId="{85E531A0-92F3-4954-896A-3D3CE880DD20}">
      <dgm:prSet phldrT="[Текст]" custT="1"/>
      <dgm:spPr>
        <a:solidFill>
          <a:srgbClr val="99CCFF"/>
        </a:solidFill>
        <a:ln>
          <a:solidFill>
            <a:srgbClr val="000099"/>
          </a:solidFill>
        </a:ln>
        <a:scene3d>
          <a:camera prst="orthographicFront"/>
          <a:lightRig rig="threePt" dir="t"/>
        </a:scene3d>
        <a:sp3d>
          <a:bevelT w="139700" h="139700" prst="divot"/>
        </a:sp3d>
      </dgm:spPr>
      <dgm:t>
        <a:bodyPr/>
        <a:lstStyle/>
        <a:p>
          <a:r>
            <a:rPr lang="ru-RU" sz="1800" dirty="0" smtClean="0">
              <a:ln>
                <a:solidFill>
                  <a:srgbClr val="000099"/>
                </a:solidFill>
              </a:ln>
              <a:solidFill>
                <a:srgbClr val="003399"/>
              </a:solidFill>
              <a:latin typeface="Arial Black" panose="020B0A04020102020204" pitchFamily="34" charset="0"/>
            </a:rPr>
            <a:t>ВЫБОРОЧНАЯ</a:t>
          </a:r>
          <a:endParaRPr lang="ru-RU" sz="1800" dirty="0">
            <a:ln>
              <a:solidFill>
                <a:srgbClr val="000099"/>
              </a:solidFill>
            </a:ln>
            <a:solidFill>
              <a:srgbClr val="003399"/>
            </a:solidFill>
            <a:latin typeface="Arial Black" panose="020B0A04020102020204" pitchFamily="34" charset="0"/>
          </a:endParaRPr>
        </a:p>
      </dgm:t>
    </dgm:pt>
    <dgm:pt modelId="{C5EEA345-3379-4132-8EF9-6E05AA2D23DD}" type="parTrans" cxnId="{F1FD681C-3CDA-4205-8EE2-91624B396C6B}">
      <dgm:prSet/>
      <dgm:spPr/>
      <dgm:t>
        <a:bodyPr/>
        <a:lstStyle/>
        <a:p>
          <a:endParaRPr lang="ru-RU"/>
        </a:p>
      </dgm:t>
    </dgm:pt>
    <dgm:pt modelId="{CB785B51-5CFB-4D55-9689-A0DF8F5BF0DD}" type="sibTrans" cxnId="{F1FD681C-3CDA-4205-8EE2-91624B396C6B}">
      <dgm:prSet/>
      <dgm:spPr>
        <a:solidFill>
          <a:srgbClr val="000099"/>
        </a:solidFill>
      </dgm:spPr>
      <dgm:t>
        <a:bodyPr/>
        <a:lstStyle/>
        <a:p>
          <a:endParaRPr lang="ru-RU"/>
        </a:p>
      </dgm:t>
    </dgm:pt>
    <dgm:pt modelId="{5131C975-9860-47AF-9A97-14A71B2479C6}">
      <dgm:prSet phldrT="[Текст]" custT="1"/>
      <dgm:spPr>
        <a:solidFill>
          <a:srgbClr val="99CCFF"/>
        </a:solidFill>
        <a:ln>
          <a:solidFill>
            <a:srgbClr val="000099"/>
          </a:solidFill>
        </a:ln>
        <a:scene3d>
          <a:camera prst="orthographicFront"/>
          <a:lightRig rig="threePt" dir="t"/>
        </a:scene3d>
        <a:sp3d>
          <a:bevelT w="139700" h="139700" prst="divot"/>
        </a:sp3d>
      </dgm:spPr>
      <dgm:t>
        <a:bodyPr/>
        <a:lstStyle/>
        <a:p>
          <a:r>
            <a:rPr lang="ru-RU" sz="2000" dirty="0" smtClean="0">
              <a:solidFill>
                <a:srgbClr val="003399"/>
              </a:solidFill>
              <a:latin typeface="Arial Black" panose="020B0A04020102020204" pitchFamily="34" charset="0"/>
            </a:rPr>
            <a:t>КРАТКАЯ</a:t>
          </a:r>
          <a:endParaRPr lang="ru-RU" sz="2000" dirty="0">
            <a:solidFill>
              <a:srgbClr val="003399"/>
            </a:solidFill>
            <a:latin typeface="Arial Black" panose="020B0A04020102020204" pitchFamily="34" charset="0"/>
          </a:endParaRPr>
        </a:p>
      </dgm:t>
    </dgm:pt>
    <dgm:pt modelId="{916C09D5-2610-467A-BF9D-26A7956E2322}" type="parTrans" cxnId="{CD08DFD3-22B0-459B-9231-D9C5EF4785C6}">
      <dgm:prSet/>
      <dgm:spPr/>
      <dgm:t>
        <a:bodyPr/>
        <a:lstStyle/>
        <a:p>
          <a:endParaRPr lang="ru-RU"/>
        </a:p>
      </dgm:t>
    </dgm:pt>
    <dgm:pt modelId="{07102AD6-F8EA-4781-A542-D609D98A2B8B}" type="sibTrans" cxnId="{CD08DFD3-22B0-459B-9231-D9C5EF4785C6}">
      <dgm:prSet/>
      <dgm:spPr>
        <a:solidFill>
          <a:srgbClr val="000099"/>
        </a:solidFill>
      </dgm:spPr>
      <dgm:t>
        <a:bodyPr/>
        <a:lstStyle/>
        <a:p>
          <a:endParaRPr lang="ru-RU"/>
        </a:p>
      </dgm:t>
    </dgm:pt>
    <dgm:pt modelId="{4E4E6BBF-4CFA-4E2F-B237-82C7729623E1}">
      <dgm:prSet/>
      <dgm:spPr/>
      <dgm:t>
        <a:bodyPr/>
        <a:lstStyle/>
        <a:p>
          <a:endParaRPr lang="ru-RU"/>
        </a:p>
      </dgm:t>
    </dgm:pt>
    <dgm:pt modelId="{2C12D124-163F-4EB6-92E8-EA61A5F8912A}" type="parTrans" cxnId="{AB3FF3C9-0BC5-49BC-AFB3-539C13F03C6F}">
      <dgm:prSet/>
      <dgm:spPr/>
      <dgm:t>
        <a:bodyPr/>
        <a:lstStyle/>
        <a:p>
          <a:endParaRPr lang="ru-RU"/>
        </a:p>
      </dgm:t>
    </dgm:pt>
    <dgm:pt modelId="{3075F8FB-0BED-4FC3-880C-455913194146}" type="sibTrans" cxnId="{AB3FF3C9-0BC5-49BC-AFB3-539C13F03C6F}">
      <dgm:prSet/>
      <dgm:spPr/>
      <dgm:t>
        <a:bodyPr/>
        <a:lstStyle/>
        <a:p>
          <a:endParaRPr lang="ru-RU"/>
        </a:p>
      </dgm:t>
    </dgm:pt>
    <dgm:pt modelId="{314009B0-271D-48DC-BECC-255B15F9431E}">
      <dgm:prSet/>
      <dgm:spPr/>
      <dgm:t>
        <a:bodyPr/>
        <a:lstStyle/>
        <a:p>
          <a:endParaRPr lang="ru-RU"/>
        </a:p>
      </dgm:t>
    </dgm:pt>
    <dgm:pt modelId="{4FC471E0-7993-4C3F-9877-EF08503F4837}" type="parTrans" cxnId="{EAD66369-FCEC-460B-A034-2DC46229EA7A}">
      <dgm:prSet/>
      <dgm:spPr/>
      <dgm:t>
        <a:bodyPr/>
        <a:lstStyle/>
        <a:p>
          <a:endParaRPr lang="ru-RU"/>
        </a:p>
      </dgm:t>
    </dgm:pt>
    <dgm:pt modelId="{54B8E618-A352-48E5-8F03-4CBBCCD771F2}" type="sibTrans" cxnId="{EAD66369-FCEC-460B-A034-2DC46229EA7A}">
      <dgm:prSet/>
      <dgm:spPr/>
      <dgm:t>
        <a:bodyPr/>
        <a:lstStyle/>
        <a:p>
          <a:endParaRPr lang="ru-RU"/>
        </a:p>
      </dgm:t>
    </dgm:pt>
    <dgm:pt modelId="{65CBBF20-A8A9-4C14-82C6-F7E33BBE6306}">
      <dgm:prSet/>
      <dgm:spPr/>
      <dgm:t>
        <a:bodyPr/>
        <a:lstStyle/>
        <a:p>
          <a:endParaRPr lang="ru-RU"/>
        </a:p>
      </dgm:t>
    </dgm:pt>
    <dgm:pt modelId="{BD3883F8-809D-4EA9-8B15-7C1059A25CBF}" type="parTrans" cxnId="{16FC3E99-F596-454B-B501-5387EB6CB7D3}">
      <dgm:prSet/>
      <dgm:spPr/>
      <dgm:t>
        <a:bodyPr/>
        <a:lstStyle/>
        <a:p>
          <a:endParaRPr lang="ru-RU"/>
        </a:p>
      </dgm:t>
    </dgm:pt>
    <dgm:pt modelId="{07549612-8317-4B34-8340-A64F8EA7A085}" type="sibTrans" cxnId="{16FC3E99-F596-454B-B501-5387EB6CB7D3}">
      <dgm:prSet/>
      <dgm:spPr/>
      <dgm:t>
        <a:bodyPr/>
        <a:lstStyle/>
        <a:p>
          <a:endParaRPr lang="ru-RU"/>
        </a:p>
      </dgm:t>
    </dgm:pt>
    <dgm:pt modelId="{3B96537C-D816-47DD-A61B-7EEA3157F2C7}">
      <dgm:prSet/>
      <dgm:spPr/>
      <dgm:t>
        <a:bodyPr/>
        <a:lstStyle/>
        <a:p>
          <a:endParaRPr lang="ru-RU"/>
        </a:p>
      </dgm:t>
    </dgm:pt>
    <dgm:pt modelId="{9911AD5C-2C2F-4886-8EDE-4CE9B6FEA4E9}" type="parTrans" cxnId="{FDA536B9-00AC-44F6-A415-E74B5C37E57A}">
      <dgm:prSet/>
      <dgm:spPr/>
      <dgm:t>
        <a:bodyPr/>
        <a:lstStyle/>
        <a:p>
          <a:endParaRPr lang="ru-RU"/>
        </a:p>
      </dgm:t>
    </dgm:pt>
    <dgm:pt modelId="{C114565E-8E3F-4365-AA21-CAF2B2A1A25D}" type="sibTrans" cxnId="{FDA536B9-00AC-44F6-A415-E74B5C37E57A}">
      <dgm:prSet/>
      <dgm:spPr/>
      <dgm:t>
        <a:bodyPr/>
        <a:lstStyle/>
        <a:p>
          <a:endParaRPr lang="ru-RU"/>
        </a:p>
      </dgm:t>
    </dgm:pt>
    <dgm:pt modelId="{C06C7059-3C71-4EB0-A986-0D2C45785D3A}">
      <dgm:prSet/>
      <dgm:spPr/>
      <dgm:t>
        <a:bodyPr/>
        <a:lstStyle/>
        <a:p>
          <a:endParaRPr lang="ru-RU"/>
        </a:p>
      </dgm:t>
    </dgm:pt>
    <dgm:pt modelId="{3FC28C01-E61C-4020-AE2D-7BC8A430D2D1}" type="parTrans" cxnId="{6BEC1728-748A-45E7-BEFC-C7E70E92FFCB}">
      <dgm:prSet/>
      <dgm:spPr/>
      <dgm:t>
        <a:bodyPr/>
        <a:lstStyle/>
        <a:p>
          <a:endParaRPr lang="ru-RU"/>
        </a:p>
      </dgm:t>
    </dgm:pt>
    <dgm:pt modelId="{DDCF64CB-B708-4DD6-988E-64FEBE223EF3}" type="sibTrans" cxnId="{6BEC1728-748A-45E7-BEFC-C7E70E92FFCB}">
      <dgm:prSet/>
      <dgm:spPr/>
      <dgm:t>
        <a:bodyPr/>
        <a:lstStyle/>
        <a:p>
          <a:endParaRPr lang="ru-RU"/>
        </a:p>
      </dgm:t>
    </dgm:pt>
    <dgm:pt modelId="{A96AC923-7D6F-4268-8A88-C7BF2694146B}">
      <dgm:prSet/>
      <dgm:spPr/>
      <dgm:t>
        <a:bodyPr/>
        <a:lstStyle/>
        <a:p>
          <a:endParaRPr lang="ru-RU"/>
        </a:p>
      </dgm:t>
    </dgm:pt>
    <dgm:pt modelId="{5383414D-2F13-446D-BE3F-C4301F294967}" type="parTrans" cxnId="{3D88A624-D849-491F-A03A-8F6BB50F5755}">
      <dgm:prSet/>
      <dgm:spPr/>
      <dgm:t>
        <a:bodyPr/>
        <a:lstStyle/>
        <a:p>
          <a:endParaRPr lang="ru-RU"/>
        </a:p>
      </dgm:t>
    </dgm:pt>
    <dgm:pt modelId="{7A6DEA93-8262-4517-A7B3-1137D5D3E460}" type="sibTrans" cxnId="{3D88A624-D849-491F-A03A-8F6BB50F5755}">
      <dgm:prSet/>
      <dgm:spPr/>
      <dgm:t>
        <a:bodyPr/>
        <a:lstStyle/>
        <a:p>
          <a:endParaRPr lang="ru-RU"/>
        </a:p>
      </dgm:t>
    </dgm:pt>
    <dgm:pt modelId="{FB3B47AA-1A32-4373-B29E-287BDA42BA06}">
      <dgm:prSet/>
      <dgm:spPr/>
      <dgm:t>
        <a:bodyPr/>
        <a:lstStyle/>
        <a:p>
          <a:endParaRPr lang="ru-RU"/>
        </a:p>
      </dgm:t>
    </dgm:pt>
    <dgm:pt modelId="{7DC7A4C5-CBAA-4417-968F-72FC10723F45}" type="parTrans" cxnId="{C4401A1C-4D26-4E5D-8B9E-7BCD4FE49D06}">
      <dgm:prSet/>
      <dgm:spPr/>
      <dgm:t>
        <a:bodyPr/>
        <a:lstStyle/>
        <a:p>
          <a:endParaRPr lang="ru-RU"/>
        </a:p>
      </dgm:t>
    </dgm:pt>
    <dgm:pt modelId="{43EED492-DB17-491A-B6A5-C3D3D931C476}" type="sibTrans" cxnId="{C4401A1C-4D26-4E5D-8B9E-7BCD4FE49D06}">
      <dgm:prSet/>
      <dgm:spPr/>
      <dgm:t>
        <a:bodyPr/>
        <a:lstStyle/>
        <a:p>
          <a:endParaRPr lang="ru-RU"/>
        </a:p>
      </dgm:t>
    </dgm:pt>
    <dgm:pt modelId="{7EC74449-B466-4CEE-BC70-CCA2204E3111}">
      <dgm:prSet/>
      <dgm:spPr/>
      <dgm:t>
        <a:bodyPr/>
        <a:lstStyle/>
        <a:p>
          <a:endParaRPr lang="ru-RU"/>
        </a:p>
      </dgm:t>
    </dgm:pt>
    <dgm:pt modelId="{C213F93C-50A2-4C33-9FC6-3A561ED05EF9}" type="parTrans" cxnId="{FE631180-90BA-4A94-A648-86B1EDD4C2FC}">
      <dgm:prSet/>
      <dgm:spPr/>
      <dgm:t>
        <a:bodyPr/>
        <a:lstStyle/>
        <a:p>
          <a:endParaRPr lang="ru-RU"/>
        </a:p>
      </dgm:t>
    </dgm:pt>
    <dgm:pt modelId="{F6CB118B-8E67-4292-9383-95DA0D7BB71A}" type="sibTrans" cxnId="{FE631180-90BA-4A94-A648-86B1EDD4C2FC}">
      <dgm:prSet/>
      <dgm:spPr/>
      <dgm:t>
        <a:bodyPr/>
        <a:lstStyle/>
        <a:p>
          <a:endParaRPr lang="ru-RU"/>
        </a:p>
      </dgm:t>
    </dgm:pt>
    <dgm:pt modelId="{BC999980-1930-491E-9DB4-D73FAB3EE1A8}" type="pres">
      <dgm:prSet presAssocID="{A3FD2E2C-C8DE-4A48-A93D-AC00CCA97A57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9C25DA3-4EE1-4BF4-83AD-9872F8776E33}" type="pres">
      <dgm:prSet presAssocID="{31D7682A-E1CA-4C87-B6BF-BEFFF9247DE0}" presName="centerShape" presStyleLbl="node0" presStyleIdx="0" presStyleCnt="1" custScaleX="124706" custLinFactNeighborX="1666" custLinFactNeighborY="628"/>
      <dgm:spPr/>
      <dgm:t>
        <a:bodyPr/>
        <a:lstStyle/>
        <a:p>
          <a:endParaRPr lang="ru-RU"/>
        </a:p>
      </dgm:t>
    </dgm:pt>
    <dgm:pt modelId="{4EB6EF0E-C321-4FAE-872B-ACCB3411CA33}" type="pres">
      <dgm:prSet presAssocID="{AE27275E-92D2-499F-949B-E4A93408D06D}" presName="node" presStyleLbl="node1" presStyleIdx="0" presStyleCnt="3" custScaleX="146496" custRadScaleRad="87410" custRadScaleInc="47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EBFA75-B62F-4CA6-9FEE-CDC1E199F9E1}" type="pres">
      <dgm:prSet presAssocID="{AE27275E-92D2-499F-949B-E4A93408D06D}" presName="dummy" presStyleCnt="0"/>
      <dgm:spPr/>
    </dgm:pt>
    <dgm:pt modelId="{2CC03475-FB8B-4E78-9B5E-68F410321196}" type="pres">
      <dgm:prSet presAssocID="{95932401-3806-4155-BE4C-408C7CC0E337}" presName="sibTrans" presStyleLbl="sibTrans2D1" presStyleIdx="0" presStyleCnt="3"/>
      <dgm:spPr/>
      <dgm:t>
        <a:bodyPr/>
        <a:lstStyle/>
        <a:p>
          <a:endParaRPr lang="ru-RU"/>
        </a:p>
      </dgm:t>
    </dgm:pt>
    <dgm:pt modelId="{5E46A8D8-2B4E-4898-B84F-4DF8505224D1}" type="pres">
      <dgm:prSet presAssocID="{85E531A0-92F3-4954-896A-3D3CE880DD20}" presName="node" presStyleLbl="node1" presStyleIdx="1" presStyleCnt="3" custScaleX="196271" custRadScaleRad="123095" custRadScaleInc="-275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871973-8BF8-4386-A5F8-1BAC96FCA09A}" type="pres">
      <dgm:prSet presAssocID="{85E531A0-92F3-4954-896A-3D3CE880DD20}" presName="dummy" presStyleCnt="0"/>
      <dgm:spPr/>
    </dgm:pt>
    <dgm:pt modelId="{0FBF38D0-0DBE-4D28-BB2C-5C772AA06384}" type="pres">
      <dgm:prSet presAssocID="{CB785B51-5CFB-4D55-9689-A0DF8F5BF0DD}" presName="sibTrans" presStyleLbl="sibTrans2D1" presStyleIdx="1" presStyleCnt="3" custScaleY="65551"/>
      <dgm:spPr/>
      <dgm:t>
        <a:bodyPr/>
        <a:lstStyle/>
        <a:p>
          <a:endParaRPr lang="ru-RU"/>
        </a:p>
      </dgm:t>
    </dgm:pt>
    <dgm:pt modelId="{82B2F9CD-73E2-4376-BDB0-02AE02692102}" type="pres">
      <dgm:prSet presAssocID="{5131C975-9860-47AF-9A97-14A71B2479C6}" presName="node" presStyleLbl="node1" presStyleIdx="2" presStyleCnt="3" custScaleX="168558" custRadScaleRad="114620" custRadScaleInc="134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CE7BF5-A4FC-4E61-897D-02922AC25D17}" type="pres">
      <dgm:prSet presAssocID="{5131C975-9860-47AF-9A97-14A71B2479C6}" presName="dummy" presStyleCnt="0"/>
      <dgm:spPr/>
    </dgm:pt>
    <dgm:pt modelId="{4BB263AB-496E-4995-B5A2-0D7FA0558636}" type="pres">
      <dgm:prSet presAssocID="{07102AD6-F8EA-4781-A542-D609D98A2B8B}" presName="sibTrans" presStyleLbl="sibTrans2D1" presStyleIdx="2" presStyleCnt="3"/>
      <dgm:spPr/>
      <dgm:t>
        <a:bodyPr/>
        <a:lstStyle/>
        <a:p>
          <a:endParaRPr lang="ru-RU"/>
        </a:p>
      </dgm:t>
    </dgm:pt>
  </dgm:ptLst>
  <dgm:cxnLst>
    <dgm:cxn modelId="{16FC3E99-F596-454B-B501-5387EB6CB7D3}" srcId="{A3FD2E2C-C8DE-4A48-A93D-AC00CCA97A57}" destId="{65CBBF20-A8A9-4C14-82C6-F7E33BBE6306}" srcOrd="3" destOrd="0" parTransId="{BD3883F8-809D-4EA9-8B15-7C1059A25CBF}" sibTransId="{07549612-8317-4B34-8340-A64F8EA7A085}"/>
    <dgm:cxn modelId="{FDA536B9-00AC-44F6-A415-E74B5C37E57A}" srcId="{A3FD2E2C-C8DE-4A48-A93D-AC00CCA97A57}" destId="{3B96537C-D816-47DD-A61B-7EEA3157F2C7}" srcOrd="4" destOrd="0" parTransId="{9911AD5C-2C2F-4886-8EDE-4CE9B6FEA4E9}" sibTransId="{C114565E-8E3F-4365-AA21-CAF2B2A1A25D}"/>
    <dgm:cxn modelId="{55CAEE09-7F59-4B03-A6B4-816FAFDBF124}" type="presOf" srcId="{31D7682A-E1CA-4C87-B6BF-BEFFF9247DE0}" destId="{69C25DA3-4EE1-4BF4-83AD-9872F8776E33}" srcOrd="0" destOrd="0" presId="urn:microsoft.com/office/officeart/2005/8/layout/radial6"/>
    <dgm:cxn modelId="{FE631180-90BA-4A94-A648-86B1EDD4C2FC}" srcId="{A3FD2E2C-C8DE-4A48-A93D-AC00CCA97A57}" destId="{7EC74449-B466-4CEE-BC70-CCA2204E3111}" srcOrd="8" destOrd="0" parTransId="{C213F93C-50A2-4C33-9FC6-3A561ED05EF9}" sibTransId="{F6CB118B-8E67-4292-9383-95DA0D7BB71A}"/>
    <dgm:cxn modelId="{CD08DFD3-22B0-459B-9231-D9C5EF4785C6}" srcId="{31D7682A-E1CA-4C87-B6BF-BEFFF9247DE0}" destId="{5131C975-9860-47AF-9A97-14A71B2479C6}" srcOrd="2" destOrd="0" parTransId="{916C09D5-2610-467A-BF9D-26A7956E2322}" sibTransId="{07102AD6-F8EA-4781-A542-D609D98A2B8B}"/>
    <dgm:cxn modelId="{09F156E9-E0A2-4442-9C50-0DF574608027}" type="presOf" srcId="{07102AD6-F8EA-4781-A542-D609D98A2B8B}" destId="{4BB263AB-496E-4995-B5A2-0D7FA0558636}" srcOrd="0" destOrd="0" presId="urn:microsoft.com/office/officeart/2005/8/layout/radial6"/>
    <dgm:cxn modelId="{EAD66369-FCEC-460B-A034-2DC46229EA7A}" srcId="{A3FD2E2C-C8DE-4A48-A93D-AC00CCA97A57}" destId="{314009B0-271D-48DC-BECC-255B15F9431E}" srcOrd="2" destOrd="0" parTransId="{4FC471E0-7993-4C3F-9877-EF08503F4837}" sibTransId="{54B8E618-A352-48E5-8F03-4CBBCCD771F2}"/>
    <dgm:cxn modelId="{EED1D505-A353-417B-BD92-18C37A05469F}" type="presOf" srcId="{CB785B51-5CFB-4D55-9689-A0DF8F5BF0DD}" destId="{0FBF38D0-0DBE-4D28-BB2C-5C772AA06384}" srcOrd="0" destOrd="0" presId="urn:microsoft.com/office/officeart/2005/8/layout/radial6"/>
    <dgm:cxn modelId="{AB3FF3C9-0BC5-49BC-AFB3-539C13F03C6F}" srcId="{A3FD2E2C-C8DE-4A48-A93D-AC00CCA97A57}" destId="{4E4E6BBF-4CFA-4E2F-B237-82C7729623E1}" srcOrd="1" destOrd="0" parTransId="{2C12D124-163F-4EB6-92E8-EA61A5F8912A}" sibTransId="{3075F8FB-0BED-4FC3-880C-455913194146}"/>
    <dgm:cxn modelId="{3D88A624-D849-491F-A03A-8F6BB50F5755}" srcId="{A3FD2E2C-C8DE-4A48-A93D-AC00CCA97A57}" destId="{A96AC923-7D6F-4268-8A88-C7BF2694146B}" srcOrd="6" destOrd="0" parTransId="{5383414D-2F13-446D-BE3F-C4301F294967}" sibTransId="{7A6DEA93-8262-4517-A7B3-1137D5D3E460}"/>
    <dgm:cxn modelId="{285A612B-337F-410B-90E8-E2289723CE6F}" type="presOf" srcId="{95932401-3806-4155-BE4C-408C7CC0E337}" destId="{2CC03475-FB8B-4E78-9B5E-68F410321196}" srcOrd="0" destOrd="0" presId="urn:microsoft.com/office/officeart/2005/8/layout/radial6"/>
    <dgm:cxn modelId="{78EDCB5D-8B71-40E4-9003-09D4D0013107}" srcId="{A3FD2E2C-C8DE-4A48-A93D-AC00CCA97A57}" destId="{31D7682A-E1CA-4C87-B6BF-BEFFF9247DE0}" srcOrd="0" destOrd="0" parTransId="{A1E2EDFD-8A93-4CE3-A2AF-215D873694BA}" sibTransId="{6014FFE7-F5BD-4A9F-AF6D-69775B4331FE}"/>
    <dgm:cxn modelId="{F1FD681C-3CDA-4205-8EE2-91624B396C6B}" srcId="{31D7682A-E1CA-4C87-B6BF-BEFFF9247DE0}" destId="{85E531A0-92F3-4954-896A-3D3CE880DD20}" srcOrd="1" destOrd="0" parTransId="{C5EEA345-3379-4132-8EF9-6E05AA2D23DD}" sibTransId="{CB785B51-5CFB-4D55-9689-A0DF8F5BF0DD}"/>
    <dgm:cxn modelId="{F76708E5-CBB8-4851-8303-E3FC0BE323D1}" srcId="{31D7682A-E1CA-4C87-B6BF-BEFFF9247DE0}" destId="{AE27275E-92D2-499F-949B-E4A93408D06D}" srcOrd="0" destOrd="0" parTransId="{A691F0AF-2CB4-4AE6-8D2C-3701F6FE92BB}" sibTransId="{95932401-3806-4155-BE4C-408C7CC0E337}"/>
    <dgm:cxn modelId="{B824908A-5B69-42E5-9612-6142F89C27A7}" type="presOf" srcId="{AE27275E-92D2-499F-949B-E4A93408D06D}" destId="{4EB6EF0E-C321-4FAE-872B-ACCB3411CA33}" srcOrd="0" destOrd="0" presId="urn:microsoft.com/office/officeart/2005/8/layout/radial6"/>
    <dgm:cxn modelId="{3A3488D7-46B2-44CD-9308-1CEC8A80BCA0}" type="presOf" srcId="{5131C975-9860-47AF-9A97-14A71B2479C6}" destId="{82B2F9CD-73E2-4376-BDB0-02AE02692102}" srcOrd="0" destOrd="0" presId="urn:microsoft.com/office/officeart/2005/8/layout/radial6"/>
    <dgm:cxn modelId="{6BEC1728-748A-45E7-BEFC-C7E70E92FFCB}" srcId="{A3FD2E2C-C8DE-4A48-A93D-AC00CCA97A57}" destId="{C06C7059-3C71-4EB0-A986-0D2C45785D3A}" srcOrd="5" destOrd="0" parTransId="{3FC28C01-E61C-4020-AE2D-7BC8A430D2D1}" sibTransId="{DDCF64CB-B708-4DD6-988E-64FEBE223EF3}"/>
    <dgm:cxn modelId="{C4401A1C-4D26-4E5D-8B9E-7BCD4FE49D06}" srcId="{A3FD2E2C-C8DE-4A48-A93D-AC00CCA97A57}" destId="{FB3B47AA-1A32-4373-B29E-287BDA42BA06}" srcOrd="7" destOrd="0" parTransId="{7DC7A4C5-CBAA-4417-968F-72FC10723F45}" sibTransId="{43EED492-DB17-491A-B6A5-C3D3D931C476}"/>
    <dgm:cxn modelId="{6A25C28C-0372-4808-B334-67128BE7D69E}" type="presOf" srcId="{A3FD2E2C-C8DE-4A48-A93D-AC00CCA97A57}" destId="{BC999980-1930-491E-9DB4-D73FAB3EE1A8}" srcOrd="0" destOrd="0" presId="urn:microsoft.com/office/officeart/2005/8/layout/radial6"/>
    <dgm:cxn modelId="{C5266B59-AC6C-4A77-8F1F-A412AF2C1151}" type="presOf" srcId="{85E531A0-92F3-4954-896A-3D3CE880DD20}" destId="{5E46A8D8-2B4E-4898-B84F-4DF8505224D1}" srcOrd="0" destOrd="0" presId="urn:microsoft.com/office/officeart/2005/8/layout/radial6"/>
    <dgm:cxn modelId="{FD03C413-3848-4B3A-BCD6-5DFD438B71C5}" type="presParOf" srcId="{BC999980-1930-491E-9DB4-D73FAB3EE1A8}" destId="{69C25DA3-4EE1-4BF4-83AD-9872F8776E33}" srcOrd="0" destOrd="0" presId="urn:microsoft.com/office/officeart/2005/8/layout/radial6"/>
    <dgm:cxn modelId="{8E858E1D-2CA7-450C-BF71-A4946A347F83}" type="presParOf" srcId="{BC999980-1930-491E-9DB4-D73FAB3EE1A8}" destId="{4EB6EF0E-C321-4FAE-872B-ACCB3411CA33}" srcOrd="1" destOrd="0" presId="urn:microsoft.com/office/officeart/2005/8/layout/radial6"/>
    <dgm:cxn modelId="{CACD558D-F74A-4546-A09D-60055028B5A4}" type="presParOf" srcId="{BC999980-1930-491E-9DB4-D73FAB3EE1A8}" destId="{8AEBFA75-B62F-4CA6-9FEE-CDC1E199F9E1}" srcOrd="2" destOrd="0" presId="urn:microsoft.com/office/officeart/2005/8/layout/radial6"/>
    <dgm:cxn modelId="{5E539745-545D-48D8-9CFF-C8114B32FF0D}" type="presParOf" srcId="{BC999980-1930-491E-9DB4-D73FAB3EE1A8}" destId="{2CC03475-FB8B-4E78-9B5E-68F410321196}" srcOrd="3" destOrd="0" presId="urn:microsoft.com/office/officeart/2005/8/layout/radial6"/>
    <dgm:cxn modelId="{8674B720-E142-4BA5-BFF6-6F14855BDC02}" type="presParOf" srcId="{BC999980-1930-491E-9DB4-D73FAB3EE1A8}" destId="{5E46A8D8-2B4E-4898-B84F-4DF8505224D1}" srcOrd="4" destOrd="0" presId="urn:microsoft.com/office/officeart/2005/8/layout/radial6"/>
    <dgm:cxn modelId="{36CFD86D-856A-4957-9B19-30651078DFA7}" type="presParOf" srcId="{BC999980-1930-491E-9DB4-D73FAB3EE1A8}" destId="{9D871973-8BF8-4386-A5F8-1BAC96FCA09A}" srcOrd="5" destOrd="0" presId="urn:microsoft.com/office/officeart/2005/8/layout/radial6"/>
    <dgm:cxn modelId="{3ED209A9-507F-4176-806C-3EF1AAC2AF3B}" type="presParOf" srcId="{BC999980-1930-491E-9DB4-D73FAB3EE1A8}" destId="{0FBF38D0-0DBE-4D28-BB2C-5C772AA06384}" srcOrd="6" destOrd="0" presId="urn:microsoft.com/office/officeart/2005/8/layout/radial6"/>
    <dgm:cxn modelId="{054C34F9-DD0C-482C-95B2-1A31198E3672}" type="presParOf" srcId="{BC999980-1930-491E-9DB4-D73FAB3EE1A8}" destId="{82B2F9CD-73E2-4376-BDB0-02AE02692102}" srcOrd="7" destOrd="0" presId="urn:microsoft.com/office/officeart/2005/8/layout/radial6"/>
    <dgm:cxn modelId="{E3280CEE-2C25-41A7-A61B-34A2E0C9858E}" type="presParOf" srcId="{BC999980-1930-491E-9DB4-D73FAB3EE1A8}" destId="{24CE7BF5-A4FC-4E61-897D-02922AC25D17}" srcOrd="8" destOrd="0" presId="urn:microsoft.com/office/officeart/2005/8/layout/radial6"/>
    <dgm:cxn modelId="{23BFC5FE-3C98-4C76-97E3-9CAFBA22E450}" type="presParOf" srcId="{BC999980-1930-491E-9DB4-D73FAB3EE1A8}" destId="{4BB263AB-496E-4995-B5A2-0D7FA0558636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EEFBD5-5C81-45FD-B551-D14A6688518C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7892D5-2D01-470E-9D08-F0508E4155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1890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892D5-2D01-470E-9D08-F0508E4155D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75301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121ED-AA3A-405D-8AC6-91DB05132E10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D4E3-6838-4500-8F59-77153107BE7C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6615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121ED-AA3A-405D-8AC6-91DB05132E10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D4E3-6838-4500-8F59-77153107BE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3794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121ED-AA3A-405D-8AC6-91DB05132E10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D4E3-6838-4500-8F59-77153107BE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1607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121ED-AA3A-405D-8AC6-91DB05132E10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D4E3-6838-4500-8F59-77153107BE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7459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121ED-AA3A-405D-8AC6-91DB05132E10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D4E3-6838-4500-8F59-77153107BE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4164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121ED-AA3A-405D-8AC6-91DB05132E10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D4E3-6838-4500-8F59-77153107BE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9903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121ED-AA3A-405D-8AC6-91DB05132E10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D4E3-6838-4500-8F59-77153107BE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2059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121ED-AA3A-405D-8AC6-91DB05132E10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D4E3-6838-4500-8F59-77153107BE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4765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121ED-AA3A-405D-8AC6-91DB05132E10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D4E3-6838-4500-8F59-77153107BE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219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121ED-AA3A-405D-8AC6-91DB05132E10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D4E3-6838-4500-8F59-77153107BE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7990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121ED-AA3A-405D-8AC6-91DB05132E10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D4E3-6838-4500-8F59-77153107BE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84105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121ED-AA3A-405D-8AC6-91DB05132E10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D4E3-6838-4500-8F59-77153107BE7C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468754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121ED-AA3A-405D-8AC6-91DB05132E10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D4E3-6838-4500-8F59-77153107BE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97601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121ED-AA3A-405D-8AC6-91DB05132E10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D4E3-6838-4500-8F59-77153107BE7C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274855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121ED-AA3A-405D-8AC6-91DB05132E10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D4E3-6838-4500-8F59-77153107BE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64433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121ED-AA3A-405D-8AC6-91DB05132E10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D4E3-6838-4500-8F59-77153107BE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2993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121ED-AA3A-405D-8AC6-91DB05132E10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CD4E3-6838-4500-8F59-77153107BE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2873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E3A121ED-AA3A-405D-8AC6-91DB05132E10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8F4CD4E3-6838-4500-8F59-77153107BE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598090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  <p:sldLayoutId id="2147483842" r:id="rId14"/>
    <p:sldLayoutId id="2147483843" r:id="rId15"/>
    <p:sldLayoutId id="2147483844" r:id="rId16"/>
    <p:sldLayoutId id="2147483845" r:id="rId17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chart" Target="../charts/chart2.xml"/><Relationship Id="rId7" Type="http://schemas.openxmlformats.org/officeDocument/2006/relationships/image" Target="../media/image6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ped-kopilka.ru/sovremenyi-urok/analiz-uroka-vidy-analiza-uroka.html" TargetMode="External"/><Relationship Id="rId3" Type="http://schemas.openxmlformats.org/officeDocument/2006/relationships/hyperlink" Target="https://&#1091;&#1088;&#1086;&#1082;.&#1088;&#1092;/library/metodicheskie_rekomendatcii_dlya_posesheniya_zanyatiya_125304.html" TargetMode="External"/><Relationship Id="rId7" Type="http://schemas.openxmlformats.org/officeDocument/2006/relationships/hyperlink" Target="https://www.informio.ru/publications/id241/Analiz-uroka" TargetMode="External"/><Relationship Id="rId2" Type="http://schemas.openxmlformats.org/officeDocument/2006/relationships/hyperlink" Target="https://znanio.ru/media/vse-materialy-po-analizu-uroka-i-poseschennogo-meropriyatiya-2517232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43.ucoz.ru/FGOS/Metodichki/analiz_i_samoanaliz_uroka.pdf" TargetMode="External"/><Relationship Id="rId5" Type="http://schemas.openxmlformats.org/officeDocument/2006/relationships/hyperlink" Target="https://infopedia.su/19x9d73.html" TargetMode="External"/><Relationship Id="rId10" Type="http://schemas.openxmlformats.org/officeDocument/2006/relationships/hyperlink" Target="https://intolimp.org/publication/liektsiia-dlia-piedaghoghov-piedaghoghichieskii-analiz.html" TargetMode="External"/><Relationship Id="rId4" Type="http://schemas.openxmlformats.org/officeDocument/2006/relationships/hyperlink" Target="https://upr.1sept.ru/article.php?ID=200701910" TargetMode="External"/><Relationship Id="rId9" Type="http://schemas.openxmlformats.org/officeDocument/2006/relationships/hyperlink" Target="https://pedagogru.ru/&#1087;&#1077;&#1076;&#1072;&#1075;&#1086;&#1075;&#1080;&#1095;&#1077;&#1089;&#1082;&#1080;&#1081;-&#1072;&#1085;&#1072;&#1083;&#1080;&#1079;-&#1091;&#1088;&#1086;&#1082;&#1072;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http://ic.pics.livejournal.com/kids/49738708/62607/62607_original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07" t="16955" r="6342" b="10173"/>
          <a:stretch/>
        </p:blipFill>
        <p:spPr bwMode="auto">
          <a:xfrm>
            <a:off x="181847" y="2079395"/>
            <a:ext cx="2649504" cy="39966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831351" y="374109"/>
            <a:ext cx="9113392" cy="203132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indent="269875" algn="ctr">
              <a:lnSpc>
                <a:spcPct val="150000"/>
              </a:lnSpc>
            </a:pPr>
            <a:r>
              <a:rPr lang="ru-RU" sz="3600" b="1" dirty="0">
                <a:ln/>
                <a:solidFill>
                  <a:srgbClr val="000099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ПОСЕЩЕНИЕ И АНАЛИЗ УРОКА</a:t>
            </a:r>
            <a:endParaRPr lang="ru-RU" sz="3600" b="1" dirty="0">
              <a:ln/>
              <a:solidFill>
                <a:srgbClr val="000099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3600" b="1" dirty="0">
                <a:ln/>
                <a:solidFill>
                  <a:srgbClr val="000099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  КАК ФОРМА ОЦЕНКИ КАЧЕСТВА </a:t>
            </a:r>
          </a:p>
          <a:p>
            <a:pPr algn="ctr"/>
            <a:r>
              <a:rPr lang="ru-RU" sz="3600" b="1" dirty="0">
                <a:ln/>
                <a:solidFill>
                  <a:srgbClr val="000099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ОБРАЗОВАТЕЛЬНОГО ПРОЦЕССА</a:t>
            </a:r>
            <a:endParaRPr lang="ru-RU" sz="3600" b="1" dirty="0">
              <a:ln/>
              <a:solidFill>
                <a:srgbClr val="000099"/>
              </a:solidFill>
            </a:endParaRPr>
          </a:p>
        </p:txBody>
      </p:sp>
      <p:pic>
        <p:nvPicPr>
          <p:cNvPr id="7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519" y="155448"/>
            <a:ext cx="1732309" cy="1719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81281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03" y="0"/>
            <a:ext cx="1732309" cy="1719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280469446"/>
              </p:ext>
            </p:extLst>
          </p:nvPr>
        </p:nvGraphicFramePr>
        <p:xfrm>
          <a:off x="312068" y="1796142"/>
          <a:ext cx="11264889" cy="44861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786489" y="161652"/>
            <a:ext cx="6971655" cy="1395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algn="r"/>
            <a:r>
              <a:rPr lang="ru-RU" sz="1600" b="1" dirty="0" smtClean="0">
                <a:solidFill>
                  <a:srgbClr val="C00000"/>
                </a:solidFill>
                <a:latin typeface="Arial Black" pitchFamily="34" charset="0"/>
                <a:ea typeface="Calibri"/>
                <a:cs typeface="Times New Roman"/>
              </a:rPr>
              <a:t>ОБРАЗОВАНИЕ – ВАЖНЕЙШЕЕ ИЗ ЗЕМНЫХ БЛАГ, ЕСЛИ ОНО НАИВЫСШЕГО КАЧЕСТВА.</a:t>
            </a:r>
          </a:p>
          <a:p>
            <a:pPr marL="685800" algn="r"/>
            <a:r>
              <a:rPr lang="ru-RU" sz="1600" b="1" dirty="0" smtClean="0">
                <a:solidFill>
                  <a:srgbClr val="C00000"/>
                </a:solidFill>
                <a:latin typeface="Arial Black" pitchFamily="34" charset="0"/>
                <a:ea typeface="Calibri"/>
                <a:cs typeface="Times New Roman"/>
              </a:rPr>
              <a:t> В ПРОТИВНОМ СЛУЧАЕ ОНО СОВЕРШЕННО БЕСПОЛЕЗНО</a:t>
            </a:r>
            <a:r>
              <a:rPr lang="ru-RU" sz="1600" dirty="0" smtClean="0">
                <a:solidFill>
                  <a:srgbClr val="000000"/>
                </a:solidFill>
                <a:latin typeface="Arial Black" pitchFamily="34" charset="0"/>
                <a:ea typeface="Calibri"/>
                <a:cs typeface="Times New Roman"/>
              </a:rPr>
              <a:t>.</a:t>
            </a:r>
            <a:endParaRPr lang="ru-RU" sz="1600" dirty="0">
              <a:solidFill>
                <a:prstClr val="black"/>
              </a:solidFill>
              <a:latin typeface="Arial Black" pitchFamily="34" charset="0"/>
              <a:ea typeface="MS Mincho"/>
              <a:cs typeface="Times New Roman"/>
            </a:endParaRPr>
          </a:p>
          <a:p>
            <a:pPr marL="685800" algn="r">
              <a:lnSpc>
                <a:spcPct val="115000"/>
              </a:lnSpc>
              <a:spcAft>
                <a:spcPts val="1000"/>
              </a:spcAft>
            </a:pPr>
            <a:r>
              <a:rPr lang="ru-RU" b="1" i="1" dirty="0">
                <a:solidFill>
                  <a:srgbClr val="002060"/>
                </a:solidFill>
                <a:latin typeface="Arial Black" pitchFamily="34" charset="0"/>
                <a:ea typeface="Calibri"/>
                <a:cs typeface="Times New Roman"/>
              </a:rPr>
              <a:t>Р. Киплинг </a:t>
            </a:r>
            <a:endParaRPr lang="ru-RU" b="1" i="1" dirty="0">
              <a:solidFill>
                <a:srgbClr val="002060"/>
              </a:solidFill>
              <a:latin typeface="Arial Black" pitchFamily="34" charset="0"/>
              <a:ea typeface="MS Mincho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21246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53844511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980864" y="0"/>
            <a:ext cx="995496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2700">
                  <a:solidFill>
                    <a:srgbClr val="000099"/>
                  </a:solidFill>
                  <a:prstDash val="solid"/>
                </a:ln>
                <a:solidFill>
                  <a:srgbClr val="000099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Arial Black" panose="020B0A04020102020204" pitchFamily="34" charset="0"/>
                <a:ea typeface="Times New Roman" panose="02020603050405020304" pitchFamily="18" charset="0"/>
              </a:rPr>
              <a:t>ПОДГОТОВКА К ПОСЕЩЕНИЮ УРОКА</a:t>
            </a:r>
            <a:endParaRPr lang="ru-RU" sz="3600" b="1" cap="none" spc="0" dirty="0">
              <a:ln w="12700">
                <a:solidFill>
                  <a:srgbClr val="000099"/>
                </a:solidFill>
                <a:prstDash val="solid"/>
              </a:ln>
              <a:solidFill>
                <a:srgbClr val="000099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488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Прямая со стрелкой 36"/>
          <p:cNvCxnSpPr>
            <a:endCxn id="6" idx="0"/>
          </p:cNvCxnSpPr>
          <p:nvPr/>
        </p:nvCxnSpPr>
        <p:spPr>
          <a:xfrm flipH="1">
            <a:off x="2556387" y="2418913"/>
            <a:ext cx="1377148" cy="52091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2988626" y="186813"/>
            <a:ext cx="5939446" cy="646331"/>
          </a:xfrm>
          <a:prstGeom prst="rect">
            <a:avLst/>
          </a:prstGeom>
          <a:solidFill>
            <a:srgbClr val="3399FF"/>
          </a:solidFill>
          <a:ln w="38100">
            <a:noFill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rgbClr val="000099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Arial Black" panose="020B0A04020102020204" pitchFamily="34" charset="0"/>
              </a:rPr>
              <a:t>ОБЪЕКТЫ КОНТРОЛЯ</a:t>
            </a:r>
            <a:endParaRPr lang="ru-RU" sz="3600" b="1" cap="none" spc="0" dirty="0">
              <a:ln w="12700">
                <a:solidFill>
                  <a:srgbClr val="000099"/>
                </a:solidFill>
                <a:prstDash val="solid"/>
              </a:ln>
              <a:solidFill>
                <a:srgbClr val="C00000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71949" y="1258529"/>
            <a:ext cx="4168876" cy="7349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369278" y="1258529"/>
            <a:ext cx="4168876" cy="734999"/>
          </a:xfrm>
          <a:prstGeom prst="rect">
            <a:avLst/>
          </a:prstGeom>
          <a:solidFill>
            <a:srgbClr val="99CCFF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71949" y="2939825"/>
            <a:ext cx="4168876" cy="5518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ПЕРСОНАЛЬНЫЙ</a:t>
            </a:r>
          </a:p>
          <a:p>
            <a:pPr algn="ctr"/>
            <a:endParaRPr lang="ru-RU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b="1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462685" y="2925096"/>
            <a:ext cx="4168876" cy="560439"/>
          </a:xfrm>
          <a:prstGeom prst="rect">
            <a:avLst/>
          </a:prstGeom>
          <a:solidFill>
            <a:srgbClr val="99CCFF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КЛАССНО-ОБОБЩАЮЩИЙ</a:t>
            </a:r>
            <a:r>
              <a:rPr lang="ru-RU" b="1" dirty="0" smtClean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 </a:t>
            </a: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97548" y="1285642"/>
            <a:ext cx="308619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ДЕЯТЕЛЬНОСТЬ </a:t>
            </a:r>
          </a:p>
          <a:p>
            <a:pPr algn="ctr"/>
            <a:r>
              <a:rPr lang="ru-RU" sz="2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ПЕДАГОГА</a:t>
            </a:r>
            <a:endParaRPr lang="ru-RU" sz="20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C00000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922319" y="1313803"/>
            <a:ext cx="324960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3399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  <a:ea typeface="Times New Roman" panose="02020603050405020304" pitchFamily="18" charset="0"/>
              </a:rPr>
              <a:t>ОБРАЗОВАТЕЛЬНЫЙ</a:t>
            </a:r>
          </a:p>
          <a:p>
            <a:pPr algn="ctr"/>
            <a:r>
              <a:rPr lang="ru-RU" sz="20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3399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  <a:ea typeface="Times New Roman" panose="02020603050405020304" pitchFamily="18" charset="0"/>
              </a:rPr>
              <a:t> ПРОЦЕСС</a:t>
            </a:r>
            <a:endParaRPr lang="ru-RU" sz="20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003399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838866" y="2300915"/>
            <a:ext cx="4168876" cy="497827"/>
          </a:xfrm>
          <a:prstGeom prst="rect">
            <a:avLst/>
          </a:prstGeom>
          <a:solidFill>
            <a:schemeClr val="accent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046607" y="2281702"/>
            <a:ext cx="382348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ВИДЫ КОНТРОЛЯ</a:t>
            </a:r>
            <a:endParaRPr lang="ru-RU" sz="28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03123" y="4260768"/>
            <a:ext cx="4168876" cy="5518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ОБЗОР</a:t>
            </a:r>
            <a:r>
              <a:rPr lang="ru-RU" b="1" dirty="0" smtClean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НЫЙ</a:t>
            </a:r>
          </a:p>
          <a:p>
            <a:pPr algn="ctr"/>
            <a:endParaRPr lang="ru-RU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b="1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ctr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03123" y="5581711"/>
            <a:ext cx="4168876" cy="5518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ФРОНТАЛЬНЫЙ</a:t>
            </a:r>
            <a:r>
              <a:rPr lang="ru-RU" dirty="0" smtClean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 </a:t>
            </a:r>
            <a:endParaRPr lang="ru-RU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462685" y="4197711"/>
            <a:ext cx="4168876" cy="560439"/>
          </a:xfrm>
          <a:prstGeom prst="rect">
            <a:avLst/>
          </a:prstGeom>
          <a:solidFill>
            <a:srgbClr val="99CCFF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ТЕМАТИЧЕСКИЙ</a:t>
            </a:r>
            <a:endParaRPr lang="ru-RU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462685" y="5506526"/>
            <a:ext cx="4168876" cy="560439"/>
          </a:xfrm>
          <a:prstGeom prst="rect">
            <a:avLst/>
          </a:prstGeom>
          <a:solidFill>
            <a:srgbClr val="99CCFF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ФРОНТАЛЬНЫЙ</a:t>
            </a:r>
            <a:endParaRPr lang="ru-RU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Стрелка вниз 17"/>
          <p:cNvSpPr/>
          <p:nvPr/>
        </p:nvSpPr>
        <p:spPr>
          <a:xfrm>
            <a:off x="2245245" y="2094248"/>
            <a:ext cx="484632" cy="7918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>
            <a:off x="2245245" y="3538611"/>
            <a:ext cx="484632" cy="72215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>
            <a:off x="2245245" y="4859554"/>
            <a:ext cx="484632" cy="72215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низ 20"/>
          <p:cNvSpPr/>
          <p:nvPr/>
        </p:nvSpPr>
        <p:spPr>
          <a:xfrm>
            <a:off x="9211400" y="2078835"/>
            <a:ext cx="484632" cy="7918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низ 21"/>
          <p:cNvSpPr/>
          <p:nvPr/>
        </p:nvSpPr>
        <p:spPr>
          <a:xfrm>
            <a:off x="9304807" y="3558601"/>
            <a:ext cx="484632" cy="61565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низ 22"/>
          <p:cNvSpPr/>
          <p:nvPr/>
        </p:nvSpPr>
        <p:spPr>
          <a:xfrm>
            <a:off x="9304807" y="4812588"/>
            <a:ext cx="484632" cy="6939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6" name="Прямая со стрелкой 25"/>
          <p:cNvCxnSpPr>
            <a:endCxn id="4" idx="0"/>
          </p:cNvCxnSpPr>
          <p:nvPr/>
        </p:nvCxnSpPr>
        <p:spPr>
          <a:xfrm flipH="1">
            <a:off x="2556387" y="186812"/>
            <a:ext cx="432239" cy="107171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endCxn id="5" idx="0"/>
          </p:cNvCxnSpPr>
          <p:nvPr/>
        </p:nvCxnSpPr>
        <p:spPr>
          <a:xfrm>
            <a:off x="8920827" y="229415"/>
            <a:ext cx="532889" cy="102911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>
            <a:off x="8012026" y="2409317"/>
            <a:ext cx="1341309" cy="47802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1492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80999" y="60849"/>
            <a:ext cx="9164688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9525">
                  <a:solidFill>
                    <a:srgbClr val="000099"/>
                  </a:solidFill>
                  <a:prstDash val="solid"/>
                </a:ln>
                <a:solidFill>
                  <a:srgbClr val="000099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АЛГОРИТМ ОРГАНИЗАЦИИ ДЕЯТЕЛЬНОСТИ</a:t>
            </a:r>
          </a:p>
          <a:p>
            <a:pPr algn="ctr"/>
            <a:r>
              <a:rPr lang="ru-RU" sz="2800" b="1" cap="none" spc="0" dirty="0" smtClean="0">
                <a:ln w="9525">
                  <a:solidFill>
                    <a:srgbClr val="000099"/>
                  </a:solidFill>
                  <a:prstDash val="solid"/>
                </a:ln>
                <a:solidFill>
                  <a:srgbClr val="000099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 ПОСЕЩЕНИЮ И АНАЛИЗУ УРОКОВ</a:t>
            </a:r>
            <a:endParaRPr lang="ru-RU" sz="2800" b="1" cap="none" spc="0" dirty="0">
              <a:ln w="9525">
                <a:solidFill>
                  <a:srgbClr val="000099"/>
                </a:solidFill>
                <a:prstDash val="solid"/>
              </a:ln>
              <a:solidFill>
                <a:srgbClr val="000099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99609" y="1432809"/>
            <a:ext cx="9560378" cy="55517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indent="269875" algn="ctr">
              <a:spcAft>
                <a:spcPts val="0"/>
              </a:spcAft>
            </a:pP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ОПРЕДЕЛЕНИЕ  ЗАДАЧ ПОСЕЩЕНИЯ УРОКОВ</a:t>
            </a:r>
            <a:endParaRPr lang="ru-RU" sz="1400" dirty="0">
              <a:solidFill>
                <a:srgbClr val="002060"/>
              </a:solidFill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230255" y="2343816"/>
            <a:ext cx="9560378" cy="55517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ПОДБОР ИЛИ РАЗРАБОТКА КАРТЫ АНАЛИЗА УРОКА, СОЗДАНИЕ КРАТКИХ МЕТОДИЧЕСКИХ РАЗРАБОТОК ПО ПОДГОТОВКЕ К УРОКУ</a:t>
            </a:r>
            <a:endParaRPr lang="ru-RU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99609" y="3276721"/>
            <a:ext cx="9560378" cy="55517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ПРЕДСТАВЛЕНИЕ УЧИТЕЛЮ КАРТЫ АНАЛИЗА УРОКА И МЕТОДИЧЕСКИХ РАЗРАБОТОК</a:t>
            </a:r>
            <a:endParaRPr lang="ru-RU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199609" y="4200208"/>
            <a:ext cx="9560378" cy="55517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ПОСЕЩЕНИЕ И АНАЛИЗ УРОКА НА ОСНОВЕ АНАЛИТИЧЕСКОЙ КАРТЫ</a:t>
            </a:r>
            <a:endParaRPr lang="ru-RU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199609" y="5040083"/>
            <a:ext cx="9560378" cy="89821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indent="269875" algn="ctr">
              <a:spcAft>
                <a:spcPts val="0"/>
              </a:spcAft>
            </a:pP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ПОДГОТОВКА АНАЛИТИЧЕСКОЙ СПРАВКИ С ОБОБЩЕННЫМИ ВЫВОДАМИ ПО УРОКАМ ДЛЯ СОВЕЩАНИЯ ПО РЕЗУЛЬТАТАМ КОНТРОЛЯ</a:t>
            </a:r>
            <a:endParaRPr lang="ru-RU" sz="1400" dirty="0">
              <a:solidFill>
                <a:srgbClr val="002060"/>
              </a:solidFill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Стрелка вниз 16"/>
          <p:cNvSpPr/>
          <p:nvPr/>
        </p:nvSpPr>
        <p:spPr>
          <a:xfrm>
            <a:off x="5603885" y="2025229"/>
            <a:ext cx="484632" cy="255952"/>
          </a:xfrm>
          <a:prstGeom prst="down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>
            <a:off x="5681013" y="2973485"/>
            <a:ext cx="484632" cy="255952"/>
          </a:xfrm>
          <a:prstGeom prst="down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>
            <a:off x="5737482" y="3926462"/>
            <a:ext cx="484632" cy="255952"/>
          </a:xfrm>
          <a:prstGeom prst="down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>
            <a:off x="5737482" y="4773174"/>
            <a:ext cx="484632" cy="255952"/>
          </a:xfrm>
          <a:prstGeom prst="down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верх 22"/>
          <p:cNvSpPr/>
          <p:nvPr/>
        </p:nvSpPr>
        <p:spPr>
          <a:xfrm rot="7785173">
            <a:off x="1951610" y="526700"/>
            <a:ext cx="499774" cy="953022"/>
          </a:xfrm>
          <a:prstGeom prst="up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верх 23"/>
          <p:cNvSpPr/>
          <p:nvPr/>
        </p:nvSpPr>
        <p:spPr>
          <a:xfrm rot="13573767">
            <a:off x="9878840" y="533421"/>
            <a:ext cx="499774" cy="953022"/>
          </a:xfrm>
          <a:prstGeom prst="up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150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4590" y="60849"/>
            <a:ext cx="917751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9525">
                  <a:solidFill>
                    <a:srgbClr val="000099"/>
                  </a:solidFill>
                  <a:prstDash val="solid"/>
                </a:ln>
                <a:solidFill>
                  <a:srgbClr val="000099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ОПРЕДЕЛЕНИЕ ЗАДАЧ  ПОСЕЩЕНИЯ УРОКА</a:t>
            </a:r>
            <a:endParaRPr lang="ru-RU" sz="2800" b="1" cap="none" spc="0" dirty="0">
              <a:ln w="9525">
                <a:solidFill>
                  <a:srgbClr val="000099"/>
                </a:solidFill>
                <a:prstDash val="solid"/>
              </a:ln>
              <a:solidFill>
                <a:srgbClr val="000099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19781" y="996041"/>
            <a:ext cx="5747657" cy="1404257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ЦЕЛЬ: </a:t>
            </a:r>
            <a:r>
              <a:rPr lang="ru-RU" sz="1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АНАЛИЗ ПРИЕМОВ И ФОРМ ОРГАНИЗАЦИИ УЧЕБНО_ВОСПИТАТЕЛЬНОГО ПРОЦЕССА В ПЕРИОД АДАПТАЦИИ 5-КЛАССНИКОВ К ОБУЧЕНИЮ НА УРОВНЕ ОСНОВНОГО ОБЩЕГО ОБРАЗОВАНИЯ С ПОЗИЦИИ ПРИНЦИПОВ ПРЕЕМСТВЕННОСТИ</a:t>
            </a:r>
            <a:endParaRPr lang="ru-RU" sz="14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127421" y="976993"/>
            <a:ext cx="4710793" cy="1398813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ЗАДАЧА: </a:t>
            </a:r>
            <a:r>
              <a:rPr lang="ru-RU" sz="1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ОЦЕНИТЬ СТЕПЕНЬ ОВЛАДЕНИЯ УЧИТЕЛЯМИ СИСТЕМНО - ДЕЯТЕЛЬНОСТНЫМ ПОДХОДОМ К ОРГАНИЗАЦИИ УРОКА И СООТВЕТСТВИЕ УРОКА АДАПТАЦИОННОМУ ПЕРИОДУ</a:t>
            </a:r>
            <a:endParaRPr lang="ru-RU" sz="14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19781" y="2771064"/>
            <a:ext cx="5747657" cy="1076000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ЦЕЛЬ: </a:t>
            </a:r>
            <a:r>
              <a:rPr lang="ru-RU" sz="16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АНАЛИЗ РАБОТЫ УЧИТЕЛЯ ПО РАЗВИТИЮ МАТЕМАТИЧЕСКОЙ </a:t>
            </a:r>
          </a:p>
          <a:p>
            <a:pPr algn="just"/>
            <a:r>
              <a:rPr lang="ru-RU" sz="16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И ЕСТЕСТВЕННОНАУЧНОЙ ГРАМОТНОСТИ</a:t>
            </a:r>
            <a:endParaRPr lang="ru-RU" sz="16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251245" y="2806960"/>
            <a:ext cx="4612821" cy="1004207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algn="just"/>
            <a:r>
              <a:rPr lang="ru-RU" sz="14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ЗАДАЧА: </a:t>
            </a:r>
            <a:r>
              <a:rPr lang="ru-RU" sz="1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ПРОАНАЛИЗИРОВАТЬ ПРИЕМЫ РАЗВИТИЯ </a:t>
            </a:r>
            <a:r>
              <a:rPr lang="ru-RU" sz="1400" dirty="0">
                <a:solidFill>
                  <a:srgbClr val="002060"/>
                </a:solidFill>
                <a:latin typeface="Arial Black" panose="020B0A04020102020204" pitchFamily="34" charset="0"/>
              </a:rPr>
              <a:t>МАТЕМАТИЧЕСКОЙ </a:t>
            </a:r>
          </a:p>
          <a:p>
            <a:pPr algn="just"/>
            <a:r>
              <a:rPr lang="ru-RU" sz="1400" dirty="0">
                <a:solidFill>
                  <a:srgbClr val="002060"/>
                </a:solidFill>
                <a:latin typeface="Arial Black" panose="020B0A04020102020204" pitchFamily="34" charset="0"/>
              </a:rPr>
              <a:t>И ЕСТЕСТВЕННОНАУЧНОЙ </a:t>
            </a:r>
            <a:r>
              <a:rPr lang="ru-RU" sz="1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ГРАМОТНОСТИ НА УРОКЕ</a:t>
            </a:r>
            <a:endParaRPr lang="ru-RU" sz="14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50735" y="4272643"/>
            <a:ext cx="5747657" cy="914400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>
                <a:solidFill>
                  <a:srgbClr val="C00000"/>
                </a:solidFill>
                <a:latin typeface="Arial Black" panose="020B0A04020102020204" pitchFamily="34" charset="0"/>
              </a:rPr>
              <a:t>ЦЕЛЬ</a:t>
            </a:r>
            <a:r>
              <a:rPr lang="ru-RU" sz="16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: </a:t>
            </a:r>
            <a:r>
              <a:rPr lang="ru-RU" sz="16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АНАЛИЗ ПРИЕМОВ ФОРМИРОВАНИЯ ПРЕДМЕТНЫХ И МЕТАПРЕДМЕТНЫХ КОМПЕТЕНЦИЙ ОБУЧАЮЩИХСЯ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251245" y="4272643"/>
            <a:ext cx="4586969" cy="914400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sz="1400" dirty="0">
                <a:solidFill>
                  <a:srgbClr val="C00000"/>
                </a:solidFill>
                <a:latin typeface="Arial Black" panose="020B0A04020102020204" pitchFamily="34" charset="0"/>
              </a:rPr>
              <a:t>ЗАДАЧА: </a:t>
            </a:r>
            <a:r>
              <a:rPr lang="ru-RU" sz="1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ПРОАНАЛИЗИРОВАТЬ ОРГАНИЗАЦИЮ УРОКА С ПОЗИЦИИ ФОРМИРОВАНИЯ ПРЕДМЕТНЫХ И МЕТАПРЕДМЕТНЫХ КОМПЕТЕНЦИЙ</a:t>
            </a:r>
            <a:endParaRPr lang="ru-RU" sz="14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Двойная стрелка влево/вправо 8"/>
          <p:cNvSpPr/>
          <p:nvPr/>
        </p:nvSpPr>
        <p:spPr>
          <a:xfrm>
            <a:off x="6167438" y="1477735"/>
            <a:ext cx="959983" cy="377891"/>
          </a:xfrm>
          <a:prstGeom prst="leftRigh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Двойная стрелка влево/вправо 9"/>
          <p:cNvSpPr/>
          <p:nvPr/>
        </p:nvSpPr>
        <p:spPr>
          <a:xfrm>
            <a:off x="6229350" y="3080526"/>
            <a:ext cx="959983" cy="377891"/>
          </a:xfrm>
          <a:prstGeom prst="leftRigh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Двойная стрелка влево/вправо 10"/>
          <p:cNvSpPr/>
          <p:nvPr/>
        </p:nvSpPr>
        <p:spPr>
          <a:xfrm>
            <a:off x="6229349" y="4540898"/>
            <a:ext cx="959983" cy="377891"/>
          </a:xfrm>
          <a:prstGeom prst="leftRigh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1156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Выгнутая вверх стрелка 13"/>
          <p:cNvSpPr/>
          <p:nvPr/>
        </p:nvSpPr>
        <p:spPr>
          <a:xfrm rot="3570513">
            <a:off x="9775068" y="4342650"/>
            <a:ext cx="1270149" cy="547697"/>
          </a:xfrm>
          <a:prstGeom prst="curvedDownArrow">
            <a:avLst/>
          </a:prstGeom>
          <a:solidFill>
            <a:srgbClr val="33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Выгнутая вверх стрелка 11"/>
          <p:cNvSpPr/>
          <p:nvPr/>
        </p:nvSpPr>
        <p:spPr>
          <a:xfrm rot="13381348">
            <a:off x="1358596" y="4156840"/>
            <a:ext cx="1216152" cy="514710"/>
          </a:xfrm>
          <a:prstGeom prst="curvedDownArrow">
            <a:avLst/>
          </a:prstGeom>
          <a:solidFill>
            <a:srgbClr val="33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38708" y="292961"/>
            <a:ext cx="1085745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 smtClean="0">
                <a:ln w="12700">
                  <a:solidFill>
                    <a:srgbClr val="000099"/>
                  </a:solidFill>
                  <a:prstDash val="solid"/>
                </a:ln>
                <a:solidFill>
                  <a:srgbClr val="003399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Arial Black" panose="020B0A04020102020204" pitchFamily="34" charset="0"/>
                <a:ea typeface="Times New Roman" panose="02020603050405020304" pitchFamily="18" charset="0"/>
              </a:rPr>
              <a:t>II </a:t>
            </a:r>
            <a:r>
              <a:rPr lang="ru-RU" sz="2800" b="1" cap="none" spc="0" dirty="0" smtClean="0">
                <a:ln w="12700">
                  <a:solidFill>
                    <a:srgbClr val="000099"/>
                  </a:solidFill>
                  <a:prstDash val="solid"/>
                </a:ln>
                <a:solidFill>
                  <a:srgbClr val="003399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Arial Black" panose="020B0A04020102020204" pitchFamily="34" charset="0"/>
                <a:ea typeface="Times New Roman" panose="02020603050405020304" pitchFamily="18" charset="0"/>
              </a:rPr>
              <a:t>ЭТАП. ПОСЕЩЕНИЕ УРОКА, ФИКСАЦИЯ ЕГО ХОДА</a:t>
            </a:r>
            <a:endParaRPr lang="ru-RU" sz="2800" b="1" cap="none" spc="0" dirty="0">
              <a:ln w="12700">
                <a:solidFill>
                  <a:srgbClr val="000099"/>
                </a:solidFill>
                <a:prstDash val="solid"/>
              </a:ln>
              <a:solidFill>
                <a:srgbClr val="003399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Arial Black" panose="020B0A04020102020204" pitchFamily="34" charset="0"/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138492192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8062450" y="1249274"/>
            <a:ext cx="3677266" cy="1277273"/>
          </a:xfrm>
          <a:prstGeom prst="rect">
            <a:avLst/>
          </a:prstGeom>
          <a:ln w="28575">
            <a:solidFill>
              <a:srgbClr val="000099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100" dirty="0" smtClean="0">
                <a:solidFill>
                  <a:srgbClr val="003399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ИСПОЛЬЗУЕТСЯ:</a:t>
            </a:r>
            <a:endParaRPr lang="ru-RU" sz="1100" dirty="0" smtClean="0">
              <a:solidFill>
                <a:srgbClr val="003399"/>
              </a:solidFill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100" dirty="0" smtClean="0">
                <a:solidFill>
                  <a:srgbClr val="003399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100" dirty="0" smtClean="0">
                <a:solidFill>
                  <a:srgbClr val="003399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ЗНАКОМСТВЕ С РАБОТОЙ НОВОГО УЧИТЕЛЯ;</a:t>
            </a:r>
            <a:endParaRPr lang="ru-RU" sz="1100" dirty="0" smtClean="0">
              <a:solidFill>
                <a:srgbClr val="003399"/>
              </a:solidFill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100" dirty="0" smtClean="0">
                <a:solidFill>
                  <a:srgbClr val="003399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ИЗУЧЕНИИ И ОБОБЩЕНИИ ИНТЕРЕСНОГО ПЕДАГОГИЧЕСКОГО ОПЫТА;</a:t>
            </a:r>
            <a:endParaRPr lang="ru-RU" sz="1100" dirty="0" smtClean="0">
              <a:solidFill>
                <a:srgbClr val="003399"/>
              </a:solidFill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100" dirty="0" smtClean="0">
                <a:solidFill>
                  <a:srgbClr val="003399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-НЕОБХОДИМОСТИ ОКАЗАНИЯ МЕТОДИЧЕСКОЙ ПОМОЩИ.</a:t>
            </a:r>
            <a:endParaRPr lang="ru-RU" sz="1100" dirty="0">
              <a:solidFill>
                <a:srgbClr val="003399"/>
              </a:solidFill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495071" y="5219027"/>
            <a:ext cx="3696929" cy="769441"/>
          </a:xfrm>
          <a:prstGeom prst="rect">
            <a:avLst/>
          </a:prstGeom>
          <a:ln w="28575">
            <a:solidFill>
              <a:srgbClr val="000099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rgbClr val="000099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ПРОИЗВОДИТСЯ ПРИ НАБЛЮДЕНИИ ЗА КАКОЙ-ЛИБО ОДНОЙ СТОРОНОЙ УРОКА С УСЛОВИЕМ КРАТКОЙ ФИКСАЦИИ СОДЕРЖАНИЯ ВСЕГО УРОКА</a:t>
            </a:r>
            <a:endParaRPr lang="ru-RU" sz="1100" dirty="0">
              <a:solidFill>
                <a:srgbClr val="000099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7316" y="2959640"/>
            <a:ext cx="3313471" cy="938719"/>
          </a:xfrm>
          <a:prstGeom prst="rect">
            <a:avLst/>
          </a:prstGeom>
          <a:ln w="28575">
            <a:solidFill>
              <a:srgbClr val="000099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rgbClr val="000099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ОСУЩЕСТВЛЯЕТСЯ ПОСЛЕ ДЛИТЕЛЬНОГО ИЗУЧЕНИЯ СИСТЕМЫ РАБОТЫ УЧИТЕЛЯ С ЦЕЛЬЮ ПРОВЕРКИ РЕАЛИЗАЦИИ ДАННЫХ ЕМУ РЕКОМЕНДАЦИЙ</a:t>
            </a:r>
            <a:endParaRPr lang="ru-RU" sz="1100" dirty="0">
              <a:solidFill>
                <a:srgbClr val="000099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Выгнутая вверх стрелка 12"/>
          <p:cNvSpPr/>
          <p:nvPr/>
        </p:nvSpPr>
        <p:spPr>
          <a:xfrm>
            <a:off x="6735094" y="816180"/>
            <a:ext cx="1425679" cy="433093"/>
          </a:xfrm>
          <a:prstGeom prst="curvedDownArrow">
            <a:avLst/>
          </a:prstGeom>
          <a:solidFill>
            <a:srgbClr val="33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163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627632" y="103400"/>
            <a:ext cx="5243743" cy="52322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0099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Arial Black" panose="020B0A04020102020204" pitchFamily="34" charset="0"/>
                <a:ea typeface="Times New Roman" panose="02020603050405020304" pitchFamily="18" charset="0"/>
              </a:rPr>
              <a:t>III</a:t>
            </a:r>
            <a:r>
              <a:rPr lang="ru-RU" sz="28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0099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Arial Black" panose="020B0A04020102020204" pitchFamily="34" charset="0"/>
                <a:ea typeface="Times New Roman" panose="02020603050405020304" pitchFamily="18" charset="0"/>
              </a:rPr>
              <a:t> ЭТАП. АНАЛИЗ УРОКА</a:t>
            </a:r>
            <a:endParaRPr lang="ru-RU" sz="28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rgbClr val="000099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852162" y="1886139"/>
            <a:ext cx="4390950" cy="914400"/>
          </a:xfrm>
          <a:prstGeom prst="rect">
            <a:avLst/>
          </a:prstGeom>
          <a:solidFill>
            <a:srgbClr val="000099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САМОАНАЛИЗ УРОКА УЧИТЕЛЕМ</a:t>
            </a:r>
            <a:endParaRPr lang="ru-RU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773617" y="3047131"/>
            <a:ext cx="4425502" cy="914400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АНАЛИЗ УРОКА ПОСЕЩАЮЩИМ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717195" y="4217863"/>
            <a:ext cx="4226089" cy="1384995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solidFill>
                  <a:srgbClr val="C00000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РАЗВЕРНУТЫЙ ПЕДАГОГИЧЕСКИЙ АНАЛИЗ УРОКА  </a:t>
            </a:r>
            <a:r>
              <a:rPr lang="ru-RU" sz="1400" dirty="0" smtClean="0">
                <a:solidFill>
                  <a:srgbClr val="002060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ДЕТАЛЬНОЕ ВЫДЕЛЕНИЕ И ОБСУЖДЕНИЕ ВСЕХ МОМЕНТОВ УРОКА КАК ЕДИНОГО ЦЕЛОГО: ОПРЕДЕЛЕНИЕ ВОСПИТАТЕЛЬНЫХ, ДИДАКТИЧЕСКИХ, ПСИХОЛОГИЧЕСКИХ, САНИТАРНО-ГИГИЕНИЧЕСКИХ ТРЕБОВАНИЙ К УРОКУ </a:t>
            </a:r>
            <a:endParaRPr lang="ru-RU" sz="1400" dirty="0">
              <a:solidFill>
                <a:srgbClr val="00206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314950" y="5731454"/>
            <a:ext cx="3704976" cy="830997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rgbClr val="C00000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КРАТКИЙ АНАЛИЗ УРОКА </a:t>
            </a:r>
            <a:r>
              <a:rPr lang="ru-RU" sz="1600" dirty="0" smtClean="0">
                <a:solidFill>
                  <a:srgbClr val="002060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ТРЕБУЕТ ОБЪЕКТИВНОГО ИЗЛОЖЕНИЯ ПРЕДЛОЖЕНИЙ И РЕКОМЕНДАЦИЙ </a:t>
            </a:r>
            <a:endParaRPr lang="ru-RU" sz="1600" dirty="0">
              <a:solidFill>
                <a:srgbClr val="00206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5850" y="4205248"/>
            <a:ext cx="4372493" cy="1323439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190500">
              <a:lnSpc>
                <a:spcPts val="1575"/>
              </a:lnSpc>
            </a:pPr>
            <a:r>
              <a:rPr lang="ru-RU" sz="1400" dirty="0" smtClean="0">
                <a:solidFill>
                  <a:srgbClr val="C00000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АСПЕКТНЫЙ АНАЛИЗ </a:t>
            </a:r>
            <a:r>
              <a:rPr lang="ru-RU" sz="1400" dirty="0" smtClean="0">
                <a:solidFill>
                  <a:srgbClr val="002060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НАПРАВЛЕН НА ИЗУЧЕНИЕ КАКОГО-ЛИБО ОДНОГО АСПЕКТА УРОКА (</a:t>
            </a:r>
            <a:r>
              <a:rPr lang="ru-RU" sz="1400" dirty="0" smtClean="0">
                <a:solidFill>
                  <a:srgbClr val="003399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ИСПОЛЬЗОВАНИЯ СРЕДСТВ НАГЛЯДНОСТИ ДЛЯ РАЗВИТИЯ ПОЗНАВАТЕЛЬНОЙ АКТИВНОСТИ УЧАЩИХСЯ;   СИСТЕМЫ РАБОТЫ УЧИТЕЛЯ ПРИ ПРОВЕРКЕ ДОМАШНЕГО ЗАДАНИЯ; ИСПОЛЬЗОВАНИЯ УЧИТЕЛЕМ ГРУППОВОЙ РАБОТЫ УЧАЩИХСЯ НА УРОКЕ</a:t>
            </a:r>
            <a:r>
              <a:rPr lang="ru-RU" sz="1400" dirty="0" smtClean="0">
                <a:solidFill>
                  <a:srgbClr val="002060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400" dirty="0">
              <a:solidFill>
                <a:srgbClr val="002060"/>
              </a:solidFill>
              <a:effectLst/>
              <a:latin typeface="Franklin Gothic Demi Cond" panose="020B07060304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 flipH="1">
            <a:off x="2657088" y="3371496"/>
            <a:ext cx="86887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H="1">
            <a:off x="8243112" y="3385905"/>
            <a:ext cx="86887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2657088" y="3385905"/>
            <a:ext cx="0" cy="831958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9111984" y="3408074"/>
            <a:ext cx="0" cy="831958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6145091" y="4002480"/>
            <a:ext cx="0" cy="172897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1378561" y="689867"/>
            <a:ext cx="9577754" cy="1046440"/>
          </a:xfrm>
          <a:prstGeom prst="rect">
            <a:avLst/>
          </a:prstGeom>
          <a:solidFill>
            <a:srgbClr val="FFFFFF"/>
          </a:solidFill>
          <a:ln w="38100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600" dirty="0">
                <a:solidFill>
                  <a:srgbClr val="00206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ПОД ПЕДАГОГИЧЕСКИМ АНАЛИЗОМ ПОНИМАЕТСЯ ФУНКЦИЯ УПРАВЛЕНИЯ ПО ИЗУЧЕНИЮ ТЕНДЕНЦИИ РАЗВИТИЯ НА ОБЪЕКТИВНУЮ ОЦЕНКУ РЕЗУЛЬТАТОВ ПЕДАГОГИЧЕСКОГО ПРОЦЕССА И УПОРЯДОЧЕНИЮ СИСТЕМЫ ИЛИ ПЕРЕВОДА ЕЕ В БОЛЕЕ ВЫСОКОКАЧЕСТВЕННОЕ СОСТОЯНИЕ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69875" algn="just">
              <a:spcAft>
                <a:spcPts val="0"/>
              </a:spcAft>
            </a:pPr>
            <a:r>
              <a:rPr lang="ru-RU" sz="1400" dirty="0">
                <a:solidFill>
                  <a:srgbClr val="00206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8259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98446" y="266874"/>
            <a:ext cx="84641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800" b="1" dirty="0" smtClean="0">
                <a:ln w="12700">
                  <a:solidFill>
                    <a:srgbClr val="052F61"/>
                  </a:solidFill>
                  <a:prstDash val="solid"/>
                </a:ln>
                <a:solidFill>
                  <a:srgbClr val="000099"/>
                </a:solidFill>
                <a:effectLst>
                  <a:outerShdw dist="38100" dir="2640000" algn="bl" rotWithShape="0">
                    <a:srgbClr val="052F61"/>
                  </a:outerShdw>
                </a:effectLst>
                <a:latin typeface="Arial Black" panose="020B0A04020102020204" pitchFamily="34" charset="0"/>
                <a:ea typeface="Times New Roman" panose="02020603050405020304" pitchFamily="18" charset="0"/>
              </a:rPr>
              <a:t>ПОСТРОЕНИЕ МОДЕЛИ АНАЛИЗА </a:t>
            </a:r>
            <a:r>
              <a:rPr lang="ru-RU" sz="2800" b="1" dirty="0">
                <a:ln w="12700">
                  <a:solidFill>
                    <a:srgbClr val="052F61"/>
                  </a:solidFill>
                  <a:prstDash val="solid"/>
                </a:ln>
                <a:solidFill>
                  <a:srgbClr val="000099"/>
                </a:solidFill>
                <a:effectLst>
                  <a:outerShdw dist="38100" dir="2640000" algn="bl" rotWithShape="0">
                    <a:srgbClr val="052F61"/>
                  </a:outerShdw>
                </a:effectLst>
                <a:latin typeface="Arial Black" panose="020B0A04020102020204" pitchFamily="34" charset="0"/>
                <a:ea typeface="Times New Roman" panose="02020603050405020304" pitchFamily="18" charset="0"/>
              </a:rPr>
              <a:t>УРОКА</a:t>
            </a:r>
            <a:endParaRPr lang="ru-RU" sz="2800" b="1" dirty="0">
              <a:ln w="12700">
                <a:solidFill>
                  <a:srgbClr val="052F61"/>
                </a:solidFill>
                <a:prstDash val="solid"/>
              </a:ln>
              <a:solidFill>
                <a:srgbClr val="000099"/>
              </a:solidFill>
              <a:effectLst>
                <a:outerShdw dist="38100" dir="2640000" algn="bl" rotWithShape="0">
                  <a:srgbClr val="052F61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8" name="Стрелка вверх 17"/>
          <p:cNvSpPr/>
          <p:nvPr/>
        </p:nvSpPr>
        <p:spPr>
          <a:xfrm>
            <a:off x="3805083" y="1415845"/>
            <a:ext cx="226144" cy="4109884"/>
          </a:xfrm>
          <a:prstGeom prst="up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верх 18"/>
          <p:cNvSpPr/>
          <p:nvPr/>
        </p:nvSpPr>
        <p:spPr>
          <a:xfrm rot="3344332">
            <a:off x="5644835" y="1933981"/>
            <a:ext cx="237072" cy="4577375"/>
          </a:xfrm>
          <a:prstGeom prst="up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верх 19"/>
          <p:cNvSpPr/>
          <p:nvPr/>
        </p:nvSpPr>
        <p:spPr>
          <a:xfrm rot="5400000">
            <a:off x="6048901" y="3201866"/>
            <a:ext cx="237072" cy="4577375"/>
          </a:xfrm>
          <a:prstGeom prst="upArrow">
            <a:avLst/>
          </a:prstGeom>
          <a:solidFill>
            <a:srgbClr val="0000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 rot="16200000">
            <a:off x="1074865" y="3042249"/>
            <a:ext cx="4591665" cy="8079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875" algn="just">
              <a:lnSpc>
                <a:spcPct val="150000"/>
              </a:lnSpc>
              <a:spcAft>
                <a:spcPts val="0"/>
              </a:spcAft>
            </a:pPr>
            <a:r>
              <a:rPr lang="ru-RU" sz="1100" dirty="0">
                <a:solidFill>
                  <a:srgbClr val="00339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indent="269875" algn="just">
              <a:lnSpc>
                <a:spcPct val="150000"/>
              </a:lnSpc>
              <a:spcAft>
                <a:spcPts val="0"/>
              </a:spcAft>
            </a:pP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Franklin Gothic Demi Cond" panose="020B07060304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СТРУКТУРНЫЕ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  <a:latin typeface="Franklin Gothic Demi Cond" panose="020B07060304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Franklin Gothic Demi Cond" panose="020B07060304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ЭЛЕМЕНТЫ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Franklin Gothic Demi Cond" panose="020B07060304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СИСТЕМЫ</a:t>
            </a:r>
            <a:endParaRPr lang="ru-RU" dirty="0">
              <a:solidFill>
                <a:schemeClr val="accent4">
                  <a:lumMod val="75000"/>
                </a:schemeClr>
              </a:solidFill>
              <a:effectLst/>
              <a:latin typeface="Franklin Gothic Demi Cond" panose="020B07060304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 rot="19504801">
            <a:off x="4138187" y="3186411"/>
            <a:ext cx="377162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875" algn="just">
              <a:lnSpc>
                <a:spcPct val="150000"/>
              </a:lnSpc>
              <a:spcAft>
                <a:spcPts val="0"/>
              </a:spcAft>
            </a:pPr>
            <a:r>
              <a:rPr lang="ru-RU" sz="2000" dirty="0">
                <a:solidFill>
                  <a:srgbClr val="C00000"/>
                </a:solidFill>
                <a:latin typeface="Franklin Gothic Demi Cond" panose="020B07060304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ЭЛЕМЕНТЫ СОДЕРЖАНИЯ</a:t>
            </a:r>
            <a:endParaRPr lang="ru-RU" sz="2000" dirty="0">
              <a:solidFill>
                <a:srgbClr val="C00000"/>
              </a:solidFill>
              <a:effectLst/>
              <a:latin typeface="Franklin Gothic Demi Cond" panose="020B07060304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329239" y="5525729"/>
            <a:ext cx="403122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875" algn="just">
              <a:lnSpc>
                <a:spcPct val="150000"/>
              </a:lnSpc>
              <a:spcAft>
                <a:spcPts val="0"/>
              </a:spcAft>
            </a:pPr>
            <a:r>
              <a:rPr lang="ru-RU" sz="2000" dirty="0">
                <a:solidFill>
                  <a:srgbClr val="002060"/>
                </a:solidFill>
                <a:latin typeface="Franklin Gothic Demi Cond" panose="020B07060304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ВИДЫ ДЕЯТЕЛЬНОСТИ</a:t>
            </a:r>
            <a:endParaRPr lang="ru-RU" sz="2000" dirty="0">
              <a:solidFill>
                <a:srgbClr val="002060"/>
              </a:solidFill>
              <a:effectLst/>
              <a:latin typeface="Franklin Gothic Demi Cond" panose="020B07060304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7" r="10117"/>
          <a:stretch/>
        </p:blipFill>
        <p:spPr>
          <a:xfrm>
            <a:off x="9851669" y="1150372"/>
            <a:ext cx="1648655" cy="2408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948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Прямая со стрелкой 20"/>
          <p:cNvCxnSpPr>
            <a:endCxn id="9" idx="0"/>
          </p:cNvCxnSpPr>
          <p:nvPr/>
        </p:nvCxnSpPr>
        <p:spPr>
          <a:xfrm>
            <a:off x="5663381" y="1998674"/>
            <a:ext cx="3298722" cy="181894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>
            <a:off x="3244645" y="1998674"/>
            <a:ext cx="2389239" cy="181894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5732207" y="1926984"/>
            <a:ext cx="3637935" cy="45233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-1" y="263464"/>
            <a:ext cx="1229032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0099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Arial Black" panose="020B0A04020102020204" pitchFamily="34" charset="0"/>
                <a:ea typeface="Times New Roman" panose="02020603050405020304" pitchFamily="18" charset="0"/>
              </a:rPr>
              <a:t>4 ЭТАП. РЕКОМЕНДАЦИИ УЧИТЕЛЮ ПО СОВЕРШЕНСТВОВАНИЮ </a:t>
            </a:r>
          </a:p>
          <a:p>
            <a:pPr algn="ctr"/>
            <a:r>
              <a:rPr lang="ru-RU" sz="20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0099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Arial Black" panose="020B0A04020102020204" pitchFamily="34" charset="0"/>
                <a:ea typeface="Times New Roman" panose="02020603050405020304" pitchFamily="18" charset="0"/>
              </a:rPr>
              <a:t>ОБРАЗОВАТЕЛЬНОГО ПРОЦЕССА</a:t>
            </a:r>
            <a:endParaRPr lang="ru-RU" sz="20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rgbClr val="000099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68130" y="1349744"/>
            <a:ext cx="8112377" cy="648930"/>
          </a:xfrm>
          <a:prstGeom prst="rect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indent="269875" algn="ctr">
              <a:spcAft>
                <a:spcPts val="0"/>
              </a:spcAft>
            </a:pPr>
            <a:r>
              <a:rPr lang="ru-RU" b="1" dirty="0" smtClean="0">
                <a:solidFill>
                  <a:srgbClr val="FFFFFF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ЭЛЕМЕНТЫ ИТОГОВОГО ОЦЕНОЧНОГО СУЖДЕНИЯ:</a:t>
            </a:r>
            <a:endParaRPr lang="ru-RU" sz="2400" dirty="0">
              <a:solidFill>
                <a:srgbClr val="FFFFFF"/>
              </a:solidFill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046838" y="2453341"/>
            <a:ext cx="5909187" cy="9144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indent="269875" algn="ctr">
              <a:spcAft>
                <a:spcPts val="0"/>
              </a:spcAft>
            </a:pPr>
            <a:r>
              <a:rPr lang="ru-RU" sz="1600" dirty="0" smtClean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АРГУМЕНТИРОВАННАЯ ХАРАКТЕРИСТИКА ДОСТОИНСТВ УРОКА: ЭЛЕМЕНТЫ ТВОРЧЕСТВА, НАХОДКИ, РЕЗУЛЬТАТИВНОСТЬ</a:t>
            </a:r>
            <a:endParaRPr lang="ru-RU" sz="16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428568" y="5314319"/>
            <a:ext cx="8288593" cy="9144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indent="269875" algn="just">
              <a:spcAft>
                <a:spcPts val="0"/>
              </a:spcAft>
            </a:pPr>
            <a:r>
              <a:rPr lang="ru-RU" sz="1600" dirty="0" smtClean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РЕКОМЕНДАЦИИ ПО САМООБРАЗОВАНИЮ НА ОСНОВЕ ВЫВОДОВ И ПРЕДЛОЖЕНИЙ, ОПРЕДЕЛЕНИЕ СРОКОВ ПОВТОРНОГО АНАЛИЗА</a:t>
            </a:r>
            <a:endParaRPr lang="ru-RU" sz="1600" dirty="0">
              <a:solidFill>
                <a:srgbClr val="002060"/>
              </a:solidFill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046838" y="3817622"/>
            <a:ext cx="5830529" cy="9144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dirty="0" smtClean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4. НЕДОСТАТКИ УРОКА, ДИАГНОСТИКА ПРИЧИН НЕДОСТАТКОВ, КОНКРЕТНЫЕ ПРЕДЛОЖЕНИЯ ПО ИХ УСТРАНЕНИЮ</a:t>
            </a:r>
            <a:endParaRPr lang="ru-RU" sz="15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33532" y="3883830"/>
            <a:ext cx="4542504" cy="9144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2. ОБЩАЯ ОЦЕНКА ДОСТИЖЕНИЯ ПОСТАВЛЕННОЙ НА УРОКЕ ЦЕЛИ</a:t>
            </a:r>
            <a:endParaRPr lang="ru-RU" sz="16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33532" y="2453341"/>
            <a:ext cx="4542504" cy="9144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1. ОЦЕНКА САМОАНАЛИЗА УРОКА УЧИТЕЛЕМ</a:t>
            </a:r>
            <a:endParaRPr lang="ru-RU" sz="16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 flipH="1">
            <a:off x="3342968" y="1998674"/>
            <a:ext cx="1828800" cy="37839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5633884" y="1998674"/>
            <a:ext cx="29497" cy="3315645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4088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34110" y="76940"/>
            <a:ext cx="8343951" cy="646331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0099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Arial Black" panose="020B0A04020102020204" pitchFamily="34" charset="0"/>
              </a:rPr>
              <a:t>КАЧЕСТВНННЫЕ ПОКАЗАТЕЛИ</a:t>
            </a:r>
            <a:endParaRPr lang="ru-RU" sz="36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rgbClr val="000099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Arial Black" panose="020B0A04020102020204" pitchFamily="34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779791207"/>
              </p:ext>
            </p:extLst>
          </p:nvPr>
        </p:nvGraphicFramePr>
        <p:xfrm>
          <a:off x="6006078" y="723271"/>
          <a:ext cx="5691243" cy="27582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922375028"/>
              </p:ext>
            </p:extLst>
          </p:nvPr>
        </p:nvGraphicFramePr>
        <p:xfrm>
          <a:off x="281376" y="709123"/>
          <a:ext cx="5277990" cy="27057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404" y="3566651"/>
            <a:ext cx="5383480" cy="317827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3445" y="2586923"/>
            <a:ext cx="1504336" cy="1329800"/>
          </a:xfrm>
          <a:prstGeom prst="rect">
            <a:avLst/>
          </a:prstGeom>
        </p:spPr>
      </p:pic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486440330"/>
              </p:ext>
            </p:extLst>
          </p:nvPr>
        </p:nvGraphicFramePr>
        <p:xfrm>
          <a:off x="5914422" y="3677265"/>
          <a:ext cx="5894120" cy="29791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10" name="Рисунок 9" descr="K:\ФОТО 2019\Новая папка\IMG_20190521_170150.jpg"/>
          <p:cNvPicPr/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72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40" r="4413" b="750"/>
          <a:stretch/>
        </p:blipFill>
        <p:spPr bwMode="auto">
          <a:xfrm>
            <a:off x="9488128" y="4015240"/>
            <a:ext cx="1920973" cy="13925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58500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69342" y="27244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sz="3600" b="1" dirty="0" smtClean="0">
                <a:ln w="12700">
                  <a:solidFill>
                    <a:srgbClr val="052F61"/>
                  </a:solidFill>
                  <a:prstDash val="solid"/>
                </a:ln>
                <a:solidFill>
                  <a:srgbClr val="000099"/>
                </a:solidFill>
                <a:effectLst>
                  <a:outerShdw dist="38100" dir="2640000" algn="bl" rotWithShape="0">
                    <a:srgbClr val="052F61"/>
                  </a:outerShdw>
                </a:effectLst>
                <a:latin typeface="Arial Black" panose="020B0A04020102020204" pitchFamily="34" charset="0"/>
              </a:rPr>
              <a:t>ИНТЕРНЕТ - РЕСУРСЫ</a:t>
            </a:r>
            <a:endParaRPr lang="ru-RU" sz="3600" b="1" dirty="0">
              <a:ln w="12700">
                <a:solidFill>
                  <a:srgbClr val="052F61"/>
                </a:solidFill>
                <a:prstDash val="solid"/>
              </a:ln>
              <a:solidFill>
                <a:srgbClr val="000099"/>
              </a:solidFill>
              <a:effectLst>
                <a:outerShdw dist="38100" dir="2640000" algn="bl" rotWithShape="0">
                  <a:srgbClr val="052F61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9644" y="918779"/>
            <a:ext cx="11395587" cy="5650778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u="sng" dirty="0" smtClean="0">
                <a:solidFill>
                  <a:srgbClr val="333333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https://znanio.ru/media/vse-materialy-po-analizu-uroka-i-poseschennogo-meropriyatiya-2517232</a:t>
            </a:r>
            <a:endParaRPr lang="ru-RU" dirty="0" smtClean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u="sng" dirty="0" smtClean="0">
                <a:solidFill>
                  <a:srgbClr val="333333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https://урок.рф/library/metodicheskie_rekomendatcii_dlya_posesheniya_zanyatiya_125304.html</a:t>
            </a:r>
            <a:endParaRPr lang="ru-RU" dirty="0" smtClean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u="sng" dirty="0" smtClean="0">
                <a:solidFill>
                  <a:srgbClr val="333333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https://upr.1sept.ru/article.php?ID=200701910</a:t>
            </a:r>
            <a:endParaRPr lang="ru-RU" dirty="0" smtClean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u="sng" dirty="0" smtClean="0">
                <a:solidFill>
                  <a:srgbClr val="333333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https://infopedia.su/19x9d73.html</a:t>
            </a:r>
            <a:endParaRPr lang="ru-RU" dirty="0" smtClean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u="sng" dirty="0" smtClean="0">
                <a:solidFill>
                  <a:srgbClr val="333333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http://43.ucoz.ru/FGOS/Metodichki/analiz_i_samoanaliz_uroka.pdf</a:t>
            </a:r>
            <a:endParaRPr lang="ru-RU" dirty="0" smtClean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u="sng" dirty="0" smtClean="0">
                <a:solidFill>
                  <a:srgbClr val="333333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https://www.informio.ru/publications/id241/Analiz-uroka</a:t>
            </a:r>
            <a:endParaRPr lang="ru-RU" dirty="0" smtClean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u="sng" dirty="0" smtClean="0">
                <a:solidFill>
                  <a:srgbClr val="333333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https://ped-kopilka.ru/sovremenyi-urok/analiz-uroka-vidy-analiza-uroka.html</a:t>
            </a:r>
            <a:endParaRPr lang="ru-RU" dirty="0" smtClean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u="sng" dirty="0" smtClean="0">
                <a:solidFill>
                  <a:srgbClr val="333333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https://pedagogru.ru/педагогический-анализ-урока/</a:t>
            </a:r>
            <a:endParaRPr lang="ru-RU" dirty="0" smtClean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u="sng" dirty="0" smtClean="0">
                <a:solidFill>
                  <a:srgbClr val="333333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https://intolimp.org/publication/liektsiia-dlia-piedaghoghov-piedaghoghichieskii-analiz.html</a:t>
            </a:r>
            <a:endParaRPr lang="ru-RU" dirty="0" smtClean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965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/>
      </p:transition>
    </mc:Choice>
    <mc:Fallback xmlns=""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383</TotalTime>
  <Words>547</Words>
  <Application>Microsoft Office PowerPoint</Application>
  <PresentationFormat>Широкоэкранный</PresentationFormat>
  <Paragraphs>103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2" baseType="lpstr">
      <vt:lpstr>Arial Black</vt:lpstr>
      <vt:lpstr>Calibri</vt:lpstr>
      <vt:lpstr>Century Gothic</vt:lpstr>
      <vt:lpstr>Franklin Gothic Demi</vt:lpstr>
      <vt:lpstr>Franklin Gothic Demi Cond</vt:lpstr>
      <vt:lpstr>MS Mincho</vt:lpstr>
      <vt:lpstr>Times New Roman</vt:lpstr>
      <vt:lpstr>Wingdings</vt:lpstr>
      <vt:lpstr>Wingdings 3</vt:lpstr>
      <vt:lpstr>Сектор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70</cp:revision>
  <dcterms:created xsi:type="dcterms:W3CDTF">2021-04-19T11:07:30Z</dcterms:created>
  <dcterms:modified xsi:type="dcterms:W3CDTF">2024-02-13T10:48:02Z</dcterms:modified>
</cp:coreProperties>
</file>