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2" r:id="rId1"/>
    <p:sldMasterId id="2147483688" r:id="rId2"/>
    <p:sldMasterId id="2147483699" r:id="rId3"/>
    <p:sldMasterId id="2147483743" r:id="rId4"/>
    <p:sldMasterId id="2147483745" r:id="rId5"/>
    <p:sldMasterId id="2147483765" r:id="rId6"/>
    <p:sldMasterId id="2147483775" r:id="rId7"/>
    <p:sldMasterId id="2147483782" r:id="rId8"/>
  </p:sldMasterIdLst>
  <p:notesMasterIdLst>
    <p:notesMasterId r:id="rId22"/>
  </p:notesMasterIdLst>
  <p:sldIdLst>
    <p:sldId id="413" r:id="rId9"/>
    <p:sldId id="445" r:id="rId10"/>
    <p:sldId id="415" r:id="rId11"/>
    <p:sldId id="317" r:id="rId12"/>
    <p:sldId id="438" r:id="rId13"/>
    <p:sldId id="439" r:id="rId14"/>
    <p:sldId id="425" r:id="rId15"/>
    <p:sldId id="441" r:id="rId16"/>
    <p:sldId id="440" r:id="rId17"/>
    <p:sldId id="442" r:id="rId18"/>
    <p:sldId id="444" r:id="rId19"/>
    <p:sldId id="443" r:id="rId20"/>
    <p:sldId id="428"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969696"/>
    <a:srgbClr val="C0C0C0"/>
    <a:srgbClr val="F0F5AD"/>
    <a:srgbClr val="FD1E07"/>
    <a:srgbClr val="080808"/>
    <a:srgbClr val="33CCCC"/>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1" autoAdjust="0"/>
    <p:restoredTop sz="94617" autoAdjust="0"/>
  </p:normalViewPr>
  <p:slideViewPr>
    <p:cSldViewPr>
      <p:cViewPr varScale="1">
        <p:scale>
          <a:sx n="64" d="100"/>
          <a:sy n="64" d="100"/>
        </p:scale>
        <p:origin x="154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38" d="100"/>
          <a:sy n="38" d="100"/>
        </p:scale>
        <p:origin x="-145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endParaRPr lang="ru-RU"/>
          </a:p>
        </p:txBody>
      </p:sp>
      <p:sp>
        <p:nvSpPr>
          <p:cNvPr id="12291" name="Rectangle 3"/>
          <p:cNvSpPr>
            <a:spLocks noGrp="1" noChangeArrowheads="1"/>
          </p:cNvSpPr>
          <p:nvPr>
            <p:ph type="dt"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endParaRPr lang="ru-RU"/>
          </a:p>
        </p:txBody>
      </p:sp>
      <p:sp>
        <p:nvSpPr>
          <p:cNvPr id="122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2293" name="Rectangle 5"/>
          <p:cNvSpPr>
            <a:spLocks noGrp="1" noChangeArrowheads="1"/>
          </p:cNvSpPr>
          <p:nvPr>
            <p:ph type="body" sz="quarter" idx="3"/>
          </p:nvPr>
        </p:nvSpPr>
        <p:spPr bwMode="auto">
          <a:xfrm>
            <a:off x="914400" y="4343400"/>
            <a:ext cx="5029200" cy="41148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ru-RU"/>
              <a:t>Щелчок правит образец текста</a:t>
            </a:r>
          </a:p>
          <a:p>
            <a:pPr lvl="0"/>
            <a:r>
              <a:rPr lang="ru-RU"/>
              <a:t>Второй уровень</a:t>
            </a:r>
          </a:p>
          <a:p>
            <a:pPr lvl="0"/>
            <a:r>
              <a:rPr lang="ru-RU"/>
              <a:t>Третий уровень</a:t>
            </a:r>
          </a:p>
          <a:p>
            <a:pPr lvl="0"/>
            <a:r>
              <a:rPr lang="ru-RU"/>
              <a:t>Четвертый уровень</a:t>
            </a:r>
          </a:p>
          <a:p>
            <a:pPr lvl="0"/>
            <a:r>
              <a:rPr lang="ru-RU"/>
              <a:t>Пятый уровень</a:t>
            </a:r>
          </a:p>
        </p:txBody>
      </p:sp>
      <p:sp>
        <p:nvSpPr>
          <p:cNvPr id="12294" name="Rectangle 6"/>
          <p:cNvSpPr>
            <a:spLocks noGrp="1" noChangeArrowheads="1"/>
          </p:cNvSpPr>
          <p:nvPr>
            <p:ph type="ftr" sz="quarter" idx="4"/>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endParaRPr lang="ru-RU"/>
          </a:p>
        </p:txBody>
      </p:sp>
      <p:sp>
        <p:nvSpPr>
          <p:cNvPr id="12295" name="Rectangle 7"/>
          <p:cNvSpPr>
            <a:spLocks noGrp="1" noChangeArrowheads="1"/>
          </p:cNvSpPr>
          <p:nvPr>
            <p:ph type="sldNum" sz="quarter" idx="5"/>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fld id="{CF4DFF9B-9455-4C47-9801-B2EBA8305C8B}" type="slidenum">
              <a:rPr lang="ru-RU"/>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yr" charset="-52"/>
        <a:ea typeface="+mn-ea"/>
        <a:cs typeface="+mn-cs"/>
      </a:defRPr>
    </a:lvl1pPr>
    <a:lvl2pPr marL="457200" algn="l" rtl="0" fontAlgn="base">
      <a:spcBef>
        <a:spcPct val="30000"/>
      </a:spcBef>
      <a:spcAft>
        <a:spcPct val="0"/>
      </a:spcAft>
      <a:defRPr sz="1200" kern="1200">
        <a:solidFill>
          <a:schemeClr val="tx1"/>
        </a:solidFill>
        <a:latin typeface="Arial Cyr" charset="-52"/>
        <a:ea typeface="+mn-ea"/>
        <a:cs typeface="+mn-cs"/>
      </a:defRPr>
    </a:lvl2pPr>
    <a:lvl3pPr marL="914400" algn="l" rtl="0" fontAlgn="base">
      <a:spcBef>
        <a:spcPct val="30000"/>
      </a:spcBef>
      <a:spcAft>
        <a:spcPct val="0"/>
      </a:spcAft>
      <a:defRPr sz="1200" kern="1200">
        <a:solidFill>
          <a:schemeClr val="tx1"/>
        </a:solidFill>
        <a:latin typeface="Arial Cyr" charset="-52"/>
        <a:ea typeface="+mn-ea"/>
        <a:cs typeface="+mn-cs"/>
      </a:defRPr>
    </a:lvl3pPr>
    <a:lvl4pPr marL="1371600" algn="l" rtl="0" fontAlgn="base">
      <a:spcBef>
        <a:spcPct val="30000"/>
      </a:spcBef>
      <a:spcAft>
        <a:spcPct val="0"/>
      </a:spcAft>
      <a:defRPr sz="1200" kern="1200">
        <a:solidFill>
          <a:schemeClr val="tx1"/>
        </a:solidFill>
        <a:latin typeface="Arial Cyr" charset="-52"/>
        <a:ea typeface="+mn-ea"/>
        <a:cs typeface="+mn-cs"/>
      </a:defRPr>
    </a:lvl4pPr>
    <a:lvl5pPr marL="1828800" algn="l" rtl="0" fontAlgn="base">
      <a:spcBef>
        <a:spcPct val="30000"/>
      </a:spcBef>
      <a:spcAft>
        <a:spcPct val="0"/>
      </a:spcAft>
      <a:defRPr sz="1200" kern="1200">
        <a:solidFill>
          <a:schemeClr val="tx1"/>
        </a:solidFill>
        <a:latin typeface="Arial Cyr" charset="-52"/>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2706" name="Group 2"/>
          <p:cNvGrpSpPr>
            <a:grpSpLocks/>
          </p:cNvGrpSpPr>
          <p:nvPr/>
        </p:nvGrpSpPr>
        <p:grpSpPr bwMode="auto">
          <a:xfrm>
            <a:off x="0" y="0"/>
            <a:ext cx="9142413" cy="6858000"/>
            <a:chOff x="0" y="0"/>
            <a:chExt cx="5759" cy="4320"/>
          </a:xfrm>
        </p:grpSpPr>
        <p:sp>
          <p:nvSpPr>
            <p:cNvPr id="72707" name="Rectangle 3"/>
            <p:cNvSpPr>
              <a:spLocks noChangeArrowheads="1"/>
            </p:cNvSpPr>
            <p:nvPr/>
          </p:nvSpPr>
          <p:spPr bwMode="auto">
            <a:xfrm>
              <a:off x="0" y="0"/>
              <a:ext cx="910" cy="4320"/>
            </a:xfrm>
            <a:prstGeom prst="rect">
              <a:avLst/>
            </a:prstGeom>
            <a:gradFill rotWithShape="0">
              <a:gsLst>
                <a:gs pos="0">
                  <a:schemeClr val="bg1"/>
                </a:gs>
                <a:gs pos="100000">
                  <a:schemeClr val="accent1"/>
                </a:gs>
              </a:gsLst>
              <a:lin ang="5400000" scaled="1"/>
            </a:gradFill>
            <a:ln w="9525">
              <a:noFill/>
              <a:miter lim="800000"/>
              <a:headEnd/>
              <a:tailEnd/>
            </a:ln>
            <a:effectLst/>
          </p:spPr>
          <p:txBody>
            <a:bodyPr/>
            <a:lstStyle/>
            <a:p>
              <a:endParaRPr lang="ru-RU"/>
            </a:p>
          </p:txBody>
        </p:sp>
        <p:grpSp>
          <p:nvGrpSpPr>
            <p:cNvPr id="72708" name="Group 4"/>
            <p:cNvGrpSpPr>
              <a:grpSpLocks/>
            </p:cNvGrpSpPr>
            <p:nvPr/>
          </p:nvGrpSpPr>
          <p:grpSpPr bwMode="auto">
            <a:xfrm>
              <a:off x="381" y="2280"/>
              <a:ext cx="5369" cy="48"/>
              <a:chOff x="381" y="2280"/>
              <a:chExt cx="5369" cy="48"/>
            </a:xfrm>
          </p:grpSpPr>
          <p:sp>
            <p:nvSpPr>
              <p:cNvPr id="72709" name="Line 5"/>
              <p:cNvSpPr>
                <a:spLocks noChangeShapeType="1"/>
              </p:cNvSpPr>
              <p:nvPr/>
            </p:nvSpPr>
            <p:spPr bwMode="auto">
              <a:xfrm>
                <a:off x="381" y="2328"/>
                <a:ext cx="5369" cy="0"/>
              </a:xfrm>
              <a:prstGeom prst="line">
                <a:avLst/>
              </a:prstGeom>
              <a:noFill/>
              <a:ln w="25400" cap="sq">
                <a:solidFill>
                  <a:schemeClr val="hlink"/>
                </a:solidFill>
                <a:round/>
                <a:headEnd type="none" w="sm" len="sm"/>
                <a:tailEnd type="none" w="sm" len="sm"/>
              </a:ln>
              <a:effectLst/>
            </p:spPr>
            <p:txBody>
              <a:bodyPr/>
              <a:lstStyle/>
              <a:p>
                <a:endParaRPr lang="ru-RU"/>
              </a:p>
            </p:txBody>
          </p:sp>
          <p:sp>
            <p:nvSpPr>
              <p:cNvPr id="72710" name="Line 6"/>
              <p:cNvSpPr>
                <a:spLocks noChangeShapeType="1"/>
              </p:cNvSpPr>
              <p:nvPr/>
            </p:nvSpPr>
            <p:spPr bwMode="auto">
              <a:xfrm>
                <a:off x="381" y="2280"/>
                <a:ext cx="5369" cy="0"/>
              </a:xfrm>
              <a:prstGeom prst="line">
                <a:avLst/>
              </a:prstGeom>
              <a:noFill/>
              <a:ln w="76200" cap="sq">
                <a:solidFill>
                  <a:schemeClr val="hlink"/>
                </a:solidFill>
                <a:round/>
                <a:headEnd type="none" w="sm" len="sm"/>
                <a:tailEnd type="none" w="sm" len="sm"/>
              </a:ln>
              <a:effectLst/>
            </p:spPr>
            <p:txBody>
              <a:bodyPr/>
              <a:lstStyle/>
              <a:p>
                <a:endParaRPr lang="ru-RU"/>
              </a:p>
            </p:txBody>
          </p:sp>
        </p:grpSp>
        <p:sp>
          <p:nvSpPr>
            <p:cNvPr id="72711" name="Rectangle 7"/>
            <p:cNvSpPr>
              <a:spLocks noChangeArrowheads="1"/>
            </p:cNvSpPr>
            <p:nvPr/>
          </p:nvSpPr>
          <p:spPr bwMode="auto">
            <a:xfrm>
              <a:off x="384" y="960"/>
              <a:ext cx="5375" cy="384"/>
            </a:xfrm>
            <a:prstGeom prst="rect">
              <a:avLst/>
            </a:prstGeom>
            <a:gradFill rotWithShape="0">
              <a:gsLst>
                <a:gs pos="0">
                  <a:schemeClr val="accent1"/>
                </a:gs>
                <a:gs pos="100000">
                  <a:schemeClr val="bg2"/>
                </a:gs>
              </a:gsLst>
              <a:lin ang="0" scaled="1"/>
            </a:gradFill>
            <a:ln w="9525">
              <a:noFill/>
              <a:miter lim="800000"/>
              <a:headEnd/>
              <a:tailEnd/>
            </a:ln>
            <a:effectLst/>
          </p:spPr>
          <p:txBody>
            <a:bodyPr/>
            <a:lstStyle/>
            <a:p>
              <a:endParaRPr lang="ru-RU"/>
            </a:p>
          </p:txBody>
        </p:sp>
      </p:grpSp>
      <p:sp>
        <p:nvSpPr>
          <p:cNvPr id="72712" name="Rectangle 8"/>
          <p:cNvSpPr>
            <a:spLocks noGrp="1" noChangeArrowheads="1"/>
          </p:cNvSpPr>
          <p:nvPr>
            <p:ph type="ctrTitle" sz="quarter"/>
          </p:nvPr>
        </p:nvSpPr>
        <p:spPr>
          <a:xfrm>
            <a:off x="685800" y="2286000"/>
            <a:ext cx="7772400" cy="1143000"/>
          </a:xfrm>
        </p:spPr>
        <p:txBody>
          <a:bodyPr anchor="ctr"/>
          <a:lstStyle>
            <a:lvl1pPr algn="ctr">
              <a:defRPr/>
            </a:lvl1pPr>
          </a:lstStyle>
          <a:p>
            <a:r>
              <a:rPr lang="ru-RU"/>
              <a:t>Образец заголовка</a:t>
            </a:r>
          </a:p>
        </p:txBody>
      </p:sp>
      <p:sp>
        <p:nvSpPr>
          <p:cNvPr id="72713" name="Rectangle 9"/>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72714" name="Rectangle 10"/>
          <p:cNvSpPr>
            <a:spLocks noGrp="1" noChangeArrowheads="1"/>
          </p:cNvSpPr>
          <p:nvPr>
            <p:ph type="ftr" sz="quarter" idx="3"/>
          </p:nvPr>
        </p:nvSpPr>
        <p:spPr/>
        <p:txBody>
          <a:bodyPr/>
          <a:lstStyle>
            <a:lvl1pPr>
              <a:defRPr/>
            </a:lvl1pPr>
          </a:lstStyle>
          <a:p>
            <a:endParaRPr lang="ru-RU"/>
          </a:p>
        </p:txBody>
      </p:sp>
      <p:sp>
        <p:nvSpPr>
          <p:cNvPr id="72715" name="Rectangle 11"/>
          <p:cNvSpPr>
            <a:spLocks noGrp="1" noChangeArrowheads="1"/>
          </p:cNvSpPr>
          <p:nvPr>
            <p:ph type="sldNum" sz="quarter" idx="4"/>
          </p:nvPr>
        </p:nvSpPr>
        <p:spPr/>
        <p:txBody>
          <a:bodyPr/>
          <a:lstStyle>
            <a:lvl1pPr>
              <a:defRPr/>
            </a:lvl1pPr>
          </a:lstStyle>
          <a:p>
            <a:fld id="{D439E065-A843-4B53-ADA6-306FBAE31A71}" type="slidenum">
              <a:rPr lang="ru-RU"/>
              <a:pPr/>
              <a:t>‹#›</a:t>
            </a:fld>
            <a:endParaRPr lang="ru-RU"/>
          </a:p>
        </p:txBody>
      </p:sp>
      <p:sp>
        <p:nvSpPr>
          <p:cNvPr id="72716" name="Rectangle 12"/>
          <p:cNvSpPr>
            <a:spLocks noGrp="1" noChangeArrowheads="1"/>
          </p:cNvSpPr>
          <p:nvPr>
            <p:ph type="dt" sz="half" idx="2"/>
          </p:nvPr>
        </p:nvSpPr>
        <p:spPr/>
        <p:txBody>
          <a:bodyPr/>
          <a:lstStyle>
            <a:lvl1pPr>
              <a:defRPr/>
            </a:lvl1p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Footer Placeholder 3"/>
          <p:cNvSpPr>
            <a:spLocks noGrp="1"/>
          </p:cNvSpPr>
          <p:nvPr>
            <p:ph type="ftr" sz="quarter" idx="10"/>
          </p:nvPr>
        </p:nvSpPr>
        <p:spPr/>
        <p:txBody>
          <a:bodyPr/>
          <a:lstStyle>
            <a:lvl1pPr>
              <a:defRPr/>
            </a:lvl1pPr>
          </a:lstStyle>
          <a:p>
            <a:endParaRPr lang="ru-RU"/>
          </a:p>
        </p:txBody>
      </p:sp>
      <p:sp>
        <p:nvSpPr>
          <p:cNvPr id="5" name="Slide Number Placeholder 4"/>
          <p:cNvSpPr>
            <a:spLocks noGrp="1"/>
          </p:cNvSpPr>
          <p:nvPr>
            <p:ph type="sldNum" sz="quarter" idx="11"/>
          </p:nvPr>
        </p:nvSpPr>
        <p:spPr/>
        <p:txBody>
          <a:bodyPr/>
          <a:lstStyle>
            <a:lvl1pPr>
              <a:defRPr/>
            </a:lvl1pPr>
          </a:lstStyle>
          <a:p>
            <a:fld id="{B5471DDC-795A-45CD-AE7A-7B1C062252E3}" type="slidenum">
              <a:rPr lang="ru-RU"/>
              <a:pPr/>
              <a:t>‹#›</a:t>
            </a:fld>
            <a:endParaRPr lang="ru-RU"/>
          </a:p>
        </p:txBody>
      </p:sp>
      <p:sp>
        <p:nvSpPr>
          <p:cNvPr id="6" name="Date Placeholder 5"/>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3"/>
          <p:cNvSpPr>
            <a:spLocks noGrp="1"/>
          </p:cNvSpPr>
          <p:nvPr>
            <p:ph type="ftr" sz="quarter" idx="10"/>
          </p:nvPr>
        </p:nvSpPr>
        <p:spPr/>
        <p:txBody>
          <a:bodyPr/>
          <a:lstStyle>
            <a:lvl1pPr>
              <a:defRPr/>
            </a:lvl1pPr>
          </a:lstStyle>
          <a:p>
            <a:endParaRPr lang="ru-RU"/>
          </a:p>
        </p:txBody>
      </p:sp>
      <p:sp>
        <p:nvSpPr>
          <p:cNvPr id="5" name="Slide Number Placeholder 4"/>
          <p:cNvSpPr>
            <a:spLocks noGrp="1"/>
          </p:cNvSpPr>
          <p:nvPr>
            <p:ph type="sldNum" sz="quarter" idx="11"/>
          </p:nvPr>
        </p:nvSpPr>
        <p:spPr/>
        <p:txBody>
          <a:bodyPr/>
          <a:lstStyle>
            <a:lvl1pPr>
              <a:defRPr/>
            </a:lvl1pPr>
          </a:lstStyle>
          <a:p>
            <a:fld id="{D26B2C63-814F-4ABE-A27A-7A4594A9BDF7}" type="slidenum">
              <a:rPr lang="ru-RU"/>
              <a:pPr/>
              <a:t>‹#›</a:t>
            </a:fld>
            <a:endParaRPr lang="ru-RU"/>
          </a:p>
        </p:txBody>
      </p:sp>
      <p:sp>
        <p:nvSpPr>
          <p:cNvPr id="6" name="Date Placeholder 5"/>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1143000" y="1790700"/>
            <a:ext cx="3810000" cy="4381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5105400" y="1790700"/>
            <a:ext cx="3810000" cy="4381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Footer Placeholder 4"/>
          <p:cNvSpPr>
            <a:spLocks noGrp="1"/>
          </p:cNvSpPr>
          <p:nvPr>
            <p:ph type="ftr" sz="quarter" idx="10"/>
          </p:nvPr>
        </p:nvSpPr>
        <p:spPr/>
        <p:txBody>
          <a:bodyPr/>
          <a:lstStyle>
            <a:lvl1pPr>
              <a:defRPr/>
            </a:lvl1pPr>
          </a:lstStyle>
          <a:p>
            <a:endParaRPr lang="ru-RU"/>
          </a:p>
        </p:txBody>
      </p:sp>
      <p:sp>
        <p:nvSpPr>
          <p:cNvPr id="6" name="Slide Number Placeholder 5"/>
          <p:cNvSpPr>
            <a:spLocks noGrp="1"/>
          </p:cNvSpPr>
          <p:nvPr>
            <p:ph type="sldNum" sz="quarter" idx="11"/>
          </p:nvPr>
        </p:nvSpPr>
        <p:spPr/>
        <p:txBody>
          <a:bodyPr/>
          <a:lstStyle>
            <a:lvl1pPr>
              <a:defRPr/>
            </a:lvl1pPr>
          </a:lstStyle>
          <a:p>
            <a:fld id="{BA716454-89BC-4946-A399-A55A5ACD77C3}" type="slidenum">
              <a:rPr lang="ru-RU"/>
              <a:pPr/>
              <a:t>‹#›</a:t>
            </a:fld>
            <a:endParaRPr lang="ru-RU"/>
          </a:p>
        </p:txBody>
      </p:sp>
      <p:sp>
        <p:nvSpPr>
          <p:cNvPr id="7" name="Date Placeholder 6"/>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Footer Placeholder 6"/>
          <p:cNvSpPr>
            <a:spLocks noGrp="1"/>
          </p:cNvSpPr>
          <p:nvPr>
            <p:ph type="ftr" sz="quarter" idx="10"/>
          </p:nvPr>
        </p:nvSpPr>
        <p:spPr/>
        <p:txBody>
          <a:bodyPr/>
          <a:lstStyle>
            <a:lvl1pPr>
              <a:defRPr/>
            </a:lvl1pPr>
          </a:lstStyle>
          <a:p>
            <a:endParaRPr lang="ru-RU"/>
          </a:p>
        </p:txBody>
      </p:sp>
      <p:sp>
        <p:nvSpPr>
          <p:cNvPr id="8" name="Slide Number Placeholder 7"/>
          <p:cNvSpPr>
            <a:spLocks noGrp="1"/>
          </p:cNvSpPr>
          <p:nvPr>
            <p:ph type="sldNum" sz="quarter" idx="11"/>
          </p:nvPr>
        </p:nvSpPr>
        <p:spPr/>
        <p:txBody>
          <a:bodyPr/>
          <a:lstStyle>
            <a:lvl1pPr>
              <a:defRPr/>
            </a:lvl1pPr>
          </a:lstStyle>
          <a:p>
            <a:fld id="{C0C86176-7E98-42E3-8C0C-AD88A5C75E06}" type="slidenum">
              <a:rPr lang="ru-RU"/>
              <a:pPr/>
              <a:t>‹#›</a:t>
            </a:fld>
            <a:endParaRPr lang="ru-RU"/>
          </a:p>
        </p:txBody>
      </p:sp>
      <p:sp>
        <p:nvSpPr>
          <p:cNvPr id="9" name="Date Placeholder 8"/>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Footer Placeholder 2"/>
          <p:cNvSpPr>
            <a:spLocks noGrp="1"/>
          </p:cNvSpPr>
          <p:nvPr>
            <p:ph type="ftr" sz="quarter" idx="10"/>
          </p:nvPr>
        </p:nvSpPr>
        <p:spPr/>
        <p:txBody>
          <a:bodyPr/>
          <a:lstStyle>
            <a:lvl1pPr>
              <a:defRPr/>
            </a:lvl1pPr>
          </a:lstStyle>
          <a:p>
            <a:endParaRPr lang="ru-RU"/>
          </a:p>
        </p:txBody>
      </p:sp>
      <p:sp>
        <p:nvSpPr>
          <p:cNvPr id="4" name="Slide Number Placeholder 3"/>
          <p:cNvSpPr>
            <a:spLocks noGrp="1"/>
          </p:cNvSpPr>
          <p:nvPr>
            <p:ph type="sldNum" sz="quarter" idx="11"/>
          </p:nvPr>
        </p:nvSpPr>
        <p:spPr/>
        <p:txBody>
          <a:bodyPr/>
          <a:lstStyle>
            <a:lvl1pPr>
              <a:defRPr/>
            </a:lvl1pPr>
          </a:lstStyle>
          <a:p>
            <a:fld id="{4884CE9E-0FD1-4CA6-8372-CBCBAA414666}" type="slidenum">
              <a:rPr lang="ru-RU"/>
              <a:pPr/>
              <a:t>‹#›</a:t>
            </a:fld>
            <a:endParaRPr lang="ru-RU"/>
          </a:p>
        </p:txBody>
      </p:sp>
      <p:sp>
        <p:nvSpPr>
          <p:cNvPr id="5" name="Date Placeholder 4"/>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ru-RU"/>
          </a:p>
        </p:txBody>
      </p:sp>
      <p:sp>
        <p:nvSpPr>
          <p:cNvPr id="3" name="Slide Number Placeholder 2"/>
          <p:cNvSpPr>
            <a:spLocks noGrp="1"/>
          </p:cNvSpPr>
          <p:nvPr>
            <p:ph type="sldNum" sz="quarter" idx="11"/>
          </p:nvPr>
        </p:nvSpPr>
        <p:spPr/>
        <p:txBody>
          <a:bodyPr/>
          <a:lstStyle>
            <a:lvl1pPr>
              <a:defRPr/>
            </a:lvl1pPr>
          </a:lstStyle>
          <a:p>
            <a:fld id="{84E08A43-11D4-4D99-BE8A-BAD1E1222C27}" type="slidenum">
              <a:rPr lang="ru-RU"/>
              <a:pPr/>
              <a:t>‹#›</a:t>
            </a:fld>
            <a:endParaRPr lang="ru-RU"/>
          </a:p>
        </p:txBody>
      </p:sp>
      <p:sp>
        <p:nvSpPr>
          <p:cNvPr id="4" name="Date Placeholder 3"/>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endParaRPr lang="ru-RU"/>
          </a:p>
        </p:txBody>
      </p:sp>
      <p:sp>
        <p:nvSpPr>
          <p:cNvPr id="6" name="Slide Number Placeholder 5"/>
          <p:cNvSpPr>
            <a:spLocks noGrp="1"/>
          </p:cNvSpPr>
          <p:nvPr>
            <p:ph type="sldNum" sz="quarter" idx="11"/>
          </p:nvPr>
        </p:nvSpPr>
        <p:spPr/>
        <p:txBody>
          <a:bodyPr/>
          <a:lstStyle>
            <a:lvl1pPr>
              <a:defRPr/>
            </a:lvl1pPr>
          </a:lstStyle>
          <a:p>
            <a:fld id="{3F3F3BBB-CC52-4B49-9405-5500D2171BCB}" type="slidenum">
              <a:rPr lang="ru-RU"/>
              <a:pPr/>
              <a:t>‹#›</a:t>
            </a:fld>
            <a:endParaRPr lang="ru-RU"/>
          </a:p>
        </p:txBody>
      </p:sp>
      <p:sp>
        <p:nvSpPr>
          <p:cNvPr id="7" name="Date Placeholder 6"/>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endParaRPr lang="ru-RU"/>
          </a:p>
        </p:txBody>
      </p:sp>
      <p:sp>
        <p:nvSpPr>
          <p:cNvPr id="6" name="Slide Number Placeholder 5"/>
          <p:cNvSpPr>
            <a:spLocks noGrp="1"/>
          </p:cNvSpPr>
          <p:nvPr>
            <p:ph type="sldNum" sz="quarter" idx="11"/>
          </p:nvPr>
        </p:nvSpPr>
        <p:spPr/>
        <p:txBody>
          <a:bodyPr/>
          <a:lstStyle>
            <a:lvl1pPr>
              <a:defRPr/>
            </a:lvl1pPr>
          </a:lstStyle>
          <a:p>
            <a:fld id="{65A8D47A-F5CC-4463-BEED-DF2979573321}" type="slidenum">
              <a:rPr lang="ru-RU"/>
              <a:pPr/>
              <a:t>‹#›</a:t>
            </a:fld>
            <a:endParaRPr lang="ru-RU"/>
          </a:p>
        </p:txBody>
      </p:sp>
      <p:sp>
        <p:nvSpPr>
          <p:cNvPr id="7" name="Date Placeholder 6"/>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Footer Placeholder 3"/>
          <p:cNvSpPr>
            <a:spLocks noGrp="1"/>
          </p:cNvSpPr>
          <p:nvPr>
            <p:ph type="ftr" sz="quarter" idx="10"/>
          </p:nvPr>
        </p:nvSpPr>
        <p:spPr/>
        <p:txBody>
          <a:bodyPr/>
          <a:lstStyle>
            <a:lvl1pPr>
              <a:defRPr/>
            </a:lvl1pPr>
          </a:lstStyle>
          <a:p>
            <a:endParaRPr lang="ru-RU"/>
          </a:p>
        </p:txBody>
      </p:sp>
      <p:sp>
        <p:nvSpPr>
          <p:cNvPr id="5" name="Slide Number Placeholder 4"/>
          <p:cNvSpPr>
            <a:spLocks noGrp="1"/>
          </p:cNvSpPr>
          <p:nvPr>
            <p:ph type="sldNum" sz="quarter" idx="11"/>
          </p:nvPr>
        </p:nvSpPr>
        <p:spPr/>
        <p:txBody>
          <a:bodyPr/>
          <a:lstStyle>
            <a:lvl1pPr>
              <a:defRPr/>
            </a:lvl1pPr>
          </a:lstStyle>
          <a:p>
            <a:fld id="{CD9FD584-8128-47D1-82F5-BE10E3B908D8}" type="slidenum">
              <a:rPr lang="ru-RU"/>
              <a:pPr/>
              <a:t>‹#›</a:t>
            </a:fld>
            <a:endParaRPr lang="ru-RU"/>
          </a:p>
        </p:txBody>
      </p:sp>
      <p:sp>
        <p:nvSpPr>
          <p:cNvPr id="6" name="Date Placeholder 5"/>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4188" y="266700"/>
            <a:ext cx="2081212" cy="5905500"/>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590550" y="266700"/>
            <a:ext cx="6091238" cy="59055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Footer Placeholder 3"/>
          <p:cNvSpPr>
            <a:spLocks noGrp="1"/>
          </p:cNvSpPr>
          <p:nvPr>
            <p:ph type="ftr" sz="quarter" idx="10"/>
          </p:nvPr>
        </p:nvSpPr>
        <p:spPr/>
        <p:txBody>
          <a:bodyPr/>
          <a:lstStyle>
            <a:lvl1pPr>
              <a:defRPr/>
            </a:lvl1pPr>
          </a:lstStyle>
          <a:p>
            <a:endParaRPr lang="ru-RU"/>
          </a:p>
        </p:txBody>
      </p:sp>
      <p:sp>
        <p:nvSpPr>
          <p:cNvPr id="5" name="Slide Number Placeholder 4"/>
          <p:cNvSpPr>
            <a:spLocks noGrp="1"/>
          </p:cNvSpPr>
          <p:nvPr>
            <p:ph type="sldNum" sz="quarter" idx="11"/>
          </p:nvPr>
        </p:nvSpPr>
        <p:spPr/>
        <p:txBody>
          <a:bodyPr/>
          <a:lstStyle>
            <a:lvl1pPr>
              <a:defRPr/>
            </a:lvl1pPr>
          </a:lstStyle>
          <a:p>
            <a:fld id="{CD8D6AA6-D266-4E22-8AE3-17D210A6E73A}" type="slidenum">
              <a:rPr lang="ru-RU"/>
              <a:pPr/>
              <a:t>‹#›</a:t>
            </a:fld>
            <a:endParaRPr lang="ru-RU"/>
          </a:p>
        </p:txBody>
      </p:sp>
      <p:sp>
        <p:nvSpPr>
          <p:cNvPr id="6" name="Date Placeholder 5"/>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15714" name="Group 2"/>
          <p:cNvGrpSpPr>
            <a:grpSpLocks/>
          </p:cNvGrpSpPr>
          <p:nvPr/>
        </p:nvGrpSpPr>
        <p:grpSpPr bwMode="auto">
          <a:xfrm>
            <a:off x="0" y="0"/>
            <a:ext cx="8805863" cy="6858000"/>
            <a:chOff x="0" y="0"/>
            <a:chExt cx="5547" cy="4320"/>
          </a:xfrm>
        </p:grpSpPr>
        <p:grpSp>
          <p:nvGrpSpPr>
            <p:cNvPr id="115715" name="Group 3"/>
            <p:cNvGrpSpPr>
              <a:grpSpLocks/>
            </p:cNvGrpSpPr>
            <p:nvPr userDrawn="1"/>
          </p:nvGrpSpPr>
          <p:grpSpPr bwMode="auto">
            <a:xfrm rot="-215207">
              <a:off x="3690" y="234"/>
              <a:ext cx="1857" cy="3625"/>
              <a:chOff x="3010" y="778"/>
              <a:chExt cx="1857" cy="3625"/>
            </a:xfrm>
          </p:grpSpPr>
          <p:sp>
            <p:nvSpPr>
              <p:cNvPr id="115716" name="Freeform 4"/>
              <p:cNvSpPr>
                <a:spLocks/>
              </p:cNvSpPr>
              <p:nvPr userDrawn="1"/>
            </p:nvSpPr>
            <p:spPr bwMode="ltGray">
              <a:xfrm rot="12185230" flipV="1">
                <a:off x="3534" y="778"/>
                <a:ext cx="1333" cy="1485"/>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2"/>
              </a:solidFill>
              <a:ln w="9525">
                <a:noFill/>
                <a:round/>
                <a:headEnd/>
                <a:tailEnd/>
              </a:ln>
            </p:spPr>
            <p:txBody>
              <a:bodyPr/>
              <a:lstStyle/>
              <a:p>
                <a:endParaRPr lang="ru-RU"/>
              </a:p>
            </p:txBody>
          </p:sp>
          <p:sp>
            <p:nvSpPr>
              <p:cNvPr id="115717" name="Freeform 5"/>
              <p:cNvSpPr>
                <a:spLocks/>
              </p:cNvSpPr>
              <p:nvPr userDrawn="1"/>
            </p:nvSpPr>
            <p:spPr bwMode="ltGray">
              <a:xfrm rot="12185230" flipV="1">
                <a:off x="4029" y="1802"/>
                <a:ext cx="571" cy="531"/>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2"/>
              </a:solidFill>
              <a:ln w="9525">
                <a:noFill/>
                <a:round/>
                <a:headEnd/>
                <a:tailEnd/>
              </a:ln>
            </p:spPr>
            <p:txBody>
              <a:bodyPr/>
              <a:lstStyle/>
              <a:p>
                <a:endParaRPr lang="ru-RU"/>
              </a:p>
            </p:txBody>
          </p:sp>
          <p:sp>
            <p:nvSpPr>
              <p:cNvPr id="115718" name="Freeform 6"/>
              <p:cNvSpPr>
                <a:spLocks/>
              </p:cNvSpPr>
              <p:nvPr userDrawn="1"/>
            </p:nvSpPr>
            <p:spPr bwMode="ltGray">
              <a:xfrm rot="12185230" flipV="1">
                <a:off x="3639" y="2167"/>
                <a:ext cx="277" cy="249"/>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2"/>
              </a:solidFill>
              <a:ln w="9525">
                <a:noFill/>
                <a:round/>
                <a:headEnd/>
                <a:tailEnd/>
              </a:ln>
            </p:spPr>
            <p:txBody>
              <a:bodyPr/>
              <a:lstStyle/>
              <a:p>
                <a:endParaRPr lang="ru-RU"/>
              </a:p>
            </p:txBody>
          </p:sp>
          <p:sp>
            <p:nvSpPr>
              <p:cNvPr id="115719" name="Freeform 7"/>
              <p:cNvSpPr>
                <a:spLocks/>
              </p:cNvSpPr>
              <p:nvPr userDrawn="1"/>
            </p:nvSpPr>
            <p:spPr bwMode="ltGray">
              <a:xfrm rot="12185230" flipV="1">
                <a:off x="3979" y="977"/>
                <a:ext cx="245" cy="34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2"/>
              </a:solidFill>
              <a:ln w="9525">
                <a:noFill/>
                <a:round/>
                <a:headEnd/>
                <a:tailEnd/>
              </a:ln>
            </p:spPr>
            <p:txBody>
              <a:bodyPr/>
              <a:lstStyle/>
              <a:p>
                <a:endParaRPr lang="ru-RU"/>
              </a:p>
            </p:txBody>
          </p:sp>
          <p:sp>
            <p:nvSpPr>
              <p:cNvPr id="115720" name="Freeform 8"/>
              <p:cNvSpPr>
                <a:spLocks/>
              </p:cNvSpPr>
              <p:nvPr userDrawn="1"/>
            </p:nvSpPr>
            <p:spPr bwMode="ltGray">
              <a:xfrm rot="12185230" flipV="1">
                <a:off x="3845" y="2207"/>
                <a:ext cx="103" cy="209"/>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2"/>
              </a:solidFill>
              <a:ln w="9525">
                <a:noFill/>
                <a:round/>
                <a:headEnd/>
                <a:tailEnd/>
              </a:ln>
            </p:spPr>
            <p:txBody>
              <a:bodyPr/>
              <a:lstStyle/>
              <a:p>
                <a:endParaRPr lang="ru-RU"/>
              </a:p>
            </p:txBody>
          </p:sp>
          <p:sp>
            <p:nvSpPr>
              <p:cNvPr id="115721" name="Freeform 9"/>
              <p:cNvSpPr>
                <a:spLocks/>
              </p:cNvSpPr>
              <p:nvPr userDrawn="1"/>
            </p:nvSpPr>
            <p:spPr bwMode="ltGray">
              <a:xfrm rot="12185230" flipV="1">
                <a:off x="3895" y="1325"/>
                <a:ext cx="120" cy="90"/>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2"/>
              </a:solidFill>
              <a:ln w="9525">
                <a:noFill/>
                <a:round/>
                <a:headEnd/>
                <a:tailEnd/>
              </a:ln>
            </p:spPr>
            <p:txBody>
              <a:bodyPr/>
              <a:lstStyle/>
              <a:p>
                <a:endParaRPr lang="ru-RU"/>
              </a:p>
            </p:txBody>
          </p:sp>
          <p:sp>
            <p:nvSpPr>
              <p:cNvPr id="115722" name="Freeform 10"/>
              <p:cNvSpPr>
                <a:spLocks/>
              </p:cNvSpPr>
              <p:nvPr userDrawn="1"/>
            </p:nvSpPr>
            <p:spPr bwMode="ltGray">
              <a:xfrm rot="12185230" flipV="1">
                <a:off x="3010" y="2344"/>
                <a:ext cx="330" cy="2059"/>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2"/>
              </a:solidFill>
              <a:ln w="9525">
                <a:noFill/>
                <a:round/>
                <a:headEnd/>
                <a:tailEnd/>
              </a:ln>
            </p:spPr>
            <p:txBody>
              <a:bodyPr/>
              <a:lstStyle/>
              <a:p>
                <a:endParaRPr lang="ru-RU"/>
              </a:p>
            </p:txBody>
          </p:sp>
        </p:grpSp>
        <p:sp>
          <p:nvSpPr>
            <p:cNvPr id="115723" name="Freeform 11"/>
            <p:cNvSpPr>
              <a:spLocks/>
            </p:cNvSpPr>
            <p:nvPr userDrawn="1"/>
          </p:nvSpPr>
          <p:spPr bwMode="ltGray">
            <a:xfrm rot="373331" flipH="1">
              <a:off x="22" y="1957"/>
              <a:ext cx="323" cy="649"/>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folHlink"/>
            </a:solidFill>
            <a:ln w="9525">
              <a:noFill/>
              <a:round/>
              <a:headEnd/>
              <a:tailEnd/>
            </a:ln>
          </p:spPr>
          <p:txBody>
            <a:bodyPr/>
            <a:lstStyle/>
            <a:p>
              <a:endParaRPr lang="ru-RU"/>
            </a:p>
          </p:txBody>
        </p:sp>
        <p:sp>
          <p:nvSpPr>
            <p:cNvPr id="115724" name="Freeform 12"/>
            <p:cNvSpPr>
              <a:spLocks/>
            </p:cNvSpPr>
            <p:nvPr userDrawn="1"/>
          </p:nvSpPr>
          <p:spPr bwMode="ltGray">
            <a:xfrm>
              <a:off x="168" y="1260"/>
              <a:ext cx="1259" cy="1532"/>
            </a:xfrm>
            <a:custGeom>
              <a:avLst/>
              <a:gdLst/>
              <a:ahLst/>
              <a:cxnLst>
                <a:cxn ang="0">
                  <a:pos x="891" y="1532"/>
                </a:cxn>
                <a:cxn ang="0">
                  <a:pos x="954" y="1452"/>
                </a:cxn>
                <a:cxn ang="0">
                  <a:pos x="1032" y="1338"/>
                </a:cxn>
                <a:cxn ang="0">
                  <a:pos x="1115" y="1188"/>
                </a:cxn>
                <a:cxn ang="0">
                  <a:pos x="1194" y="1023"/>
                </a:cxn>
                <a:cxn ang="0">
                  <a:pos x="1244" y="841"/>
                </a:cxn>
                <a:cxn ang="0">
                  <a:pos x="1259" y="647"/>
                </a:cxn>
                <a:cxn ang="0">
                  <a:pos x="1230" y="463"/>
                </a:cxn>
                <a:cxn ang="0">
                  <a:pos x="1140" y="294"/>
                </a:cxn>
                <a:cxn ang="0">
                  <a:pos x="1043" y="190"/>
                </a:cxn>
                <a:cxn ang="0">
                  <a:pos x="961" y="109"/>
                </a:cxn>
                <a:cxn ang="0">
                  <a:pos x="894" y="65"/>
                </a:cxn>
                <a:cxn ang="0">
                  <a:pos x="786" y="18"/>
                </a:cxn>
                <a:cxn ang="0">
                  <a:pos x="642" y="0"/>
                </a:cxn>
                <a:cxn ang="0">
                  <a:pos x="440" y="23"/>
                </a:cxn>
                <a:cxn ang="0">
                  <a:pos x="366" y="44"/>
                </a:cxn>
                <a:cxn ang="0">
                  <a:pos x="292" y="58"/>
                </a:cxn>
                <a:cxn ang="0">
                  <a:pos x="229" y="79"/>
                </a:cxn>
                <a:cxn ang="0">
                  <a:pos x="178" y="103"/>
                </a:cxn>
                <a:cxn ang="0">
                  <a:pos x="127" y="127"/>
                </a:cxn>
                <a:cxn ang="0">
                  <a:pos x="82" y="158"/>
                </a:cxn>
                <a:cxn ang="0">
                  <a:pos x="41" y="197"/>
                </a:cxn>
                <a:cxn ang="0">
                  <a:pos x="0" y="243"/>
                </a:cxn>
                <a:cxn ang="0">
                  <a:pos x="76" y="215"/>
                </a:cxn>
                <a:cxn ang="0">
                  <a:pos x="144" y="194"/>
                </a:cxn>
                <a:cxn ang="0">
                  <a:pos x="212" y="179"/>
                </a:cxn>
                <a:cxn ang="0">
                  <a:pos x="280" y="164"/>
                </a:cxn>
                <a:cxn ang="0">
                  <a:pos x="336" y="149"/>
                </a:cxn>
                <a:cxn ang="0">
                  <a:pos x="397" y="149"/>
                </a:cxn>
                <a:cxn ang="0">
                  <a:pos x="458" y="141"/>
                </a:cxn>
                <a:cxn ang="0">
                  <a:pos x="511" y="146"/>
                </a:cxn>
                <a:cxn ang="0">
                  <a:pos x="565" y="152"/>
                </a:cxn>
                <a:cxn ang="0">
                  <a:pos x="618" y="166"/>
                </a:cxn>
                <a:cxn ang="0">
                  <a:pos x="669" y="186"/>
                </a:cxn>
                <a:cxn ang="0">
                  <a:pos x="715" y="205"/>
                </a:cxn>
                <a:cxn ang="0">
                  <a:pos x="760" y="239"/>
                </a:cxn>
                <a:cxn ang="0">
                  <a:pos x="811" y="267"/>
                </a:cxn>
                <a:cxn ang="0">
                  <a:pos x="855" y="307"/>
                </a:cxn>
                <a:cxn ang="0">
                  <a:pos x="899" y="348"/>
                </a:cxn>
                <a:cxn ang="0">
                  <a:pos x="971" y="464"/>
                </a:cxn>
                <a:cxn ang="0">
                  <a:pos x="1016" y="606"/>
                </a:cxn>
                <a:cxn ang="0">
                  <a:pos x="1027" y="774"/>
                </a:cxn>
                <a:cxn ang="0">
                  <a:pos x="1022" y="939"/>
                </a:cxn>
                <a:cxn ang="0">
                  <a:pos x="1002" y="1117"/>
                </a:cxn>
                <a:cxn ang="0">
                  <a:pos x="966" y="1279"/>
                </a:cxn>
                <a:cxn ang="0">
                  <a:pos x="933" y="1421"/>
                </a:cxn>
                <a:cxn ang="0">
                  <a:pos x="891" y="1532"/>
                </a:cxn>
              </a:cxnLst>
              <a:rect l="0" t="0" r="r" b="b"/>
              <a:pathLst>
                <a:path w="1259" h="1532">
                  <a:moveTo>
                    <a:pt x="891" y="1532"/>
                  </a:moveTo>
                  <a:lnTo>
                    <a:pt x="954" y="1452"/>
                  </a:lnTo>
                  <a:lnTo>
                    <a:pt x="1032" y="1338"/>
                  </a:lnTo>
                  <a:lnTo>
                    <a:pt x="1115" y="1188"/>
                  </a:lnTo>
                  <a:lnTo>
                    <a:pt x="1194" y="1023"/>
                  </a:lnTo>
                  <a:lnTo>
                    <a:pt x="1244" y="841"/>
                  </a:lnTo>
                  <a:lnTo>
                    <a:pt x="1259" y="647"/>
                  </a:lnTo>
                  <a:lnTo>
                    <a:pt x="1230" y="463"/>
                  </a:lnTo>
                  <a:lnTo>
                    <a:pt x="1140" y="294"/>
                  </a:lnTo>
                  <a:lnTo>
                    <a:pt x="1043" y="190"/>
                  </a:lnTo>
                  <a:lnTo>
                    <a:pt x="961" y="109"/>
                  </a:lnTo>
                  <a:lnTo>
                    <a:pt x="894" y="65"/>
                  </a:lnTo>
                  <a:lnTo>
                    <a:pt x="786" y="18"/>
                  </a:lnTo>
                  <a:lnTo>
                    <a:pt x="642" y="0"/>
                  </a:lnTo>
                  <a:lnTo>
                    <a:pt x="440" y="23"/>
                  </a:lnTo>
                  <a:lnTo>
                    <a:pt x="366" y="44"/>
                  </a:lnTo>
                  <a:lnTo>
                    <a:pt x="292" y="58"/>
                  </a:lnTo>
                  <a:lnTo>
                    <a:pt x="229" y="79"/>
                  </a:lnTo>
                  <a:lnTo>
                    <a:pt x="178" y="103"/>
                  </a:lnTo>
                  <a:lnTo>
                    <a:pt x="127" y="127"/>
                  </a:lnTo>
                  <a:lnTo>
                    <a:pt x="82" y="158"/>
                  </a:lnTo>
                  <a:lnTo>
                    <a:pt x="41" y="197"/>
                  </a:lnTo>
                  <a:lnTo>
                    <a:pt x="0" y="243"/>
                  </a:lnTo>
                  <a:lnTo>
                    <a:pt x="76" y="215"/>
                  </a:lnTo>
                  <a:lnTo>
                    <a:pt x="144" y="194"/>
                  </a:lnTo>
                  <a:lnTo>
                    <a:pt x="212" y="179"/>
                  </a:lnTo>
                  <a:lnTo>
                    <a:pt x="280" y="164"/>
                  </a:lnTo>
                  <a:lnTo>
                    <a:pt x="336" y="149"/>
                  </a:lnTo>
                  <a:lnTo>
                    <a:pt x="397" y="149"/>
                  </a:lnTo>
                  <a:lnTo>
                    <a:pt x="458" y="141"/>
                  </a:lnTo>
                  <a:lnTo>
                    <a:pt x="511" y="146"/>
                  </a:lnTo>
                  <a:lnTo>
                    <a:pt x="565" y="152"/>
                  </a:lnTo>
                  <a:lnTo>
                    <a:pt x="618" y="166"/>
                  </a:lnTo>
                  <a:lnTo>
                    <a:pt x="669" y="186"/>
                  </a:lnTo>
                  <a:lnTo>
                    <a:pt x="715" y="205"/>
                  </a:lnTo>
                  <a:lnTo>
                    <a:pt x="760" y="239"/>
                  </a:lnTo>
                  <a:lnTo>
                    <a:pt x="811" y="267"/>
                  </a:lnTo>
                  <a:lnTo>
                    <a:pt x="855" y="307"/>
                  </a:lnTo>
                  <a:lnTo>
                    <a:pt x="899" y="348"/>
                  </a:lnTo>
                  <a:lnTo>
                    <a:pt x="971" y="464"/>
                  </a:lnTo>
                  <a:lnTo>
                    <a:pt x="1016" y="606"/>
                  </a:lnTo>
                  <a:lnTo>
                    <a:pt x="1027" y="774"/>
                  </a:lnTo>
                  <a:lnTo>
                    <a:pt x="1022" y="939"/>
                  </a:lnTo>
                  <a:lnTo>
                    <a:pt x="1002" y="1117"/>
                  </a:lnTo>
                  <a:lnTo>
                    <a:pt x="966" y="1279"/>
                  </a:lnTo>
                  <a:lnTo>
                    <a:pt x="933" y="1421"/>
                  </a:lnTo>
                  <a:lnTo>
                    <a:pt x="891" y="1532"/>
                  </a:lnTo>
                  <a:close/>
                </a:path>
              </a:pathLst>
            </a:custGeom>
            <a:solidFill>
              <a:schemeClr val="folHlink"/>
            </a:solidFill>
            <a:ln w="9525">
              <a:noFill/>
              <a:round/>
              <a:headEnd/>
              <a:tailEnd/>
            </a:ln>
          </p:spPr>
          <p:txBody>
            <a:bodyPr/>
            <a:lstStyle/>
            <a:p>
              <a:endParaRPr lang="ru-RU"/>
            </a:p>
          </p:txBody>
        </p:sp>
        <p:sp>
          <p:nvSpPr>
            <p:cNvPr id="115725" name="Freeform 13"/>
            <p:cNvSpPr>
              <a:spLocks/>
            </p:cNvSpPr>
            <p:nvPr userDrawn="1"/>
          </p:nvSpPr>
          <p:spPr bwMode="ltGray">
            <a:xfrm>
              <a:off x="0" y="2610"/>
              <a:ext cx="801" cy="459"/>
            </a:xfrm>
            <a:custGeom>
              <a:avLst/>
              <a:gdLst/>
              <a:ahLst/>
              <a:cxnLst>
                <a:cxn ang="0">
                  <a:pos x="0" y="0"/>
                </a:cxn>
                <a:cxn ang="0">
                  <a:pos x="37" y="69"/>
                </a:cxn>
                <a:cxn ang="0">
                  <a:pos x="68" y="132"/>
                </a:cxn>
                <a:cxn ang="0">
                  <a:pos x="110" y="188"/>
                </a:cxn>
                <a:cxn ang="0">
                  <a:pos x="149" y="229"/>
                </a:cxn>
                <a:cxn ang="0">
                  <a:pos x="192" y="278"/>
                </a:cxn>
                <a:cxn ang="0">
                  <a:pos x="250" y="314"/>
                </a:cxn>
                <a:cxn ang="0">
                  <a:pos x="308" y="336"/>
                </a:cxn>
                <a:cxn ang="0">
                  <a:pos x="365" y="365"/>
                </a:cxn>
                <a:cxn ang="0">
                  <a:pos x="430" y="381"/>
                </a:cxn>
                <a:cxn ang="0">
                  <a:pos x="501" y="390"/>
                </a:cxn>
                <a:cxn ang="0">
                  <a:pos x="573" y="392"/>
                </a:cxn>
                <a:cxn ang="0">
                  <a:pos x="646" y="381"/>
                </a:cxn>
                <a:cxn ang="0">
                  <a:pos x="726" y="362"/>
                </a:cxn>
                <a:cxn ang="0">
                  <a:pos x="801" y="335"/>
                </a:cxn>
                <a:cxn ang="0">
                  <a:pos x="731" y="377"/>
                </a:cxn>
                <a:cxn ang="0">
                  <a:pos x="662" y="404"/>
                </a:cxn>
                <a:cxn ang="0">
                  <a:pos x="594" y="432"/>
                </a:cxn>
                <a:cxn ang="0">
                  <a:pos x="532" y="445"/>
                </a:cxn>
                <a:cxn ang="0">
                  <a:pos x="471" y="459"/>
                </a:cxn>
                <a:cxn ang="0">
                  <a:pos x="411" y="458"/>
                </a:cxn>
                <a:cxn ang="0">
                  <a:pos x="350" y="458"/>
                </a:cxn>
                <a:cxn ang="0">
                  <a:pos x="291" y="450"/>
                </a:cxn>
                <a:cxn ang="0">
                  <a:pos x="244" y="436"/>
                </a:cxn>
                <a:cxn ang="0">
                  <a:pos x="192" y="415"/>
                </a:cxn>
                <a:cxn ang="0">
                  <a:pos x="145" y="394"/>
                </a:cxn>
                <a:cxn ang="0">
                  <a:pos x="100" y="373"/>
                </a:cxn>
                <a:cxn ang="0">
                  <a:pos x="60" y="347"/>
                </a:cxn>
                <a:cxn ang="0">
                  <a:pos x="0" y="294"/>
                </a:cxn>
                <a:cxn ang="0">
                  <a:pos x="0" y="0"/>
                </a:cxn>
              </a:cxnLst>
              <a:rect l="0" t="0" r="r" b="b"/>
              <a:pathLst>
                <a:path w="801" h="459">
                  <a:moveTo>
                    <a:pt x="0" y="0"/>
                  </a:moveTo>
                  <a:lnTo>
                    <a:pt x="37" y="69"/>
                  </a:lnTo>
                  <a:lnTo>
                    <a:pt x="68" y="132"/>
                  </a:lnTo>
                  <a:lnTo>
                    <a:pt x="110" y="188"/>
                  </a:lnTo>
                  <a:lnTo>
                    <a:pt x="149" y="229"/>
                  </a:lnTo>
                  <a:lnTo>
                    <a:pt x="192" y="278"/>
                  </a:lnTo>
                  <a:lnTo>
                    <a:pt x="250" y="314"/>
                  </a:lnTo>
                  <a:lnTo>
                    <a:pt x="308" y="336"/>
                  </a:lnTo>
                  <a:lnTo>
                    <a:pt x="365" y="365"/>
                  </a:lnTo>
                  <a:lnTo>
                    <a:pt x="430" y="381"/>
                  </a:lnTo>
                  <a:lnTo>
                    <a:pt x="501" y="390"/>
                  </a:lnTo>
                  <a:lnTo>
                    <a:pt x="573" y="392"/>
                  </a:lnTo>
                  <a:lnTo>
                    <a:pt x="646" y="381"/>
                  </a:lnTo>
                  <a:lnTo>
                    <a:pt x="726" y="362"/>
                  </a:lnTo>
                  <a:lnTo>
                    <a:pt x="801" y="335"/>
                  </a:lnTo>
                  <a:lnTo>
                    <a:pt x="731" y="377"/>
                  </a:lnTo>
                  <a:lnTo>
                    <a:pt x="662" y="404"/>
                  </a:lnTo>
                  <a:lnTo>
                    <a:pt x="594" y="432"/>
                  </a:lnTo>
                  <a:lnTo>
                    <a:pt x="532" y="445"/>
                  </a:lnTo>
                  <a:lnTo>
                    <a:pt x="471" y="459"/>
                  </a:lnTo>
                  <a:lnTo>
                    <a:pt x="411" y="458"/>
                  </a:lnTo>
                  <a:lnTo>
                    <a:pt x="350" y="458"/>
                  </a:lnTo>
                  <a:lnTo>
                    <a:pt x="291" y="450"/>
                  </a:lnTo>
                  <a:lnTo>
                    <a:pt x="244" y="436"/>
                  </a:lnTo>
                  <a:lnTo>
                    <a:pt x="192" y="415"/>
                  </a:lnTo>
                  <a:lnTo>
                    <a:pt x="145" y="394"/>
                  </a:lnTo>
                  <a:lnTo>
                    <a:pt x="100" y="373"/>
                  </a:lnTo>
                  <a:lnTo>
                    <a:pt x="60" y="347"/>
                  </a:lnTo>
                  <a:lnTo>
                    <a:pt x="0" y="294"/>
                  </a:lnTo>
                  <a:lnTo>
                    <a:pt x="0" y="0"/>
                  </a:lnTo>
                  <a:close/>
                </a:path>
              </a:pathLst>
            </a:custGeom>
            <a:solidFill>
              <a:schemeClr val="folHlink"/>
            </a:solidFill>
            <a:ln w="9525">
              <a:noFill/>
              <a:round/>
              <a:headEnd/>
              <a:tailEnd/>
            </a:ln>
          </p:spPr>
          <p:txBody>
            <a:bodyPr/>
            <a:lstStyle/>
            <a:p>
              <a:endParaRPr lang="ru-RU"/>
            </a:p>
          </p:txBody>
        </p:sp>
        <p:sp>
          <p:nvSpPr>
            <p:cNvPr id="115726" name="Freeform 14"/>
            <p:cNvSpPr>
              <a:spLocks/>
            </p:cNvSpPr>
            <p:nvPr userDrawn="1"/>
          </p:nvSpPr>
          <p:spPr bwMode="ltGray">
            <a:xfrm rot="373331" flipH="1">
              <a:off x="898" y="2855"/>
              <a:ext cx="354" cy="464"/>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folHlink"/>
            </a:solidFill>
            <a:ln w="9525">
              <a:noFill/>
              <a:round/>
              <a:headEnd/>
              <a:tailEnd/>
            </a:ln>
          </p:spPr>
          <p:txBody>
            <a:bodyPr/>
            <a:lstStyle/>
            <a:p>
              <a:endParaRPr lang="ru-RU"/>
            </a:p>
          </p:txBody>
        </p:sp>
        <p:sp>
          <p:nvSpPr>
            <p:cNvPr id="115727" name="Freeform 15"/>
            <p:cNvSpPr>
              <a:spLocks/>
            </p:cNvSpPr>
            <p:nvPr userDrawn="1"/>
          </p:nvSpPr>
          <p:spPr bwMode="ltGray">
            <a:xfrm rot="373331" flipH="1">
              <a:off x="799" y="2979"/>
              <a:ext cx="87" cy="274"/>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folHlink"/>
            </a:solidFill>
            <a:ln w="9525">
              <a:noFill/>
              <a:round/>
              <a:headEnd/>
              <a:tailEnd/>
            </a:ln>
          </p:spPr>
          <p:txBody>
            <a:bodyPr/>
            <a:lstStyle/>
            <a:p>
              <a:endParaRPr lang="ru-RU"/>
            </a:p>
          </p:txBody>
        </p:sp>
        <p:sp>
          <p:nvSpPr>
            <p:cNvPr id="115728" name="Freeform 16"/>
            <p:cNvSpPr>
              <a:spLocks/>
            </p:cNvSpPr>
            <p:nvPr userDrawn="1"/>
          </p:nvSpPr>
          <p:spPr bwMode="ltGray">
            <a:xfrm>
              <a:off x="1190" y="3273"/>
              <a:ext cx="1108" cy="1047"/>
            </a:xfrm>
            <a:custGeom>
              <a:avLst/>
              <a:gdLst/>
              <a:ahLst/>
              <a:cxnLst>
                <a:cxn ang="0">
                  <a:pos x="784" y="1047"/>
                </a:cxn>
                <a:cxn ang="0">
                  <a:pos x="692" y="1011"/>
                </a:cxn>
                <a:cxn ang="0">
                  <a:pos x="607" y="945"/>
                </a:cxn>
                <a:cxn ang="0">
                  <a:pos x="517" y="861"/>
                </a:cxn>
                <a:cxn ang="0">
                  <a:pos x="432" y="776"/>
                </a:cxn>
                <a:cxn ang="0">
                  <a:pos x="350" y="677"/>
                </a:cxn>
                <a:cxn ang="0">
                  <a:pos x="266" y="563"/>
                </a:cxn>
                <a:cxn ang="0">
                  <a:pos x="188" y="447"/>
                </a:cxn>
                <a:cxn ang="0">
                  <a:pos x="122" y="325"/>
                </a:cxn>
                <a:cxn ang="0">
                  <a:pos x="65" y="211"/>
                </a:cxn>
                <a:cxn ang="0">
                  <a:pos x="21" y="101"/>
                </a:cxn>
                <a:cxn ang="0">
                  <a:pos x="0" y="0"/>
                </a:cxn>
                <a:cxn ang="0">
                  <a:pos x="109" y="217"/>
                </a:cxn>
                <a:cxn ang="0">
                  <a:pos x="209" y="378"/>
                </a:cxn>
                <a:cxn ang="0">
                  <a:pos x="294" y="500"/>
                </a:cxn>
                <a:cxn ang="0">
                  <a:pos x="373" y="590"/>
                </a:cxn>
                <a:cxn ang="0">
                  <a:pos x="441" y="661"/>
                </a:cxn>
                <a:cxn ang="0">
                  <a:pos x="506" y="713"/>
                </a:cxn>
                <a:cxn ang="0">
                  <a:pos x="564" y="754"/>
                </a:cxn>
                <a:cxn ang="0">
                  <a:pos x="620" y="801"/>
                </a:cxn>
                <a:cxn ang="0">
                  <a:pos x="754" y="899"/>
                </a:cxn>
                <a:cxn ang="0">
                  <a:pos x="925" y="977"/>
                </a:cxn>
                <a:cxn ang="0">
                  <a:pos x="1108" y="1047"/>
                </a:cxn>
                <a:cxn ang="0">
                  <a:pos x="784" y="1047"/>
                </a:cxn>
              </a:cxnLst>
              <a:rect l="0" t="0" r="r" b="b"/>
              <a:pathLst>
                <a:path w="1108" h="1047">
                  <a:moveTo>
                    <a:pt x="784" y="1047"/>
                  </a:moveTo>
                  <a:lnTo>
                    <a:pt x="692" y="1011"/>
                  </a:lnTo>
                  <a:lnTo>
                    <a:pt x="607" y="945"/>
                  </a:lnTo>
                  <a:lnTo>
                    <a:pt x="517" y="861"/>
                  </a:lnTo>
                  <a:lnTo>
                    <a:pt x="432" y="776"/>
                  </a:lnTo>
                  <a:lnTo>
                    <a:pt x="350" y="677"/>
                  </a:lnTo>
                  <a:lnTo>
                    <a:pt x="266" y="563"/>
                  </a:lnTo>
                  <a:lnTo>
                    <a:pt x="188" y="447"/>
                  </a:lnTo>
                  <a:lnTo>
                    <a:pt x="122" y="325"/>
                  </a:lnTo>
                  <a:lnTo>
                    <a:pt x="65" y="211"/>
                  </a:lnTo>
                  <a:lnTo>
                    <a:pt x="21" y="101"/>
                  </a:lnTo>
                  <a:lnTo>
                    <a:pt x="0" y="0"/>
                  </a:lnTo>
                  <a:lnTo>
                    <a:pt x="109" y="217"/>
                  </a:lnTo>
                  <a:lnTo>
                    <a:pt x="209" y="378"/>
                  </a:lnTo>
                  <a:lnTo>
                    <a:pt x="294" y="500"/>
                  </a:lnTo>
                  <a:lnTo>
                    <a:pt x="373" y="590"/>
                  </a:lnTo>
                  <a:lnTo>
                    <a:pt x="441" y="661"/>
                  </a:lnTo>
                  <a:lnTo>
                    <a:pt x="506" y="713"/>
                  </a:lnTo>
                  <a:lnTo>
                    <a:pt x="564" y="754"/>
                  </a:lnTo>
                  <a:lnTo>
                    <a:pt x="620" y="801"/>
                  </a:lnTo>
                  <a:lnTo>
                    <a:pt x="754" y="899"/>
                  </a:lnTo>
                  <a:lnTo>
                    <a:pt x="925" y="977"/>
                  </a:lnTo>
                  <a:lnTo>
                    <a:pt x="1108" y="1047"/>
                  </a:lnTo>
                  <a:lnTo>
                    <a:pt x="784" y="1047"/>
                  </a:lnTo>
                  <a:close/>
                </a:path>
              </a:pathLst>
            </a:custGeom>
            <a:solidFill>
              <a:schemeClr val="folHlink"/>
            </a:solidFill>
            <a:ln w="9525">
              <a:noFill/>
              <a:round/>
              <a:headEnd/>
              <a:tailEnd/>
            </a:ln>
          </p:spPr>
          <p:txBody>
            <a:bodyPr/>
            <a:lstStyle/>
            <a:p>
              <a:endParaRPr lang="ru-RU"/>
            </a:p>
          </p:txBody>
        </p:sp>
        <p:grpSp>
          <p:nvGrpSpPr>
            <p:cNvPr id="115729" name="Group 17"/>
            <p:cNvGrpSpPr>
              <a:grpSpLocks/>
            </p:cNvGrpSpPr>
            <p:nvPr userDrawn="1"/>
          </p:nvGrpSpPr>
          <p:grpSpPr bwMode="auto">
            <a:xfrm rot="3220060">
              <a:off x="2631" y="754"/>
              <a:ext cx="569" cy="637"/>
              <a:chOff x="1727" y="866"/>
              <a:chExt cx="129" cy="157"/>
            </a:xfrm>
          </p:grpSpPr>
          <p:sp>
            <p:nvSpPr>
              <p:cNvPr id="115730" name="Freeform 1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endParaRPr lang="ru-RU"/>
              </a:p>
            </p:txBody>
          </p:sp>
          <p:sp>
            <p:nvSpPr>
              <p:cNvPr id="115731" name="Freeform 1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endParaRPr lang="ru-RU"/>
              </a:p>
            </p:txBody>
          </p:sp>
          <p:sp>
            <p:nvSpPr>
              <p:cNvPr id="115732" name="Freeform 2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endParaRPr lang="ru-RU"/>
              </a:p>
            </p:txBody>
          </p:sp>
        </p:grpSp>
        <p:grpSp>
          <p:nvGrpSpPr>
            <p:cNvPr id="115733" name="Group 21"/>
            <p:cNvGrpSpPr>
              <a:grpSpLocks/>
            </p:cNvGrpSpPr>
            <p:nvPr userDrawn="1"/>
          </p:nvGrpSpPr>
          <p:grpSpPr bwMode="auto">
            <a:xfrm rot="-6691250">
              <a:off x="3637" y="132"/>
              <a:ext cx="356" cy="607"/>
              <a:chOff x="1727" y="866"/>
              <a:chExt cx="129" cy="157"/>
            </a:xfrm>
          </p:grpSpPr>
          <p:sp>
            <p:nvSpPr>
              <p:cNvPr id="115734" name="Freeform 22"/>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endParaRPr lang="ru-RU"/>
              </a:p>
            </p:txBody>
          </p:sp>
          <p:sp>
            <p:nvSpPr>
              <p:cNvPr id="115735" name="Freeform 23"/>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endParaRPr lang="ru-RU"/>
              </a:p>
            </p:txBody>
          </p:sp>
          <p:sp>
            <p:nvSpPr>
              <p:cNvPr id="115736" name="Freeform 24"/>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endParaRPr lang="ru-RU"/>
              </a:p>
            </p:txBody>
          </p:sp>
        </p:grpSp>
        <p:grpSp>
          <p:nvGrpSpPr>
            <p:cNvPr id="115737" name="Group 25"/>
            <p:cNvGrpSpPr>
              <a:grpSpLocks/>
            </p:cNvGrpSpPr>
            <p:nvPr userDrawn="1"/>
          </p:nvGrpSpPr>
          <p:grpSpPr bwMode="auto">
            <a:xfrm rot="-13075160">
              <a:off x="668" y="3321"/>
              <a:ext cx="501" cy="502"/>
              <a:chOff x="1727" y="866"/>
              <a:chExt cx="129" cy="157"/>
            </a:xfrm>
          </p:grpSpPr>
          <p:sp>
            <p:nvSpPr>
              <p:cNvPr id="115738" name="Freeform 26"/>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endParaRPr lang="ru-RU"/>
              </a:p>
            </p:txBody>
          </p:sp>
          <p:sp>
            <p:nvSpPr>
              <p:cNvPr id="115739" name="Freeform 27"/>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endParaRPr lang="ru-RU"/>
              </a:p>
            </p:txBody>
          </p:sp>
          <p:sp>
            <p:nvSpPr>
              <p:cNvPr id="115740" name="Freeform 28"/>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endParaRPr lang="ru-RU"/>
              </a:p>
            </p:txBody>
          </p:sp>
        </p:grpSp>
        <p:grpSp>
          <p:nvGrpSpPr>
            <p:cNvPr id="115741" name="Group 29"/>
            <p:cNvGrpSpPr>
              <a:grpSpLocks/>
            </p:cNvGrpSpPr>
            <p:nvPr userDrawn="1"/>
          </p:nvGrpSpPr>
          <p:grpSpPr bwMode="auto">
            <a:xfrm rot="4106450" flipH="1">
              <a:off x="393" y="262"/>
              <a:ext cx="709" cy="892"/>
              <a:chOff x="1727" y="866"/>
              <a:chExt cx="129" cy="157"/>
            </a:xfrm>
          </p:grpSpPr>
          <p:sp>
            <p:nvSpPr>
              <p:cNvPr id="115742" name="Freeform 30"/>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endParaRPr lang="ru-RU"/>
              </a:p>
            </p:txBody>
          </p:sp>
          <p:sp>
            <p:nvSpPr>
              <p:cNvPr id="115743" name="Freeform 31"/>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endParaRPr lang="ru-RU"/>
              </a:p>
            </p:txBody>
          </p:sp>
          <p:sp>
            <p:nvSpPr>
              <p:cNvPr id="115744" name="Freeform 3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endParaRPr lang="ru-RU"/>
              </a:p>
            </p:txBody>
          </p:sp>
        </p:grpSp>
        <p:grpSp>
          <p:nvGrpSpPr>
            <p:cNvPr id="115745" name="Group 33"/>
            <p:cNvGrpSpPr>
              <a:grpSpLocks/>
            </p:cNvGrpSpPr>
            <p:nvPr userDrawn="1"/>
          </p:nvGrpSpPr>
          <p:grpSpPr bwMode="auto">
            <a:xfrm rot="10015322" flipH="1">
              <a:off x="4625" y="2382"/>
              <a:ext cx="709" cy="892"/>
              <a:chOff x="1727" y="866"/>
              <a:chExt cx="129" cy="157"/>
            </a:xfrm>
          </p:grpSpPr>
          <p:sp>
            <p:nvSpPr>
              <p:cNvPr id="115746" name="Freeform 3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endParaRPr lang="ru-RU"/>
              </a:p>
            </p:txBody>
          </p:sp>
          <p:sp>
            <p:nvSpPr>
              <p:cNvPr id="115747" name="Freeform 3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endParaRPr lang="ru-RU"/>
              </a:p>
            </p:txBody>
          </p:sp>
          <p:sp>
            <p:nvSpPr>
              <p:cNvPr id="115748" name="Freeform 3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endParaRPr lang="ru-RU"/>
              </a:p>
            </p:txBody>
          </p:sp>
        </p:grpSp>
        <p:sp>
          <p:nvSpPr>
            <p:cNvPr id="115749" name="Freeform 37"/>
            <p:cNvSpPr>
              <a:spLocks/>
            </p:cNvSpPr>
            <p:nvPr userDrawn="1"/>
          </p:nvSpPr>
          <p:spPr bwMode="ltGray">
            <a:xfrm>
              <a:off x="1217" y="2"/>
              <a:ext cx="862" cy="886"/>
            </a:xfrm>
            <a:custGeom>
              <a:avLst/>
              <a:gdLst/>
              <a:ahLst/>
              <a:cxnLst>
                <a:cxn ang="0">
                  <a:pos x="0" y="0"/>
                </a:cxn>
                <a:cxn ang="0">
                  <a:pos x="6" y="107"/>
                </a:cxn>
                <a:cxn ang="0">
                  <a:pos x="37" y="262"/>
                </a:cxn>
                <a:cxn ang="0">
                  <a:pos x="83" y="410"/>
                </a:cxn>
                <a:cxn ang="0">
                  <a:pos x="149" y="546"/>
                </a:cxn>
                <a:cxn ang="0">
                  <a:pos x="237" y="666"/>
                </a:cxn>
                <a:cxn ang="0">
                  <a:pos x="338" y="764"/>
                </a:cxn>
                <a:cxn ang="0">
                  <a:pos x="450" y="838"/>
                </a:cxn>
                <a:cxn ang="0">
                  <a:pos x="579" y="879"/>
                </a:cxn>
                <a:cxn ang="0">
                  <a:pos x="714" y="886"/>
                </a:cxn>
                <a:cxn ang="0">
                  <a:pos x="862" y="851"/>
                </a:cxn>
                <a:cxn ang="0">
                  <a:pos x="784" y="856"/>
                </a:cxn>
                <a:cxn ang="0">
                  <a:pos x="700" y="835"/>
                </a:cxn>
                <a:cxn ang="0">
                  <a:pos x="621" y="794"/>
                </a:cxn>
                <a:cxn ang="0">
                  <a:pos x="542" y="728"/>
                </a:cxn>
                <a:cxn ang="0">
                  <a:pos x="466" y="649"/>
                </a:cxn>
                <a:cxn ang="0">
                  <a:pos x="397" y="557"/>
                </a:cxn>
                <a:cxn ang="0">
                  <a:pos x="334" y="454"/>
                </a:cxn>
                <a:cxn ang="0">
                  <a:pos x="279" y="339"/>
                </a:cxn>
                <a:cxn ang="0">
                  <a:pos x="238" y="225"/>
                </a:cxn>
                <a:cxn ang="0">
                  <a:pos x="205" y="105"/>
                </a:cxn>
                <a:cxn ang="0">
                  <a:pos x="184" y="3"/>
                </a:cxn>
              </a:cxnLst>
              <a:rect l="0" t="0" r="r" b="b"/>
              <a:pathLst>
                <a:path w="862" h="886">
                  <a:moveTo>
                    <a:pt x="0" y="0"/>
                  </a:moveTo>
                  <a:lnTo>
                    <a:pt x="6" y="107"/>
                  </a:lnTo>
                  <a:lnTo>
                    <a:pt x="37" y="262"/>
                  </a:lnTo>
                  <a:lnTo>
                    <a:pt x="83" y="410"/>
                  </a:lnTo>
                  <a:lnTo>
                    <a:pt x="149" y="546"/>
                  </a:lnTo>
                  <a:lnTo>
                    <a:pt x="237" y="666"/>
                  </a:lnTo>
                  <a:lnTo>
                    <a:pt x="338" y="764"/>
                  </a:lnTo>
                  <a:lnTo>
                    <a:pt x="450" y="838"/>
                  </a:lnTo>
                  <a:lnTo>
                    <a:pt x="579" y="879"/>
                  </a:lnTo>
                  <a:lnTo>
                    <a:pt x="714" y="886"/>
                  </a:lnTo>
                  <a:lnTo>
                    <a:pt x="862" y="851"/>
                  </a:lnTo>
                  <a:lnTo>
                    <a:pt x="784" y="856"/>
                  </a:lnTo>
                  <a:lnTo>
                    <a:pt x="700" y="835"/>
                  </a:lnTo>
                  <a:lnTo>
                    <a:pt x="621" y="794"/>
                  </a:lnTo>
                  <a:lnTo>
                    <a:pt x="542" y="728"/>
                  </a:lnTo>
                  <a:lnTo>
                    <a:pt x="466" y="649"/>
                  </a:lnTo>
                  <a:lnTo>
                    <a:pt x="397" y="557"/>
                  </a:lnTo>
                  <a:lnTo>
                    <a:pt x="334" y="454"/>
                  </a:lnTo>
                  <a:lnTo>
                    <a:pt x="279" y="339"/>
                  </a:lnTo>
                  <a:lnTo>
                    <a:pt x="238" y="225"/>
                  </a:lnTo>
                  <a:lnTo>
                    <a:pt x="205" y="105"/>
                  </a:lnTo>
                  <a:lnTo>
                    <a:pt x="184" y="3"/>
                  </a:lnTo>
                </a:path>
              </a:pathLst>
            </a:custGeom>
            <a:solidFill>
              <a:schemeClr val="accent1"/>
            </a:solidFill>
            <a:ln w="9525">
              <a:noFill/>
              <a:round/>
              <a:headEnd/>
              <a:tailEnd/>
            </a:ln>
          </p:spPr>
          <p:txBody>
            <a:bodyPr/>
            <a:lstStyle/>
            <a:p>
              <a:endParaRPr lang="ru-RU"/>
            </a:p>
          </p:txBody>
        </p:sp>
        <p:sp>
          <p:nvSpPr>
            <p:cNvPr id="115750" name="Freeform 38"/>
            <p:cNvSpPr>
              <a:spLocks/>
            </p:cNvSpPr>
            <p:nvPr userDrawn="1"/>
          </p:nvSpPr>
          <p:spPr bwMode="ltGray">
            <a:xfrm rot="9832527" flipV="1">
              <a:off x="2158" y="102"/>
              <a:ext cx="681" cy="593"/>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endParaRPr lang="ru-RU"/>
            </a:p>
          </p:txBody>
        </p:sp>
        <p:sp>
          <p:nvSpPr>
            <p:cNvPr id="115751" name="Freeform 39"/>
            <p:cNvSpPr>
              <a:spLocks/>
            </p:cNvSpPr>
            <p:nvPr userDrawn="1"/>
          </p:nvSpPr>
          <p:spPr bwMode="ltGray">
            <a:xfrm rot="9832527" flipV="1">
              <a:off x="1997" y="858"/>
              <a:ext cx="330" cy="278"/>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endParaRPr lang="ru-RU"/>
            </a:p>
          </p:txBody>
        </p:sp>
        <p:sp>
          <p:nvSpPr>
            <p:cNvPr id="115752" name="Freeform 40"/>
            <p:cNvSpPr>
              <a:spLocks/>
            </p:cNvSpPr>
            <p:nvPr userDrawn="1"/>
          </p:nvSpPr>
          <p:spPr bwMode="ltGray">
            <a:xfrm rot="9832527" flipV="1">
              <a:off x="2224" y="808"/>
              <a:ext cx="123" cy="233"/>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endParaRPr lang="ru-RU"/>
            </a:p>
          </p:txBody>
        </p:sp>
        <p:sp>
          <p:nvSpPr>
            <p:cNvPr id="115753" name="Freeform 41"/>
            <p:cNvSpPr>
              <a:spLocks/>
            </p:cNvSpPr>
            <p:nvPr userDrawn="1"/>
          </p:nvSpPr>
          <p:spPr bwMode="ltGray">
            <a:xfrm>
              <a:off x="1603" y="0"/>
              <a:ext cx="124" cy="121"/>
            </a:xfrm>
            <a:custGeom>
              <a:avLst/>
              <a:gdLst/>
              <a:ahLst/>
              <a:cxnLst>
                <a:cxn ang="0">
                  <a:pos x="124" y="0"/>
                </a:cxn>
                <a:cxn ang="0">
                  <a:pos x="113" y="9"/>
                </a:cxn>
                <a:cxn ang="0">
                  <a:pos x="99" y="25"/>
                </a:cxn>
                <a:cxn ang="0">
                  <a:pos x="81" y="41"/>
                </a:cxn>
                <a:cxn ang="0">
                  <a:pos x="63" y="54"/>
                </a:cxn>
                <a:cxn ang="0">
                  <a:pos x="41" y="66"/>
                </a:cxn>
                <a:cxn ang="0">
                  <a:pos x="22" y="74"/>
                </a:cxn>
                <a:cxn ang="0">
                  <a:pos x="0" y="75"/>
                </a:cxn>
                <a:cxn ang="0">
                  <a:pos x="10" y="96"/>
                </a:cxn>
                <a:cxn ang="0">
                  <a:pos x="23" y="113"/>
                </a:cxn>
                <a:cxn ang="0">
                  <a:pos x="41" y="121"/>
                </a:cxn>
                <a:cxn ang="0">
                  <a:pos x="60" y="121"/>
                </a:cxn>
                <a:cxn ang="0">
                  <a:pos x="83" y="111"/>
                </a:cxn>
                <a:cxn ang="0">
                  <a:pos x="101" y="88"/>
                </a:cxn>
                <a:cxn ang="0">
                  <a:pos x="116" y="53"/>
                </a:cxn>
                <a:cxn ang="0">
                  <a:pos x="124" y="0"/>
                </a:cxn>
              </a:cxnLst>
              <a:rect l="0" t="0" r="r" b="b"/>
              <a:pathLst>
                <a:path w="124" h="121">
                  <a:moveTo>
                    <a:pt x="124" y="0"/>
                  </a:moveTo>
                  <a:lnTo>
                    <a:pt x="113" y="9"/>
                  </a:lnTo>
                  <a:lnTo>
                    <a:pt x="99" y="25"/>
                  </a:lnTo>
                  <a:lnTo>
                    <a:pt x="81" y="41"/>
                  </a:lnTo>
                  <a:lnTo>
                    <a:pt x="63" y="54"/>
                  </a:lnTo>
                  <a:lnTo>
                    <a:pt x="41" y="66"/>
                  </a:lnTo>
                  <a:lnTo>
                    <a:pt x="22" y="74"/>
                  </a:lnTo>
                  <a:lnTo>
                    <a:pt x="0" y="75"/>
                  </a:lnTo>
                  <a:lnTo>
                    <a:pt x="10" y="96"/>
                  </a:lnTo>
                  <a:lnTo>
                    <a:pt x="23" y="113"/>
                  </a:lnTo>
                  <a:lnTo>
                    <a:pt x="41" y="121"/>
                  </a:lnTo>
                  <a:lnTo>
                    <a:pt x="60" y="121"/>
                  </a:lnTo>
                  <a:lnTo>
                    <a:pt x="83" y="111"/>
                  </a:lnTo>
                  <a:lnTo>
                    <a:pt x="101" y="88"/>
                  </a:lnTo>
                  <a:lnTo>
                    <a:pt x="116" y="53"/>
                  </a:lnTo>
                  <a:lnTo>
                    <a:pt x="124" y="0"/>
                  </a:lnTo>
                  <a:close/>
                </a:path>
              </a:pathLst>
            </a:custGeom>
            <a:solidFill>
              <a:schemeClr val="accent1"/>
            </a:solidFill>
            <a:ln w="9525">
              <a:noFill/>
              <a:round/>
              <a:headEnd/>
              <a:tailEnd/>
            </a:ln>
          </p:spPr>
          <p:txBody>
            <a:bodyPr/>
            <a:lstStyle/>
            <a:p>
              <a:endParaRPr lang="ru-RU"/>
            </a:p>
          </p:txBody>
        </p:sp>
        <p:sp>
          <p:nvSpPr>
            <p:cNvPr id="115754" name="Freeform 42"/>
            <p:cNvSpPr>
              <a:spLocks/>
            </p:cNvSpPr>
            <p:nvPr userDrawn="1"/>
          </p:nvSpPr>
          <p:spPr bwMode="ltGray">
            <a:xfrm rot="9832527" flipV="1">
              <a:off x="2173" y="1238"/>
              <a:ext cx="393" cy="2300"/>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1"/>
            </a:solidFill>
            <a:ln w="9525">
              <a:noFill/>
              <a:round/>
              <a:headEnd/>
              <a:tailEnd/>
            </a:ln>
          </p:spPr>
          <p:txBody>
            <a:bodyPr/>
            <a:lstStyle/>
            <a:p>
              <a:endParaRPr lang="ru-RU"/>
            </a:p>
          </p:txBody>
        </p:sp>
        <p:sp>
          <p:nvSpPr>
            <p:cNvPr id="115755" name="Freeform 43"/>
            <p:cNvSpPr>
              <a:spLocks/>
            </p:cNvSpPr>
            <p:nvPr userDrawn="1"/>
          </p:nvSpPr>
          <p:spPr bwMode="ltGray">
            <a:xfrm>
              <a:off x="0" y="1848"/>
              <a:ext cx="36" cy="132"/>
            </a:xfrm>
            <a:custGeom>
              <a:avLst/>
              <a:gdLst/>
              <a:ahLst/>
              <a:cxnLst>
                <a:cxn ang="0">
                  <a:pos x="0" y="0"/>
                </a:cxn>
                <a:cxn ang="0">
                  <a:pos x="36" y="12"/>
                </a:cxn>
                <a:cxn ang="0">
                  <a:pos x="0" y="132"/>
                </a:cxn>
                <a:cxn ang="0">
                  <a:pos x="0" y="0"/>
                </a:cxn>
              </a:cxnLst>
              <a:rect l="0" t="0" r="r" b="b"/>
              <a:pathLst>
                <a:path w="36" h="132">
                  <a:moveTo>
                    <a:pt x="0" y="0"/>
                  </a:moveTo>
                  <a:lnTo>
                    <a:pt x="36" y="12"/>
                  </a:lnTo>
                  <a:lnTo>
                    <a:pt x="0" y="132"/>
                  </a:lnTo>
                  <a:lnTo>
                    <a:pt x="0" y="0"/>
                  </a:lnTo>
                  <a:close/>
                </a:path>
              </a:pathLst>
            </a:custGeom>
            <a:solidFill>
              <a:schemeClr val="folHlink"/>
            </a:solidFill>
            <a:ln w="9525">
              <a:noFill/>
              <a:round/>
              <a:headEnd/>
              <a:tailEnd/>
            </a:ln>
            <a:effectLst/>
          </p:spPr>
          <p:txBody>
            <a:bodyPr/>
            <a:lstStyle/>
            <a:p>
              <a:endParaRPr lang="ru-RU"/>
            </a:p>
          </p:txBody>
        </p:sp>
      </p:grpSp>
      <p:sp>
        <p:nvSpPr>
          <p:cNvPr id="115756" name="Rectangle 44"/>
          <p:cNvSpPr>
            <a:spLocks noGrp="1" noChangeArrowheads="1"/>
          </p:cNvSpPr>
          <p:nvPr>
            <p:ph type="dt" sz="half" idx="2"/>
          </p:nvPr>
        </p:nvSpPr>
        <p:spPr>
          <a:xfrm>
            <a:off x="457200" y="6248400"/>
            <a:ext cx="2133600" cy="457200"/>
          </a:xfrm>
        </p:spPr>
        <p:txBody>
          <a:bodyPr/>
          <a:lstStyle>
            <a:lvl1pPr>
              <a:defRPr/>
            </a:lvl1pPr>
          </a:lstStyle>
          <a:p>
            <a:endParaRPr lang="ru-RU"/>
          </a:p>
        </p:txBody>
      </p:sp>
      <p:sp>
        <p:nvSpPr>
          <p:cNvPr id="115757" name="Rectangle 45"/>
          <p:cNvSpPr>
            <a:spLocks noGrp="1" noChangeArrowheads="1"/>
          </p:cNvSpPr>
          <p:nvPr>
            <p:ph type="ftr" sz="quarter" idx="3"/>
          </p:nvPr>
        </p:nvSpPr>
        <p:spPr/>
        <p:txBody>
          <a:bodyPr/>
          <a:lstStyle>
            <a:lvl1pPr>
              <a:defRPr/>
            </a:lvl1pPr>
          </a:lstStyle>
          <a:p>
            <a:endParaRPr lang="ru-RU"/>
          </a:p>
        </p:txBody>
      </p:sp>
      <p:sp>
        <p:nvSpPr>
          <p:cNvPr id="115758" name="Rectangle 46"/>
          <p:cNvSpPr>
            <a:spLocks noGrp="1" noChangeArrowheads="1"/>
          </p:cNvSpPr>
          <p:nvPr>
            <p:ph type="sldNum" sz="quarter" idx="4"/>
          </p:nvPr>
        </p:nvSpPr>
        <p:spPr/>
        <p:txBody>
          <a:bodyPr/>
          <a:lstStyle>
            <a:lvl1pPr>
              <a:defRPr/>
            </a:lvl1pPr>
          </a:lstStyle>
          <a:p>
            <a:fld id="{16331770-46B9-4566-9B3B-624D299731DB}" type="slidenum">
              <a:rPr lang="ru-RU"/>
              <a:pPr/>
              <a:t>‹#›</a:t>
            </a:fld>
            <a:endParaRPr lang="ru-RU"/>
          </a:p>
        </p:txBody>
      </p:sp>
      <p:sp>
        <p:nvSpPr>
          <p:cNvPr id="115759" name="Rectangle 47"/>
          <p:cNvSpPr>
            <a:spLocks noGrp="1" noChangeArrowheads="1"/>
          </p:cNvSpPr>
          <p:nvPr>
            <p:ph type="ctrTitle"/>
          </p:nvPr>
        </p:nvSpPr>
        <p:spPr>
          <a:xfrm>
            <a:off x="2455863" y="596900"/>
            <a:ext cx="6192837" cy="3581400"/>
          </a:xfrm>
        </p:spPr>
        <p:txBody>
          <a:bodyPr/>
          <a:lstStyle>
            <a:lvl1pPr>
              <a:defRPr sz="5200" b="1"/>
            </a:lvl1pPr>
          </a:lstStyle>
          <a:p>
            <a:r>
              <a:rPr lang="ru-RU"/>
              <a:t>Образец заголовка</a:t>
            </a:r>
          </a:p>
        </p:txBody>
      </p:sp>
      <p:sp>
        <p:nvSpPr>
          <p:cNvPr id="115760" name="Rectangle 48"/>
          <p:cNvSpPr>
            <a:spLocks noGrp="1" noChangeArrowheads="1"/>
          </p:cNvSpPr>
          <p:nvPr>
            <p:ph type="subTitle" idx="1"/>
          </p:nvPr>
        </p:nvSpPr>
        <p:spPr>
          <a:xfrm>
            <a:off x="2489200" y="4279900"/>
            <a:ext cx="6146800" cy="1485900"/>
          </a:xfrm>
        </p:spPr>
        <p:txBody>
          <a:bodyPr/>
          <a:lstStyle>
            <a:lvl1pPr marL="0" indent="0" algn="ctr">
              <a:buFontTx/>
              <a:buNone/>
              <a:defRPr b="1">
                <a:effectLst>
                  <a:outerShdw blurRad="38100" dist="38100" dir="2700000" algn="tl">
                    <a:srgbClr val="C0C0C0"/>
                  </a:outerShdw>
                </a:effectLst>
              </a:defRPr>
            </a:lvl1pPr>
          </a:lstStyle>
          <a:p>
            <a:r>
              <a:rPr lang="ru-RU"/>
              <a:t>Образец подзаголовка</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C0C18444-0DEC-4492-BDBF-4D5AD41F73D0}" type="slidenum">
              <a:rPr lang="ru-RU"/>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E9786056-A00A-49D5-B22B-EE30DB9F7A25}" type="slidenum">
              <a:rPr lang="ru-RU"/>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457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4648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84E32A7F-9CE4-4B62-B4E5-63154D76E254}" type="slidenum">
              <a:rPr lang="ru-RU"/>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p:cNvSpPr>
            <a:spLocks noGrp="1"/>
          </p:cNvSpPr>
          <p:nvPr>
            <p:ph type="dt" sz="half" idx="10"/>
          </p:nvPr>
        </p:nvSpPr>
        <p:spPr/>
        <p:txBody>
          <a:bodyPr/>
          <a:lstStyle>
            <a:lvl1pPr>
              <a:defRPr/>
            </a:lvl1pPr>
          </a:lstStyle>
          <a:p>
            <a:endParaRPr lang="ru-RU"/>
          </a:p>
        </p:txBody>
      </p:sp>
      <p:sp>
        <p:nvSpPr>
          <p:cNvPr id="8" name="Footer Placeholder 7"/>
          <p:cNvSpPr>
            <a:spLocks noGrp="1"/>
          </p:cNvSpPr>
          <p:nvPr>
            <p:ph type="ftr" sz="quarter" idx="11"/>
          </p:nvPr>
        </p:nvSpPr>
        <p:spPr/>
        <p:txBody>
          <a:bodyPr/>
          <a:lstStyle>
            <a:lvl1pPr>
              <a:defRPr/>
            </a:lvl1pPr>
          </a:lstStyle>
          <a:p>
            <a:endParaRPr lang="ru-RU"/>
          </a:p>
        </p:txBody>
      </p:sp>
      <p:sp>
        <p:nvSpPr>
          <p:cNvPr id="9" name="Slide Number Placeholder 8"/>
          <p:cNvSpPr>
            <a:spLocks noGrp="1"/>
          </p:cNvSpPr>
          <p:nvPr>
            <p:ph type="sldNum" sz="quarter" idx="12"/>
          </p:nvPr>
        </p:nvSpPr>
        <p:spPr/>
        <p:txBody>
          <a:bodyPr/>
          <a:lstStyle>
            <a:lvl1pPr>
              <a:defRPr/>
            </a:lvl1pPr>
          </a:lstStyle>
          <a:p>
            <a:fld id="{B9263855-0E04-4505-90A8-864D9812984B}" type="slidenum">
              <a:rPr lang="ru-RU"/>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Date Placeholder 2"/>
          <p:cNvSpPr>
            <a:spLocks noGrp="1"/>
          </p:cNvSpPr>
          <p:nvPr>
            <p:ph type="dt" sz="half" idx="10"/>
          </p:nvPr>
        </p:nvSpPr>
        <p:spPr/>
        <p:txBody>
          <a:bodyPr/>
          <a:lstStyle>
            <a:lvl1pPr>
              <a:defRPr/>
            </a:lvl1pPr>
          </a:lstStyle>
          <a:p>
            <a:endParaRPr lang="ru-RU"/>
          </a:p>
        </p:txBody>
      </p:sp>
      <p:sp>
        <p:nvSpPr>
          <p:cNvPr id="4" name="Footer Placeholder 3"/>
          <p:cNvSpPr>
            <a:spLocks noGrp="1"/>
          </p:cNvSpPr>
          <p:nvPr>
            <p:ph type="ftr" sz="quarter" idx="11"/>
          </p:nvPr>
        </p:nvSpPr>
        <p:spPr/>
        <p:txBody>
          <a:bodyPr/>
          <a:lstStyle>
            <a:lvl1pPr>
              <a:defRPr/>
            </a:lvl1pPr>
          </a:lstStyle>
          <a:p>
            <a:endParaRPr lang="ru-RU"/>
          </a:p>
        </p:txBody>
      </p:sp>
      <p:sp>
        <p:nvSpPr>
          <p:cNvPr id="5" name="Slide Number Placeholder 4"/>
          <p:cNvSpPr>
            <a:spLocks noGrp="1"/>
          </p:cNvSpPr>
          <p:nvPr>
            <p:ph type="sldNum" sz="quarter" idx="12"/>
          </p:nvPr>
        </p:nvSpPr>
        <p:spPr/>
        <p:txBody>
          <a:bodyPr/>
          <a:lstStyle>
            <a:lvl1pPr>
              <a:defRPr/>
            </a:lvl1pPr>
          </a:lstStyle>
          <a:p>
            <a:fld id="{54A94D5A-108D-4372-B6B9-645BAB55AB6D}" type="slidenum">
              <a:rPr lang="ru-RU"/>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ru-RU"/>
          </a:p>
        </p:txBody>
      </p:sp>
      <p:sp>
        <p:nvSpPr>
          <p:cNvPr id="3" name="Footer Placeholder 2"/>
          <p:cNvSpPr>
            <a:spLocks noGrp="1"/>
          </p:cNvSpPr>
          <p:nvPr>
            <p:ph type="ftr" sz="quarter" idx="11"/>
          </p:nvPr>
        </p:nvSpPr>
        <p:spPr/>
        <p:txBody>
          <a:bodyPr/>
          <a:lstStyle>
            <a:lvl1pPr>
              <a:defRPr/>
            </a:lvl1pPr>
          </a:lstStyle>
          <a:p>
            <a:endParaRPr lang="ru-RU"/>
          </a:p>
        </p:txBody>
      </p:sp>
      <p:sp>
        <p:nvSpPr>
          <p:cNvPr id="4" name="Slide Number Placeholder 3"/>
          <p:cNvSpPr>
            <a:spLocks noGrp="1"/>
          </p:cNvSpPr>
          <p:nvPr>
            <p:ph type="sldNum" sz="quarter" idx="12"/>
          </p:nvPr>
        </p:nvSpPr>
        <p:spPr/>
        <p:txBody>
          <a:bodyPr/>
          <a:lstStyle>
            <a:lvl1pPr>
              <a:defRPr/>
            </a:lvl1pPr>
          </a:lstStyle>
          <a:p>
            <a:fld id="{3E997894-F483-4A8E-88BF-DFDBB1476650}" type="slidenum">
              <a:rPr lang="ru-RU"/>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D9FA80F6-B3F9-4F07-BD1D-A7B5C632C162}" type="slidenum">
              <a:rPr lang="ru-RU"/>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B6BA4E7A-D880-4CD8-B9C8-9DEBD4587435}" type="slidenum">
              <a:rPr lang="ru-RU"/>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2FE5F537-BA28-4212-B92C-B7488FD672EC}" type="slidenum">
              <a:rPr lang="ru-RU"/>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103188"/>
            <a:ext cx="2060575" cy="5953125"/>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442913" y="103188"/>
            <a:ext cx="6030912" cy="5953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F9D19394-A284-4F2B-8D6D-009601922861}" type="slidenum">
              <a:rPr lang="ru-RU"/>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82274" name="Rectangle 2"/>
          <p:cNvSpPr>
            <a:spLocks noGrp="1" noChangeArrowheads="1"/>
          </p:cNvSpPr>
          <p:nvPr>
            <p:ph type="ctrTitle"/>
          </p:nvPr>
        </p:nvSpPr>
        <p:spPr>
          <a:xfrm>
            <a:off x="1279525" y="1600200"/>
            <a:ext cx="7085013" cy="1066800"/>
          </a:xfrm>
        </p:spPr>
        <p:txBody>
          <a:bodyPr/>
          <a:lstStyle>
            <a:lvl1pPr>
              <a:defRPr/>
            </a:lvl1pPr>
          </a:lstStyle>
          <a:p>
            <a:r>
              <a:rPr lang="ru-RU"/>
              <a:t>Нажмите кнопку, чтобы изменить стиль основного заголовка</a:t>
            </a:r>
          </a:p>
        </p:txBody>
      </p:sp>
      <p:sp>
        <p:nvSpPr>
          <p:cNvPr id="182275" name="Rectangle 3"/>
          <p:cNvSpPr>
            <a:spLocks noGrp="1" noChangeArrowheads="1"/>
          </p:cNvSpPr>
          <p:nvPr>
            <p:ph type="subTitle" idx="1"/>
          </p:nvPr>
        </p:nvSpPr>
        <p:spPr>
          <a:xfrm>
            <a:off x="1279525" y="2819400"/>
            <a:ext cx="5256213" cy="1143000"/>
          </a:xfrm>
        </p:spPr>
        <p:txBody>
          <a:bodyPr/>
          <a:lstStyle>
            <a:lvl1pPr marL="0" indent="0">
              <a:buFontTx/>
              <a:buNone/>
              <a:defRPr/>
            </a:lvl1pPr>
          </a:lstStyle>
          <a:p>
            <a:r>
              <a:rPr lang="ru-RU"/>
              <a:t>Нажмите кнопку, чтобы изменить стиль основного подзаголовка</a:t>
            </a:r>
          </a:p>
        </p:txBody>
      </p:sp>
      <p:sp>
        <p:nvSpPr>
          <p:cNvPr id="182276" name="Rectangle 4"/>
          <p:cNvSpPr>
            <a:spLocks noGrp="1" noChangeArrowheads="1"/>
          </p:cNvSpPr>
          <p:nvPr>
            <p:ph type="dt" sz="half" idx="2"/>
          </p:nvPr>
        </p:nvSpPr>
        <p:spPr/>
        <p:txBody>
          <a:bodyPr/>
          <a:lstStyle>
            <a:lvl1pPr>
              <a:defRPr/>
            </a:lvl1pPr>
          </a:lstStyle>
          <a:p>
            <a:endParaRPr lang="ru-RU"/>
          </a:p>
        </p:txBody>
      </p:sp>
      <p:sp>
        <p:nvSpPr>
          <p:cNvPr id="182277" name="Rectangle 5"/>
          <p:cNvSpPr>
            <a:spLocks noGrp="1" noChangeArrowheads="1"/>
          </p:cNvSpPr>
          <p:nvPr>
            <p:ph type="ftr" sz="quarter" idx="3"/>
          </p:nvPr>
        </p:nvSpPr>
        <p:spPr/>
        <p:txBody>
          <a:bodyPr/>
          <a:lstStyle>
            <a:lvl1pPr>
              <a:defRPr/>
            </a:lvl1pPr>
          </a:lstStyle>
          <a:p>
            <a:endParaRPr lang="ru-RU"/>
          </a:p>
        </p:txBody>
      </p:sp>
      <p:sp>
        <p:nvSpPr>
          <p:cNvPr id="182278" name="Rectangle 6"/>
          <p:cNvSpPr>
            <a:spLocks noGrp="1" noChangeArrowheads="1"/>
          </p:cNvSpPr>
          <p:nvPr>
            <p:ph type="sldNum" sz="quarter" idx="4"/>
          </p:nvPr>
        </p:nvSpPr>
        <p:spPr/>
        <p:txBody>
          <a:bodyPr/>
          <a:lstStyle>
            <a:lvl1pPr>
              <a:defRPr/>
            </a:lvl1pPr>
          </a:lstStyle>
          <a:p>
            <a:fld id="{34B38143-DA45-4F02-B1D6-33F2F97F8F66}" type="slidenum">
              <a:rPr lang="ru-RU"/>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81331191-24AB-435A-BAE8-AF815A0EB840}" type="slidenum">
              <a:rPr lang="ru-RU"/>
              <a:pPr/>
              <a:t>‹#›</a:t>
            </a:fld>
            <a:endParaRPr 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E5D24589-195E-4A7A-995E-D81340AD4A07}" type="slidenum">
              <a:rPr lang="ru-RU"/>
              <a:pPr/>
              <a:t>‹#›</a:t>
            </a:fld>
            <a:endParaRPr lang="ru-RU"/>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12795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3984625" y="1600200"/>
            <a:ext cx="25527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B0229578-CC74-4DBD-A769-7C3EFF325DAB}" type="slidenum">
              <a:rPr lang="ru-RU"/>
              <a:pPr/>
              <a:t>‹#›</a:t>
            </a:fld>
            <a:endParaRPr lang="ru-RU"/>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p:cNvSpPr>
            <a:spLocks noGrp="1"/>
          </p:cNvSpPr>
          <p:nvPr>
            <p:ph type="dt" sz="half" idx="10"/>
          </p:nvPr>
        </p:nvSpPr>
        <p:spPr/>
        <p:txBody>
          <a:bodyPr/>
          <a:lstStyle>
            <a:lvl1pPr>
              <a:defRPr/>
            </a:lvl1pPr>
          </a:lstStyle>
          <a:p>
            <a:endParaRPr lang="ru-RU"/>
          </a:p>
        </p:txBody>
      </p:sp>
      <p:sp>
        <p:nvSpPr>
          <p:cNvPr id="8" name="Footer Placeholder 7"/>
          <p:cNvSpPr>
            <a:spLocks noGrp="1"/>
          </p:cNvSpPr>
          <p:nvPr>
            <p:ph type="ftr" sz="quarter" idx="11"/>
          </p:nvPr>
        </p:nvSpPr>
        <p:spPr/>
        <p:txBody>
          <a:bodyPr/>
          <a:lstStyle>
            <a:lvl1pPr>
              <a:defRPr/>
            </a:lvl1pPr>
          </a:lstStyle>
          <a:p>
            <a:endParaRPr lang="ru-RU"/>
          </a:p>
        </p:txBody>
      </p:sp>
      <p:sp>
        <p:nvSpPr>
          <p:cNvPr id="9" name="Slide Number Placeholder 8"/>
          <p:cNvSpPr>
            <a:spLocks noGrp="1"/>
          </p:cNvSpPr>
          <p:nvPr>
            <p:ph type="sldNum" sz="quarter" idx="12"/>
          </p:nvPr>
        </p:nvSpPr>
        <p:spPr/>
        <p:txBody>
          <a:bodyPr/>
          <a:lstStyle>
            <a:lvl1pPr>
              <a:defRPr/>
            </a:lvl1pPr>
          </a:lstStyle>
          <a:p>
            <a:fld id="{EE7386A9-21F7-4D7A-B3FE-3439C5FC1FDE}" type="slidenum">
              <a:rPr lang="ru-RU"/>
              <a:pPr/>
              <a:t>‹#›</a:t>
            </a:fld>
            <a:endParaRPr lang="ru-R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Date Placeholder 2"/>
          <p:cNvSpPr>
            <a:spLocks noGrp="1"/>
          </p:cNvSpPr>
          <p:nvPr>
            <p:ph type="dt" sz="half" idx="10"/>
          </p:nvPr>
        </p:nvSpPr>
        <p:spPr/>
        <p:txBody>
          <a:bodyPr/>
          <a:lstStyle>
            <a:lvl1pPr>
              <a:defRPr/>
            </a:lvl1pPr>
          </a:lstStyle>
          <a:p>
            <a:endParaRPr lang="ru-RU"/>
          </a:p>
        </p:txBody>
      </p:sp>
      <p:sp>
        <p:nvSpPr>
          <p:cNvPr id="4" name="Footer Placeholder 3"/>
          <p:cNvSpPr>
            <a:spLocks noGrp="1"/>
          </p:cNvSpPr>
          <p:nvPr>
            <p:ph type="ftr" sz="quarter" idx="11"/>
          </p:nvPr>
        </p:nvSpPr>
        <p:spPr/>
        <p:txBody>
          <a:bodyPr/>
          <a:lstStyle>
            <a:lvl1pPr>
              <a:defRPr/>
            </a:lvl1pPr>
          </a:lstStyle>
          <a:p>
            <a:endParaRPr lang="ru-RU"/>
          </a:p>
        </p:txBody>
      </p:sp>
      <p:sp>
        <p:nvSpPr>
          <p:cNvPr id="5" name="Slide Number Placeholder 4"/>
          <p:cNvSpPr>
            <a:spLocks noGrp="1"/>
          </p:cNvSpPr>
          <p:nvPr>
            <p:ph type="sldNum" sz="quarter" idx="12"/>
          </p:nvPr>
        </p:nvSpPr>
        <p:spPr/>
        <p:txBody>
          <a:bodyPr/>
          <a:lstStyle>
            <a:lvl1pPr>
              <a:defRPr/>
            </a:lvl1pPr>
          </a:lstStyle>
          <a:p>
            <a:fld id="{A296510F-67D1-473E-A8DD-CE3B6472EBE2}" type="slidenum">
              <a:rPr lang="ru-RU"/>
              <a:pPr/>
              <a:t>‹#›</a:t>
            </a:fld>
            <a:endParaRPr lang="ru-R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ru-RU"/>
          </a:p>
        </p:txBody>
      </p:sp>
      <p:sp>
        <p:nvSpPr>
          <p:cNvPr id="3" name="Footer Placeholder 2"/>
          <p:cNvSpPr>
            <a:spLocks noGrp="1"/>
          </p:cNvSpPr>
          <p:nvPr>
            <p:ph type="ftr" sz="quarter" idx="11"/>
          </p:nvPr>
        </p:nvSpPr>
        <p:spPr/>
        <p:txBody>
          <a:bodyPr/>
          <a:lstStyle>
            <a:lvl1pPr>
              <a:defRPr/>
            </a:lvl1pPr>
          </a:lstStyle>
          <a:p>
            <a:endParaRPr lang="ru-RU"/>
          </a:p>
        </p:txBody>
      </p:sp>
      <p:sp>
        <p:nvSpPr>
          <p:cNvPr id="4" name="Slide Number Placeholder 3"/>
          <p:cNvSpPr>
            <a:spLocks noGrp="1"/>
          </p:cNvSpPr>
          <p:nvPr>
            <p:ph type="sldNum" sz="quarter" idx="12"/>
          </p:nvPr>
        </p:nvSpPr>
        <p:spPr/>
        <p:txBody>
          <a:bodyPr/>
          <a:lstStyle>
            <a:lvl1pPr>
              <a:defRPr/>
            </a:lvl1pPr>
          </a:lstStyle>
          <a:p>
            <a:fld id="{933E0918-D29A-46D7-8429-344B99ED5A46}" type="slidenum">
              <a:rPr lang="ru-RU"/>
              <a:pPr/>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A63196A1-A772-40FD-9FC8-A4B5AB9FF367}" type="slidenum">
              <a:rPr lang="ru-RU"/>
              <a:pPr/>
              <a:t>‹#›</a:t>
            </a:fld>
            <a:endParaRPr lang="ru-RU"/>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1701BAB2-08A5-4136-963E-EA2A8A6C529C}" type="slidenum">
              <a:rPr lang="ru-RU"/>
              <a:pPr/>
              <a:t>‹#›</a:t>
            </a:fld>
            <a:endParaRPr lang="ru-R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362764D0-50AA-44BA-ADFD-3BDCD473DB42}" type="slidenum">
              <a:rPr lang="ru-RU"/>
              <a:pPr/>
              <a:t>‹#›</a:t>
            </a:fld>
            <a:endParaRPr lang="ru-R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4475" y="685800"/>
            <a:ext cx="1771650" cy="5440363"/>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1279525" y="685800"/>
            <a:ext cx="5162550" cy="54403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E367C5D4-2A5E-4BED-93B3-0F370F9AA901}" type="slidenum">
              <a:rPr lang="ru-RU"/>
              <a:pPr/>
              <a:t>‹#›</a:t>
            </a:fld>
            <a:endParaRPr lang="ru-RU"/>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36962" name="Group 2"/>
          <p:cNvGrpSpPr>
            <a:grpSpLocks/>
          </p:cNvGrpSpPr>
          <p:nvPr/>
        </p:nvGrpSpPr>
        <p:grpSpPr bwMode="auto">
          <a:xfrm>
            <a:off x="0" y="0"/>
            <a:ext cx="5867400" cy="6858000"/>
            <a:chOff x="0" y="0"/>
            <a:chExt cx="3696" cy="4320"/>
          </a:xfrm>
        </p:grpSpPr>
        <p:sp>
          <p:nvSpPr>
            <p:cNvPr id="936963" name="Rectangle 3"/>
            <p:cNvSpPr>
              <a:spLocks noChangeArrowheads="1"/>
            </p:cNvSpPr>
            <p:nvPr/>
          </p:nvSpPr>
          <p:spPr bwMode="auto">
            <a:xfrm>
              <a:off x="0" y="0"/>
              <a:ext cx="2880" cy="4320"/>
            </a:xfrm>
            <a:prstGeom prst="rect">
              <a:avLst/>
            </a:prstGeom>
            <a:solidFill>
              <a:schemeClr val="accent2"/>
            </a:solidFill>
            <a:ln w="9525">
              <a:noFill/>
              <a:miter lim="800000"/>
              <a:headEnd/>
              <a:tailEnd/>
            </a:ln>
            <a:effectLst/>
          </p:spPr>
          <p:txBody>
            <a:bodyPr wrap="none" anchor="ctr"/>
            <a:lstStyle/>
            <a:p>
              <a:pPr algn="ctr"/>
              <a:endParaRPr kumimoji="1" lang="ru-RU" sz="2400">
                <a:latin typeface="Times New Roman" pitchFamily="18" charset="0"/>
              </a:endParaRPr>
            </a:p>
          </p:txBody>
        </p:sp>
        <p:sp>
          <p:nvSpPr>
            <p:cNvPr id="936964" name="AutoShape 4"/>
            <p:cNvSpPr>
              <a:spLocks noChangeArrowheads="1"/>
            </p:cNvSpPr>
            <p:nvPr/>
          </p:nvSpPr>
          <p:spPr bwMode="white">
            <a:xfrm>
              <a:off x="432" y="624"/>
              <a:ext cx="3264" cy="1200"/>
            </a:xfrm>
            <a:prstGeom prst="roundRect">
              <a:avLst>
                <a:gd name="adj" fmla="val 50000"/>
              </a:avLst>
            </a:prstGeom>
            <a:solidFill>
              <a:schemeClr val="bg1"/>
            </a:solidFill>
            <a:ln w="9525">
              <a:noFill/>
              <a:round/>
              <a:headEnd/>
              <a:tailEnd/>
            </a:ln>
            <a:effectLst/>
          </p:spPr>
          <p:txBody>
            <a:bodyPr wrap="none" anchor="ctr"/>
            <a:lstStyle/>
            <a:p>
              <a:pPr algn="ctr"/>
              <a:endParaRPr kumimoji="1" lang="ru-RU" sz="2400">
                <a:latin typeface="Times New Roman" pitchFamily="18" charset="0"/>
              </a:endParaRPr>
            </a:p>
          </p:txBody>
        </p:sp>
      </p:grpSp>
      <p:grpSp>
        <p:nvGrpSpPr>
          <p:cNvPr id="936965" name="Group 5"/>
          <p:cNvGrpSpPr>
            <a:grpSpLocks/>
          </p:cNvGrpSpPr>
          <p:nvPr/>
        </p:nvGrpSpPr>
        <p:grpSpPr bwMode="auto">
          <a:xfrm>
            <a:off x="3632200" y="4889500"/>
            <a:ext cx="4876800" cy="319088"/>
            <a:chOff x="2288" y="3080"/>
            <a:chExt cx="3072" cy="201"/>
          </a:xfrm>
        </p:grpSpPr>
        <p:sp>
          <p:nvSpPr>
            <p:cNvPr id="936966" name="AutoShape 6"/>
            <p:cNvSpPr>
              <a:spLocks noChangeArrowheads="1"/>
            </p:cNvSpPr>
            <p:nvPr/>
          </p:nvSpPr>
          <p:spPr bwMode="auto">
            <a:xfrm flipH="1">
              <a:off x="2288" y="3080"/>
              <a:ext cx="2914" cy="200"/>
            </a:xfrm>
            <a:prstGeom prst="roundRect">
              <a:avLst>
                <a:gd name="adj" fmla="val 0"/>
              </a:avLst>
            </a:prstGeom>
            <a:solidFill>
              <a:schemeClr val="hlink"/>
            </a:solidFill>
            <a:ln w="9525">
              <a:noFill/>
              <a:round/>
              <a:headEnd/>
              <a:tailEnd/>
            </a:ln>
            <a:effectLst/>
          </p:spPr>
          <p:txBody>
            <a:bodyPr wrap="none" anchor="ctr"/>
            <a:lstStyle/>
            <a:p>
              <a:endParaRPr lang="ru-RU"/>
            </a:p>
          </p:txBody>
        </p:sp>
        <p:sp>
          <p:nvSpPr>
            <p:cNvPr id="936967" name="AutoShape 7"/>
            <p:cNvSpPr>
              <a:spLocks noChangeArrowheads="1"/>
            </p:cNvSpPr>
            <p:nvPr/>
          </p:nvSpPr>
          <p:spPr bwMode="auto">
            <a:xfrm>
              <a:off x="5196" y="3080"/>
              <a:ext cx="164" cy="201"/>
            </a:xfrm>
            <a:prstGeom prst="flowChartDelay">
              <a:avLst/>
            </a:prstGeom>
            <a:solidFill>
              <a:schemeClr val="hlink"/>
            </a:solidFill>
            <a:ln w="9525">
              <a:noFill/>
              <a:miter lim="800000"/>
              <a:headEnd/>
              <a:tailEnd/>
            </a:ln>
            <a:effectLst/>
          </p:spPr>
          <p:txBody>
            <a:bodyPr wrap="none" anchor="ctr"/>
            <a:lstStyle/>
            <a:p>
              <a:endParaRPr lang="ru-RU"/>
            </a:p>
          </p:txBody>
        </p:sp>
      </p:grpSp>
      <p:sp>
        <p:nvSpPr>
          <p:cNvPr id="936968" name="Rectangle 8"/>
          <p:cNvSpPr>
            <a:spLocks noGrp="1" noChangeArrowheads="1"/>
          </p:cNvSpPr>
          <p:nvPr>
            <p:ph type="subTitle" idx="1"/>
          </p:nvPr>
        </p:nvSpPr>
        <p:spPr>
          <a:xfrm>
            <a:off x="4673600" y="2927350"/>
            <a:ext cx="4013200" cy="1822450"/>
          </a:xfrm>
        </p:spPr>
        <p:txBody>
          <a:bodyPr anchor="b"/>
          <a:lstStyle>
            <a:lvl1pPr marL="0" indent="0">
              <a:buFont typeface="Wingdings" pitchFamily="2" charset="2"/>
              <a:buNone/>
              <a:defRPr>
                <a:solidFill>
                  <a:schemeClr val="tx2"/>
                </a:solidFill>
              </a:defRPr>
            </a:lvl1pPr>
          </a:lstStyle>
          <a:p>
            <a:r>
              <a:rPr lang="ru-RU"/>
              <a:t>Образец подзаголовка</a:t>
            </a:r>
          </a:p>
        </p:txBody>
      </p:sp>
      <p:sp>
        <p:nvSpPr>
          <p:cNvPr id="936969" name="Rectangle 9"/>
          <p:cNvSpPr>
            <a:spLocks noGrp="1" noChangeArrowheads="1"/>
          </p:cNvSpPr>
          <p:nvPr>
            <p:ph type="dt" sz="quarter" idx="2"/>
          </p:nvPr>
        </p:nvSpPr>
        <p:spPr/>
        <p:txBody>
          <a:bodyPr/>
          <a:lstStyle>
            <a:lvl1pPr>
              <a:defRPr>
                <a:solidFill>
                  <a:schemeClr val="bg1"/>
                </a:solidFill>
              </a:defRPr>
            </a:lvl1pPr>
          </a:lstStyle>
          <a:p>
            <a:endParaRPr lang="ru-RU"/>
          </a:p>
        </p:txBody>
      </p:sp>
      <p:sp>
        <p:nvSpPr>
          <p:cNvPr id="936970" name="Rectangle 10"/>
          <p:cNvSpPr>
            <a:spLocks noGrp="1" noChangeArrowheads="1"/>
          </p:cNvSpPr>
          <p:nvPr>
            <p:ph type="ftr" sz="quarter" idx="3"/>
          </p:nvPr>
        </p:nvSpPr>
        <p:spPr/>
        <p:txBody>
          <a:bodyPr/>
          <a:lstStyle>
            <a:lvl1pPr algn="r">
              <a:defRPr/>
            </a:lvl1pPr>
          </a:lstStyle>
          <a:p>
            <a:endParaRPr lang="ru-RU"/>
          </a:p>
        </p:txBody>
      </p:sp>
      <p:sp>
        <p:nvSpPr>
          <p:cNvPr id="936971" name="Rectangle 11"/>
          <p:cNvSpPr>
            <a:spLocks noGrp="1" noChangeArrowheads="1"/>
          </p:cNvSpPr>
          <p:nvPr>
            <p:ph type="sldNum" sz="quarter" idx="4"/>
          </p:nvPr>
        </p:nvSpPr>
        <p:spPr>
          <a:xfrm>
            <a:off x="76200" y="6248400"/>
            <a:ext cx="587375" cy="488950"/>
          </a:xfrm>
        </p:spPr>
        <p:txBody>
          <a:bodyPr anchorCtr="0"/>
          <a:lstStyle>
            <a:lvl1pPr>
              <a:defRPr/>
            </a:lvl1pPr>
          </a:lstStyle>
          <a:p>
            <a:fld id="{F064D7C9-BD07-4560-A5A6-184EFDB37AB6}" type="slidenum">
              <a:rPr lang="ru-RU"/>
              <a:pPr/>
              <a:t>‹#›</a:t>
            </a:fld>
            <a:endParaRPr lang="ru-RU"/>
          </a:p>
        </p:txBody>
      </p:sp>
      <p:sp>
        <p:nvSpPr>
          <p:cNvPr id="936972" name="AutoShape 12"/>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r>
              <a:rPr lang="ru-RU"/>
              <a:t>Образец заголовка</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66FA167A-A5E5-48F3-8CEE-360E0F3F59EB}" type="slidenum">
              <a:rPr lang="ru-RU"/>
              <a:pPr/>
              <a:t>‹#›</a:t>
            </a:fld>
            <a:endParaRPr lang="ru-RU"/>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0FF2CEC9-2E9E-47EF-BAC8-041BEF8673D4}" type="slidenum">
              <a:rPr lang="ru-RU"/>
              <a:pPr/>
              <a:t>‹#›</a:t>
            </a:fld>
            <a:endParaRPr lang="ru-RU"/>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838200" y="2362200"/>
            <a:ext cx="3770313"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4760913" y="2362200"/>
            <a:ext cx="3770312"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313AEA2D-A16E-4D78-9F46-B556BCA4FD5C}" type="slidenum">
              <a:rPr lang="ru-RU"/>
              <a:pPr/>
              <a:t>‹#›</a:t>
            </a:fld>
            <a:endParaRPr lang="ru-RU"/>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p:cNvSpPr>
            <a:spLocks noGrp="1"/>
          </p:cNvSpPr>
          <p:nvPr>
            <p:ph type="dt" sz="half" idx="10"/>
          </p:nvPr>
        </p:nvSpPr>
        <p:spPr/>
        <p:txBody>
          <a:bodyPr/>
          <a:lstStyle>
            <a:lvl1pPr>
              <a:defRPr/>
            </a:lvl1pPr>
          </a:lstStyle>
          <a:p>
            <a:endParaRPr lang="ru-RU"/>
          </a:p>
        </p:txBody>
      </p:sp>
      <p:sp>
        <p:nvSpPr>
          <p:cNvPr id="8" name="Footer Placeholder 7"/>
          <p:cNvSpPr>
            <a:spLocks noGrp="1"/>
          </p:cNvSpPr>
          <p:nvPr>
            <p:ph type="ftr" sz="quarter" idx="11"/>
          </p:nvPr>
        </p:nvSpPr>
        <p:spPr/>
        <p:txBody>
          <a:bodyPr/>
          <a:lstStyle>
            <a:lvl1pPr>
              <a:defRPr/>
            </a:lvl1pPr>
          </a:lstStyle>
          <a:p>
            <a:endParaRPr lang="ru-RU"/>
          </a:p>
        </p:txBody>
      </p:sp>
      <p:sp>
        <p:nvSpPr>
          <p:cNvPr id="9" name="Slide Number Placeholder 8"/>
          <p:cNvSpPr>
            <a:spLocks noGrp="1"/>
          </p:cNvSpPr>
          <p:nvPr>
            <p:ph type="sldNum" sz="quarter" idx="12"/>
          </p:nvPr>
        </p:nvSpPr>
        <p:spPr/>
        <p:txBody>
          <a:bodyPr/>
          <a:lstStyle>
            <a:lvl1pPr>
              <a:defRPr/>
            </a:lvl1pPr>
          </a:lstStyle>
          <a:p>
            <a:fld id="{EFF8C241-239E-4A29-88A1-1FD9F3A9A4A0}" type="slidenum">
              <a:rPr lang="ru-RU"/>
              <a:pPr/>
              <a:t>‹#›</a:t>
            </a:fld>
            <a:endParaRPr lang="ru-RU"/>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Date Placeholder 2"/>
          <p:cNvSpPr>
            <a:spLocks noGrp="1"/>
          </p:cNvSpPr>
          <p:nvPr>
            <p:ph type="dt" sz="half" idx="10"/>
          </p:nvPr>
        </p:nvSpPr>
        <p:spPr/>
        <p:txBody>
          <a:bodyPr/>
          <a:lstStyle>
            <a:lvl1pPr>
              <a:defRPr/>
            </a:lvl1pPr>
          </a:lstStyle>
          <a:p>
            <a:endParaRPr lang="ru-RU"/>
          </a:p>
        </p:txBody>
      </p:sp>
      <p:sp>
        <p:nvSpPr>
          <p:cNvPr id="4" name="Footer Placeholder 3"/>
          <p:cNvSpPr>
            <a:spLocks noGrp="1"/>
          </p:cNvSpPr>
          <p:nvPr>
            <p:ph type="ftr" sz="quarter" idx="11"/>
          </p:nvPr>
        </p:nvSpPr>
        <p:spPr/>
        <p:txBody>
          <a:bodyPr/>
          <a:lstStyle>
            <a:lvl1pPr>
              <a:defRPr/>
            </a:lvl1pPr>
          </a:lstStyle>
          <a:p>
            <a:endParaRPr lang="ru-RU"/>
          </a:p>
        </p:txBody>
      </p:sp>
      <p:sp>
        <p:nvSpPr>
          <p:cNvPr id="5" name="Slide Number Placeholder 4"/>
          <p:cNvSpPr>
            <a:spLocks noGrp="1"/>
          </p:cNvSpPr>
          <p:nvPr>
            <p:ph type="sldNum" sz="quarter" idx="12"/>
          </p:nvPr>
        </p:nvSpPr>
        <p:spPr/>
        <p:txBody>
          <a:bodyPr/>
          <a:lstStyle>
            <a:lvl1pPr>
              <a:defRPr/>
            </a:lvl1pPr>
          </a:lstStyle>
          <a:p>
            <a:fld id="{C4589F5F-95BD-4353-96DB-A9C99C73BA09}" type="slidenum">
              <a:rPr lang="ru-RU"/>
              <a:pPr/>
              <a:t>‹#›</a:t>
            </a:fld>
            <a:endParaRPr lang="ru-RU"/>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ru-RU"/>
          </a:p>
        </p:txBody>
      </p:sp>
      <p:sp>
        <p:nvSpPr>
          <p:cNvPr id="3" name="Footer Placeholder 2"/>
          <p:cNvSpPr>
            <a:spLocks noGrp="1"/>
          </p:cNvSpPr>
          <p:nvPr>
            <p:ph type="ftr" sz="quarter" idx="11"/>
          </p:nvPr>
        </p:nvSpPr>
        <p:spPr/>
        <p:txBody>
          <a:bodyPr/>
          <a:lstStyle>
            <a:lvl1pPr>
              <a:defRPr/>
            </a:lvl1pPr>
          </a:lstStyle>
          <a:p>
            <a:endParaRPr lang="ru-RU"/>
          </a:p>
        </p:txBody>
      </p:sp>
      <p:sp>
        <p:nvSpPr>
          <p:cNvPr id="4" name="Slide Number Placeholder 3"/>
          <p:cNvSpPr>
            <a:spLocks noGrp="1"/>
          </p:cNvSpPr>
          <p:nvPr>
            <p:ph type="sldNum" sz="quarter" idx="12"/>
          </p:nvPr>
        </p:nvSpPr>
        <p:spPr/>
        <p:txBody>
          <a:bodyPr/>
          <a:lstStyle>
            <a:lvl1pPr>
              <a:defRPr/>
            </a:lvl1pPr>
          </a:lstStyle>
          <a:p>
            <a:fld id="{79AF7E13-C5E3-46A7-AAE0-F35C7E7122AB}" type="slidenum">
              <a:rPr lang="ru-RU"/>
              <a:pPr/>
              <a:t>‹#›</a:t>
            </a:fld>
            <a:endParaRPr lang="ru-RU"/>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D1C53A42-B95A-4BE0-82EA-6771F7772702}" type="slidenum">
              <a:rPr lang="ru-RU"/>
              <a:pPr/>
              <a:t>‹#›</a:t>
            </a:fld>
            <a:endParaRPr lang="ru-RU"/>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D60B66B6-0278-45AB-BEF1-8570880415B6}" type="slidenum">
              <a:rPr lang="ru-RU"/>
              <a:pPr/>
              <a:t>‹#›</a:t>
            </a:fld>
            <a:endParaRPr lang="ru-RU"/>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B353CA92-C66F-4A92-8C9B-5F8ADE927DF2}" type="slidenum">
              <a:rPr lang="ru-RU"/>
              <a:pPr/>
              <a:t>‹#›</a:t>
            </a:fld>
            <a:endParaRPr lang="ru-RU"/>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762000"/>
            <a:ext cx="1981200" cy="5324475"/>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762000" y="762000"/>
            <a:ext cx="5791200" cy="5324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A9FBFAE0-6086-4B76-85D3-8A8CE7CBB0D7}" type="slidenum">
              <a:rPr lang="ru-RU"/>
              <a:pPr/>
              <a:t>‹#›</a:t>
            </a:fld>
            <a:endParaRPr lang="ru-RU"/>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78946" name="Rectangle 2"/>
          <p:cNvSpPr>
            <a:spLocks noGrp="1" noChangeArrowheads="1"/>
          </p:cNvSpPr>
          <p:nvPr>
            <p:ph type="ctrTitle"/>
          </p:nvPr>
        </p:nvSpPr>
        <p:spPr>
          <a:xfrm>
            <a:off x="2133600" y="1371600"/>
            <a:ext cx="6477000" cy="1752600"/>
          </a:xfrm>
        </p:spPr>
        <p:txBody>
          <a:bodyPr/>
          <a:lstStyle>
            <a:lvl1pPr>
              <a:defRPr sz="5400"/>
            </a:lvl1pPr>
          </a:lstStyle>
          <a:p>
            <a:r>
              <a:rPr lang="ru-RU"/>
              <a:t>Образец заголовка</a:t>
            </a:r>
          </a:p>
        </p:txBody>
      </p:sp>
      <p:sp>
        <p:nvSpPr>
          <p:cNvPr id="978947" name="Rectangle 3"/>
          <p:cNvSpPr>
            <a:spLocks noGrp="1" noChangeArrowheads="1"/>
          </p:cNvSpPr>
          <p:nvPr>
            <p:ph type="subTitle" idx="1"/>
          </p:nvPr>
        </p:nvSpPr>
        <p:spPr>
          <a:xfrm>
            <a:off x="2133600" y="3733800"/>
            <a:ext cx="6477000" cy="1981200"/>
          </a:xfrm>
        </p:spPr>
        <p:txBody>
          <a:bodyPr/>
          <a:lstStyle>
            <a:lvl1pPr marL="0" indent="0">
              <a:buFont typeface="Wingdings" pitchFamily="2" charset="2"/>
              <a:buNone/>
              <a:defRPr/>
            </a:lvl1pPr>
          </a:lstStyle>
          <a:p>
            <a:r>
              <a:rPr lang="ru-RU"/>
              <a:t>Образец подзаголовка</a:t>
            </a:r>
          </a:p>
        </p:txBody>
      </p:sp>
      <p:sp>
        <p:nvSpPr>
          <p:cNvPr id="978948" name="Rectangle 4"/>
          <p:cNvSpPr>
            <a:spLocks noGrp="1" noChangeArrowheads="1"/>
          </p:cNvSpPr>
          <p:nvPr>
            <p:ph type="dt" sz="half" idx="2"/>
          </p:nvPr>
        </p:nvSpPr>
        <p:spPr>
          <a:xfrm>
            <a:off x="7086600" y="6248400"/>
            <a:ext cx="1524000" cy="457200"/>
          </a:xfrm>
        </p:spPr>
        <p:txBody>
          <a:bodyPr/>
          <a:lstStyle>
            <a:lvl1pPr>
              <a:defRPr/>
            </a:lvl1pPr>
          </a:lstStyle>
          <a:p>
            <a:endParaRPr lang="ru-RU"/>
          </a:p>
        </p:txBody>
      </p:sp>
      <p:sp>
        <p:nvSpPr>
          <p:cNvPr id="978949" name="Rectangle 5"/>
          <p:cNvSpPr>
            <a:spLocks noGrp="1" noChangeArrowheads="1"/>
          </p:cNvSpPr>
          <p:nvPr>
            <p:ph type="ftr" sz="quarter" idx="3"/>
          </p:nvPr>
        </p:nvSpPr>
        <p:spPr>
          <a:xfrm>
            <a:off x="3810000" y="6248400"/>
            <a:ext cx="2895600" cy="457200"/>
          </a:xfrm>
        </p:spPr>
        <p:txBody>
          <a:bodyPr/>
          <a:lstStyle>
            <a:lvl1pPr>
              <a:defRPr/>
            </a:lvl1pPr>
          </a:lstStyle>
          <a:p>
            <a:endParaRPr lang="ru-RU"/>
          </a:p>
        </p:txBody>
      </p:sp>
      <p:sp>
        <p:nvSpPr>
          <p:cNvPr id="978950" name="Rectangle 6"/>
          <p:cNvSpPr>
            <a:spLocks noGrp="1" noChangeArrowheads="1"/>
          </p:cNvSpPr>
          <p:nvPr>
            <p:ph type="sldNum" sz="quarter" idx="4"/>
          </p:nvPr>
        </p:nvSpPr>
        <p:spPr>
          <a:xfrm>
            <a:off x="2209800" y="6248400"/>
            <a:ext cx="1219200" cy="457200"/>
          </a:xfrm>
        </p:spPr>
        <p:txBody>
          <a:bodyPr/>
          <a:lstStyle>
            <a:lvl1pPr>
              <a:defRPr/>
            </a:lvl1pPr>
          </a:lstStyle>
          <a:p>
            <a:fld id="{EEB3556C-09CB-4D56-8664-C63BDAD3EE11}" type="slidenum">
              <a:rPr lang="ru-RU"/>
              <a:pPr/>
              <a:t>‹#›</a:t>
            </a:fld>
            <a:endParaRPr lang="ru-RU"/>
          </a:p>
        </p:txBody>
      </p:sp>
      <p:sp>
        <p:nvSpPr>
          <p:cNvPr id="978951" name="Line 7"/>
          <p:cNvSpPr>
            <a:spLocks noChangeShapeType="1"/>
          </p:cNvSpPr>
          <p:nvPr/>
        </p:nvSpPr>
        <p:spPr bwMode="auto">
          <a:xfrm>
            <a:off x="1905000" y="1219200"/>
            <a:ext cx="0" cy="2057400"/>
          </a:xfrm>
          <a:prstGeom prst="line">
            <a:avLst/>
          </a:prstGeom>
          <a:noFill/>
          <a:ln w="34925">
            <a:solidFill>
              <a:schemeClr val="tx2"/>
            </a:solidFill>
            <a:round/>
            <a:headEnd/>
            <a:tailEnd/>
          </a:ln>
          <a:effectLst/>
        </p:spPr>
        <p:txBody>
          <a:bodyPr/>
          <a:lstStyle/>
          <a:p>
            <a:endParaRPr lang="ru-RU"/>
          </a:p>
        </p:txBody>
      </p:sp>
      <p:sp>
        <p:nvSpPr>
          <p:cNvPr id="978952" name="Oval 8"/>
          <p:cNvSpPr>
            <a:spLocks noChangeArrowheads="1"/>
          </p:cNvSpPr>
          <p:nvPr/>
        </p:nvSpPr>
        <p:spPr bwMode="auto">
          <a:xfrm>
            <a:off x="163513" y="2103438"/>
            <a:ext cx="347662" cy="347662"/>
          </a:xfrm>
          <a:prstGeom prst="ellipse">
            <a:avLst/>
          </a:prstGeom>
          <a:solidFill>
            <a:schemeClr val="tx1"/>
          </a:solidFill>
          <a:ln w="9525">
            <a:noFill/>
            <a:round/>
            <a:headEnd/>
            <a:tailEnd/>
          </a:ln>
          <a:effectLst/>
        </p:spPr>
        <p:txBody>
          <a:bodyPr wrap="none" anchor="ctr"/>
          <a:lstStyle/>
          <a:p>
            <a:pPr algn="ctr"/>
            <a:endParaRPr lang="ru-RU" sz="2400">
              <a:latin typeface="Times New Roman" pitchFamily="18" charset="0"/>
            </a:endParaRPr>
          </a:p>
        </p:txBody>
      </p:sp>
      <p:sp>
        <p:nvSpPr>
          <p:cNvPr id="978953" name="Oval 9"/>
          <p:cNvSpPr>
            <a:spLocks noChangeArrowheads="1"/>
          </p:cNvSpPr>
          <p:nvPr/>
        </p:nvSpPr>
        <p:spPr bwMode="auto">
          <a:xfrm>
            <a:off x="739775" y="2105025"/>
            <a:ext cx="349250" cy="347663"/>
          </a:xfrm>
          <a:prstGeom prst="ellipse">
            <a:avLst/>
          </a:prstGeom>
          <a:solidFill>
            <a:schemeClr val="accent1"/>
          </a:solidFill>
          <a:ln w="9525">
            <a:noFill/>
            <a:round/>
            <a:headEnd/>
            <a:tailEnd/>
          </a:ln>
          <a:effectLst/>
        </p:spPr>
        <p:txBody>
          <a:bodyPr wrap="none" anchor="ctr"/>
          <a:lstStyle/>
          <a:p>
            <a:pPr algn="ctr"/>
            <a:endParaRPr lang="ru-RU" sz="2400">
              <a:latin typeface="Times New Roman" pitchFamily="18" charset="0"/>
            </a:endParaRPr>
          </a:p>
        </p:txBody>
      </p:sp>
      <p:sp>
        <p:nvSpPr>
          <p:cNvPr id="978954" name="Oval 10"/>
          <p:cNvSpPr>
            <a:spLocks noChangeArrowheads="1"/>
          </p:cNvSpPr>
          <p:nvPr/>
        </p:nvSpPr>
        <p:spPr bwMode="auto">
          <a:xfrm>
            <a:off x="1317625" y="2105025"/>
            <a:ext cx="347663" cy="347663"/>
          </a:xfrm>
          <a:prstGeom prst="ellipse">
            <a:avLst/>
          </a:prstGeom>
          <a:solidFill>
            <a:schemeClr val="accent2"/>
          </a:solidFill>
          <a:ln w="9525">
            <a:noFill/>
            <a:round/>
            <a:headEnd/>
            <a:tailEnd/>
          </a:ln>
          <a:effectLst/>
        </p:spPr>
        <p:txBody>
          <a:bodyPr wrap="none" anchor="ctr"/>
          <a:lstStyle/>
          <a:p>
            <a:pPr algn="ctr"/>
            <a:endParaRPr lang="ru-RU" sz="2400">
              <a:latin typeface="Times New Roman" pitchFamily="18" charset="0"/>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8E4E9C42-8A74-4B36-B3D8-60FB6CA8EE15}" type="slidenum">
              <a:rPr lang="ru-RU"/>
              <a:pPr/>
              <a:t>‹#›</a:t>
            </a:fld>
            <a:endParaRPr lang="ru-RU"/>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58C32FB4-DD27-4249-8370-4AAFEF103E8F}" type="slidenum">
              <a:rPr lang="ru-RU"/>
              <a:pPr/>
              <a:t>‹#›</a:t>
            </a:fld>
            <a:endParaRPr lang="ru-RU"/>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1524000" y="19050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5105400" y="19050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67F04C44-059C-4092-9A78-5614CB386592}" type="slidenum">
              <a:rPr lang="ru-RU"/>
              <a:pPr/>
              <a:t>‹#›</a:t>
            </a:fld>
            <a:endParaRPr lang="ru-RU"/>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p:cNvSpPr>
            <a:spLocks noGrp="1"/>
          </p:cNvSpPr>
          <p:nvPr>
            <p:ph type="dt" sz="half" idx="10"/>
          </p:nvPr>
        </p:nvSpPr>
        <p:spPr/>
        <p:txBody>
          <a:bodyPr/>
          <a:lstStyle>
            <a:lvl1pPr>
              <a:defRPr/>
            </a:lvl1pPr>
          </a:lstStyle>
          <a:p>
            <a:endParaRPr lang="ru-RU"/>
          </a:p>
        </p:txBody>
      </p:sp>
      <p:sp>
        <p:nvSpPr>
          <p:cNvPr id="8" name="Footer Placeholder 7"/>
          <p:cNvSpPr>
            <a:spLocks noGrp="1"/>
          </p:cNvSpPr>
          <p:nvPr>
            <p:ph type="ftr" sz="quarter" idx="11"/>
          </p:nvPr>
        </p:nvSpPr>
        <p:spPr/>
        <p:txBody>
          <a:bodyPr/>
          <a:lstStyle>
            <a:lvl1pPr>
              <a:defRPr/>
            </a:lvl1pPr>
          </a:lstStyle>
          <a:p>
            <a:endParaRPr lang="ru-RU"/>
          </a:p>
        </p:txBody>
      </p:sp>
      <p:sp>
        <p:nvSpPr>
          <p:cNvPr id="9" name="Slide Number Placeholder 8"/>
          <p:cNvSpPr>
            <a:spLocks noGrp="1"/>
          </p:cNvSpPr>
          <p:nvPr>
            <p:ph type="sldNum" sz="quarter" idx="12"/>
          </p:nvPr>
        </p:nvSpPr>
        <p:spPr/>
        <p:txBody>
          <a:bodyPr/>
          <a:lstStyle>
            <a:lvl1pPr>
              <a:defRPr/>
            </a:lvl1pPr>
          </a:lstStyle>
          <a:p>
            <a:fld id="{EA9F3436-8C35-4A67-91F9-9DA14305725E}" type="slidenum">
              <a:rPr lang="ru-RU"/>
              <a:pPr/>
              <a:t>‹#›</a:t>
            </a:fld>
            <a:endParaRPr lang="ru-RU"/>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Date Placeholder 2"/>
          <p:cNvSpPr>
            <a:spLocks noGrp="1"/>
          </p:cNvSpPr>
          <p:nvPr>
            <p:ph type="dt" sz="half" idx="10"/>
          </p:nvPr>
        </p:nvSpPr>
        <p:spPr/>
        <p:txBody>
          <a:bodyPr/>
          <a:lstStyle>
            <a:lvl1pPr>
              <a:defRPr/>
            </a:lvl1pPr>
          </a:lstStyle>
          <a:p>
            <a:endParaRPr lang="ru-RU"/>
          </a:p>
        </p:txBody>
      </p:sp>
      <p:sp>
        <p:nvSpPr>
          <p:cNvPr id="4" name="Footer Placeholder 3"/>
          <p:cNvSpPr>
            <a:spLocks noGrp="1"/>
          </p:cNvSpPr>
          <p:nvPr>
            <p:ph type="ftr" sz="quarter" idx="11"/>
          </p:nvPr>
        </p:nvSpPr>
        <p:spPr/>
        <p:txBody>
          <a:bodyPr/>
          <a:lstStyle>
            <a:lvl1pPr>
              <a:defRPr/>
            </a:lvl1pPr>
          </a:lstStyle>
          <a:p>
            <a:endParaRPr lang="ru-RU"/>
          </a:p>
        </p:txBody>
      </p:sp>
      <p:sp>
        <p:nvSpPr>
          <p:cNvPr id="5" name="Slide Number Placeholder 4"/>
          <p:cNvSpPr>
            <a:spLocks noGrp="1"/>
          </p:cNvSpPr>
          <p:nvPr>
            <p:ph type="sldNum" sz="quarter" idx="12"/>
          </p:nvPr>
        </p:nvSpPr>
        <p:spPr/>
        <p:txBody>
          <a:bodyPr/>
          <a:lstStyle>
            <a:lvl1pPr>
              <a:defRPr/>
            </a:lvl1pPr>
          </a:lstStyle>
          <a:p>
            <a:fld id="{F7095BAE-5F3B-4517-B34B-99EAA22834AB}" type="slidenum">
              <a:rPr lang="ru-RU"/>
              <a:pPr/>
              <a:t>‹#›</a:t>
            </a:fld>
            <a:endParaRPr lang="ru-RU"/>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ru-RU"/>
          </a:p>
        </p:txBody>
      </p:sp>
      <p:sp>
        <p:nvSpPr>
          <p:cNvPr id="3" name="Footer Placeholder 2"/>
          <p:cNvSpPr>
            <a:spLocks noGrp="1"/>
          </p:cNvSpPr>
          <p:nvPr>
            <p:ph type="ftr" sz="quarter" idx="11"/>
          </p:nvPr>
        </p:nvSpPr>
        <p:spPr/>
        <p:txBody>
          <a:bodyPr/>
          <a:lstStyle>
            <a:lvl1pPr>
              <a:defRPr/>
            </a:lvl1pPr>
          </a:lstStyle>
          <a:p>
            <a:endParaRPr lang="ru-RU"/>
          </a:p>
        </p:txBody>
      </p:sp>
      <p:sp>
        <p:nvSpPr>
          <p:cNvPr id="4" name="Slide Number Placeholder 3"/>
          <p:cNvSpPr>
            <a:spLocks noGrp="1"/>
          </p:cNvSpPr>
          <p:nvPr>
            <p:ph type="sldNum" sz="quarter" idx="12"/>
          </p:nvPr>
        </p:nvSpPr>
        <p:spPr/>
        <p:txBody>
          <a:bodyPr/>
          <a:lstStyle>
            <a:lvl1pPr>
              <a:defRPr/>
            </a:lvl1pPr>
          </a:lstStyle>
          <a:p>
            <a:fld id="{C9FA15EB-154B-4F81-BE19-41A2F7426E18}" type="slidenum">
              <a:rPr lang="ru-RU"/>
              <a:pPr/>
              <a:t>‹#›</a:t>
            </a:fld>
            <a:endParaRPr lang="ru-RU"/>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40181658-89FE-4E05-A9C1-6C76912CBD12}" type="slidenum">
              <a:rPr lang="ru-RU"/>
              <a:pPr/>
              <a:t>‹#›</a:t>
            </a:fld>
            <a:endParaRPr lang="ru-RU"/>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DFEB06F6-90ED-4D80-BB86-1DF5F6E70C57}" type="slidenum">
              <a:rPr lang="ru-RU"/>
              <a:pPr/>
              <a:t>‹#›</a:t>
            </a:fld>
            <a:endParaRPr lang="ru-RU"/>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9EEC7D01-9A65-41E7-BF2C-5F183856C94D}" type="slidenum">
              <a:rPr lang="ru-RU"/>
              <a:pPr/>
              <a:t>‹#›</a:t>
            </a:fld>
            <a:endParaRPr lang="ru-RU"/>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90500"/>
            <a:ext cx="1752600" cy="5829300"/>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1524000" y="190500"/>
            <a:ext cx="5105400" cy="582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02274B1D-B794-44BE-9748-97ACFB7CA174}" type="slidenum">
              <a:rPr lang="ru-RU"/>
              <a:pPr/>
              <a:t>‹#›</a:t>
            </a:fld>
            <a:endParaRPr lang="ru-RU"/>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116162" name="Group 2"/>
          <p:cNvGrpSpPr>
            <a:grpSpLocks/>
          </p:cNvGrpSpPr>
          <p:nvPr/>
        </p:nvGrpSpPr>
        <p:grpSpPr bwMode="auto">
          <a:xfrm>
            <a:off x="-7758113" y="1463675"/>
            <a:ext cx="16902113" cy="10795000"/>
            <a:chOff x="-4887" y="922"/>
            <a:chExt cx="10647" cy="6800"/>
          </a:xfrm>
        </p:grpSpPr>
        <p:sp>
          <p:nvSpPr>
            <p:cNvPr id="1116163" name="Freeform 3"/>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folHlink">
                    <a:gamma/>
                    <a:shade val="46275"/>
                    <a:invGamma/>
                  </a:schemeClr>
                </a:gs>
                <a:gs pos="100000">
                  <a:schemeClr val="folHlink"/>
                </a:gs>
              </a:gsLst>
              <a:lin ang="0" scaled="1"/>
            </a:gradFill>
            <a:ln w="9525">
              <a:noFill/>
              <a:round/>
              <a:headEnd type="none" w="sm" len="sm"/>
              <a:tailEnd type="none" w="sm" len="sm"/>
            </a:ln>
            <a:effectLst/>
          </p:spPr>
          <p:txBody>
            <a:bodyPr/>
            <a:lstStyle/>
            <a:p>
              <a:endParaRPr lang="ru-RU"/>
            </a:p>
          </p:txBody>
        </p:sp>
        <p:sp>
          <p:nvSpPr>
            <p:cNvPr id="1116164" name="Arc 4"/>
            <p:cNvSpPr>
              <a:spLocks/>
            </p:cNvSpPr>
            <p:nvPr/>
          </p:nvSpPr>
          <p:spPr bwMode="auto">
            <a:xfrm>
              <a:off x="-4887" y="922"/>
              <a:ext cx="8474" cy="6800"/>
            </a:xfrm>
            <a:custGeom>
              <a:avLst/>
              <a:gdLst>
                <a:gd name="G0" fmla="+- 21600 0 0"/>
                <a:gd name="G1" fmla="+- 21600 0 0"/>
                <a:gd name="G2" fmla="+- 21600 0 0"/>
                <a:gd name="T0" fmla="*/ 43200 w 43200"/>
                <a:gd name="T1" fmla="*/ 21600 h 43200"/>
                <a:gd name="T2" fmla="*/ 24979 w 43200"/>
                <a:gd name="T3" fmla="*/ 266 h 43200"/>
                <a:gd name="T4" fmla="*/ 21600 w 43200"/>
                <a:gd name="T5" fmla="*/ 21600 h 43200"/>
              </a:gdLst>
              <a:ahLst/>
              <a:cxnLst>
                <a:cxn ang="0">
                  <a:pos x="T0" y="T1"/>
                </a:cxn>
                <a:cxn ang="0">
                  <a:pos x="T2" y="T3"/>
                </a:cxn>
                <a:cxn ang="0">
                  <a:pos x="T4" y="T5"/>
                </a:cxn>
              </a:cxnLst>
              <a:rect l="0" t="0" r="r" b="b"/>
              <a:pathLst>
                <a:path w="43200" h="43200" fill="none" extrusionOk="0">
                  <a:moveTo>
                    <a:pt x="43200" y="21600"/>
                  </a:moveTo>
                  <a:cubicBezTo>
                    <a:pt x="43200" y="33529"/>
                    <a:pt x="33529" y="43200"/>
                    <a:pt x="21600" y="43200"/>
                  </a:cubicBezTo>
                  <a:cubicBezTo>
                    <a:pt x="9670" y="43200"/>
                    <a:pt x="0" y="33529"/>
                    <a:pt x="0" y="21600"/>
                  </a:cubicBezTo>
                  <a:cubicBezTo>
                    <a:pt x="0" y="9670"/>
                    <a:pt x="9670" y="0"/>
                    <a:pt x="21600" y="0"/>
                  </a:cubicBezTo>
                  <a:cubicBezTo>
                    <a:pt x="22731" y="-1"/>
                    <a:pt x="23861" y="88"/>
                    <a:pt x="24979" y="265"/>
                  </a:cubicBezTo>
                </a:path>
                <a:path w="43200" h="43200" stroke="0" extrusionOk="0">
                  <a:moveTo>
                    <a:pt x="43200" y="21600"/>
                  </a:moveTo>
                  <a:cubicBezTo>
                    <a:pt x="43200" y="33529"/>
                    <a:pt x="33529" y="43200"/>
                    <a:pt x="21600" y="43200"/>
                  </a:cubicBezTo>
                  <a:cubicBezTo>
                    <a:pt x="9670" y="43200"/>
                    <a:pt x="0" y="33529"/>
                    <a:pt x="0" y="21600"/>
                  </a:cubicBezTo>
                  <a:cubicBezTo>
                    <a:pt x="0" y="9670"/>
                    <a:pt x="9670" y="0"/>
                    <a:pt x="21600" y="0"/>
                  </a:cubicBezTo>
                  <a:cubicBezTo>
                    <a:pt x="22731" y="-1"/>
                    <a:pt x="23861" y="88"/>
                    <a:pt x="24979" y="265"/>
                  </a:cubicBezTo>
                  <a:lnTo>
                    <a:pt x="21600" y="21600"/>
                  </a:lnTo>
                  <a:close/>
                </a:path>
              </a:pathLst>
            </a:custGeom>
            <a:noFill/>
            <a:ln w="12700" cap="sq">
              <a:noFill/>
              <a:round/>
              <a:headEnd type="none" w="sm" len="sm"/>
              <a:tailEnd type="none" w="sm" len="sm"/>
            </a:ln>
            <a:effectLst/>
          </p:spPr>
          <p:txBody>
            <a:bodyPr/>
            <a:lstStyle/>
            <a:p>
              <a:endParaRPr lang="ru-RU"/>
            </a:p>
          </p:txBody>
        </p:sp>
      </p:grpSp>
      <p:sp>
        <p:nvSpPr>
          <p:cNvPr id="1116165" name="Rectangle 5"/>
          <p:cNvSpPr>
            <a:spLocks noGrp="1" noChangeArrowheads="1"/>
          </p:cNvSpPr>
          <p:nvPr>
            <p:ph type="ctrTitle" sz="quarter"/>
          </p:nvPr>
        </p:nvSpPr>
        <p:spPr>
          <a:xfrm>
            <a:off x="1293813" y="762000"/>
            <a:ext cx="7772400" cy="1143000"/>
          </a:xfrm>
        </p:spPr>
        <p:txBody>
          <a:bodyPr anchor="b"/>
          <a:lstStyle>
            <a:lvl1pPr>
              <a:defRPr/>
            </a:lvl1pPr>
          </a:lstStyle>
          <a:p>
            <a:r>
              <a:rPr lang="ru-RU"/>
              <a:t>Образец заголовка</a:t>
            </a:r>
          </a:p>
        </p:txBody>
      </p:sp>
      <p:sp>
        <p:nvSpPr>
          <p:cNvPr id="1116166" name="Rectangle 6"/>
          <p:cNvSpPr>
            <a:spLocks noGrp="1" noChangeArrowheads="1"/>
          </p:cNvSpPr>
          <p:nvPr>
            <p:ph type="subTitle" sz="quarter" idx="1"/>
          </p:nvPr>
        </p:nvSpPr>
        <p:spPr>
          <a:xfrm>
            <a:off x="3429000" y="2085975"/>
            <a:ext cx="5638800" cy="1038225"/>
          </a:xfrm>
        </p:spPr>
        <p:txBody>
          <a:bodyPr lIns="92075" rIns="92075"/>
          <a:lstStyle>
            <a:lvl1pPr marL="0" indent="0">
              <a:lnSpc>
                <a:spcPct val="70000"/>
              </a:lnSpc>
              <a:buFont typeface="Wingdings" pitchFamily="2" charset="2"/>
              <a:buNone/>
              <a:defRPr/>
            </a:lvl1pPr>
          </a:lstStyle>
          <a:p>
            <a:r>
              <a:rPr lang="ru-RU"/>
              <a:t>Образец подзаголовка</a:t>
            </a:r>
          </a:p>
        </p:txBody>
      </p:sp>
      <p:sp>
        <p:nvSpPr>
          <p:cNvPr id="1116167" name="Rectangle 7"/>
          <p:cNvSpPr>
            <a:spLocks noGrp="1" noChangeArrowheads="1"/>
          </p:cNvSpPr>
          <p:nvPr>
            <p:ph type="dt" sz="quarter" idx="2"/>
          </p:nvPr>
        </p:nvSpPr>
        <p:spPr/>
        <p:txBody>
          <a:bodyPr/>
          <a:lstStyle>
            <a:lvl1pPr>
              <a:defRPr/>
            </a:lvl1pPr>
          </a:lstStyle>
          <a:p>
            <a:endParaRPr lang="ru-RU"/>
          </a:p>
        </p:txBody>
      </p:sp>
      <p:sp>
        <p:nvSpPr>
          <p:cNvPr id="1116168" name="Rectangle 8"/>
          <p:cNvSpPr>
            <a:spLocks noGrp="1" noChangeArrowheads="1"/>
          </p:cNvSpPr>
          <p:nvPr>
            <p:ph type="ftr" sz="quarter" idx="3"/>
          </p:nvPr>
        </p:nvSpPr>
        <p:spPr>
          <a:xfrm>
            <a:off x="1295400" y="6365875"/>
            <a:ext cx="4267200" cy="457200"/>
          </a:xfrm>
        </p:spPr>
        <p:txBody>
          <a:bodyPr/>
          <a:lstStyle>
            <a:lvl1pPr>
              <a:defRPr/>
            </a:lvl1pPr>
          </a:lstStyle>
          <a:p>
            <a:endParaRPr lang="ru-RU"/>
          </a:p>
        </p:txBody>
      </p:sp>
      <p:sp>
        <p:nvSpPr>
          <p:cNvPr id="1116169" name="Rectangle 9"/>
          <p:cNvSpPr>
            <a:spLocks noGrp="1" noChangeArrowheads="1"/>
          </p:cNvSpPr>
          <p:nvPr>
            <p:ph type="sldNum" sz="quarter" idx="4"/>
          </p:nvPr>
        </p:nvSpPr>
        <p:spPr/>
        <p:txBody>
          <a:bodyPr/>
          <a:lstStyle>
            <a:lvl2pPr lvl="1">
              <a:defRPr>
                <a:latin typeface="+mn-lt"/>
              </a:defRPr>
            </a:lvl2pPr>
          </a:lstStyle>
          <a:p>
            <a:pPr lvl="1"/>
            <a:fld id="{DB327CB0-7CEA-4D83-9056-9584498134A2}" type="slidenum">
              <a:rPr lang="ru-RU"/>
              <a:pPr lvl="1"/>
              <a:t>‹#›</a:t>
            </a:fld>
            <a:endParaRPr lang="ru-RU"/>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2pPr lvl="1">
              <a:defRPr/>
            </a:lvl2pPr>
          </a:lstStyle>
          <a:p>
            <a:pPr lvl="1"/>
            <a:fld id="{9B54BA9B-B8E3-4F68-9EFD-BF504753B42A}" type="slidenum">
              <a:rPr lang="ru-RU"/>
              <a:pPr lvl="1"/>
              <a:t>‹#›</a:t>
            </a:fld>
            <a:endParaRPr lang="ru-RU">
              <a:latin typeface="+mn-lt"/>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2pPr lvl="1">
              <a:defRPr/>
            </a:lvl2pPr>
          </a:lstStyle>
          <a:p>
            <a:pPr lvl="1"/>
            <a:fld id="{59D9BC09-4B89-4C5A-B7B5-F0B98F05C193}" type="slidenum">
              <a:rPr lang="ru-RU"/>
              <a:pPr lvl="1"/>
              <a:t>‹#›</a:t>
            </a:fld>
            <a:endParaRPr lang="ru-RU">
              <a:latin typeface="+mn-lt"/>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682625"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4645025"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2pPr lvl="1">
              <a:defRPr/>
            </a:lvl2pPr>
          </a:lstStyle>
          <a:p>
            <a:pPr lvl="1"/>
            <a:fld id="{B0A99DFF-6742-4FAD-95A0-5FB2EBE582C2}" type="slidenum">
              <a:rPr lang="ru-RU"/>
              <a:pPr lvl="1"/>
              <a:t>‹#›</a:t>
            </a:fld>
            <a:endParaRPr lang="ru-RU">
              <a:latin typeface="+mn-lt"/>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p:cNvSpPr>
            <a:spLocks noGrp="1"/>
          </p:cNvSpPr>
          <p:nvPr>
            <p:ph type="dt" sz="half" idx="10"/>
          </p:nvPr>
        </p:nvSpPr>
        <p:spPr/>
        <p:txBody>
          <a:bodyPr/>
          <a:lstStyle>
            <a:lvl1pPr>
              <a:defRPr/>
            </a:lvl1pPr>
          </a:lstStyle>
          <a:p>
            <a:endParaRPr lang="ru-RU"/>
          </a:p>
        </p:txBody>
      </p:sp>
      <p:sp>
        <p:nvSpPr>
          <p:cNvPr id="8" name="Footer Placeholder 7"/>
          <p:cNvSpPr>
            <a:spLocks noGrp="1"/>
          </p:cNvSpPr>
          <p:nvPr>
            <p:ph type="ftr" sz="quarter" idx="11"/>
          </p:nvPr>
        </p:nvSpPr>
        <p:spPr/>
        <p:txBody>
          <a:bodyPr/>
          <a:lstStyle>
            <a:lvl1pPr>
              <a:defRPr/>
            </a:lvl1pPr>
          </a:lstStyle>
          <a:p>
            <a:endParaRPr lang="ru-RU"/>
          </a:p>
        </p:txBody>
      </p:sp>
      <p:sp>
        <p:nvSpPr>
          <p:cNvPr id="9" name="Slide Number Placeholder 8"/>
          <p:cNvSpPr>
            <a:spLocks noGrp="1"/>
          </p:cNvSpPr>
          <p:nvPr>
            <p:ph type="sldNum" sz="quarter" idx="12"/>
          </p:nvPr>
        </p:nvSpPr>
        <p:spPr/>
        <p:txBody>
          <a:bodyPr/>
          <a:lstStyle>
            <a:lvl2pPr lvl="1">
              <a:defRPr/>
            </a:lvl2pPr>
          </a:lstStyle>
          <a:p>
            <a:pPr lvl="1"/>
            <a:fld id="{DEACADB9-D7F7-4EF2-B044-6102B1F59C99}" type="slidenum">
              <a:rPr lang="ru-RU"/>
              <a:pPr lvl="1"/>
              <a:t>‹#›</a:t>
            </a:fld>
            <a:endParaRPr lang="ru-RU">
              <a:latin typeface="+mn-lt"/>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Date Placeholder 2"/>
          <p:cNvSpPr>
            <a:spLocks noGrp="1"/>
          </p:cNvSpPr>
          <p:nvPr>
            <p:ph type="dt" sz="half" idx="10"/>
          </p:nvPr>
        </p:nvSpPr>
        <p:spPr/>
        <p:txBody>
          <a:bodyPr/>
          <a:lstStyle>
            <a:lvl1pPr>
              <a:defRPr/>
            </a:lvl1pPr>
          </a:lstStyle>
          <a:p>
            <a:endParaRPr lang="ru-RU"/>
          </a:p>
        </p:txBody>
      </p:sp>
      <p:sp>
        <p:nvSpPr>
          <p:cNvPr id="4" name="Footer Placeholder 3"/>
          <p:cNvSpPr>
            <a:spLocks noGrp="1"/>
          </p:cNvSpPr>
          <p:nvPr>
            <p:ph type="ftr" sz="quarter" idx="11"/>
          </p:nvPr>
        </p:nvSpPr>
        <p:spPr/>
        <p:txBody>
          <a:bodyPr/>
          <a:lstStyle>
            <a:lvl1pPr>
              <a:defRPr/>
            </a:lvl1pPr>
          </a:lstStyle>
          <a:p>
            <a:endParaRPr lang="ru-RU"/>
          </a:p>
        </p:txBody>
      </p:sp>
      <p:sp>
        <p:nvSpPr>
          <p:cNvPr id="5" name="Slide Number Placeholder 4"/>
          <p:cNvSpPr>
            <a:spLocks noGrp="1"/>
          </p:cNvSpPr>
          <p:nvPr>
            <p:ph type="sldNum" sz="quarter" idx="12"/>
          </p:nvPr>
        </p:nvSpPr>
        <p:spPr/>
        <p:txBody>
          <a:bodyPr/>
          <a:lstStyle>
            <a:lvl2pPr lvl="1">
              <a:defRPr/>
            </a:lvl2pPr>
          </a:lstStyle>
          <a:p>
            <a:pPr lvl="1"/>
            <a:fld id="{4AEBAC5C-6514-4F91-AC4B-3B87DF1DF9EF}" type="slidenum">
              <a:rPr lang="ru-RU"/>
              <a:pPr lvl="1"/>
              <a:t>‹#›</a:t>
            </a:fld>
            <a:endParaRPr lang="ru-RU">
              <a:latin typeface="+mn-lt"/>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ru-RU"/>
          </a:p>
        </p:txBody>
      </p:sp>
      <p:sp>
        <p:nvSpPr>
          <p:cNvPr id="3" name="Footer Placeholder 2"/>
          <p:cNvSpPr>
            <a:spLocks noGrp="1"/>
          </p:cNvSpPr>
          <p:nvPr>
            <p:ph type="ftr" sz="quarter" idx="11"/>
          </p:nvPr>
        </p:nvSpPr>
        <p:spPr/>
        <p:txBody>
          <a:bodyPr/>
          <a:lstStyle>
            <a:lvl1pPr>
              <a:defRPr/>
            </a:lvl1pPr>
          </a:lstStyle>
          <a:p>
            <a:endParaRPr lang="ru-RU"/>
          </a:p>
        </p:txBody>
      </p:sp>
      <p:sp>
        <p:nvSpPr>
          <p:cNvPr id="4" name="Slide Number Placeholder 3"/>
          <p:cNvSpPr>
            <a:spLocks noGrp="1"/>
          </p:cNvSpPr>
          <p:nvPr>
            <p:ph type="sldNum" sz="quarter" idx="12"/>
          </p:nvPr>
        </p:nvSpPr>
        <p:spPr/>
        <p:txBody>
          <a:bodyPr/>
          <a:lstStyle>
            <a:lvl2pPr lvl="1">
              <a:defRPr/>
            </a:lvl2pPr>
          </a:lstStyle>
          <a:p>
            <a:pPr lvl="1"/>
            <a:fld id="{5B4BDD26-1E92-406D-BA07-F737A58FBE13}" type="slidenum">
              <a:rPr lang="ru-RU"/>
              <a:pPr lvl="1"/>
              <a:t>‹#›</a:t>
            </a:fld>
            <a:endParaRPr lang="ru-RU">
              <a:latin typeface="+mn-lt"/>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2pPr lvl="1">
              <a:defRPr/>
            </a:lvl2pPr>
          </a:lstStyle>
          <a:p>
            <a:pPr lvl="1"/>
            <a:fld id="{E7369F7B-F59C-41A1-BE2A-703BFF83113F}" type="slidenum">
              <a:rPr lang="ru-RU"/>
              <a:pPr lvl="1"/>
              <a:t>‹#›</a:t>
            </a:fld>
            <a:endParaRPr lang="ru-RU">
              <a:latin typeface="+mn-lt"/>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2pPr lvl="1">
              <a:defRPr/>
            </a:lvl2pPr>
          </a:lstStyle>
          <a:p>
            <a:pPr lvl="1"/>
            <a:fld id="{B251552E-741B-4A3C-BEF2-A95DDC638A7C}" type="slidenum">
              <a:rPr lang="ru-RU"/>
              <a:pPr lvl="1"/>
              <a:t>‹#›</a:t>
            </a:fld>
            <a:endParaRPr lang="ru-RU">
              <a:latin typeface="+mn-lt"/>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2pPr lvl="1">
              <a:defRPr/>
            </a:lvl2pPr>
          </a:lstStyle>
          <a:p>
            <a:pPr lvl="1"/>
            <a:fld id="{621157CB-8E05-4721-9EE4-D745800898D4}" type="slidenum">
              <a:rPr lang="ru-RU"/>
              <a:pPr lvl="1"/>
              <a:t>‹#›</a:t>
            </a:fld>
            <a:endParaRPr lang="ru-RU">
              <a:latin typeface="+mn-lt"/>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609600"/>
            <a:ext cx="2019300" cy="5486400"/>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682625" y="609600"/>
            <a:ext cx="5908675"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2pPr lvl="1">
              <a:defRPr/>
            </a:lvl2pPr>
          </a:lstStyle>
          <a:p>
            <a:pPr lvl="1"/>
            <a:fld id="{7F8B248F-326C-48CF-A748-0CF8CC9C8D3D}" type="slidenum">
              <a:rPr lang="ru-RU"/>
              <a:pPr lvl="1"/>
              <a:t>‹#›</a:t>
            </a:fld>
            <a:endParaRPr lang="ru-RU">
              <a:latin typeface="+mn-lt"/>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187842" name="Group 2"/>
          <p:cNvGrpSpPr>
            <a:grpSpLocks/>
          </p:cNvGrpSpPr>
          <p:nvPr/>
        </p:nvGrpSpPr>
        <p:grpSpPr bwMode="auto">
          <a:xfrm>
            <a:off x="0" y="0"/>
            <a:ext cx="9144000" cy="6858000"/>
            <a:chOff x="0" y="0"/>
            <a:chExt cx="5760" cy="4320"/>
          </a:xfrm>
        </p:grpSpPr>
        <p:sp>
          <p:nvSpPr>
            <p:cNvPr id="1187843"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endParaRPr lang="ru-RU" sz="2400">
                <a:latin typeface="Times New Roman" pitchFamily="18" charset="0"/>
              </a:endParaRPr>
            </a:p>
          </p:txBody>
        </p:sp>
        <p:sp>
          <p:nvSpPr>
            <p:cNvPr id="1187844"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endParaRPr lang="ru-RU" sz="2400">
                <a:latin typeface="Times New Roman" pitchFamily="18" charset="0"/>
              </a:endParaRPr>
            </a:p>
          </p:txBody>
        </p:sp>
        <p:grpSp>
          <p:nvGrpSpPr>
            <p:cNvPr id="1187845" name="Group 5"/>
            <p:cNvGrpSpPr>
              <a:grpSpLocks/>
            </p:cNvGrpSpPr>
            <p:nvPr/>
          </p:nvGrpSpPr>
          <p:grpSpPr bwMode="auto">
            <a:xfrm>
              <a:off x="0" y="672"/>
              <a:ext cx="1806" cy="1989"/>
              <a:chOff x="0" y="672"/>
              <a:chExt cx="1806" cy="1989"/>
            </a:xfrm>
          </p:grpSpPr>
          <p:sp>
            <p:nvSpPr>
              <p:cNvPr id="1187846"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endParaRPr lang="ru-RU" sz="2400">
                  <a:latin typeface="Times New Roman" pitchFamily="18" charset="0"/>
                </a:endParaRPr>
              </a:p>
            </p:txBody>
          </p:sp>
          <p:sp>
            <p:nvSpPr>
              <p:cNvPr id="1187847"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endParaRPr lang="ru-RU" sz="2400">
                  <a:latin typeface="Times New Roman" pitchFamily="18" charset="0"/>
                </a:endParaRPr>
              </a:p>
            </p:txBody>
          </p:sp>
          <p:sp>
            <p:nvSpPr>
              <p:cNvPr id="1187848"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endParaRPr lang="ru-RU" sz="2400">
                  <a:latin typeface="Times New Roman" pitchFamily="18" charset="0"/>
                </a:endParaRPr>
              </a:p>
            </p:txBody>
          </p:sp>
          <p:sp>
            <p:nvSpPr>
              <p:cNvPr id="1187849"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endParaRPr lang="ru-RU" sz="2400">
                  <a:latin typeface="Times New Roman" pitchFamily="18" charset="0"/>
                </a:endParaRPr>
              </a:p>
            </p:txBody>
          </p:sp>
          <p:sp>
            <p:nvSpPr>
              <p:cNvPr id="1187850"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endParaRPr lang="ru-RU" sz="2400">
                  <a:latin typeface="Times New Roman" pitchFamily="18" charset="0"/>
                </a:endParaRPr>
              </a:p>
            </p:txBody>
          </p:sp>
          <p:sp>
            <p:nvSpPr>
              <p:cNvPr id="1187851"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endParaRPr lang="ru-RU" sz="2400">
                  <a:latin typeface="Times New Roman" pitchFamily="18" charset="0"/>
                </a:endParaRPr>
              </a:p>
            </p:txBody>
          </p:sp>
          <p:sp>
            <p:nvSpPr>
              <p:cNvPr id="1187852"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endParaRPr lang="ru-RU" sz="2400">
                  <a:latin typeface="Times New Roman" pitchFamily="18" charset="0"/>
                </a:endParaRPr>
              </a:p>
            </p:txBody>
          </p:sp>
          <p:sp>
            <p:nvSpPr>
              <p:cNvPr id="1187853"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endParaRPr lang="ru-RU" sz="2400">
                  <a:latin typeface="Times New Roman" pitchFamily="18" charset="0"/>
                </a:endParaRPr>
              </a:p>
            </p:txBody>
          </p:sp>
          <p:sp>
            <p:nvSpPr>
              <p:cNvPr id="1187854"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endParaRPr lang="ru-RU" sz="2400">
                  <a:latin typeface="Times New Roman" pitchFamily="18" charset="0"/>
                </a:endParaRPr>
              </a:p>
            </p:txBody>
          </p:sp>
          <p:sp>
            <p:nvSpPr>
              <p:cNvPr id="1187855"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endParaRPr lang="ru-RU" sz="2400">
                  <a:latin typeface="Times New Roman" pitchFamily="18" charset="0"/>
                </a:endParaRPr>
              </a:p>
            </p:txBody>
          </p:sp>
        </p:grpSp>
      </p:grpSp>
      <p:sp>
        <p:nvSpPr>
          <p:cNvPr id="1187856" name="Rectangle 16"/>
          <p:cNvSpPr>
            <a:spLocks noGrp="1" noChangeArrowheads="1"/>
          </p:cNvSpPr>
          <p:nvPr>
            <p:ph type="dt" sz="half" idx="2"/>
          </p:nvPr>
        </p:nvSpPr>
        <p:spPr>
          <a:xfrm>
            <a:off x="457200" y="6248400"/>
            <a:ext cx="2133600" cy="457200"/>
          </a:xfrm>
        </p:spPr>
        <p:txBody>
          <a:bodyPr/>
          <a:lstStyle>
            <a:lvl1pPr>
              <a:defRPr/>
            </a:lvl1pPr>
          </a:lstStyle>
          <a:p>
            <a:endParaRPr lang="ru-RU"/>
          </a:p>
        </p:txBody>
      </p:sp>
      <p:sp>
        <p:nvSpPr>
          <p:cNvPr id="1187857" name="Rectangle 17"/>
          <p:cNvSpPr>
            <a:spLocks noGrp="1" noChangeArrowheads="1"/>
          </p:cNvSpPr>
          <p:nvPr>
            <p:ph type="ftr" sz="quarter" idx="3"/>
          </p:nvPr>
        </p:nvSpPr>
        <p:spPr/>
        <p:txBody>
          <a:bodyPr/>
          <a:lstStyle>
            <a:lvl1pPr>
              <a:defRPr/>
            </a:lvl1pPr>
          </a:lstStyle>
          <a:p>
            <a:endParaRPr lang="ru-RU"/>
          </a:p>
        </p:txBody>
      </p:sp>
      <p:sp>
        <p:nvSpPr>
          <p:cNvPr id="1187858" name="Rectangle 18"/>
          <p:cNvSpPr>
            <a:spLocks noGrp="1" noChangeArrowheads="1"/>
          </p:cNvSpPr>
          <p:nvPr>
            <p:ph type="sldNum" sz="quarter" idx="4"/>
          </p:nvPr>
        </p:nvSpPr>
        <p:spPr/>
        <p:txBody>
          <a:bodyPr/>
          <a:lstStyle>
            <a:lvl1pPr>
              <a:defRPr/>
            </a:lvl1pPr>
          </a:lstStyle>
          <a:p>
            <a:fld id="{467B7DEF-B8E3-461F-A76E-44F1F110C162}" type="slidenum">
              <a:rPr lang="ru-RU"/>
              <a:pPr/>
              <a:t>‹#›</a:t>
            </a:fld>
            <a:endParaRPr lang="ru-RU"/>
          </a:p>
        </p:txBody>
      </p:sp>
      <p:sp>
        <p:nvSpPr>
          <p:cNvPr id="1187859"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ru-RU"/>
              <a:t>Образец заголовка</a:t>
            </a:r>
          </a:p>
        </p:txBody>
      </p:sp>
      <p:sp>
        <p:nvSpPr>
          <p:cNvPr id="1187860"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ru-RU"/>
              <a:t>Образец подзаголовка</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Footer Placeholder 3"/>
          <p:cNvSpPr>
            <a:spLocks noGrp="1"/>
          </p:cNvSpPr>
          <p:nvPr>
            <p:ph type="ftr" sz="quarter" idx="10"/>
          </p:nvPr>
        </p:nvSpPr>
        <p:spPr/>
        <p:txBody>
          <a:bodyPr/>
          <a:lstStyle>
            <a:lvl1pPr>
              <a:defRPr/>
            </a:lvl1pPr>
          </a:lstStyle>
          <a:p>
            <a:endParaRPr lang="ru-RU"/>
          </a:p>
        </p:txBody>
      </p:sp>
      <p:sp>
        <p:nvSpPr>
          <p:cNvPr id="5" name="Slide Number Placeholder 4"/>
          <p:cNvSpPr>
            <a:spLocks noGrp="1"/>
          </p:cNvSpPr>
          <p:nvPr>
            <p:ph type="sldNum" sz="quarter" idx="11"/>
          </p:nvPr>
        </p:nvSpPr>
        <p:spPr/>
        <p:txBody>
          <a:bodyPr/>
          <a:lstStyle>
            <a:lvl1pPr>
              <a:defRPr/>
            </a:lvl1pPr>
          </a:lstStyle>
          <a:p>
            <a:fld id="{8C834B90-2BC1-4EDE-934A-D02B1F3A0CC3}" type="slidenum">
              <a:rPr lang="ru-RU"/>
              <a:pPr/>
              <a:t>‹#›</a:t>
            </a:fld>
            <a:endParaRPr lang="ru-RU"/>
          </a:p>
        </p:txBody>
      </p:sp>
      <p:sp>
        <p:nvSpPr>
          <p:cNvPr id="6" name="Date Placeholder 5"/>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3"/>
          <p:cNvSpPr>
            <a:spLocks noGrp="1"/>
          </p:cNvSpPr>
          <p:nvPr>
            <p:ph type="ftr" sz="quarter" idx="10"/>
          </p:nvPr>
        </p:nvSpPr>
        <p:spPr/>
        <p:txBody>
          <a:bodyPr/>
          <a:lstStyle>
            <a:lvl1pPr>
              <a:defRPr/>
            </a:lvl1pPr>
          </a:lstStyle>
          <a:p>
            <a:endParaRPr lang="ru-RU"/>
          </a:p>
        </p:txBody>
      </p:sp>
      <p:sp>
        <p:nvSpPr>
          <p:cNvPr id="5" name="Slide Number Placeholder 4"/>
          <p:cNvSpPr>
            <a:spLocks noGrp="1"/>
          </p:cNvSpPr>
          <p:nvPr>
            <p:ph type="sldNum" sz="quarter" idx="11"/>
          </p:nvPr>
        </p:nvSpPr>
        <p:spPr/>
        <p:txBody>
          <a:bodyPr/>
          <a:lstStyle>
            <a:lvl1pPr>
              <a:defRPr/>
            </a:lvl1pPr>
          </a:lstStyle>
          <a:p>
            <a:fld id="{D8CCE5DE-7930-44F6-9F54-0F938F82B8CD}" type="slidenum">
              <a:rPr lang="ru-RU"/>
              <a:pPr/>
              <a:t>‹#›</a:t>
            </a:fld>
            <a:endParaRPr lang="ru-RU"/>
          </a:p>
        </p:txBody>
      </p:sp>
      <p:sp>
        <p:nvSpPr>
          <p:cNvPr id="6" name="Date Placeholder 5"/>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Footer Placeholder 4"/>
          <p:cNvSpPr>
            <a:spLocks noGrp="1"/>
          </p:cNvSpPr>
          <p:nvPr>
            <p:ph type="ftr" sz="quarter" idx="10"/>
          </p:nvPr>
        </p:nvSpPr>
        <p:spPr/>
        <p:txBody>
          <a:bodyPr/>
          <a:lstStyle>
            <a:lvl1pPr>
              <a:defRPr/>
            </a:lvl1pPr>
          </a:lstStyle>
          <a:p>
            <a:endParaRPr lang="ru-RU"/>
          </a:p>
        </p:txBody>
      </p:sp>
      <p:sp>
        <p:nvSpPr>
          <p:cNvPr id="6" name="Slide Number Placeholder 5"/>
          <p:cNvSpPr>
            <a:spLocks noGrp="1"/>
          </p:cNvSpPr>
          <p:nvPr>
            <p:ph type="sldNum" sz="quarter" idx="11"/>
          </p:nvPr>
        </p:nvSpPr>
        <p:spPr/>
        <p:txBody>
          <a:bodyPr/>
          <a:lstStyle>
            <a:lvl1pPr>
              <a:defRPr/>
            </a:lvl1pPr>
          </a:lstStyle>
          <a:p>
            <a:fld id="{3D6676A5-C95F-429A-8936-253BD0EE923E}" type="slidenum">
              <a:rPr lang="ru-RU"/>
              <a:pPr/>
              <a:t>‹#›</a:t>
            </a:fld>
            <a:endParaRPr lang="ru-RU"/>
          </a:p>
        </p:txBody>
      </p:sp>
      <p:sp>
        <p:nvSpPr>
          <p:cNvPr id="7" name="Date Placeholder 6"/>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Footer Placeholder 6"/>
          <p:cNvSpPr>
            <a:spLocks noGrp="1"/>
          </p:cNvSpPr>
          <p:nvPr>
            <p:ph type="ftr" sz="quarter" idx="10"/>
          </p:nvPr>
        </p:nvSpPr>
        <p:spPr/>
        <p:txBody>
          <a:bodyPr/>
          <a:lstStyle>
            <a:lvl1pPr>
              <a:defRPr/>
            </a:lvl1pPr>
          </a:lstStyle>
          <a:p>
            <a:endParaRPr lang="ru-RU"/>
          </a:p>
        </p:txBody>
      </p:sp>
      <p:sp>
        <p:nvSpPr>
          <p:cNvPr id="8" name="Slide Number Placeholder 7"/>
          <p:cNvSpPr>
            <a:spLocks noGrp="1"/>
          </p:cNvSpPr>
          <p:nvPr>
            <p:ph type="sldNum" sz="quarter" idx="11"/>
          </p:nvPr>
        </p:nvSpPr>
        <p:spPr/>
        <p:txBody>
          <a:bodyPr/>
          <a:lstStyle>
            <a:lvl1pPr>
              <a:defRPr/>
            </a:lvl1pPr>
          </a:lstStyle>
          <a:p>
            <a:fld id="{9816E669-C85F-4EF8-B1F2-D4622C089B30}" type="slidenum">
              <a:rPr lang="ru-RU"/>
              <a:pPr/>
              <a:t>‹#›</a:t>
            </a:fld>
            <a:endParaRPr lang="ru-RU"/>
          </a:p>
        </p:txBody>
      </p:sp>
      <p:sp>
        <p:nvSpPr>
          <p:cNvPr id="9" name="Date Placeholder 8"/>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Footer Placeholder 2"/>
          <p:cNvSpPr>
            <a:spLocks noGrp="1"/>
          </p:cNvSpPr>
          <p:nvPr>
            <p:ph type="ftr" sz="quarter" idx="10"/>
          </p:nvPr>
        </p:nvSpPr>
        <p:spPr/>
        <p:txBody>
          <a:bodyPr/>
          <a:lstStyle>
            <a:lvl1pPr>
              <a:defRPr/>
            </a:lvl1pPr>
          </a:lstStyle>
          <a:p>
            <a:endParaRPr lang="ru-RU"/>
          </a:p>
        </p:txBody>
      </p:sp>
      <p:sp>
        <p:nvSpPr>
          <p:cNvPr id="4" name="Slide Number Placeholder 3"/>
          <p:cNvSpPr>
            <a:spLocks noGrp="1"/>
          </p:cNvSpPr>
          <p:nvPr>
            <p:ph type="sldNum" sz="quarter" idx="11"/>
          </p:nvPr>
        </p:nvSpPr>
        <p:spPr/>
        <p:txBody>
          <a:bodyPr/>
          <a:lstStyle>
            <a:lvl1pPr>
              <a:defRPr/>
            </a:lvl1pPr>
          </a:lstStyle>
          <a:p>
            <a:fld id="{867F25E8-7E2A-4727-B752-5249C308FA55}" type="slidenum">
              <a:rPr lang="ru-RU"/>
              <a:pPr/>
              <a:t>‹#›</a:t>
            </a:fld>
            <a:endParaRPr lang="ru-RU"/>
          </a:p>
        </p:txBody>
      </p:sp>
      <p:sp>
        <p:nvSpPr>
          <p:cNvPr id="5" name="Date Placeholder 4"/>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ru-RU"/>
          </a:p>
        </p:txBody>
      </p:sp>
      <p:sp>
        <p:nvSpPr>
          <p:cNvPr id="3" name="Slide Number Placeholder 2"/>
          <p:cNvSpPr>
            <a:spLocks noGrp="1"/>
          </p:cNvSpPr>
          <p:nvPr>
            <p:ph type="sldNum" sz="quarter" idx="11"/>
          </p:nvPr>
        </p:nvSpPr>
        <p:spPr/>
        <p:txBody>
          <a:bodyPr/>
          <a:lstStyle>
            <a:lvl1pPr>
              <a:defRPr/>
            </a:lvl1pPr>
          </a:lstStyle>
          <a:p>
            <a:fld id="{501A5B73-14AA-471F-8E5D-30CD5990BC3A}" type="slidenum">
              <a:rPr lang="ru-RU"/>
              <a:pPr/>
              <a:t>‹#›</a:t>
            </a:fld>
            <a:endParaRPr lang="ru-RU"/>
          </a:p>
        </p:txBody>
      </p:sp>
      <p:sp>
        <p:nvSpPr>
          <p:cNvPr id="4" name="Date Placeholder 3"/>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endParaRPr lang="ru-RU"/>
          </a:p>
        </p:txBody>
      </p:sp>
      <p:sp>
        <p:nvSpPr>
          <p:cNvPr id="6" name="Slide Number Placeholder 5"/>
          <p:cNvSpPr>
            <a:spLocks noGrp="1"/>
          </p:cNvSpPr>
          <p:nvPr>
            <p:ph type="sldNum" sz="quarter" idx="11"/>
          </p:nvPr>
        </p:nvSpPr>
        <p:spPr/>
        <p:txBody>
          <a:bodyPr/>
          <a:lstStyle>
            <a:lvl1pPr>
              <a:defRPr/>
            </a:lvl1pPr>
          </a:lstStyle>
          <a:p>
            <a:fld id="{B2FA5F73-AC0B-41BF-8F33-B3BC4AB8E6FD}" type="slidenum">
              <a:rPr lang="ru-RU"/>
              <a:pPr/>
              <a:t>‹#›</a:t>
            </a:fld>
            <a:endParaRPr lang="ru-RU"/>
          </a:p>
        </p:txBody>
      </p:sp>
      <p:sp>
        <p:nvSpPr>
          <p:cNvPr id="7" name="Date Placeholder 6"/>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endParaRPr lang="ru-RU"/>
          </a:p>
        </p:txBody>
      </p:sp>
      <p:sp>
        <p:nvSpPr>
          <p:cNvPr id="6" name="Slide Number Placeholder 5"/>
          <p:cNvSpPr>
            <a:spLocks noGrp="1"/>
          </p:cNvSpPr>
          <p:nvPr>
            <p:ph type="sldNum" sz="quarter" idx="11"/>
          </p:nvPr>
        </p:nvSpPr>
        <p:spPr/>
        <p:txBody>
          <a:bodyPr/>
          <a:lstStyle>
            <a:lvl1pPr>
              <a:defRPr/>
            </a:lvl1pPr>
          </a:lstStyle>
          <a:p>
            <a:fld id="{CC3297F0-337B-4F9D-A1E6-5A67FF0DF8F9}" type="slidenum">
              <a:rPr lang="ru-RU"/>
              <a:pPr/>
              <a:t>‹#›</a:t>
            </a:fld>
            <a:endParaRPr lang="ru-RU"/>
          </a:p>
        </p:txBody>
      </p:sp>
      <p:sp>
        <p:nvSpPr>
          <p:cNvPr id="7" name="Date Placeholder 6"/>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Footer Placeholder 3"/>
          <p:cNvSpPr>
            <a:spLocks noGrp="1"/>
          </p:cNvSpPr>
          <p:nvPr>
            <p:ph type="ftr" sz="quarter" idx="10"/>
          </p:nvPr>
        </p:nvSpPr>
        <p:spPr/>
        <p:txBody>
          <a:bodyPr/>
          <a:lstStyle>
            <a:lvl1pPr>
              <a:defRPr/>
            </a:lvl1pPr>
          </a:lstStyle>
          <a:p>
            <a:endParaRPr lang="ru-RU"/>
          </a:p>
        </p:txBody>
      </p:sp>
      <p:sp>
        <p:nvSpPr>
          <p:cNvPr id="5" name="Slide Number Placeholder 4"/>
          <p:cNvSpPr>
            <a:spLocks noGrp="1"/>
          </p:cNvSpPr>
          <p:nvPr>
            <p:ph type="sldNum" sz="quarter" idx="11"/>
          </p:nvPr>
        </p:nvSpPr>
        <p:spPr/>
        <p:txBody>
          <a:bodyPr/>
          <a:lstStyle>
            <a:lvl1pPr>
              <a:defRPr/>
            </a:lvl1pPr>
          </a:lstStyle>
          <a:p>
            <a:fld id="{FD0A23C5-5B6D-42E0-A992-51A8AAAB98C2}" type="slidenum">
              <a:rPr lang="ru-RU"/>
              <a:pPr/>
              <a:t>‹#›</a:t>
            </a:fld>
            <a:endParaRPr lang="ru-RU"/>
          </a:p>
        </p:txBody>
      </p:sp>
      <p:sp>
        <p:nvSpPr>
          <p:cNvPr id="6" name="Date Placeholder 5"/>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Footer Placeholder 3"/>
          <p:cNvSpPr>
            <a:spLocks noGrp="1"/>
          </p:cNvSpPr>
          <p:nvPr>
            <p:ph type="ftr" sz="quarter" idx="10"/>
          </p:nvPr>
        </p:nvSpPr>
        <p:spPr/>
        <p:txBody>
          <a:bodyPr/>
          <a:lstStyle>
            <a:lvl1pPr>
              <a:defRPr/>
            </a:lvl1pPr>
          </a:lstStyle>
          <a:p>
            <a:endParaRPr lang="ru-RU"/>
          </a:p>
        </p:txBody>
      </p:sp>
      <p:sp>
        <p:nvSpPr>
          <p:cNvPr id="5" name="Slide Number Placeholder 4"/>
          <p:cNvSpPr>
            <a:spLocks noGrp="1"/>
          </p:cNvSpPr>
          <p:nvPr>
            <p:ph type="sldNum" sz="quarter" idx="11"/>
          </p:nvPr>
        </p:nvSpPr>
        <p:spPr/>
        <p:txBody>
          <a:bodyPr/>
          <a:lstStyle>
            <a:lvl1pPr>
              <a:defRPr/>
            </a:lvl1pPr>
          </a:lstStyle>
          <a:p>
            <a:fld id="{44F2C6AD-3359-47D2-8611-8B8599869136}" type="slidenum">
              <a:rPr lang="ru-RU"/>
              <a:pPr/>
              <a:t>‹#›</a:t>
            </a:fld>
            <a:endParaRPr lang="ru-RU"/>
          </a:p>
        </p:txBody>
      </p:sp>
      <p:sp>
        <p:nvSpPr>
          <p:cNvPr id="6" name="Date Placeholder 5"/>
          <p:cNvSpPr>
            <a:spLocks noGrp="1"/>
          </p:cNvSpPr>
          <p:nvPr>
            <p:ph type="dt" sz="half" idx="12"/>
          </p:nvPr>
        </p:nvSpPr>
        <p:spPr/>
        <p:txBody>
          <a:bodyPr/>
          <a:lstStyle>
            <a:lvl1pPr>
              <a:defRPr/>
            </a:lvl1pPr>
          </a:lstStyle>
          <a:p>
            <a:endParaRPr lang="ru-RU"/>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ru-R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9FFB1BEE-84ED-48E7-9AD8-66BB06C57DAC}" type="slidenum">
              <a:rPr lang="ru-RU"/>
              <a:pPr/>
              <a:t>‹#›</a:t>
            </a:fld>
            <a:endParaRPr lang="ru-RU"/>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782A0059-D573-437B-B3BA-0B694F2C2CFD}" type="slidenum">
              <a:rPr lang="ru-RU"/>
              <a:pPr/>
              <a:t>‹#›</a:t>
            </a:fld>
            <a:endParaRPr lang="ru-RU"/>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88D3E8BC-7411-49A8-8A8B-92322ABBFE3F}" type="slidenum">
              <a:rPr lang="ru-RU"/>
              <a:pPr/>
              <a:t>‹#›</a:t>
            </a:fld>
            <a:endParaRPr lang="ru-RU"/>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60F855F9-B6F5-4A1A-9D65-C99D93E68FA8}" type="slidenum">
              <a:rPr lang="ru-RU"/>
              <a:pPr/>
              <a:t>‹#›</a:t>
            </a:fld>
            <a:endParaRPr lang="ru-RU"/>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p:cNvSpPr>
            <a:spLocks noGrp="1"/>
          </p:cNvSpPr>
          <p:nvPr>
            <p:ph type="dt" sz="half" idx="10"/>
          </p:nvPr>
        </p:nvSpPr>
        <p:spPr/>
        <p:txBody>
          <a:bodyPr/>
          <a:lstStyle>
            <a:lvl1pPr>
              <a:defRPr/>
            </a:lvl1pPr>
          </a:lstStyle>
          <a:p>
            <a:endParaRPr lang="ru-RU"/>
          </a:p>
        </p:txBody>
      </p:sp>
      <p:sp>
        <p:nvSpPr>
          <p:cNvPr id="8" name="Footer Placeholder 7"/>
          <p:cNvSpPr>
            <a:spLocks noGrp="1"/>
          </p:cNvSpPr>
          <p:nvPr>
            <p:ph type="ftr" sz="quarter" idx="11"/>
          </p:nvPr>
        </p:nvSpPr>
        <p:spPr/>
        <p:txBody>
          <a:bodyPr/>
          <a:lstStyle>
            <a:lvl1pPr>
              <a:defRPr/>
            </a:lvl1pPr>
          </a:lstStyle>
          <a:p>
            <a:endParaRPr lang="ru-RU"/>
          </a:p>
        </p:txBody>
      </p:sp>
      <p:sp>
        <p:nvSpPr>
          <p:cNvPr id="9" name="Slide Number Placeholder 8"/>
          <p:cNvSpPr>
            <a:spLocks noGrp="1"/>
          </p:cNvSpPr>
          <p:nvPr>
            <p:ph type="sldNum" sz="quarter" idx="12"/>
          </p:nvPr>
        </p:nvSpPr>
        <p:spPr/>
        <p:txBody>
          <a:bodyPr/>
          <a:lstStyle>
            <a:lvl1pPr>
              <a:defRPr/>
            </a:lvl1pPr>
          </a:lstStyle>
          <a:p>
            <a:fld id="{DDC5364C-B2A5-4305-8184-C9F5BECCE6FF}" type="slidenum">
              <a:rPr lang="ru-RU"/>
              <a:pPr/>
              <a:t>‹#›</a:t>
            </a:fld>
            <a:endParaRPr lang="ru-RU"/>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Date Placeholder 2"/>
          <p:cNvSpPr>
            <a:spLocks noGrp="1"/>
          </p:cNvSpPr>
          <p:nvPr>
            <p:ph type="dt" sz="half" idx="10"/>
          </p:nvPr>
        </p:nvSpPr>
        <p:spPr/>
        <p:txBody>
          <a:bodyPr/>
          <a:lstStyle>
            <a:lvl1pPr>
              <a:defRPr/>
            </a:lvl1pPr>
          </a:lstStyle>
          <a:p>
            <a:endParaRPr lang="ru-RU"/>
          </a:p>
        </p:txBody>
      </p:sp>
      <p:sp>
        <p:nvSpPr>
          <p:cNvPr id="4" name="Footer Placeholder 3"/>
          <p:cNvSpPr>
            <a:spLocks noGrp="1"/>
          </p:cNvSpPr>
          <p:nvPr>
            <p:ph type="ftr" sz="quarter" idx="11"/>
          </p:nvPr>
        </p:nvSpPr>
        <p:spPr/>
        <p:txBody>
          <a:bodyPr/>
          <a:lstStyle>
            <a:lvl1pPr>
              <a:defRPr/>
            </a:lvl1pPr>
          </a:lstStyle>
          <a:p>
            <a:endParaRPr lang="ru-RU"/>
          </a:p>
        </p:txBody>
      </p:sp>
      <p:sp>
        <p:nvSpPr>
          <p:cNvPr id="5" name="Slide Number Placeholder 4"/>
          <p:cNvSpPr>
            <a:spLocks noGrp="1"/>
          </p:cNvSpPr>
          <p:nvPr>
            <p:ph type="sldNum" sz="quarter" idx="12"/>
          </p:nvPr>
        </p:nvSpPr>
        <p:spPr/>
        <p:txBody>
          <a:bodyPr/>
          <a:lstStyle>
            <a:lvl1pPr>
              <a:defRPr/>
            </a:lvl1pPr>
          </a:lstStyle>
          <a:p>
            <a:fld id="{1BC06DC8-F169-44BF-A4AB-DD116D33EA20}" type="slidenum">
              <a:rPr lang="ru-RU"/>
              <a:pPr/>
              <a:t>‹#›</a:t>
            </a:fld>
            <a:endParaRPr lang="ru-RU"/>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ru-RU"/>
          </a:p>
        </p:txBody>
      </p:sp>
      <p:sp>
        <p:nvSpPr>
          <p:cNvPr id="3" name="Footer Placeholder 2"/>
          <p:cNvSpPr>
            <a:spLocks noGrp="1"/>
          </p:cNvSpPr>
          <p:nvPr>
            <p:ph type="ftr" sz="quarter" idx="11"/>
          </p:nvPr>
        </p:nvSpPr>
        <p:spPr/>
        <p:txBody>
          <a:bodyPr/>
          <a:lstStyle>
            <a:lvl1pPr>
              <a:defRPr/>
            </a:lvl1pPr>
          </a:lstStyle>
          <a:p>
            <a:endParaRPr lang="ru-RU"/>
          </a:p>
        </p:txBody>
      </p:sp>
      <p:sp>
        <p:nvSpPr>
          <p:cNvPr id="4" name="Slide Number Placeholder 3"/>
          <p:cNvSpPr>
            <a:spLocks noGrp="1"/>
          </p:cNvSpPr>
          <p:nvPr>
            <p:ph type="sldNum" sz="quarter" idx="12"/>
          </p:nvPr>
        </p:nvSpPr>
        <p:spPr/>
        <p:txBody>
          <a:bodyPr/>
          <a:lstStyle>
            <a:lvl1pPr>
              <a:defRPr/>
            </a:lvl1pPr>
          </a:lstStyle>
          <a:p>
            <a:fld id="{0A4A70C8-B609-45FC-B472-728735E15245}" type="slidenum">
              <a:rPr lang="ru-RU"/>
              <a:pPr/>
              <a:t>‹#›</a:t>
            </a:fld>
            <a:endParaRPr lang="ru-RU"/>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9D423A14-78E1-4CDD-B07B-2D3A31D7B763}" type="slidenum">
              <a:rPr lang="ru-RU"/>
              <a:pPr/>
              <a:t>‹#›</a:t>
            </a:fld>
            <a:endParaRPr lang="ru-RU"/>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1A6B04BC-9EA4-4354-AC5C-87D235E51473}" type="slidenum">
              <a:rPr lang="ru-RU"/>
              <a:pPr/>
              <a:t>‹#›</a:t>
            </a:fld>
            <a:endParaRPr lang="ru-RU"/>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2E555F54-6128-4CEC-B03E-653626644E7C}" type="slidenum">
              <a:rPr lang="ru-RU"/>
              <a:pPr/>
              <a:t>‹#›</a:t>
            </a:fld>
            <a:endParaRPr lang="ru-RU"/>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8CD5C628-1057-4196-A72C-871E3A43A932}"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0" y="0"/>
            <a:ext cx="1444625" cy="6858000"/>
          </a:xfrm>
          <a:prstGeom prst="rect">
            <a:avLst/>
          </a:prstGeom>
          <a:gradFill rotWithShape="0">
            <a:gsLst>
              <a:gs pos="0">
                <a:schemeClr val="bg1"/>
              </a:gs>
              <a:gs pos="100000">
                <a:schemeClr val="accent1"/>
              </a:gs>
            </a:gsLst>
            <a:lin ang="5400000" scaled="1"/>
          </a:gradFill>
          <a:ln w="9525">
            <a:noFill/>
            <a:miter lim="800000"/>
            <a:headEnd/>
            <a:tailEnd/>
          </a:ln>
          <a:effectLst/>
        </p:spPr>
        <p:txBody>
          <a:bodyPr/>
          <a:lstStyle/>
          <a:p>
            <a:endParaRPr kumimoji="1" lang="ru-RU" sz="2400"/>
          </a:p>
        </p:txBody>
      </p:sp>
      <p:grpSp>
        <p:nvGrpSpPr>
          <p:cNvPr id="71683" name="Group 3"/>
          <p:cNvGrpSpPr>
            <a:grpSpLocks/>
          </p:cNvGrpSpPr>
          <p:nvPr/>
        </p:nvGrpSpPr>
        <p:grpSpPr bwMode="auto">
          <a:xfrm>
            <a:off x="620713" y="1447800"/>
            <a:ext cx="8523287" cy="76200"/>
            <a:chOff x="381" y="888"/>
            <a:chExt cx="5369" cy="48"/>
          </a:xfrm>
        </p:grpSpPr>
        <p:sp>
          <p:nvSpPr>
            <p:cNvPr id="71684" name="Line 4"/>
            <p:cNvSpPr>
              <a:spLocks noChangeShapeType="1"/>
            </p:cNvSpPr>
            <p:nvPr/>
          </p:nvSpPr>
          <p:spPr bwMode="auto">
            <a:xfrm>
              <a:off x="381" y="936"/>
              <a:ext cx="5369" cy="0"/>
            </a:xfrm>
            <a:prstGeom prst="line">
              <a:avLst/>
            </a:prstGeom>
            <a:noFill/>
            <a:ln w="25400" cap="sq">
              <a:solidFill>
                <a:schemeClr val="hlink"/>
              </a:solidFill>
              <a:round/>
              <a:headEnd type="none" w="sm" len="sm"/>
              <a:tailEnd type="none" w="sm" len="sm"/>
            </a:ln>
            <a:effectLst/>
          </p:spPr>
          <p:txBody>
            <a:bodyPr/>
            <a:lstStyle/>
            <a:p>
              <a:endParaRPr lang="ru-RU"/>
            </a:p>
          </p:txBody>
        </p:sp>
        <p:sp>
          <p:nvSpPr>
            <p:cNvPr id="71685" name="Line 5"/>
            <p:cNvSpPr>
              <a:spLocks noChangeShapeType="1"/>
            </p:cNvSpPr>
            <p:nvPr/>
          </p:nvSpPr>
          <p:spPr bwMode="auto">
            <a:xfrm>
              <a:off x="381" y="888"/>
              <a:ext cx="5369" cy="0"/>
            </a:xfrm>
            <a:prstGeom prst="line">
              <a:avLst/>
            </a:prstGeom>
            <a:noFill/>
            <a:ln w="76200" cap="sq">
              <a:solidFill>
                <a:schemeClr val="hlink"/>
              </a:solidFill>
              <a:round/>
              <a:headEnd type="none" w="sm" len="sm"/>
              <a:tailEnd type="none" w="sm" len="sm"/>
            </a:ln>
            <a:effectLst/>
          </p:spPr>
          <p:txBody>
            <a:bodyPr/>
            <a:lstStyle/>
            <a:p>
              <a:endParaRPr lang="ru-RU"/>
            </a:p>
          </p:txBody>
        </p:sp>
      </p:grpSp>
      <p:sp>
        <p:nvSpPr>
          <p:cNvPr id="71686" name="Rectangle 6"/>
          <p:cNvSpPr>
            <a:spLocks noGrp="1" noChangeArrowheads="1"/>
          </p:cNvSpPr>
          <p:nvPr>
            <p:ph type="title"/>
          </p:nvPr>
        </p:nvSpPr>
        <p:spPr bwMode="auto">
          <a:xfrm>
            <a:off x="590550" y="266700"/>
            <a:ext cx="8324850" cy="1104900"/>
          </a:xfrm>
          <a:prstGeom prst="rect">
            <a:avLst/>
          </a:prstGeom>
          <a:noFill/>
          <a:ln w="9525">
            <a:noFill/>
            <a:miter lim="800000"/>
            <a:headEnd/>
            <a:tailEnd/>
          </a:ln>
          <a:effectLst>
            <a:outerShdw dist="35921" dir="2700000" algn="ctr" rotWithShape="0">
              <a:schemeClr val="bg2"/>
            </a:outerShdw>
          </a:effectLst>
        </p:spPr>
        <p:txBody>
          <a:bodyPr vert="horz" wrap="square" lIns="92075" tIns="46038" rIns="92075" bIns="46038" numCol="1" anchor="b" anchorCtr="0" compatLnSpc="1">
            <a:prstTxWarp prst="textNoShape">
              <a:avLst/>
            </a:prstTxWarp>
          </a:bodyPr>
          <a:lstStyle/>
          <a:p>
            <a:pPr lvl="0"/>
            <a:r>
              <a:rPr lang="ru-RU"/>
              <a:t>Образец заголовка</a:t>
            </a:r>
          </a:p>
        </p:txBody>
      </p:sp>
      <p:sp>
        <p:nvSpPr>
          <p:cNvPr id="71687" name="Rectangle 7"/>
          <p:cNvSpPr>
            <a:spLocks noGrp="1" noChangeArrowheads="1"/>
          </p:cNvSpPr>
          <p:nvPr>
            <p:ph type="body" idx="1"/>
          </p:nvPr>
        </p:nvSpPr>
        <p:spPr bwMode="auto">
          <a:xfrm>
            <a:off x="1143000" y="1790700"/>
            <a:ext cx="7772400" cy="43815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1688" name="Rectangle 8"/>
          <p:cNvSpPr>
            <a:spLocks noGrp="1" noChangeArrowheads="1"/>
          </p:cNvSpPr>
          <p:nvPr>
            <p:ph type="ftr" sz="quarter" idx="3"/>
          </p:nvPr>
        </p:nvSpPr>
        <p:spPr bwMode="auto">
          <a:xfrm>
            <a:off x="3276600" y="64008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a:defRPr sz="1400"/>
            </a:lvl1pPr>
          </a:lstStyle>
          <a:p>
            <a:endParaRPr lang="ru-RU"/>
          </a:p>
        </p:txBody>
      </p:sp>
      <p:sp>
        <p:nvSpPr>
          <p:cNvPr id="71689" name="Rectangle 9"/>
          <p:cNvSpPr>
            <a:spLocks noGrp="1" noChangeArrowheads="1"/>
          </p:cNvSpPr>
          <p:nvPr>
            <p:ph type="sldNum" sz="quarter" idx="4"/>
          </p:nvPr>
        </p:nvSpPr>
        <p:spPr bwMode="auto">
          <a:xfrm>
            <a:off x="7010400" y="64008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vl1pPr>
          </a:lstStyle>
          <a:p>
            <a:fld id="{77CC3687-2BDA-4039-A06D-33C3462BE36E}" type="slidenum">
              <a:rPr lang="ru-RU"/>
              <a:pPr/>
              <a:t>‹#›</a:t>
            </a:fld>
            <a:endParaRPr lang="ru-RU"/>
          </a:p>
        </p:txBody>
      </p:sp>
      <p:sp>
        <p:nvSpPr>
          <p:cNvPr id="71690" name="Rectangle 10"/>
          <p:cNvSpPr>
            <a:spLocks noGrp="1" noChangeArrowheads="1"/>
          </p:cNvSpPr>
          <p:nvPr>
            <p:ph type="dt" sz="half" idx="2"/>
          </p:nvPr>
        </p:nvSpPr>
        <p:spPr bwMode="auto">
          <a:xfrm>
            <a:off x="0" y="64008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defRPr sz="1400"/>
            </a:lvl1pPr>
          </a:lstStyle>
          <a:p>
            <a:endParaRPr lang="ru-RU"/>
          </a:p>
        </p:txBody>
      </p:sp>
    </p:spTree>
  </p:cSld>
  <p:clrMap bg1="dk2" tx1="lt1" bg2="dk1" tx2="lt2" accent1="accent1" accent2="accent2" accent3="accent3" accent4="accent4" accent5="accent5" accent6="accent6" hlink="hlink" folHlink="folHlink"/>
  <p:sldLayoutIdLst>
    <p:sldLayoutId id="2147483673"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xStyles>
    <p:titleStyle>
      <a:lvl1pPr algn="l" rtl="0" fontAlgn="base">
        <a:lnSpc>
          <a:spcPct val="80000"/>
        </a:lnSpc>
        <a:spcBef>
          <a:spcPct val="0"/>
        </a:spcBef>
        <a:spcAft>
          <a:spcPct val="0"/>
        </a:spcAft>
        <a:defRPr sz="4400">
          <a:solidFill>
            <a:schemeClr val="tx2"/>
          </a:solidFill>
          <a:latin typeface="+mj-lt"/>
          <a:ea typeface="+mj-ea"/>
          <a:cs typeface="+mj-cs"/>
        </a:defRPr>
      </a:lvl1pPr>
      <a:lvl2pPr algn="l" rtl="0" fontAlgn="base">
        <a:lnSpc>
          <a:spcPct val="80000"/>
        </a:lnSpc>
        <a:spcBef>
          <a:spcPct val="0"/>
        </a:spcBef>
        <a:spcAft>
          <a:spcPct val="0"/>
        </a:spcAft>
        <a:defRPr sz="4400">
          <a:solidFill>
            <a:schemeClr val="tx2"/>
          </a:solidFill>
          <a:latin typeface="Garamond" pitchFamily="18" charset="0"/>
        </a:defRPr>
      </a:lvl2pPr>
      <a:lvl3pPr algn="l" rtl="0" fontAlgn="base">
        <a:lnSpc>
          <a:spcPct val="80000"/>
        </a:lnSpc>
        <a:spcBef>
          <a:spcPct val="0"/>
        </a:spcBef>
        <a:spcAft>
          <a:spcPct val="0"/>
        </a:spcAft>
        <a:defRPr sz="4400">
          <a:solidFill>
            <a:schemeClr val="tx2"/>
          </a:solidFill>
          <a:latin typeface="Garamond" pitchFamily="18" charset="0"/>
        </a:defRPr>
      </a:lvl3pPr>
      <a:lvl4pPr algn="l" rtl="0" fontAlgn="base">
        <a:lnSpc>
          <a:spcPct val="80000"/>
        </a:lnSpc>
        <a:spcBef>
          <a:spcPct val="0"/>
        </a:spcBef>
        <a:spcAft>
          <a:spcPct val="0"/>
        </a:spcAft>
        <a:defRPr sz="4400">
          <a:solidFill>
            <a:schemeClr val="tx2"/>
          </a:solidFill>
          <a:latin typeface="Garamond" pitchFamily="18" charset="0"/>
        </a:defRPr>
      </a:lvl4pPr>
      <a:lvl5pPr algn="l" rtl="0" fontAlgn="base">
        <a:lnSpc>
          <a:spcPct val="80000"/>
        </a:lnSpc>
        <a:spcBef>
          <a:spcPct val="0"/>
        </a:spcBef>
        <a:spcAft>
          <a:spcPct val="0"/>
        </a:spcAft>
        <a:defRPr sz="4400">
          <a:solidFill>
            <a:schemeClr val="tx2"/>
          </a:solidFill>
          <a:latin typeface="Garamond" pitchFamily="18" charset="0"/>
        </a:defRPr>
      </a:lvl5pPr>
      <a:lvl6pPr marL="457200" algn="l" rtl="0" fontAlgn="base">
        <a:lnSpc>
          <a:spcPct val="80000"/>
        </a:lnSpc>
        <a:spcBef>
          <a:spcPct val="0"/>
        </a:spcBef>
        <a:spcAft>
          <a:spcPct val="0"/>
        </a:spcAft>
        <a:defRPr sz="4400">
          <a:solidFill>
            <a:schemeClr val="tx2"/>
          </a:solidFill>
          <a:latin typeface="Garamond" pitchFamily="18" charset="0"/>
        </a:defRPr>
      </a:lvl6pPr>
      <a:lvl7pPr marL="914400" algn="l" rtl="0" fontAlgn="base">
        <a:lnSpc>
          <a:spcPct val="80000"/>
        </a:lnSpc>
        <a:spcBef>
          <a:spcPct val="0"/>
        </a:spcBef>
        <a:spcAft>
          <a:spcPct val="0"/>
        </a:spcAft>
        <a:defRPr sz="4400">
          <a:solidFill>
            <a:schemeClr val="tx2"/>
          </a:solidFill>
          <a:latin typeface="Garamond" pitchFamily="18" charset="0"/>
        </a:defRPr>
      </a:lvl7pPr>
      <a:lvl8pPr marL="1371600" algn="l" rtl="0" fontAlgn="base">
        <a:lnSpc>
          <a:spcPct val="80000"/>
        </a:lnSpc>
        <a:spcBef>
          <a:spcPct val="0"/>
        </a:spcBef>
        <a:spcAft>
          <a:spcPct val="0"/>
        </a:spcAft>
        <a:defRPr sz="4400">
          <a:solidFill>
            <a:schemeClr val="tx2"/>
          </a:solidFill>
          <a:latin typeface="Garamond" pitchFamily="18" charset="0"/>
        </a:defRPr>
      </a:lvl8pPr>
      <a:lvl9pPr marL="1828800" algn="l" rtl="0" fontAlgn="base">
        <a:lnSpc>
          <a:spcPct val="80000"/>
        </a:lnSpc>
        <a:spcBef>
          <a:spcPct val="0"/>
        </a:spcBef>
        <a:spcAft>
          <a:spcPct val="0"/>
        </a:spcAft>
        <a:defRPr sz="4400">
          <a:solidFill>
            <a:schemeClr val="tx2"/>
          </a:solidFill>
          <a:latin typeface="Garamond" pitchFamily="18" charset="0"/>
        </a:defRPr>
      </a:lvl9pPr>
    </p:titleStyle>
    <p:bodyStyle>
      <a:lvl1pPr marL="342900" indent="-342900" algn="l" rtl="0" fontAlgn="base">
        <a:spcBef>
          <a:spcPct val="20000"/>
        </a:spcBef>
        <a:spcAft>
          <a:spcPct val="0"/>
        </a:spcAft>
        <a:buClr>
          <a:schemeClr val="tx2"/>
        </a:buClr>
        <a:buSzPct val="90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tx2"/>
        </a:buClr>
        <a:buChar char="–"/>
        <a:defRPr sz="3200">
          <a:solidFill>
            <a:schemeClr val="tx1"/>
          </a:solidFill>
          <a:latin typeface="+mn-lt"/>
        </a:defRPr>
      </a:lvl2pPr>
      <a:lvl3pPr marL="1143000" indent="-228600" algn="l" rtl="0" fontAlgn="base">
        <a:spcBef>
          <a:spcPct val="20000"/>
        </a:spcBef>
        <a:spcAft>
          <a:spcPct val="0"/>
        </a:spcAft>
        <a:buClr>
          <a:schemeClr val="tx2"/>
        </a:buClr>
        <a:buSzPct val="75000"/>
        <a:buFont typeface="Wingdings" pitchFamily="2" charset="2"/>
        <a:buChar char="v"/>
        <a:defRPr sz="3200">
          <a:solidFill>
            <a:schemeClr val="tx1"/>
          </a:solidFill>
          <a:latin typeface="+mn-lt"/>
        </a:defRPr>
      </a:lvl3pPr>
      <a:lvl4pPr marL="1600200" indent="-228600" algn="l" rtl="0" fontAlgn="base">
        <a:spcBef>
          <a:spcPct val="20000"/>
        </a:spcBef>
        <a:spcAft>
          <a:spcPct val="0"/>
        </a:spcAft>
        <a:buClr>
          <a:schemeClr val="tx2"/>
        </a:buClr>
        <a:buChar char="–"/>
        <a:defRPr sz="3200">
          <a:solidFill>
            <a:schemeClr val="tx1"/>
          </a:solidFill>
          <a:latin typeface="+mn-lt"/>
        </a:defRPr>
      </a:lvl4pPr>
      <a:lvl5pPr marL="2057400" indent="-228600" algn="l" rtl="0" fontAlgn="base">
        <a:spcBef>
          <a:spcPct val="20000"/>
        </a:spcBef>
        <a:spcAft>
          <a:spcPct val="0"/>
        </a:spcAft>
        <a:buClr>
          <a:schemeClr val="tx2"/>
        </a:buClr>
        <a:buChar char="–"/>
        <a:defRPr sz="3200">
          <a:solidFill>
            <a:schemeClr val="tx1"/>
          </a:solidFill>
          <a:latin typeface="+mn-lt"/>
        </a:defRPr>
      </a:lvl5pPr>
      <a:lvl6pPr marL="2514600" indent="-228600" algn="l" rtl="0" fontAlgn="base">
        <a:spcBef>
          <a:spcPct val="20000"/>
        </a:spcBef>
        <a:spcAft>
          <a:spcPct val="0"/>
        </a:spcAft>
        <a:buClr>
          <a:schemeClr val="tx2"/>
        </a:buClr>
        <a:buChar char="–"/>
        <a:defRPr sz="3200">
          <a:solidFill>
            <a:schemeClr val="tx1"/>
          </a:solidFill>
          <a:latin typeface="+mn-lt"/>
        </a:defRPr>
      </a:lvl6pPr>
      <a:lvl7pPr marL="2971800" indent="-228600" algn="l" rtl="0" fontAlgn="base">
        <a:spcBef>
          <a:spcPct val="20000"/>
        </a:spcBef>
        <a:spcAft>
          <a:spcPct val="0"/>
        </a:spcAft>
        <a:buClr>
          <a:schemeClr val="tx2"/>
        </a:buClr>
        <a:buChar char="–"/>
        <a:defRPr sz="3200">
          <a:solidFill>
            <a:schemeClr val="tx1"/>
          </a:solidFill>
          <a:latin typeface="+mn-lt"/>
        </a:defRPr>
      </a:lvl7pPr>
      <a:lvl8pPr marL="3429000" indent="-228600" algn="l" rtl="0" fontAlgn="base">
        <a:spcBef>
          <a:spcPct val="20000"/>
        </a:spcBef>
        <a:spcAft>
          <a:spcPct val="0"/>
        </a:spcAft>
        <a:buClr>
          <a:schemeClr val="tx2"/>
        </a:buClr>
        <a:buChar char="–"/>
        <a:defRPr sz="3200">
          <a:solidFill>
            <a:schemeClr val="tx1"/>
          </a:solidFill>
          <a:latin typeface="+mn-lt"/>
        </a:defRPr>
      </a:lvl8pPr>
      <a:lvl9pPr marL="3886200" indent="-228600" algn="l" rtl="0" fontAlgn="base">
        <a:spcBef>
          <a:spcPct val="20000"/>
        </a:spcBef>
        <a:spcAft>
          <a:spcPct val="0"/>
        </a:spcAft>
        <a:buClr>
          <a:schemeClr val="tx2"/>
        </a:buClr>
        <a:buChar char="–"/>
        <a:defRPr sz="32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4690" name="Group 2"/>
          <p:cNvGrpSpPr>
            <a:grpSpLocks/>
          </p:cNvGrpSpPr>
          <p:nvPr/>
        </p:nvGrpSpPr>
        <p:grpSpPr bwMode="auto">
          <a:xfrm>
            <a:off x="-7938" y="0"/>
            <a:ext cx="2833688" cy="6856413"/>
            <a:chOff x="-5" y="0"/>
            <a:chExt cx="1785" cy="4319"/>
          </a:xfrm>
        </p:grpSpPr>
        <p:sp>
          <p:nvSpPr>
            <p:cNvPr id="114691" name="Freeform 3"/>
            <p:cNvSpPr>
              <a:spLocks/>
            </p:cNvSpPr>
            <p:nvPr/>
          </p:nvSpPr>
          <p:spPr bwMode="ltGray">
            <a:xfrm>
              <a:off x="-5" y="3262"/>
              <a:ext cx="472" cy="802"/>
            </a:xfrm>
            <a:custGeom>
              <a:avLst/>
              <a:gdLst/>
              <a:ahLst/>
              <a:cxnLst>
                <a:cxn ang="0">
                  <a:pos x="5" y="32"/>
                </a:cxn>
                <a:cxn ang="0">
                  <a:pos x="189" y="26"/>
                </a:cxn>
                <a:cxn ang="0">
                  <a:pos x="309" y="66"/>
                </a:cxn>
                <a:cxn ang="0">
                  <a:pos x="357" y="98"/>
                </a:cxn>
                <a:cxn ang="0">
                  <a:pos x="413" y="162"/>
                </a:cxn>
                <a:cxn ang="0">
                  <a:pos x="437" y="250"/>
                </a:cxn>
                <a:cxn ang="0">
                  <a:pos x="397" y="530"/>
                </a:cxn>
                <a:cxn ang="0">
                  <a:pos x="341" y="634"/>
                </a:cxn>
                <a:cxn ang="0">
                  <a:pos x="173" y="714"/>
                </a:cxn>
                <a:cxn ang="0">
                  <a:pos x="77" y="730"/>
                </a:cxn>
                <a:cxn ang="0">
                  <a:pos x="69" y="802"/>
                </a:cxn>
                <a:cxn ang="0">
                  <a:pos x="7" y="788"/>
                </a:cxn>
                <a:cxn ang="0">
                  <a:pos x="5" y="751"/>
                </a:cxn>
                <a:cxn ang="0">
                  <a:pos x="37" y="722"/>
                </a:cxn>
                <a:cxn ang="0">
                  <a:pos x="5" y="670"/>
                </a:cxn>
                <a:cxn ang="0">
                  <a:pos x="5" y="32"/>
                </a:cxn>
              </a:cxnLst>
              <a:rect l="0" t="0" r="r" b="b"/>
              <a:pathLst>
                <a:path w="472" h="802">
                  <a:moveTo>
                    <a:pt x="5" y="32"/>
                  </a:moveTo>
                  <a:cubicBezTo>
                    <a:pt x="101" y="0"/>
                    <a:pt x="20" y="17"/>
                    <a:pt x="189" y="26"/>
                  </a:cubicBezTo>
                  <a:cubicBezTo>
                    <a:pt x="221" y="37"/>
                    <a:pt x="280" y="47"/>
                    <a:pt x="309" y="66"/>
                  </a:cubicBezTo>
                  <a:cubicBezTo>
                    <a:pt x="325" y="77"/>
                    <a:pt x="357" y="98"/>
                    <a:pt x="357" y="98"/>
                  </a:cubicBezTo>
                  <a:cubicBezTo>
                    <a:pt x="394" y="154"/>
                    <a:pt x="373" y="135"/>
                    <a:pt x="413" y="162"/>
                  </a:cubicBezTo>
                  <a:cubicBezTo>
                    <a:pt x="433" y="223"/>
                    <a:pt x="426" y="193"/>
                    <a:pt x="437" y="250"/>
                  </a:cubicBezTo>
                  <a:cubicBezTo>
                    <a:pt x="433" y="370"/>
                    <a:pt x="472" y="455"/>
                    <a:pt x="397" y="530"/>
                  </a:cubicBezTo>
                  <a:cubicBezTo>
                    <a:pt x="385" y="567"/>
                    <a:pt x="368" y="607"/>
                    <a:pt x="341" y="634"/>
                  </a:cubicBezTo>
                  <a:cubicBezTo>
                    <a:pt x="319" y="701"/>
                    <a:pt x="233" y="707"/>
                    <a:pt x="173" y="714"/>
                  </a:cubicBezTo>
                  <a:cubicBezTo>
                    <a:pt x="142" y="724"/>
                    <a:pt x="100" y="707"/>
                    <a:pt x="77" y="730"/>
                  </a:cubicBezTo>
                  <a:cubicBezTo>
                    <a:pt x="60" y="747"/>
                    <a:pt x="72" y="778"/>
                    <a:pt x="69" y="802"/>
                  </a:cubicBezTo>
                  <a:cubicBezTo>
                    <a:pt x="53" y="799"/>
                    <a:pt x="23" y="792"/>
                    <a:pt x="7" y="788"/>
                  </a:cubicBezTo>
                  <a:cubicBezTo>
                    <a:pt x="5" y="788"/>
                    <a:pt x="0" y="762"/>
                    <a:pt x="5" y="751"/>
                  </a:cubicBezTo>
                  <a:cubicBezTo>
                    <a:pt x="10" y="740"/>
                    <a:pt x="37" y="735"/>
                    <a:pt x="37" y="722"/>
                  </a:cubicBezTo>
                  <a:cubicBezTo>
                    <a:pt x="26" y="682"/>
                    <a:pt x="22" y="685"/>
                    <a:pt x="5" y="670"/>
                  </a:cubicBezTo>
                  <a:cubicBezTo>
                    <a:pt x="5" y="541"/>
                    <a:pt x="5" y="233"/>
                    <a:pt x="5" y="32"/>
                  </a:cubicBezTo>
                  <a:close/>
                </a:path>
              </a:pathLst>
            </a:custGeom>
            <a:solidFill>
              <a:schemeClr val="folHlink">
                <a:alpha val="50000"/>
              </a:schemeClr>
            </a:solidFill>
            <a:ln w="9525">
              <a:noFill/>
              <a:round/>
              <a:headEnd/>
              <a:tailEnd/>
            </a:ln>
            <a:effectLst/>
          </p:spPr>
          <p:txBody>
            <a:bodyPr/>
            <a:lstStyle/>
            <a:p>
              <a:endParaRPr lang="ru-RU"/>
            </a:p>
          </p:txBody>
        </p:sp>
        <p:grpSp>
          <p:nvGrpSpPr>
            <p:cNvPr id="114692" name="Group 4"/>
            <p:cNvGrpSpPr>
              <a:grpSpLocks/>
            </p:cNvGrpSpPr>
            <p:nvPr/>
          </p:nvGrpSpPr>
          <p:grpSpPr bwMode="auto">
            <a:xfrm rot="14964908" flipH="1">
              <a:off x="104" y="2441"/>
              <a:ext cx="452" cy="444"/>
              <a:chOff x="1727" y="866"/>
              <a:chExt cx="129" cy="157"/>
            </a:xfrm>
          </p:grpSpPr>
          <p:sp>
            <p:nvSpPr>
              <p:cNvPr id="114693" name="Freeform 5"/>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endParaRPr lang="ru-RU"/>
              </a:p>
            </p:txBody>
          </p:sp>
          <p:sp>
            <p:nvSpPr>
              <p:cNvPr id="114694" name="Freeform 6"/>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endParaRPr lang="ru-RU"/>
              </a:p>
            </p:txBody>
          </p:sp>
          <p:sp>
            <p:nvSpPr>
              <p:cNvPr id="114695" name="Freeform 7"/>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endParaRPr lang="ru-RU"/>
              </a:p>
            </p:txBody>
          </p:sp>
        </p:grpSp>
        <p:sp>
          <p:nvSpPr>
            <p:cNvPr id="114696" name="Freeform 8"/>
            <p:cNvSpPr>
              <a:spLocks/>
            </p:cNvSpPr>
            <p:nvPr/>
          </p:nvSpPr>
          <p:spPr bwMode="ltGray">
            <a:xfrm>
              <a:off x="90" y="1736"/>
              <a:ext cx="710" cy="768"/>
            </a:xfrm>
            <a:custGeom>
              <a:avLst/>
              <a:gdLst/>
              <a:ahLst/>
              <a:cxnLst>
                <a:cxn ang="0">
                  <a:pos x="14" y="416"/>
                </a:cxn>
                <a:cxn ang="0">
                  <a:pos x="14" y="272"/>
                </a:cxn>
                <a:cxn ang="0">
                  <a:pos x="102" y="144"/>
                </a:cxn>
                <a:cxn ang="0">
                  <a:pos x="150" y="96"/>
                </a:cxn>
                <a:cxn ang="0">
                  <a:pos x="198" y="64"/>
                </a:cxn>
                <a:cxn ang="0">
                  <a:pos x="350" y="0"/>
                </a:cxn>
                <a:cxn ang="0">
                  <a:pos x="534" y="8"/>
                </a:cxn>
                <a:cxn ang="0">
                  <a:pos x="662" y="96"/>
                </a:cxn>
                <a:cxn ang="0">
                  <a:pos x="710" y="200"/>
                </a:cxn>
                <a:cxn ang="0">
                  <a:pos x="702" y="400"/>
                </a:cxn>
                <a:cxn ang="0">
                  <a:pos x="678" y="448"/>
                </a:cxn>
                <a:cxn ang="0">
                  <a:pos x="550" y="632"/>
                </a:cxn>
                <a:cxn ang="0">
                  <a:pos x="518" y="656"/>
                </a:cxn>
                <a:cxn ang="0">
                  <a:pos x="470" y="664"/>
                </a:cxn>
                <a:cxn ang="0">
                  <a:pos x="518" y="680"/>
                </a:cxn>
                <a:cxn ang="0">
                  <a:pos x="566" y="696"/>
                </a:cxn>
                <a:cxn ang="0">
                  <a:pos x="574" y="720"/>
                </a:cxn>
                <a:cxn ang="0">
                  <a:pos x="526" y="736"/>
                </a:cxn>
                <a:cxn ang="0">
                  <a:pos x="502" y="752"/>
                </a:cxn>
                <a:cxn ang="0">
                  <a:pos x="454" y="768"/>
                </a:cxn>
                <a:cxn ang="0">
                  <a:pos x="438" y="712"/>
                </a:cxn>
                <a:cxn ang="0">
                  <a:pos x="246" y="688"/>
                </a:cxn>
                <a:cxn ang="0">
                  <a:pos x="134" y="648"/>
                </a:cxn>
                <a:cxn ang="0">
                  <a:pos x="110" y="624"/>
                </a:cxn>
                <a:cxn ang="0">
                  <a:pos x="78" y="576"/>
                </a:cxn>
                <a:cxn ang="0">
                  <a:pos x="54" y="464"/>
                </a:cxn>
                <a:cxn ang="0">
                  <a:pos x="30" y="408"/>
                </a:cxn>
                <a:cxn ang="0">
                  <a:pos x="22" y="384"/>
                </a:cxn>
                <a:cxn ang="0">
                  <a:pos x="14" y="416"/>
                </a:cxn>
              </a:cxnLst>
              <a:rect l="0" t="0" r="r" b="b"/>
              <a:pathLst>
                <a:path w="710" h="768">
                  <a:moveTo>
                    <a:pt x="14" y="416"/>
                  </a:moveTo>
                  <a:cubicBezTo>
                    <a:pt x="6" y="353"/>
                    <a:pt x="0" y="339"/>
                    <a:pt x="14" y="272"/>
                  </a:cubicBezTo>
                  <a:cubicBezTo>
                    <a:pt x="24" y="227"/>
                    <a:pt x="72" y="178"/>
                    <a:pt x="102" y="144"/>
                  </a:cubicBezTo>
                  <a:cubicBezTo>
                    <a:pt x="117" y="127"/>
                    <a:pt x="134" y="112"/>
                    <a:pt x="150" y="96"/>
                  </a:cubicBezTo>
                  <a:cubicBezTo>
                    <a:pt x="164" y="82"/>
                    <a:pt x="198" y="64"/>
                    <a:pt x="198" y="64"/>
                  </a:cubicBezTo>
                  <a:cubicBezTo>
                    <a:pt x="231" y="14"/>
                    <a:pt x="294" y="7"/>
                    <a:pt x="350" y="0"/>
                  </a:cubicBezTo>
                  <a:cubicBezTo>
                    <a:pt x="411" y="3"/>
                    <a:pt x="473" y="1"/>
                    <a:pt x="534" y="8"/>
                  </a:cubicBezTo>
                  <a:cubicBezTo>
                    <a:pt x="582" y="13"/>
                    <a:pt x="624" y="71"/>
                    <a:pt x="662" y="96"/>
                  </a:cubicBezTo>
                  <a:cubicBezTo>
                    <a:pt x="691" y="140"/>
                    <a:pt x="698" y="151"/>
                    <a:pt x="710" y="200"/>
                  </a:cubicBezTo>
                  <a:cubicBezTo>
                    <a:pt x="707" y="267"/>
                    <a:pt x="707" y="333"/>
                    <a:pt x="702" y="400"/>
                  </a:cubicBezTo>
                  <a:cubicBezTo>
                    <a:pt x="700" y="423"/>
                    <a:pt x="688" y="428"/>
                    <a:pt x="678" y="448"/>
                  </a:cubicBezTo>
                  <a:cubicBezTo>
                    <a:pt x="646" y="512"/>
                    <a:pt x="626" y="607"/>
                    <a:pt x="550" y="632"/>
                  </a:cubicBezTo>
                  <a:cubicBezTo>
                    <a:pt x="539" y="640"/>
                    <a:pt x="530" y="651"/>
                    <a:pt x="518" y="656"/>
                  </a:cubicBezTo>
                  <a:cubicBezTo>
                    <a:pt x="503" y="662"/>
                    <a:pt x="470" y="648"/>
                    <a:pt x="470" y="664"/>
                  </a:cubicBezTo>
                  <a:cubicBezTo>
                    <a:pt x="470" y="681"/>
                    <a:pt x="502" y="675"/>
                    <a:pt x="518" y="680"/>
                  </a:cubicBezTo>
                  <a:cubicBezTo>
                    <a:pt x="534" y="685"/>
                    <a:pt x="566" y="696"/>
                    <a:pt x="566" y="696"/>
                  </a:cubicBezTo>
                  <a:cubicBezTo>
                    <a:pt x="569" y="704"/>
                    <a:pt x="580" y="714"/>
                    <a:pt x="574" y="720"/>
                  </a:cubicBezTo>
                  <a:cubicBezTo>
                    <a:pt x="562" y="732"/>
                    <a:pt x="542" y="731"/>
                    <a:pt x="526" y="736"/>
                  </a:cubicBezTo>
                  <a:cubicBezTo>
                    <a:pt x="517" y="739"/>
                    <a:pt x="511" y="748"/>
                    <a:pt x="502" y="752"/>
                  </a:cubicBezTo>
                  <a:cubicBezTo>
                    <a:pt x="487" y="759"/>
                    <a:pt x="454" y="768"/>
                    <a:pt x="454" y="768"/>
                  </a:cubicBezTo>
                  <a:cubicBezTo>
                    <a:pt x="448" y="750"/>
                    <a:pt x="453" y="725"/>
                    <a:pt x="438" y="712"/>
                  </a:cubicBezTo>
                  <a:cubicBezTo>
                    <a:pt x="407" y="685"/>
                    <a:pt x="256" y="689"/>
                    <a:pt x="246" y="688"/>
                  </a:cubicBezTo>
                  <a:cubicBezTo>
                    <a:pt x="207" y="680"/>
                    <a:pt x="166" y="674"/>
                    <a:pt x="134" y="648"/>
                  </a:cubicBezTo>
                  <a:cubicBezTo>
                    <a:pt x="125" y="641"/>
                    <a:pt x="117" y="633"/>
                    <a:pt x="110" y="624"/>
                  </a:cubicBezTo>
                  <a:cubicBezTo>
                    <a:pt x="98" y="609"/>
                    <a:pt x="78" y="576"/>
                    <a:pt x="78" y="576"/>
                  </a:cubicBezTo>
                  <a:cubicBezTo>
                    <a:pt x="66" y="506"/>
                    <a:pt x="74" y="544"/>
                    <a:pt x="54" y="464"/>
                  </a:cubicBezTo>
                  <a:cubicBezTo>
                    <a:pt x="37" y="397"/>
                    <a:pt x="58" y="463"/>
                    <a:pt x="30" y="408"/>
                  </a:cubicBezTo>
                  <a:cubicBezTo>
                    <a:pt x="26" y="400"/>
                    <a:pt x="30" y="380"/>
                    <a:pt x="22" y="384"/>
                  </a:cubicBezTo>
                  <a:cubicBezTo>
                    <a:pt x="12" y="389"/>
                    <a:pt x="17" y="405"/>
                    <a:pt x="14" y="416"/>
                  </a:cubicBezTo>
                  <a:close/>
                </a:path>
              </a:pathLst>
            </a:custGeom>
            <a:solidFill>
              <a:schemeClr val="accent2">
                <a:alpha val="50000"/>
              </a:schemeClr>
            </a:solidFill>
            <a:ln w="9525">
              <a:noFill/>
              <a:round/>
              <a:headEnd/>
              <a:tailEnd/>
            </a:ln>
            <a:effectLst/>
          </p:spPr>
          <p:txBody>
            <a:bodyPr/>
            <a:lstStyle/>
            <a:p>
              <a:endParaRPr lang="ru-RU"/>
            </a:p>
          </p:txBody>
        </p:sp>
        <p:grpSp>
          <p:nvGrpSpPr>
            <p:cNvPr id="114697" name="Group 9"/>
            <p:cNvGrpSpPr>
              <a:grpSpLocks/>
            </p:cNvGrpSpPr>
            <p:nvPr/>
          </p:nvGrpSpPr>
          <p:grpSpPr bwMode="auto">
            <a:xfrm rot="416244">
              <a:off x="9" y="1746"/>
              <a:ext cx="1771" cy="1741"/>
              <a:chOff x="41" y="2787"/>
              <a:chExt cx="902" cy="833"/>
            </a:xfrm>
          </p:grpSpPr>
          <p:sp>
            <p:nvSpPr>
              <p:cNvPr id="114698" name="Freeform 10"/>
              <p:cNvSpPr>
                <a:spLocks/>
              </p:cNvSpPr>
              <p:nvPr userDrawn="1"/>
            </p:nvSpPr>
            <p:spPr bwMode="ltGray">
              <a:xfrm rot="373331" flipH="1">
                <a:off x="125" y="2787"/>
                <a:ext cx="313" cy="303"/>
              </a:xfrm>
              <a:custGeom>
                <a:avLst/>
                <a:gdLst/>
                <a:ahLst/>
                <a:cxnLst>
                  <a:cxn ang="0">
                    <a:pos x="46" y="210"/>
                  </a:cxn>
                  <a:cxn ang="0">
                    <a:pos x="37" y="198"/>
                  </a:cxn>
                  <a:cxn ang="0">
                    <a:pos x="26" y="181"/>
                  </a:cxn>
                  <a:cxn ang="0">
                    <a:pos x="15" y="159"/>
                  </a:cxn>
                  <a:cxn ang="0">
                    <a:pos x="5" y="135"/>
                  </a:cxn>
                  <a:cxn ang="0">
                    <a:pos x="0" y="109"/>
                  </a:cxn>
                  <a:cxn ang="0">
                    <a:pos x="1" y="82"/>
                  </a:cxn>
                  <a:cxn ang="0">
                    <a:pos x="9" y="57"/>
                  </a:cxn>
                  <a:cxn ang="0">
                    <a:pos x="27" y="35"/>
                  </a:cxn>
                  <a:cxn ang="0">
                    <a:pos x="45" y="22"/>
                  </a:cxn>
                  <a:cxn ang="0">
                    <a:pos x="60" y="12"/>
                  </a:cxn>
                  <a:cxn ang="0">
                    <a:pos x="72" y="7"/>
                  </a:cxn>
                  <a:cxn ang="0">
                    <a:pos x="81" y="5"/>
                  </a:cxn>
                  <a:cxn ang="0">
                    <a:pos x="88" y="5"/>
                  </a:cxn>
                  <a:cxn ang="0">
                    <a:pos x="104" y="0"/>
                  </a:cxn>
                  <a:cxn ang="0">
                    <a:pos x="148" y="8"/>
                  </a:cxn>
                  <a:cxn ang="0">
                    <a:pos x="160" y="12"/>
                  </a:cxn>
                  <a:cxn ang="0">
                    <a:pos x="172" y="15"/>
                  </a:cxn>
                  <a:cxn ang="0">
                    <a:pos x="182" y="19"/>
                  </a:cxn>
                  <a:cxn ang="0">
                    <a:pos x="190" y="23"/>
                  </a:cxn>
                  <a:cxn ang="0">
                    <a:pos x="198" y="27"/>
                  </a:cxn>
                  <a:cxn ang="0">
                    <a:pos x="205" y="32"/>
                  </a:cxn>
                  <a:cxn ang="0">
                    <a:pos x="211" y="38"/>
                  </a:cxn>
                  <a:cxn ang="0">
                    <a:pos x="217" y="45"/>
                  </a:cxn>
                  <a:cxn ang="0">
                    <a:pos x="205" y="40"/>
                  </a:cxn>
                  <a:cxn ang="0">
                    <a:pos x="194" y="36"/>
                  </a:cxn>
                  <a:cxn ang="0">
                    <a:pos x="183" y="33"/>
                  </a:cxn>
                  <a:cxn ang="0">
                    <a:pos x="172" y="30"/>
                  </a:cxn>
                  <a:cxn ang="0">
                    <a:pos x="163" y="27"/>
                  </a:cxn>
                  <a:cxn ang="0">
                    <a:pos x="153" y="26"/>
                  </a:cxn>
                  <a:cxn ang="0">
                    <a:pos x="143" y="24"/>
                  </a:cxn>
                  <a:cxn ang="0">
                    <a:pos x="134" y="24"/>
                  </a:cxn>
                  <a:cxn ang="0">
                    <a:pos x="125" y="24"/>
                  </a:cxn>
                  <a:cxn ang="0">
                    <a:pos x="116" y="25"/>
                  </a:cxn>
                  <a:cxn ang="0">
                    <a:pos x="107" y="27"/>
                  </a:cxn>
                  <a:cxn ang="0">
                    <a:pos x="99" y="29"/>
                  </a:cxn>
                  <a:cxn ang="0">
                    <a:pos x="91" y="33"/>
                  </a:cxn>
                  <a:cxn ang="0">
                    <a:pos x="82" y="36"/>
                  </a:cxn>
                  <a:cxn ang="0">
                    <a:pos x="74" y="41"/>
                  </a:cxn>
                  <a:cxn ang="0">
                    <a:pos x="66" y="46"/>
                  </a:cxn>
                  <a:cxn ang="0">
                    <a:pos x="52" y="61"/>
                  </a:cxn>
                  <a:cxn ang="0">
                    <a:pos x="42" y="80"/>
                  </a:cxn>
                  <a:cxn ang="0">
                    <a:pos x="37" y="103"/>
                  </a:cxn>
                  <a:cxn ang="0">
                    <a:pos x="35" y="126"/>
                  </a:cxn>
                  <a:cxn ang="0">
                    <a:pos x="35" y="151"/>
                  </a:cxn>
                  <a:cxn ang="0">
                    <a:pos x="38" y="174"/>
                  </a:cxn>
                  <a:cxn ang="0">
                    <a:pos x="41" y="194"/>
                  </a:cxn>
                  <a:cxn ang="0">
                    <a:pos x="46" y="210"/>
                  </a:cxn>
                </a:cxnLst>
                <a:rect l="0" t="0" r="r" b="b"/>
                <a:pathLst>
                  <a:path w="217" h="210">
                    <a:moveTo>
                      <a:pt x="46" y="210"/>
                    </a:moveTo>
                    <a:lnTo>
                      <a:pt x="37" y="198"/>
                    </a:lnTo>
                    <a:lnTo>
                      <a:pt x="26" y="181"/>
                    </a:lnTo>
                    <a:lnTo>
                      <a:pt x="15" y="159"/>
                    </a:lnTo>
                    <a:lnTo>
                      <a:pt x="5" y="135"/>
                    </a:lnTo>
                    <a:lnTo>
                      <a:pt x="0" y="109"/>
                    </a:lnTo>
                    <a:lnTo>
                      <a:pt x="1" y="82"/>
                    </a:lnTo>
                    <a:lnTo>
                      <a:pt x="9" y="57"/>
                    </a:lnTo>
                    <a:lnTo>
                      <a:pt x="27" y="35"/>
                    </a:lnTo>
                    <a:lnTo>
                      <a:pt x="45" y="22"/>
                    </a:lnTo>
                    <a:lnTo>
                      <a:pt x="60" y="12"/>
                    </a:lnTo>
                    <a:lnTo>
                      <a:pt x="72" y="7"/>
                    </a:lnTo>
                    <a:lnTo>
                      <a:pt x="81" y="5"/>
                    </a:lnTo>
                    <a:lnTo>
                      <a:pt x="88" y="5"/>
                    </a:lnTo>
                    <a:lnTo>
                      <a:pt x="104" y="0"/>
                    </a:lnTo>
                    <a:lnTo>
                      <a:pt x="148" y="8"/>
                    </a:lnTo>
                    <a:lnTo>
                      <a:pt x="160" y="12"/>
                    </a:lnTo>
                    <a:lnTo>
                      <a:pt x="172" y="15"/>
                    </a:lnTo>
                    <a:lnTo>
                      <a:pt x="182" y="19"/>
                    </a:lnTo>
                    <a:lnTo>
                      <a:pt x="190" y="23"/>
                    </a:lnTo>
                    <a:lnTo>
                      <a:pt x="198" y="27"/>
                    </a:lnTo>
                    <a:lnTo>
                      <a:pt x="205" y="32"/>
                    </a:lnTo>
                    <a:lnTo>
                      <a:pt x="211" y="38"/>
                    </a:lnTo>
                    <a:lnTo>
                      <a:pt x="217" y="45"/>
                    </a:lnTo>
                    <a:lnTo>
                      <a:pt x="205" y="40"/>
                    </a:lnTo>
                    <a:lnTo>
                      <a:pt x="194" y="36"/>
                    </a:lnTo>
                    <a:lnTo>
                      <a:pt x="183" y="33"/>
                    </a:lnTo>
                    <a:lnTo>
                      <a:pt x="172" y="30"/>
                    </a:lnTo>
                    <a:lnTo>
                      <a:pt x="163" y="27"/>
                    </a:lnTo>
                    <a:lnTo>
                      <a:pt x="153" y="26"/>
                    </a:lnTo>
                    <a:lnTo>
                      <a:pt x="143" y="24"/>
                    </a:lnTo>
                    <a:lnTo>
                      <a:pt x="134" y="24"/>
                    </a:lnTo>
                    <a:lnTo>
                      <a:pt x="125" y="24"/>
                    </a:lnTo>
                    <a:lnTo>
                      <a:pt x="116" y="25"/>
                    </a:lnTo>
                    <a:lnTo>
                      <a:pt x="107" y="27"/>
                    </a:lnTo>
                    <a:lnTo>
                      <a:pt x="99" y="29"/>
                    </a:lnTo>
                    <a:lnTo>
                      <a:pt x="91" y="33"/>
                    </a:lnTo>
                    <a:lnTo>
                      <a:pt x="82" y="36"/>
                    </a:lnTo>
                    <a:lnTo>
                      <a:pt x="74" y="41"/>
                    </a:lnTo>
                    <a:lnTo>
                      <a:pt x="66" y="46"/>
                    </a:lnTo>
                    <a:lnTo>
                      <a:pt x="52" y="61"/>
                    </a:lnTo>
                    <a:lnTo>
                      <a:pt x="42" y="80"/>
                    </a:lnTo>
                    <a:lnTo>
                      <a:pt x="37" y="103"/>
                    </a:lnTo>
                    <a:lnTo>
                      <a:pt x="35" y="126"/>
                    </a:lnTo>
                    <a:lnTo>
                      <a:pt x="35" y="151"/>
                    </a:lnTo>
                    <a:lnTo>
                      <a:pt x="38" y="174"/>
                    </a:lnTo>
                    <a:lnTo>
                      <a:pt x="41" y="194"/>
                    </a:lnTo>
                    <a:lnTo>
                      <a:pt x="46" y="210"/>
                    </a:lnTo>
                    <a:close/>
                  </a:path>
                </a:pathLst>
              </a:custGeom>
              <a:solidFill>
                <a:schemeClr val="accent2"/>
              </a:solidFill>
              <a:ln w="9525">
                <a:noFill/>
                <a:round/>
                <a:headEnd/>
                <a:tailEnd/>
              </a:ln>
            </p:spPr>
            <p:txBody>
              <a:bodyPr/>
              <a:lstStyle/>
              <a:p>
                <a:endParaRPr lang="ru-RU"/>
              </a:p>
            </p:txBody>
          </p:sp>
          <p:sp>
            <p:nvSpPr>
              <p:cNvPr id="114699" name="Freeform 11"/>
              <p:cNvSpPr>
                <a:spLocks/>
              </p:cNvSpPr>
              <p:nvPr userDrawn="1"/>
            </p:nvSpPr>
            <p:spPr bwMode="ltGray">
              <a:xfrm rot="373331" flipH="1">
                <a:off x="41" y="2843"/>
                <a:ext cx="262" cy="308"/>
              </a:xfrm>
              <a:custGeom>
                <a:avLst/>
                <a:gdLst/>
                <a:ahLst/>
                <a:cxnLst>
                  <a:cxn ang="0">
                    <a:pos x="109" y="0"/>
                  </a:cxn>
                  <a:cxn ang="0">
                    <a:pos x="112" y="2"/>
                  </a:cxn>
                  <a:cxn ang="0">
                    <a:pos x="118" y="8"/>
                  </a:cxn>
                  <a:cxn ang="0">
                    <a:pos x="127" y="18"/>
                  </a:cxn>
                  <a:cxn ang="0">
                    <a:pos x="137" y="33"/>
                  </a:cxn>
                  <a:cxn ang="0">
                    <a:pos x="145" y="52"/>
                  </a:cxn>
                  <a:cxn ang="0">
                    <a:pos x="150" y="76"/>
                  </a:cxn>
                  <a:cxn ang="0">
                    <a:pos x="150" y="105"/>
                  </a:cxn>
                  <a:cxn ang="0">
                    <a:pos x="144" y="139"/>
                  </a:cxn>
                  <a:cxn ang="0">
                    <a:pos x="140" y="149"/>
                  </a:cxn>
                  <a:cxn ang="0">
                    <a:pos x="136" y="157"/>
                  </a:cxn>
                  <a:cxn ang="0">
                    <a:pos x="131" y="165"/>
                  </a:cxn>
                  <a:cxn ang="0">
                    <a:pos x="125" y="173"/>
                  </a:cxn>
                  <a:cxn ang="0">
                    <a:pos x="117" y="180"/>
                  </a:cxn>
                  <a:cxn ang="0">
                    <a:pos x="110" y="185"/>
                  </a:cxn>
                  <a:cxn ang="0">
                    <a:pos x="102" y="191"/>
                  </a:cxn>
                  <a:cxn ang="0">
                    <a:pos x="92" y="195"/>
                  </a:cxn>
                  <a:cxn ang="0">
                    <a:pos x="82" y="197"/>
                  </a:cxn>
                  <a:cxn ang="0">
                    <a:pos x="72" y="200"/>
                  </a:cxn>
                  <a:cxn ang="0">
                    <a:pos x="61" y="201"/>
                  </a:cxn>
                  <a:cxn ang="0">
                    <a:pos x="49" y="201"/>
                  </a:cxn>
                  <a:cxn ang="0">
                    <a:pos x="37" y="200"/>
                  </a:cxn>
                  <a:cxn ang="0">
                    <a:pos x="25" y="197"/>
                  </a:cxn>
                  <a:cxn ang="0">
                    <a:pos x="12" y="193"/>
                  </a:cxn>
                  <a:cxn ang="0">
                    <a:pos x="0" y="188"/>
                  </a:cxn>
                  <a:cxn ang="0">
                    <a:pos x="11" y="195"/>
                  </a:cxn>
                  <a:cxn ang="0">
                    <a:pos x="22" y="200"/>
                  </a:cxn>
                  <a:cxn ang="0">
                    <a:pos x="33" y="205"/>
                  </a:cxn>
                  <a:cxn ang="0">
                    <a:pos x="43" y="208"/>
                  </a:cxn>
                  <a:cxn ang="0">
                    <a:pos x="53" y="211"/>
                  </a:cxn>
                  <a:cxn ang="0">
                    <a:pos x="63" y="212"/>
                  </a:cxn>
                  <a:cxn ang="0">
                    <a:pos x="73" y="213"/>
                  </a:cxn>
                  <a:cxn ang="0">
                    <a:pos x="83" y="213"/>
                  </a:cxn>
                  <a:cxn ang="0">
                    <a:pos x="91" y="212"/>
                  </a:cxn>
                  <a:cxn ang="0">
                    <a:pos x="100" y="210"/>
                  </a:cxn>
                  <a:cxn ang="0">
                    <a:pos x="108" y="208"/>
                  </a:cxn>
                  <a:cxn ang="0">
                    <a:pos x="116" y="206"/>
                  </a:cxn>
                  <a:cxn ang="0">
                    <a:pos x="123" y="203"/>
                  </a:cxn>
                  <a:cxn ang="0">
                    <a:pos x="130" y="199"/>
                  </a:cxn>
                  <a:cxn ang="0">
                    <a:pos x="136" y="195"/>
                  </a:cxn>
                  <a:cxn ang="0">
                    <a:pos x="142" y="191"/>
                  </a:cxn>
                  <a:cxn ang="0">
                    <a:pos x="158" y="176"/>
                  </a:cxn>
                  <a:cxn ang="0">
                    <a:pos x="169" y="161"/>
                  </a:cxn>
                  <a:cxn ang="0">
                    <a:pos x="176" y="144"/>
                  </a:cxn>
                  <a:cxn ang="0">
                    <a:pos x="179" y="128"/>
                  </a:cxn>
                  <a:cxn ang="0">
                    <a:pos x="181" y="111"/>
                  </a:cxn>
                  <a:cxn ang="0">
                    <a:pos x="181" y="95"/>
                  </a:cxn>
                  <a:cxn ang="0">
                    <a:pos x="182" y="79"/>
                  </a:cxn>
                  <a:cxn ang="0">
                    <a:pos x="173" y="46"/>
                  </a:cxn>
                  <a:cxn ang="0">
                    <a:pos x="156" y="21"/>
                  </a:cxn>
                  <a:cxn ang="0">
                    <a:pos x="151" y="18"/>
                  </a:cxn>
                  <a:cxn ang="0">
                    <a:pos x="147" y="15"/>
                  </a:cxn>
                  <a:cxn ang="0">
                    <a:pos x="142" y="13"/>
                  </a:cxn>
                  <a:cxn ang="0">
                    <a:pos x="138" y="11"/>
                  </a:cxn>
                  <a:cxn ang="0">
                    <a:pos x="132" y="9"/>
                  </a:cxn>
                  <a:cxn ang="0">
                    <a:pos x="126" y="6"/>
                  </a:cxn>
                  <a:cxn ang="0">
                    <a:pos x="119" y="3"/>
                  </a:cxn>
                  <a:cxn ang="0">
                    <a:pos x="109" y="0"/>
                  </a:cxn>
                </a:cxnLst>
                <a:rect l="0" t="0" r="r" b="b"/>
                <a:pathLst>
                  <a:path w="182" h="213">
                    <a:moveTo>
                      <a:pt x="109" y="0"/>
                    </a:moveTo>
                    <a:lnTo>
                      <a:pt x="112" y="2"/>
                    </a:lnTo>
                    <a:lnTo>
                      <a:pt x="118" y="8"/>
                    </a:lnTo>
                    <a:lnTo>
                      <a:pt x="127" y="18"/>
                    </a:lnTo>
                    <a:lnTo>
                      <a:pt x="137" y="33"/>
                    </a:lnTo>
                    <a:lnTo>
                      <a:pt x="145" y="52"/>
                    </a:lnTo>
                    <a:lnTo>
                      <a:pt x="150" y="76"/>
                    </a:lnTo>
                    <a:lnTo>
                      <a:pt x="150" y="105"/>
                    </a:lnTo>
                    <a:lnTo>
                      <a:pt x="144" y="139"/>
                    </a:lnTo>
                    <a:lnTo>
                      <a:pt x="140" y="149"/>
                    </a:lnTo>
                    <a:lnTo>
                      <a:pt x="136" y="157"/>
                    </a:lnTo>
                    <a:lnTo>
                      <a:pt x="131" y="165"/>
                    </a:lnTo>
                    <a:lnTo>
                      <a:pt x="125" y="173"/>
                    </a:lnTo>
                    <a:lnTo>
                      <a:pt x="117" y="180"/>
                    </a:lnTo>
                    <a:lnTo>
                      <a:pt x="110" y="185"/>
                    </a:lnTo>
                    <a:lnTo>
                      <a:pt x="102" y="191"/>
                    </a:lnTo>
                    <a:lnTo>
                      <a:pt x="92" y="195"/>
                    </a:lnTo>
                    <a:lnTo>
                      <a:pt x="82" y="197"/>
                    </a:lnTo>
                    <a:lnTo>
                      <a:pt x="72" y="200"/>
                    </a:lnTo>
                    <a:lnTo>
                      <a:pt x="61" y="201"/>
                    </a:lnTo>
                    <a:lnTo>
                      <a:pt x="49" y="201"/>
                    </a:lnTo>
                    <a:lnTo>
                      <a:pt x="37" y="200"/>
                    </a:lnTo>
                    <a:lnTo>
                      <a:pt x="25" y="197"/>
                    </a:lnTo>
                    <a:lnTo>
                      <a:pt x="12" y="193"/>
                    </a:lnTo>
                    <a:lnTo>
                      <a:pt x="0" y="188"/>
                    </a:lnTo>
                    <a:lnTo>
                      <a:pt x="11" y="195"/>
                    </a:lnTo>
                    <a:lnTo>
                      <a:pt x="22" y="200"/>
                    </a:lnTo>
                    <a:lnTo>
                      <a:pt x="33" y="205"/>
                    </a:lnTo>
                    <a:lnTo>
                      <a:pt x="43" y="208"/>
                    </a:lnTo>
                    <a:lnTo>
                      <a:pt x="53" y="211"/>
                    </a:lnTo>
                    <a:lnTo>
                      <a:pt x="63" y="212"/>
                    </a:lnTo>
                    <a:lnTo>
                      <a:pt x="73" y="213"/>
                    </a:lnTo>
                    <a:lnTo>
                      <a:pt x="83" y="213"/>
                    </a:lnTo>
                    <a:lnTo>
                      <a:pt x="91" y="212"/>
                    </a:lnTo>
                    <a:lnTo>
                      <a:pt x="100" y="210"/>
                    </a:lnTo>
                    <a:lnTo>
                      <a:pt x="108" y="208"/>
                    </a:lnTo>
                    <a:lnTo>
                      <a:pt x="116" y="206"/>
                    </a:lnTo>
                    <a:lnTo>
                      <a:pt x="123" y="203"/>
                    </a:lnTo>
                    <a:lnTo>
                      <a:pt x="130" y="199"/>
                    </a:lnTo>
                    <a:lnTo>
                      <a:pt x="136" y="195"/>
                    </a:lnTo>
                    <a:lnTo>
                      <a:pt x="142" y="191"/>
                    </a:lnTo>
                    <a:lnTo>
                      <a:pt x="158" y="176"/>
                    </a:lnTo>
                    <a:lnTo>
                      <a:pt x="169" y="161"/>
                    </a:lnTo>
                    <a:lnTo>
                      <a:pt x="176" y="144"/>
                    </a:lnTo>
                    <a:lnTo>
                      <a:pt x="179" y="128"/>
                    </a:lnTo>
                    <a:lnTo>
                      <a:pt x="181" y="111"/>
                    </a:lnTo>
                    <a:lnTo>
                      <a:pt x="181" y="95"/>
                    </a:lnTo>
                    <a:lnTo>
                      <a:pt x="182" y="79"/>
                    </a:lnTo>
                    <a:lnTo>
                      <a:pt x="173" y="46"/>
                    </a:lnTo>
                    <a:lnTo>
                      <a:pt x="156" y="21"/>
                    </a:lnTo>
                    <a:lnTo>
                      <a:pt x="151" y="18"/>
                    </a:lnTo>
                    <a:lnTo>
                      <a:pt x="147" y="15"/>
                    </a:lnTo>
                    <a:lnTo>
                      <a:pt x="142" y="13"/>
                    </a:lnTo>
                    <a:lnTo>
                      <a:pt x="138" y="11"/>
                    </a:lnTo>
                    <a:lnTo>
                      <a:pt x="132" y="9"/>
                    </a:lnTo>
                    <a:lnTo>
                      <a:pt x="126" y="6"/>
                    </a:lnTo>
                    <a:lnTo>
                      <a:pt x="119" y="3"/>
                    </a:lnTo>
                    <a:lnTo>
                      <a:pt x="109" y="0"/>
                    </a:lnTo>
                    <a:close/>
                  </a:path>
                </a:pathLst>
              </a:custGeom>
              <a:solidFill>
                <a:schemeClr val="accent2"/>
              </a:solidFill>
              <a:ln w="9525">
                <a:noFill/>
                <a:round/>
                <a:headEnd/>
                <a:tailEnd/>
              </a:ln>
            </p:spPr>
            <p:txBody>
              <a:bodyPr/>
              <a:lstStyle/>
              <a:p>
                <a:endParaRPr lang="ru-RU"/>
              </a:p>
            </p:txBody>
          </p:sp>
          <p:sp>
            <p:nvSpPr>
              <p:cNvPr id="114700" name="Freeform 12"/>
              <p:cNvSpPr>
                <a:spLocks/>
              </p:cNvSpPr>
              <p:nvPr userDrawn="1"/>
            </p:nvSpPr>
            <p:spPr bwMode="ltGray">
              <a:xfrm rot="373331" flipH="1">
                <a:off x="121" y="2907"/>
                <a:ext cx="93" cy="156"/>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accent2"/>
              </a:solidFill>
              <a:ln w="9525">
                <a:noFill/>
                <a:round/>
                <a:headEnd/>
                <a:tailEnd/>
              </a:ln>
            </p:spPr>
            <p:txBody>
              <a:bodyPr/>
              <a:lstStyle/>
              <a:p>
                <a:endParaRPr lang="ru-RU"/>
              </a:p>
            </p:txBody>
          </p:sp>
          <p:sp>
            <p:nvSpPr>
              <p:cNvPr id="114701" name="Freeform 13"/>
              <p:cNvSpPr>
                <a:spLocks/>
              </p:cNvSpPr>
              <p:nvPr userDrawn="1"/>
            </p:nvSpPr>
            <p:spPr bwMode="ltGray">
              <a:xfrm rot="373331" flipH="1">
                <a:off x="313" y="3110"/>
                <a:ext cx="85" cy="93"/>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accent2"/>
              </a:solidFill>
              <a:ln w="9525">
                <a:noFill/>
                <a:round/>
                <a:headEnd/>
                <a:tailEnd/>
              </a:ln>
            </p:spPr>
            <p:txBody>
              <a:bodyPr/>
              <a:lstStyle/>
              <a:p>
                <a:endParaRPr lang="ru-RU"/>
              </a:p>
            </p:txBody>
          </p:sp>
          <p:sp>
            <p:nvSpPr>
              <p:cNvPr id="114702" name="Freeform 14"/>
              <p:cNvSpPr>
                <a:spLocks/>
              </p:cNvSpPr>
              <p:nvPr userDrawn="1"/>
            </p:nvSpPr>
            <p:spPr bwMode="ltGray">
              <a:xfrm rot="373331" flipH="1">
                <a:off x="289" y="3135"/>
                <a:ext cx="21" cy="55"/>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accent2"/>
              </a:solidFill>
              <a:ln w="9525">
                <a:noFill/>
                <a:round/>
                <a:headEnd/>
                <a:tailEnd/>
              </a:ln>
            </p:spPr>
            <p:txBody>
              <a:bodyPr/>
              <a:lstStyle/>
              <a:p>
                <a:endParaRPr lang="ru-RU"/>
              </a:p>
            </p:txBody>
          </p:sp>
          <p:grpSp>
            <p:nvGrpSpPr>
              <p:cNvPr id="114703" name="Group 15"/>
              <p:cNvGrpSpPr>
                <a:grpSpLocks/>
              </p:cNvGrpSpPr>
              <p:nvPr userDrawn="1"/>
            </p:nvGrpSpPr>
            <p:grpSpPr bwMode="auto">
              <a:xfrm rot="10886446" flipH="1">
                <a:off x="335" y="3251"/>
                <a:ext cx="608" cy="369"/>
                <a:chOff x="-366" y="1704"/>
                <a:chExt cx="608" cy="369"/>
              </a:xfrm>
            </p:grpSpPr>
            <p:sp>
              <p:nvSpPr>
                <p:cNvPr id="114704" name="Freeform 16"/>
                <p:cNvSpPr>
                  <a:spLocks/>
                </p:cNvSpPr>
                <p:nvPr userDrawn="1"/>
              </p:nvSpPr>
              <p:spPr bwMode="ltGray">
                <a:xfrm rot="4200091">
                  <a:off x="-243" y="1807"/>
                  <a:ext cx="143" cy="390"/>
                </a:xfrm>
                <a:custGeom>
                  <a:avLst/>
                  <a:gdLst/>
                  <a:ahLst/>
                  <a:cxnLst>
                    <a:cxn ang="0">
                      <a:pos x="12" y="44"/>
                    </a:cxn>
                    <a:cxn ang="0">
                      <a:pos x="6" y="72"/>
                    </a:cxn>
                    <a:cxn ang="0">
                      <a:pos x="3" y="99"/>
                    </a:cxn>
                    <a:cxn ang="0">
                      <a:pos x="0" y="125"/>
                    </a:cxn>
                    <a:cxn ang="0">
                      <a:pos x="0" y="151"/>
                    </a:cxn>
                    <a:cxn ang="0">
                      <a:pos x="3" y="180"/>
                    </a:cxn>
                    <a:cxn ang="0">
                      <a:pos x="7" y="211"/>
                    </a:cxn>
                    <a:cxn ang="0">
                      <a:pos x="16" y="247"/>
                    </a:cxn>
                    <a:cxn ang="0">
                      <a:pos x="29" y="287"/>
                    </a:cxn>
                    <a:cxn ang="0">
                      <a:pos x="43" y="325"/>
                    </a:cxn>
                    <a:cxn ang="0">
                      <a:pos x="61" y="364"/>
                    </a:cxn>
                    <a:cxn ang="0">
                      <a:pos x="83" y="406"/>
                    </a:cxn>
                    <a:cxn ang="0">
                      <a:pos x="106" y="446"/>
                    </a:cxn>
                    <a:cxn ang="0">
                      <a:pos x="132" y="483"/>
                    </a:cxn>
                    <a:cxn ang="0">
                      <a:pos x="157" y="516"/>
                    </a:cxn>
                    <a:cxn ang="0">
                      <a:pos x="182" y="544"/>
                    </a:cxn>
                    <a:cxn ang="0">
                      <a:pos x="207" y="564"/>
                    </a:cxn>
                    <a:cxn ang="0">
                      <a:pos x="160" y="501"/>
                    </a:cxn>
                    <a:cxn ang="0">
                      <a:pos x="127" y="448"/>
                    </a:cxn>
                    <a:cxn ang="0">
                      <a:pos x="103" y="405"/>
                    </a:cxn>
                    <a:cxn ang="0">
                      <a:pos x="87" y="368"/>
                    </a:cxn>
                    <a:cxn ang="0">
                      <a:pos x="75" y="337"/>
                    </a:cxn>
                    <a:cxn ang="0">
                      <a:pos x="68" y="309"/>
                    </a:cxn>
                    <a:cxn ang="0">
                      <a:pos x="63" y="285"/>
                    </a:cxn>
                    <a:cxn ang="0">
                      <a:pos x="56" y="261"/>
                    </a:cxn>
                    <a:cxn ang="0">
                      <a:pos x="44" y="205"/>
                    </a:cxn>
                    <a:cxn ang="0">
                      <a:pos x="41" y="140"/>
                    </a:cxn>
                    <a:cxn ang="0">
                      <a:pos x="43" y="68"/>
                    </a:cxn>
                    <a:cxn ang="0">
                      <a:pos x="50" y="0"/>
                    </a:cxn>
                    <a:cxn ang="0">
                      <a:pos x="12" y="44"/>
                    </a:cxn>
                  </a:cxnLst>
                  <a:rect l="0" t="0" r="r" b="b"/>
                  <a:pathLst>
                    <a:path w="207" h="564">
                      <a:moveTo>
                        <a:pt x="12" y="44"/>
                      </a:moveTo>
                      <a:lnTo>
                        <a:pt x="6" y="72"/>
                      </a:lnTo>
                      <a:lnTo>
                        <a:pt x="3" y="99"/>
                      </a:lnTo>
                      <a:lnTo>
                        <a:pt x="0" y="125"/>
                      </a:lnTo>
                      <a:lnTo>
                        <a:pt x="0" y="151"/>
                      </a:lnTo>
                      <a:lnTo>
                        <a:pt x="3" y="180"/>
                      </a:lnTo>
                      <a:lnTo>
                        <a:pt x="7" y="211"/>
                      </a:lnTo>
                      <a:lnTo>
                        <a:pt x="16" y="247"/>
                      </a:lnTo>
                      <a:lnTo>
                        <a:pt x="29" y="287"/>
                      </a:lnTo>
                      <a:lnTo>
                        <a:pt x="43" y="325"/>
                      </a:lnTo>
                      <a:lnTo>
                        <a:pt x="61" y="364"/>
                      </a:lnTo>
                      <a:lnTo>
                        <a:pt x="83" y="406"/>
                      </a:lnTo>
                      <a:lnTo>
                        <a:pt x="106" y="446"/>
                      </a:lnTo>
                      <a:lnTo>
                        <a:pt x="132" y="483"/>
                      </a:lnTo>
                      <a:lnTo>
                        <a:pt x="157" y="516"/>
                      </a:lnTo>
                      <a:lnTo>
                        <a:pt x="182" y="544"/>
                      </a:lnTo>
                      <a:lnTo>
                        <a:pt x="207" y="564"/>
                      </a:lnTo>
                      <a:lnTo>
                        <a:pt x="160" y="501"/>
                      </a:lnTo>
                      <a:lnTo>
                        <a:pt x="127" y="448"/>
                      </a:lnTo>
                      <a:lnTo>
                        <a:pt x="103" y="405"/>
                      </a:lnTo>
                      <a:lnTo>
                        <a:pt x="87" y="368"/>
                      </a:lnTo>
                      <a:lnTo>
                        <a:pt x="75" y="337"/>
                      </a:lnTo>
                      <a:lnTo>
                        <a:pt x="68" y="309"/>
                      </a:lnTo>
                      <a:lnTo>
                        <a:pt x="63" y="285"/>
                      </a:lnTo>
                      <a:lnTo>
                        <a:pt x="56" y="261"/>
                      </a:lnTo>
                      <a:lnTo>
                        <a:pt x="44" y="205"/>
                      </a:lnTo>
                      <a:lnTo>
                        <a:pt x="41" y="140"/>
                      </a:lnTo>
                      <a:lnTo>
                        <a:pt x="43" y="68"/>
                      </a:lnTo>
                      <a:lnTo>
                        <a:pt x="50" y="0"/>
                      </a:lnTo>
                      <a:lnTo>
                        <a:pt x="12" y="44"/>
                      </a:lnTo>
                      <a:close/>
                    </a:path>
                  </a:pathLst>
                </a:custGeom>
                <a:solidFill>
                  <a:schemeClr val="accent2"/>
                </a:solidFill>
                <a:ln w="9525">
                  <a:noFill/>
                  <a:round/>
                  <a:headEnd/>
                  <a:tailEnd/>
                </a:ln>
              </p:spPr>
              <p:txBody>
                <a:bodyPr/>
                <a:lstStyle/>
                <a:p>
                  <a:endParaRPr lang="ru-RU"/>
                </a:p>
              </p:txBody>
            </p:sp>
            <p:sp>
              <p:nvSpPr>
                <p:cNvPr id="114705" name="Freeform 17"/>
                <p:cNvSpPr>
                  <a:spLocks/>
                </p:cNvSpPr>
                <p:nvPr userDrawn="1"/>
              </p:nvSpPr>
              <p:spPr bwMode="ltGray">
                <a:xfrm rot="4200091">
                  <a:off x="124" y="1761"/>
                  <a:ext cx="33" cy="160"/>
                </a:xfrm>
                <a:custGeom>
                  <a:avLst/>
                  <a:gdLst/>
                  <a:ahLst/>
                  <a:cxnLst>
                    <a:cxn ang="0">
                      <a:pos x="0" y="19"/>
                    </a:cxn>
                    <a:cxn ang="0">
                      <a:pos x="14" y="55"/>
                    </a:cxn>
                    <a:cxn ang="0">
                      <a:pos x="22" y="101"/>
                    </a:cxn>
                    <a:cxn ang="0">
                      <a:pos x="24" y="159"/>
                    </a:cxn>
                    <a:cxn ang="0">
                      <a:pos x="19" y="232"/>
                    </a:cxn>
                    <a:cxn ang="0">
                      <a:pos x="45" y="217"/>
                    </a:cxn>
                    <a:cxn ang="0">
                      <a:pos x="47" y="178"/>
                    </a:cxn>
                    <a:cxn ang="0">
                      <a:pos x="47" y="140"/>
                    </a:cxn>
                    <a:cxn ang="0">
                      <a:pos x="45" y="103"/>
                    </a:cxn>
                    <a:cxn ang="0">
                      <a:pos x="41" y="71"/>
                    </a:cxn>
                    <a:cxn ang="0">
                      <a:pos x="36" y="52"/>
                    </a:cxn>
                    <a:cxn ang="0">
                      <a:pos x="29" y="34"/>
                    </a:cxn>
                    <a:cxn ang="0">
                      <a:pos x="22" y="17"/>
                    </a:cxn>
                    <a:cxn ang="0">
                      <a:pos x="13" y="0"/>
                    </a:cxn>
                    <a:cxn ang="0">
                      <a:pos x="0" y="19"/>
                    </a:cxn>
                  </a:cxnLst>
                  <a:rect l="0" t="0" r="r" b="b"/>
                  <a:pathLst>
                    <a:path w="47" h="232">
                      <a:moveTo>
                        <a:pt x="0" y="19"/>
                      </a:moveTo>
                      <a:lnTo>
                        <a:pt x="14" y="55"/>
                      </a:lnTo>
                      <a:lnTo>
                        <a:pt x="22" y="101"/>
                      </a:lnTo>
                      <a:lnTo>
                        <a:pt x="24" y="159"/>
                      </a:lnTo>
                      <a:lnTo>
                        <a:pt x="19" y="232"/>
                      </a:lnTo>
                      <a:lnTo>
                        <a:pt x="45" y="217"/>
                      </a:lnTo>
                      <a:lnTo>
                        <a:pt x="47" y="178"/>
                      </a:lnTo>
                      <a:lnTo>
                        <a:pt x="47" y="140"/>
                      </a:lnTo>
                      <a:lnTo>
                        <a:pt x="45" y="103"/>
                      </a:lnTo>
                      <a:lnTo>
                        <a:pt x="41" y="71"/>
                      </a:lnTo>
                      <a:lnTo>
                        <a:pt x="36" y="52"/>
                      </a:lnTo>
                      <a:lnTo>
                        <a:pt x="29" y="34"/>
                      </a:lnTo>
                      <a:lnTo>
                        <a:pt x="22" y="17"/>
                      </a:lnTo>
                      <a:lnTo>
                        <a:pt x="13" y="0"/>
                      </a:lnTo>
                      <a:lnTo>
                        <a:pt x="0" y="19"/>
                      </a:lnTo>
                      <a:close/>
                    </a:path>
                  </a:pathLst>
                </a:custGeom>
                <a:solidFill>
                  <a:schemeClr val="accent2"/>
                </a:solidFill>
                <a:ln w="9525">
                  <a:noFill/>
                  <a:round/>
                  <a:headEnd/>
                  <a:tailEnd/>
                </a:ln>
              </p:spPr>
              <p:txBody>
                <a:bodyPr/>
                <a:lstStyle/>
                <a:p>
                  <a:endParaRPr lang="ru-RU"/>
                </a:p>
              </p:txBody>
            </p:sp>
            <p:sp>
              <p:nvSpPr>
                <p:cNvPr id="114706" name="Freeform 18"/>
                <p:cNvSpPr>
                  <a:spLocks/>
                </p:cNvSpPr>
                <p:nvPr userDrawn="1"/>
              </p:nvSpPr>
              <p:spPr bwMode="ltGray">
                <a:xfrm rot="4200091">
                  <a:off x="199" y="1720"/>
                  <a:ext cx="60" cy="27"/>
                </a:xfrm>
                <a:custGeom>
                  <a:avLst/>
                  <a:gdLst/>
                  <a:ahLst/>
                  <a:cxnLst>
                    <a:cxn ang="0">
                      <a:pos x="87" y="22"/>
                    </a:cxn>
                    <a:cxn ang="0">
                      <a:pos x="77" y="17"/>
                    </a:cxn>
                    <a:cxn ang="0">
                      <a:pos x="68" y="12"/>
                    </a:cxn>
                    <a:cxn ang="0">
                      <a:pos x="58" y="7"/>
                    </a:cxn>
                    <a:cxn ang="0">
                      <a:pos x="47" y="5"/>
                    </a:cxn>
                    <a:cxn ang="0">
                      <a:pos x="37" y="3"/>
                    </a:cxn>
                    <a:cxn ang="0">
                      <a:pos x="26" y="2"/>
                    </a:cxn>
                    <a:cxn ang="0">
                      <a:pos x="13" y="0"/>
                    </a:cxn>
                    <a:cxn ang="0">
                      <a:pos x="0" y="2"/>
                    </a:cxn>
                    <a:cxn ang="0">
                      <a:pos x="6" y="6"/>
                    </a:cxn>
                    <a:cxn ang="0">
                      <a:pos x="14" y="10"/>
                    </a:cxn>
                    <a:cxn ang="0">
                      <a:pos x="22" y="14"/>
                    </a:cxn>
                    <a:cxn ang="0">
                      <a:pos x="33" y="18"/>
                    </a:cxn>
                    <a:cxn ang="0">
                      <a:pos x="42" y="22"/>
                    </a:cxn>
                    <a:cxn ang="0">
                      <a:pos x="52" y="27"/>
                    </a:cxn>
                    <a:cxn ang="0">
                      <a:pos x="64" y="33"/>
                    </a:cxn>
                    <a:cxn ang="0">
                      <a:pos x="74" y="40"/>
                    </a:cxn>
                    <a:cxn ang="0">
                      <a:pos x="87" y="22"/>
                    </a:cxn>
                  </a:cxnLst>
                  <a:rect l="0" t="0" r="r" b="b"/>
                  <a:pathLst>
                    <a:path w="87" h="40">
                      <a:moveTo>
                        <a:pt x="87" y="22"/>
                      </a:moveTo>
                      <a:lnTo>
                        <a:pt x="77" y="17"/>
                      </a:lnTo>
                      <a:lnTo>
                        <a:pt x="68" y="12"/>
                      </a:lnTo>
                      <a:lnTo>
                        <a:pt x="58" y="7"/>
                      </a:lnTo>
                      <a:lnTo>
                        <a:pt x="47" y="5"/>
                      </a:lnTo>
                      <a:lnTo>
                        <a:pt x="37" y="3"/>
                      </a:lnTo>
                      <a:lnTo>
                        <a:pt x="26" y="2"/>
                      </a:lnTo>
                      <a:lnTo>
                        <a:pt x="13" y="0"/>
                      </a:lnTo>
                      <a:lnTo>
                        <a:pt x="0" y="2"/>
                      </a:lnTo>
                      <a:lnTo>
                        <a:pt x="6" y="6"/>
                      </a:lnTo>
                      <a:lnTo>
                        <a:pt x="14" y="10"/>
                      </a:lnTo>
                      <a:lnTo>
                        <a:pt x="22" y="14"/>
                      </a:lnTo>
                      <a:lnTo>
                        <a:pt x="33" y="18"/>
                      </a:lnTo>
                      <a:lnTo>
                        <a:pt x="42" y="22"/>
                      </a:lnTo>
                      <a:lnTo>
                        <a:pt x="52" y="27"/>
                      </a:lnTo>
                      <a:lnTo>
                        <a:pt x="64" y="33"/>
                      </a:lnTo>
                      <a:lnTo>
                        <a:pt x="74" y="40"/>
                      </a:lnTo>
                      <a:lnTo>
                        <a:pt x="87" y="22"/>
                      </a:lnTo>
                      <a:close/>
                    </a:path>
                  </a:pathLst>
                </a:custGeom>
                <a:solidFill>
                  <a:schemeClr val="accent2"/>
                </a:solidFill>
                <a:ln w="9525">
                  <a:noFill/>
                  <a:round/>
                  <a:headEnd/>
                  <a:tailEnd/>
                </a:ln>
              </p:spPr>
              <p:txBody>
                <a:bodyPr/>
                <a:lstStyle/>
                <a:p>
                  <a:endParaRPr lang="ru-RU"/>
                </a:p>
              </p:txBody>
            </p:sp>
          </p:grpSp>
        </p:grpSp>
        <p:grpSp>
          <p:nvGrpSpPr>
            <p:cNvPr id="114707" name="Group 19"/>
            <p:cNvGrpSpPr>
              <a:grpSpLocks/>
            </p:cNvGrpSpPr>
            <p:nvPr/>
          </p:nvGrpSpPr>
          <p:grpSpPr bwMode="auto">
            <a:xfrm rot="-15351438">
              <a:off x="343" y="3854"/>
              <a:ext cx="392" cy="424"/>
              <a:chOff x="1727" y="866"/>
              <a:chExt cx="129" cy="157"/>
            </a:xfrm>
          </p:grpSpPr>
          <p:sp>
            <p:nvSpPr>
              <p:cNvPr id="114708" name="Freeform 20"/>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endParaRPr lang="ru-RU"/>
              </a:p>
            </p:txBody>
          </p:sp>
          <p:sp>
            <p:nvSpPr>
              <p:cNvPr id="114709" name="Freeform 21"/>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endParaRPr lang="ru-RU"/>
              </a:p>
            </p:txBody>
          </p:sp>
          <p:sp>
            <p:nvSpPr>
              <p:cNvPr id="114710" name="Freeform 2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endParaRPr lang="ru-RU"/>
              </a:p>
            </p:txBody>
          </p:sp>
        </p:grpSp>
        <p:grpSp>
          <p:nvGrpSpPr>
            <p:cNvPr id="114711" name="Group 23"/>
            <p:cNvGrpSpPr>
              <a:grpSpLocks/>
            </p:cNvGrpSpPr>
            <p:nvPr/>
          </p:nvGrpSpPr>
          <p:grpSpPr bwMode="auto">
            <a:xfrm rot="5003157">
              <a:off x="249" y="1102"/>
              <a:ext cx="412" cy="500"/>
              <a:chOff x="1727" y="866"/>
              <a:chExt cx="129" cy="157"/>
            </a:xfrm>
          </p:grpSpPr>
          <p:sp>
            <p:nvSpPr>
              <p:cNvPr id="114712" name="Freeform 2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endParaRPr lang="ru-RU"/>
              </a:p>
            </p:txBody>
          </p:sp>
          <p:sp>
            <p:nvSpPr>
              <p:cNvPr id="114713" name="Freeform 2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endParaRPr lang="ru-RU"/>
              </a:p>
            </p:txBody>
          </p:sp>
          <p:sp>
            <p:nvSpPr>
              <p:cNvPr id="114714" name="Freeform 2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endParaRPr lang="ru-RU"/>
              </a:p>
            </p:txBody>
          </p:sp>
        </p:grpSp>
        <p:grpSp>
          <p:nvGrpSpPr>
            <p:cNvPr id="114715" name="Group 27"/>
            <p:cNvGrpSpPr>
              <a:grpSpLocks/>
            </p:cNvGrpSpPr>
            <p:nvPr/>
          </p:nvGrpSpPr>
          <p:grpSpPr bwMode="auto">
            <a:xfrm>
              <a:off x="815" y="0"/>
              <a:ext cx="345" cy="367"/>
              <a:chOff x="1727" y="866"/>
              <a:chExt cx="129" cy="157"/>
            </a:xfrm>
          </p:grpSpPr>
          <p:sp>
            <p:nvSpPr>
              <p:cNvPr id="114716" name="Freeform 2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endParaRPr lang="ru-RU"/>
              </a:p>
            </p:txBody>
          </p:sp>
          <p:sp>
            <p:nvSpPr>
              <p:cNvPr id="114717" name="Freeform 2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endParaRPr lang="ru-RU"/>
              </a:p>
            </p:txBody>
          </p:sp>
          <p:sp>
            <p:nvSpPr>
              <p:cNvPr id="114718" name="Freeform 3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endParaRPr lang="ru-RU"/>
              </a:p>
            </p:txBody>
          </p:sp>
        </p:grpSp>
        <p:sp>
          <p:nvSpPr>
            <p:cNvPr id="114719" name="Freeform 31"/>
            <p:cNvSpPr>
              <a:spLocks/>
            </p:cNvSpPr>
            <p:nvPr/>
          </p:nvSpPr>
          <p:spPr bwMode="ltGray">
            <a:xfrm>
              <a:off x="87" y="94"/>
              <a:ext cx="699" cy="756"/>
            </a:xfrm>
            <a:custGeom>
              <a:avLst/>
              <a:gdLst/>
              <a:ahLst/>
              <a:cxnLst>
                <a:cxn ang="0">
                  <a:pos x="1" y="392"/>
                </a:cxn>
                <a:cxn ang="0">
                  <a:pos x="3" y="252"/>
                </a:cxn>
                <a:cxn ang="0">
                  <a:pos x="21" y="210"/>
                </a:cxn>
                <a:cxn ang="0">
                  <a:pos x="29" y="182"/>
                </a:cxn>
                <a:cxn ang="0">
                  <a:pos x="39" y="154"/>
                </a:cxn>
                <a:cxn ang="0">
                  <a:pos x="51" y="138"/>
                </a:cxn>
                <a:cxn ang="0">
                  <a:pos x="111" y="74"/>
                </a:cxn>
                <a:cxn ang="0">
                  <a:pos x="169" y="30"/>
                </a:cxn>
                <a:cxn ang="0">
                  <a:pos x="225" y="10"/>
                </a:cxn>
                <a:cxn ang="0">
                  <a:pos x="249" y="4"/>
                </a:cxn>
                <a:cxn ang="0">
                  <a:pos x="265" y="0"/>
                </a:cxn>
                <a:cxn ang="0">
                  <a:pos x="357" y="2"/>
                </a:cxn>
                <a:cxn ang="0">
                  <a:pos x="385" y="6"/>
                </a:cxn>
                <a:cxn ang="0">
                  <a:pos x="489" y="40"/>
                </a:cxn>
                <a:cxn ang="0">
                  <a:pos x="619" y="128"/>
                </a:cxn>
                <a:cxn ang="0">
                  <a:pos x="653" y="178"/>
                </a:cxn>
                <a:cxn ang="0">
                  <a:pos x="693" y="322"/>
                </a:cxn>
                <a:cxn ang="0">
                  <a:pos x="687" y="434"/>
                </a:cxn>
                <a:cxn ang="0">
                  <a:pos x="665" y="538"/>
                </a:cxn>
                <a:cxn ang="0">
                  <a:pos x="639" y="564"/>
                </a:cxn>
                <a:cxn ang="0">
                  <a:pos x="631" y="580"/>
                </a:cxn>
                <a:cxn ang="0">
                  <a:pos x="607" y="588"/>
                </a:cxn>
                <a:cxn ang="0">
                  <a:pos x="473" y="664"/>
                </a:cxn>
                <a:cxn ang="0">
                  <a:pos x="449" y="678"/>
                </a:cxn>
                <a:cxn ang="0">
                  <a:pos x="405" y="684"/>
                </a:cxn>
                <a:cxn ang="0">
                  <a:pos x="375" y="690"/>
                </a:cxn>
                <a:cxn ang="0">
                  <a:pos x="267" y="684"/>
                </a:cxn>
                <a:cxn ang="0">
                  <a:pos x="259" y="722"/>
                </a:cxn>
                <a:cxn ang="0">
                  <a:pos x="241" y="756"/>
                </a:cxn>
                <a:cxn ang="0">
                  <a:pos x="185" y="728"/>
                </a:cxn>
                <a:cxn ang="0">
                  <a:pos x="163" y="720"/>
                </a:cxn>
                <a:cxn ang="0">
                  <a:pos x="151" y="716"/>
                </a:cxn>
                <a:cxn ang="0">
                  <a:pos x="195" y="674"/>
                </a:cxn>
                <a:cxn ang="0">
                  <a:pos x="211" y="644"/>
                </a:cxn>
                <a:cxn ang="0">
                  <a:pos x="209" y="626"/>
                </a:cxn>
                <a:cxn ang="0">
                  <a:pos x="195" y="620"/>
                </a:cxn>
                <a:cxn ang="0">
                  <a:pos x="165" y="596"/>
                </a:cxn>
                <a:cxn ang="0">
                  <a:pos x="99" y="534"/>
                </a:cxn>
                <a:cxn ang="0">
                  <a:pos x="61" y="506"/>
                </a:cxn>
                <a:cxn ang="0">
                  <a:pos x="23" y="470"/>
                </a:cxn>
                <a:cxn ang="0">
                  <a:pos x="7" y="434"/>
                </a:cxn>
                <a:cxn ang="0">
                  <a:pos x="5" y="396"/>
                </a:cxn>
                <a:cxn ang="0">
                  <a:pos x="1" y="392"/>
                </a:cxn>
              </a:cxnLst>
              <a:rect l="0" t="0" r="r" b="b"/>
              <a:pathLst>
                <a:path w="699" h="756">
                  <a:moveTo>
                    <a:pt x="1" y="392"/>
                  </a:moveTo>
                  <a:cubicBezTo>
                    <a:pt x="2" y="345"/>
                    <a:pt x="2" y="299"/>
                    <a:pt x="3" y="252"/>
                  </a:cubicBezTo>
                  <a:cubicBezTo>
                    <a:pt x="3" y="238"/>
                    <a:pt x="16" y="224"/>
                    <a:pt x="21" y="210"/>
                  </a:cubicBezTo>
                  <a:cubicBezTo>
                    <a:pt x="24" y="202"/>
                    <a:pt x="29" y="182"/>
                    <a:pt x="29" y="182"/>
                  </a:cubicBezTo>
                  <a:cubicBezTo>
                    <a:pt x="32" y="173"/>
                    <a:pt x="34" y="163"/>
                    <a:pt x="39" y="154"/>
                  </a:cubicBezTo>
                  <a:cubicBezTo>
                    <a:pt x="42" y="148"/>
                    <a:pt x="51" y="138"/>
                    <a:pt x="51" y="138"/>
                  </a:cubicBezTo>
                  <a:cubicBezTo>
                    <a:pt x="58" y="116"/>
                    <a:pt x="88" y="82"/>
                    <a:pt x="111" y="74"/>
                  </a:cubicBezTo>
                  <a:cubicBezTo>
                    <a:pt x="128" y="61"/>
                    <a:pt x="149" y="37"/>
                    <a:pt x="169" y="30"/>
                  </a:cubicBezTo>
                  <a:cubicBezTo>
                    <a:pt x="182" y="17"/>
                    <a:pt x="207" y="15"/>
                    <a:pt x="225" y="10"/>
                  </a:cubicBezTo>
                  <a:cubicBezTo>
                    <a:pt x="233" y="8"/>
                    <a:pt x="241" y="6"/>
                    <a:pt x="249" y="4"/>
                  </a:cubicBezTo>
                  <a:cubicBezTo>
                    <a:pt x="254" y="3"/>
                    <a:pt x="265" y="0"/>
                    <a:pt x="265" y="0"/>
                  </a:cubicBezTo>
                  <a:cubicBezTo>
                    <a:pt x="296" y="1"/>
                    <a:pt x="326" y="0"/>
                    <a:pt x="357" y="2"/>
                  </a:cubicBezTo>
                  <a:cubicBezTo>
                    <a:pt x="366" y="2"/>
                    <a:pt x="385" y="6"/>
                    <a:pt x="385" y="6"/>
                  </a:cubicBezTo>
                  <a:cubicBezTo>
                    <a:pt x="417" y="17"/>
                    <a:pt x="463" y="14"/>
                    <a:pt x="489" y="40"/>
                  </a:cubicBezTo>
                  <a:cubicBezTo>
                    <a:pt x="528" y="60"/>
                    <a:pt x="592" y="105"/>
                    <a:pt x="619" y="128"/>
                  </a:cubicBezTo>
                  <a:cubicBezTo>
                    <a:pt x="635" y="134"/>
                    <a:pt x="643" y="164"/>
                    <a:pt x="653" y="178"/>
                  </a:cubicBezTo>
                  <a:cubicBezTo>
                    <a:pt x="667" y="234"/>
                    <a:pt x="687" y="265"/>
                    <a:pt x="693" y="322"/>
                  </a:cubicBezTo>
                  <a:cubicBezTo>
                    <a:pt x="699" y="365"/>
                    <a:pt x="692" y="398"/>
                    <a:pt x="687" y="434"/>
                  </a:cubicBezTo>
                  <a:cubicBezTo>
                    <a:pt x="686" y="469"/>
                    <a:pt x="691" y="510"/>
                    <a:pt x="665" y="538"/>
                  </a:cubicBezTo>
                  <a:cubicBezTo>
                    <a:pt x="657" y="547"/>
                    <a:pt x="644" y="553"/>
                    <a:pt x="639" y="564"/>
                  </a:cubicBezTo>
                  <a:cubicBezTo>
                    <a:pt x="636" y="569"/>
                    <a:pt x="636" y="576"/>
                    <a:pt x="631" y="580"/>
                  </a:cubicBezTo>
                  <a:cubicBezTo>
                    <a:pt x="624" y="585"/>
                    <a:pt x="607" y="588"/>
                    <a:pt x="607" y="588"/>
                  </a:cubicBezTo>
                  <a:cubicBezTo>
                    <a:pt x="581" y="602"/>
                    <a:pt x="499" y="649"/>
                    <a:pt x="473" y="664"/>
                  </a:cubicBezTo>
                  <a:cubicBezTo>
                    <a:pt x="465" y="666"/>
                    <a:pt x="449" y="678"/>
                    <a:pt x="449" y="678"/>
                  </a:cubicBezTo>
                  <a:cubicBezTo>
                    <a:pt x="438" y="685"/>
                    <a:pt x="417" y="679"/>
                    <a:pt x="405" y="684"/>
                  </a:cubicBezTo>
                  <a:cubicBezTo>
                    <a:pt x="396" y="687"/>
                    <a:pt x="385" y="688"/>
                    <a:pt x="375" y="690"/>
                  </a:cubicBezTo>
                  <a:cubicBezTo>
                    <a:pt x="328" y="689"/>
                    <a:pt x="307" y="687"/>
                    <a:pt x="267" y="684"/>
                  </a:cubicBezTo>
                  <a:cubicBezTo>
                    <a:pt x="249" y="690"/>
                    <a:pt x="264" y="683"/>
                    <a:pt x="259" y="722"/>
                  </a:cubicBezTo>
                  <a:cubicBezTo>
                    <a:pt x="258" y="733"/>
                    <a:pt x="250" y="750"/>
                    <a:pt x="241" y="756"/>
                  </a:cubicBezTo>
                  <a:cubicBezTo>
                    <a:pt x="218" y="752"/>
                    <a:pt x="207" y="735"/>
                    <a:pt x="185" y="728"/>
                  </a:cubicBezTo>
                  <a:cubicBezTo>
                    <a:pt x="176" y="725"/>
                    <a:pt x="171" y="724"/>
                    <a:pt x="163" y="720"/>
                  </a:cubicBezTo>
                  <a:cubicBezTo>
                    <a:pt x="159" y="718"/>
                    <a:pt x="151" y="716"/>
                    <a:pt x="151" y="716"/>
                  </a:cubicBezTo>
                  <a:cubicBezTo>
                    <a:pt x="157" y="695"/>
                    <a:pt x="180" y="689"/>
                    <a:pt x="195" y="674"/>
                  </a:cubicBezTo>
                  <a:cubicBezTo>
                    <a:pt x="198" y="665"/>
                    <a:pt x="205" y="652"/>
                    <a:pt x="211" y="644"/>
                  </a:cubicBezTo>
                  <a:cubicBezTo>
                    <a:pt x="210" y="638"/>
                    <a:pt x="212" y="631"/>
                    <a:pt x="209" y="626"/>
                  </a:cubicBezTo>
                  <a:cubicBezTo>
                    <a:pt x="207" y="621"/>
                    <a:pt x="199" y="623"/>
                    <a:pt x="195" y="620"/>
                  </a:cubicBezTo>
                  <a:cubicBezTo>
                    <a:pt x="185" y="612"/>
                    <a:pt x="173" y="606"/>
                    <a:pt x="165" y="596"/>
                  </a:cubicBezTo>
                  <a:cubicBezTo>
                    <a:pt x="146" y="573"/>
                    <a:pt x="123" y="552"/>
                    <a:pt x="99" y="534"/>
                  </a:cubicBezTo>
                  <a:cubicBezTo>
                    <a:pt x="87" y="525"/>
                    <a:pt x="72" y="517"/>
                    <a:pt x="61" y="506"/>
                  </a:cubicBezTo>
                  <a:cubicBezTo>
                    <a:pt x="49" y="494"/>
                    <a:pt x="37" y="480"/>
                    <a:pt x="23" y="470"/>
                  </a:cubicBezTo>
                  <a:cubicBezTo>
                    <a:pt x="13" y="456"/>
                    <a:pt x="10" y="451"/>
                    <a:pt x="7" y="434"/>
                  </a:cubicBezTo>
                  <a:cubicBezTo>
                    <a:pt x="6" y="421"/>
                    <a:pt x="7" y="408"/>
                    <a:pt x="5" y="396"/>
                  </a:cubicBezTo>
                  <a:cubicBezTo>
                    <a:pt x="5" y="394"/>
                    <a:pt x="0" y="391"/>
                    <a:pt x="1" y="392"/>
                  </a:cubicBezTo>
                  <a:close/>
                </a:path>
              </a:pathLst>
            </a:custGeom>
            <a:solidFill>
              <a:schemeClr val="accent1">
                <a:alpha val="50000"/>
              </a:schemeClr>
            </a:solidFill>
            <a:ln w="9525">
              <a:noFill/>
              <a:round/>
              <a:headEnd/>
              <a:tailEnd/>
            </a:ln>
            <a:effectLst/>
          </p:spPr>
          <p:txBody>
            <a:bodyPr/>
            <a:lstStyle/>
            <a:p>
              <a:endParaRPr lang="ru-RU"/>
            </a:p>
          </p:txBody>
        </p:sp>
        <p:sp>
          <p:nvSpPr>
            <p:cNvPr id="114720" name="Freeform 32"/>
            <p:cNvSpPr>
              <a:spLocks/>
            </p:cNvSpPr>
            <p:nvPr/>
          </p:nvSpPr>
          <p:spPr bwMode="ltGray">
            <a:xfrm rot="828663">
              <a:off x="242" y="3404"/>
              <a:ext cx="132" cy="16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folHlink"/>
            </a:solidFill>
            <a:ln w="9525">
              <a:noFill/>
              <a:round/>
              <a:headEnd/>
              <a:tailEnd/>
            </a:ln>
          </p:spPr>
          <p:txBody>
            <a:bodyPr/>
            <a:lstStyle/>
            <a:p>
              <a:endParaRPr lang="ru-RU"/>
            </a:p>
          </p:txBody>
        </p:sp>
        <p:sp>
          <p:nvSpPr>
            <p:cNvPr id="114721" name="Freeform 33"/>
            <p:cNvSpPr>
              <a:spLocks/>
            </p:cNvSpPr>
            <p:nvPr/>
          </p:nvSpPr>
          <p:spPr bwMode="ltGray">
            <a:xfrm rot="828663">
              <a:off x="266" y="3592"/>
              <a:ext cx="66" cy="43"/>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folHlink"/>
            </a:solidFill>
            <a:ln w="9525">
              <a:noFill/>
              <a:round/>
              <a:headEnd/>
              <a:tailEnd/>
            </a:ln>
          </p:spPr>
          <p:txBody>
            <a:bodyPr/>
            <a:lstStyle/>
            <a:p>
              <a:endParaRPr lang="ru-RU"/>
            </a:p>
          </p:txBody>
        </p:sp>
        <p:sp>
          <p:nvSpPr>
            <p:cNvPr id="114722" name="Freeform 34"/>
            <p:cNvSpPr>
              <a:spLocks/>
            </p:cNvSpPr>
            <p:nvPr/>
          </p:nvSpPr>
          <p:spPr bwMode="ltGray">
            <a:xfrm>
              <a:off x="11" y="4110"/>
              <a:ext cx="118" cy="209"/>
            </a:xfrm>
            <a:custGeom>
              <a:avLst/>
              <a:gdLst/>
              <a:ahLst/>
              <a:cxnLst>
                <a:cxn ang="0">
                  <a:pos x="0" y="0"/>
                </a:cxn>
                <a:cxn ang="0">
                  <a:pos x="6" y="8"/>
                </a:cxn>
                <a:cxn ang="0">
                  <a:pos x="15" y="19"/>
                </a:cxn>
                <a:cxn ang="0">
                  <a:pos x="26" y="33"/>
                </a:cxn>
                <a:cxn ang="0">
                  <a:pos x="38" y="51"/>
                </a:cxn>
                <a:cxn ang="0">
                  <a:pos x="54" y="72"/>
                </a:cxn>
                <a:cxn ang="0">
                  <a:pos x="67" y="94"/>
                </a:cxn>
                <a:cxn ang="0">
                  <a:pos x="79" y="119"/>
                </a:cxn>
                <a:cxn ang="0">
                  <a:pos x="87" y="146"/>
                </a:cxn>
                <a:cxn ang="0">
                  <a:pos x="94" y="175"/>
                </a:cxn>
                <a:cxn ang="0">
                  <a:pos x="91" y="209"/>
                </a:cxn>
                <a:cxn ang="0">
                  <a:pos x="118" y="209"/>
                </a:cxn>
                <a:cxn ang="0">
                  <a:pos x="117" y="177"/>
                </a:cxn>
                <a:cxn ang="0">
                  <a:pos x="104" y="119"/>
                </a:cxn>
                <a:cxn ang="0">
                  <a:pos x="82" y="69"/>
                </a:cxn>
                <a:cxn ang="0">
                  <a:pos x="47" y="27"/>
                </a:cxn>
                <a:cxn ang="0">
                  <a:pos x="0" y="0"/>
                </a:cxn>
              </a:cxnLst>
              <a:rect l="0" t="0" r="r" b="b"/>
              <a:pathLst>
                <a:path w="118" h="209">
                  <a:moveTo>
                    <a:pt x="0" y="0"/>
                  </a:moveTo>
                  <a:lnTo>
                    <a:pt x="6" y="8"/>
                  </a:lnTo>
                  <a:lnTo>
                    <a:pt x="15" y="19"/>
                  </a:lnTo>
                  <a:lnTo>
                    <a:pt x="26" y="33"/>
                  </a:lnTo>
                  <a:lnTo>
                    <a:pt x="38" y="51"/>
                  </a:lnTo>
                  <a:lnTo>
                    <a:pt x="54" y="72"/>
                  </a:lnTo>
                  <a:lnTo>
                    <a:pt x="67" y="94"/>
                  </a:lnTo>
                  <a:lnTo>
                    <a:pt x="79" y="119"/>
                  </a:lnTo>
                  <a:lnTo>
                    <a:pt x="87" y="146"/>
                  </a:lnTo>
                  <a:lnTo>
                    <a:pt x="94" y="175"/>
                  </a:lnTo>
                  <a:lnTo>
                    <a:pt x="91" y="209"/>
                  </a:lnTo>
                  <a:lnTo>
                    <a:pt x="118" y="209"/>
                  </a:lnTo>
                  <a:lnTo>
                    <a:pt x="117" y="177"/>
                  </a:lnTo>
                  <a:lnTo>
                    <a:pt x="104" y="119"/>
                  </a:lnTo>
                  <a:lnTo>
                    <a:pt x="82" y="69"/>
                  </a:lnTo>
                  <a:lnTo>
                    <a:pt x="47" y="27"/>
                  </a:lnTo>
                  <a:lnTo>
                    <a:pt x="0" y="0"/>
                  </a:lnTo>
                  <a:close/>
                </a:path>
              </a:pathLst>
            </a:custGeom>
            <a:solidFill>
              <a:schemeClr val="folHlink"/>
            </a:solidFill>
            <a:ln w="9525">
              <a:noFill/>
              <a:round/>
              <a:headEnd/>
              <a:tailEnd/>
            </a:ln>
          </p:spPr>
          <p:txBody>
            <a:bodyPr/>
            <a:lstStyle/>
            <a:p>
              <a:endParaRPr lang="ru-RU"/>
            </a:p>
          </p:txBody>
        </p:sp>
        <p:sp>
          <p:nvSpPr>
            <p:cNvPr id="114723" name="Freeform 35"/>
            <p:cNvSpPr>
              <a:spLocks/>
            </p:cNvSpPr>
            <p:nvPr/>
          </p:nvSpPr>
          <p:spPr bwMode="ltGray">
            <a:xfrm>
              <a:off x="0" y="3968"/>
              <a:ext cx="130" cy="128"/>
            </a:xfrm>
            <a:custGeom>
              <a:avLst/>
              <a:gdLst/>
              <a:ahLst/>
              <a:cxnLst>
                <a:cxn ang="0">
                  <a:pos x="103" y="0"/>
                </a:cxn>
                <a:cxn ang="0">
                  <a:pos x="130" y="128"/>
                </a:cxn>
                <a:cxn ang="0">
                  <a:pos x="125" y="126"/>
                </a:cxn>
                <a:cxn ang="0">
                  <a:pos x="111" y="121"/>
                </a:cxn>
                <a:cxn ang="0">
                  <a:pos x="92" y="111"/>
                </a:cxn>
                <a:cxn ang="0">
                  <a:pos x="68" y="103"/>
                </a:cxn>
                <a:cxn ang="0">
                  <a:pos x="41" y="94"/>
                </a:cxn>
                <a:cxn ang="0">
                  <a:pos x="19" y="90"/>
                </a:cxn>
                <a:cxn ang="0">
                  <a:pos x="0" y="93"/>
                </a:cxn>
                <a:cxn ang="0">
                  <a:pos x="0" y="72"/>
                </a:cxn>
                <a:cxn ang="0">
                  <a:pos x="12" y="70"/>
                </a:cxn>
                <a:cxn ang="0">
                  <a:pos x="24" y="66"/>
                </a:cxn>
                <a:cxn ang="0">
                  <a:pos x="38" y="66"/>
                </a:cxn>
                <a:cxn ang="0">
                  <a:pos x="51" y="67"/>
                </a:cxn>
                <a:cxn ang="0">
                  <a:pos x="65" y="70"/>
                </a:cxn>
                <a:cxn ang="0">
                  <a:pos x="78" y="78"/>
                </a:cxn>
                <a:cxn ang="0">
                  <a:pos x="81" y="74"/>
                </a:cxn>
                <a:cxn ang="0">
                  <a:pos x="81" y="58"/>
                </a:cxn>
                <a:cxn ang="0">
                  <a:pos x="82" y="37"/>
                </a:cxn>
                <a:cxn ang="0">
                  <a:pos x="82" y="29"/>
                </a:cxn>
                <a:cxn ang="0">
                  <a:pos x="80" y="29"/>
                </a:cxn>
                <a:cxn ang="0">
                  <a:pos x="77" y="27"/>
                </a:cxn>
                <a:cxn ang="0">
                  <a:pos x="76" y="22"/>
                </a:cxn>
                <a:cxn ang="0">
                  <a:pos x="75" y="19"/>
                </a:cxn>
                <a:cxn ang="0">
                  <a:pos x="76" y="15"/>
                </a:cxn>
                <a:cxn ang="0">
                  <a:pos x="79" y="10"/>
                </a:cxn>
                <a:cxn ang="0">
                  <a:pos x="89" y="6"/>
                </a:cxn>
                <a:cxn ang="0">
                  <a:pos x="103" y="0"/>
                </a:cxn>
              </a:cxnLst>
              <a:rect l="0" t="0" r="r" b="b"/>
              <a:pathLst>
                <a:path w="130" h="128">
                  <a:moveTo>
                    <a:pt x="103" y="0"/>
                  </a:moveTo>
                  <a:lnTo>
                    <a:pt x="130" y="128"/>
                  </a:lnTo>
                  <a:lnTo>
                    <a:pt x="125" y="126"/>
                  </a:lnTo>
                  <a:lnTo>
                    <a:pt x="111" y="121"/>
                  </a:lnTo>
                  <a:lnTo>
                    <a:pt x="92" y="111"/>
                  </a:lnTo>
                  <a:lnTo>
                    <a:pt x="68" y="103"/>
                  </a:lnTo>
                  <a:lnTo>
                    <a:pt x="41" y="94"/>
                  </a:lnTo>
                  <a:lnTo>
                    <a:pt x="19" y="90"/>
                  </a:lnTo>
                  <a:lnTo>
                    <a:pt x="0" y="93"/>
                  </a:lnTo>
                  <a:lnTo>
                    <a:pt x="0" y="72"/>
                  </a:lnTo>
                  <a:lnTo>
                    <a:pt x="12" y="70"/>
                  </a:lnTo>
                  <a:lnTo>
                    <a:pt x="24" y="66"/>
                  </a:lnTo>
                  <a:lnTo>
                    <a:pt x="38" y="66"/>
                  </a:lnTo>
                  <a:lnTo>
                    <a:pt x="51" y="67"/>
                  </a:lnTo>
                  <a:lnTo>
                    <a:pt x="65" y="70"/>
                  </a:lnTo>
                  <a:lnTo>
                    <a:pt x="78" y="78"/>
                  </a:lnTo>
                  <a:lnTo>
                    <a:pt x="81" y="74"/>
                  </a:lnTo>
                  <a:lnTo>
                    <a:pt x="81" y="58"/>
                  </a:lnTo>
                  <a:lnTo>
                    <a:pt x="82" y="37"/>
                  </a:lnTo>
                  <a:lnTo>
                    <a:pt x="82" y="29"/>
                  </a:lnTo>
                  <a:lnTo>
                    <a:pt x="80" y="29"/>
                  </a:lnTo>
                  <a:lnTo>
                    <a:pt x="77" y="27"/>
                  </a:lnTo>
                  <a:lnTo>
                    <a:pt x="76" y="22"/>
                  </a:lnTo>
                  <a:lnTo>
                    <a:pt x="75" y="19"/>
                  </a:lnTo>
                  <a:lnTo>
                    <a:pt x="76" y="15"/>
                  </a:lnTo>
                  <a:lnTo>
                    <a:pt x="79" y="10"/>
                  </a:lnTo>
                  <a:lnTo>
                    <a:pt x="89" y="6"/>
                  </a:lnTo>
                  <a:lnTo>
                    <a:pt x="103" y="0"/>
                  </a:lnTo>
                  <a:close/>
                </a:path>
              </a:pathLst>
            </a:custGeom>
            <a:solidFill>
              <a:schemeClr val="folHlink"/>
            </a:solidFill>
            <a:ln w="9525">
              <a:noFill/>
              <a:round/>
              <a:headEnd/>
              <a:tailEnd/>
            </a:ln>
          </p:spPr>
          <p:txBody>
            <a:bodyPr/>
            <a:lstStyle/>
            <a:p>
              <a:endParaRPr lang="ru-RU"/>
            </a:p>
          </p:txBody>
        </p:sp>
        <p:sp>
          <p:nvSpPr>
            <p:cNvPr id="114724" name="Freeform 36"/>
            <p:cNvSpPr>
              <a:spLocks/>
            </p:cNvSpPr>
            <p:nvPr/>
          </p:nvSpPr>
          <p:spPr bwMode="ltGray">
            <a:xfrm>
              <a:off x="0" y="3949"/>
              <a:ext cx="47" cy="86"/>
            </a:xfrm>
            <a:custGeom>
              <a:avLst/>
              <a:gdLst/>
              <a:ahLst/>
              <a:cxnLst>
                <a:cxn ang="0">
                  <a:pos x="37" y="0"/>
                </a:cxn>
                <a:cxn ang="0">
                  <a:pos x="15" y="37"/>
                </a:cxn>
                <a:cxn ang="0">
                  <a:pos x="0" y="59"/>
                </a:cxn>
                <a:cxn ang="0">
                  <a:pos x="0" y="86"/>
                </a:cxn>
                <a:cxn ang="0">
                  <a:pos x="8" y="82"/>
                </a:cxn>
                <a:cxn ang="0">
                  <a:pos x="20" y="73"/>
                </a:cxn>
                <a:cxn ang="0">
                  <a:pos x="33" y="63"/>
                </a:cxn>
                <a:cxn ang="0">
                  <a:pos x="42" y="51"/>
                </a:cxn>
                <a:cxn ang="0">
                  <a:pos x="47" y="36"/>
                </a:cxn>
                <a:cxn ang="0">
                  <a:pos x="46" y="19"/>
                </a:cxn>
                <a:cxn ang="0">
                  <a:pos x="37" y="0"/>
                </a:cxn>
              </a:cxnLst>
              <a:rect l="0" t="0" r="r" b="b"/>
              <a:pathLst>
                <a:path w="47" h="86">
                  <a:moveTo>
                    <a:pt x="37" y="0"/>
                  </a:moveTo>
                  <a:lnTo>
                    <a:pt x="15" y="37"/>
                  </a:lnTo>
                  <a:lnTo>
                    <a:pt x="0" y="59"/>
                  </a:lnTo>
                  <a:lnTo>
                    <a:pt x="0" y="86"/>
                  </a:lnTo>
                  <a:lnTo>
                    <a:pt x="8" y="82"/>
                  </a:lnTo>
                  <a:lnTo>
                    <a:pt x="20" y="73"/>
                  </a:lnTo>
                  <a:lnTo>
                    <a:pt x="33" y="63"/>
                  </a:lnTo>
                  <a:lnTo>
                    <a:pt x="42" y="51"/>
                  </a:lnTo>
                  <a:lnTo>
                    <a:pt x="47" y="36"/>
                  </a:lnTo>
                  <a:lnTo>
                    <a:pt x="46" y="19"/>
                  </a:lnTo>
                  <a:lnTo>
                    <a:pt x="37" y="0"/>
                  </a:lnTo>
                  <a:close/>
                </a:path>
              </a:pathLst>
            </a:custGeom>
            <a:solidFill>
              <a:schemeClr val="folHlink"/>
            </a:solidFill>
            <a:ln w="9525">
              <a:noFill/>
              <a:round/>
              <a:headEnd/>
              <a:tailEnd/>
            </a:ln>
          </p:spPr>
          <p:txBody>
            <a:bodyPr/>
            <a:lstStyle/>
            <a:p>
              <a:endParaRPr lang="ru-RU"/>
            </a:p>
          </p:txBody>
        </p:sp>
        <p:sp>
          <p:nvSpPr>
            <p:cNvPr id="114725" name="Freeform 37"/>
            <p:cNvSpPr>
              <a:spLocks/>
            </p:cNvSpPr>
            <p:nvPr/>
          </p:nvSpPr>
          <p:spPr bwMode="ltGray">
            <a:xfrm>
              <a:off x="0" y="3239"/>
              <a:ext cx="497" cy="740"/>
            </a:xfrm>
            <a:custGeom>
              <a:avLst/>
              <a:gdLst/>
              <a:ahLst/>
              <a:cxnLst>
                <a:cxn ang="0">
                  <a:pos x="0" y="13"/>
                </a:cxn>
                <a:cxn ang="0">
                  <a:pos x="41" y="4"/>
                </a:cxn>
                <a:cxn ang="0">
                  <a:pos x="101" y="0"/>
                </a:cxn>
                <a:cxn ang="0">
                  <a:pos x="170" y="4"/>
                </a:cxn>
                <a:cxn ang="0">
                  <a:pos x="248" y="21"/>
                </a:cxn>
                <a:cxn ang="0">
                  <a:pos x="323" y="50"/>
                </a:cxn>
                <a:cxn ang="0">
                  <a:pos x="382" y="90"/>
                </a:cxn>
                <a:cxn ang="0">
                  <a:pos x="428" y="141"/>
                </a:cxn>
                <a:cxn ang="0">
                  <a:pos x="463" y="199"/>
                </a:cxn>
                <a:cxn ang="0">
                  <a:pos x="485" y="262"/>
                </a:cxn>
                <a:cxn ang="0">
                  <a:pos x="496" y="327"/>
                </a:cxn>
                <a:cxn ang="0">
                  <a:pos x="497" y="396"/>
                </a:cxn>
                <a:cxn ang="0">
                  <a:pos x="487" y="462"/>
                </a:cxn>
                <a:cxn ang="0">
                  <a:pos x="470" y="527"/>
                </a:cxn>
                <a:cxn ang="0">
                  <a:pos x="443" y="586"/>
                </a:cxn>
                <a:cxn ang="0">
                  <a:pos x="406" y="639"/>
                </a:cxn>
                <a:cxn ang="0">
                  <a:pos x="364" y="683"/>
                </a:cxn>
                <a:cxn ang="0">
                  <a:pos x="315" y="715"/>
                </a:cxn>
                <a:cxn ang="0">
                  <a:pos x="259" y="736"/>
                </a:cxn>
                <a:cxn ang="0">
                  <a:pos x="198" y="740"/>
                </a:cxn>
                <a:cxn ang="0">
                  <a:pos x="131" y="727"/>
                </a:cxn>
                <a:cxn ang="0">
                  <a:pos x="167" y="728"/>
                </a:cxn>
                <a:cxn ang="0">
                  <a:pos x="204" y="718"/>
                </a:cxn>
                <a:cxn ang="0">
                  <a:pos x="238" y="700"/>
                </a:cxn>
                <a:cxn ang="0">
                  <a:pos x="272" y="670"/>
                </a:cxn>
                <a:cxn ang="0">
                  <a:pos x="304" y="635"/>
                </a:cxn>
                <a:cxn ang="0">
                  <a:pos x="333" y="594"/>
                </a:cxn>
                <a:cxn ang="0">
                  <a:pos x="358" y="549"/>
                </a:cxn>
                <a:cxn ang="0">
                  <a:pos x="381" y="500"/>
                </a:cxn>
                <a:cxn ang="0">
                  <a:pos x="396" y="449"/>
                </a:cxn>
                <a:cxn ang="0">
                  <a:pos x="408" y="397"/>
                </a:cxn>
                <a:cxn ang="0">
                  <a:pos x="414" y="346"/>
                </a:cxn>
                <a:cxn ang="0">
                  <a:pos x="412" y="296"/>
                </a:cxn>
                <a:cxn ang="0">
                  <a:pos x="402" y="251"/>
                </a:cxn>
                <a:cxn ang="0">
                  <a:pos x="384" y="208"/>
                </a:cxn>
                <a:cxn ang="0">
                  <a:pos x="357" y="172"/>
                </a:cxn>
                <a:cxn ang="0">
                  <a:pos x="320" y="142"/>
                </a:cxn>
                <a:cxn ang="0">
                  <a:pos x="260" y="107"/>
                </a:cxn>
                <a:cxn ang="0">
                  <a:pos x="203" y="82"/>
                </a:cxn>
                <a:cxn ang="0">
                  <a:pos x="154" y="65"/>
                </a:cxn>
                <a:cxn ang="0">
                  <a:pos x="108" y="56"/>
                </a:cxn>
                <a:cxn ang="0">
                  <a:pos x="68" y="55"/>
                </a:cxn>
                <a:cxn ang="0">
                  <a:pos x="32" y="61"/>
                </a:cxn>
                <a:cxn ang="0">
                  <a:pos x="0" y="70"/>
                </a:cxn>
                <a:cxn ang="0">
                  <a:pos x="0" y="13"/>
                </a:cxn>
              </a:cxnLst>
              <a:rect l="0" t="0" r="r" b="b"/>
              <a:pathLst>
                <a:path w="497" h="740">
                  <a:moveTo>
                    <a:pt x="0" y="13"/>
                  </a:moveTo>
                  <a:lnTo>
                    <a:pt x="41" y="4"/>
                  </a:lnTo>
                  <a:lnTo>
                    <a:pt x="101" y="0"/>
                  </a:lnTo>
                  <a:lnTo>
                    <a:pt x="170" y="4"/>
                  </a:lnTo>
                  <a:lnTo>
                    <a:pt x="248" y="21"/>
                  </a:lnTo>
                  <a:lnTo>
                    <a:pt x="323" y="50"/>
                  </a:lnTo>
                  <a:lnTo>
                    <a:pt x="382" y="90"/>
                  </a:lnTo>
                  <a:lnTo>
                    <a:pt x="428" y="141"/>
                  </a:lnTo>
                  <a:lnTo>
                    <a:pt x="463" y="199"/>
                  </a:lnTo>
                  <a:lnTo>
                    <a:pt x="485" y="262"/>
                  </a:lnTo>
                  <a:lnTo>
                    <a:pt x="496" y="327"/>
                  </a:lnTo>
                  <a:lnTo>
                    <a:pt x="497" y="396"/>
                  </a:lnTo>
                  <a:lnTo>
                    <a:pt x="487" y="462"/>
                  </a:lnTo>
                  <a:lnTo>
                    <a:pt x="470" y="527"/>
                  </a:lnTo>
                  <a:lnTo>
                    <a:pt x="443" y="586"/>
                  </a:lnTo>
                  <a:lnTo>
                    <a:pt x="406" y="639"/>
                  </a:lnTo>
                  <a:lnTo>
                    <a:pt x="364" y="683"/>
                  </a:lnTo>
                  <a:lnTo>
                    <a:pt x="315" y="715"/>
                  </a:lnTo>
                  <a:lnTo>
                    <a:pt x="259" y="736"/>
                  </a:lnTo>
                  <a:lnTo>
                    <a:pt x="198" y="740"/>
                  </a:lnTo>
                  <a:lnTo>
                    <a:pt x="131" y="727"/>
                  </a:lnTo>
                  <a:lnTo>
                    <a:pt x="167" y="728"/>
                  </a:lnTo>
                  <a:lnTo>
                    <a:pt x="204" y="718"/>
                  </a:lnTo>
                  <a:lnTo>
                    <a:pt x="238" y="700"/>
                  </a:lnTo>
                  <a:lnTo>
                    <a:pt x="272" y="670"/>
                  </a:lnTo>
                  <a:lnTo>
                    <a:pt x="304" y="635"/>
                  </a:lnTo>
                  <a:lnTo>
                    <a:pt x="333" y="594"/>
                  </a:lnTo>
                  <a:lnTo>
                    <a:pt x="358" y="549"/>
                  </a:lnTo>
                  <a:lnTo>
                    <a:pt x="381" y="500"/>
                  </a:lnTo>
                  <a:lnTo>
                    <a:pt x="396" y="449"/>
                  </a:lnTo>
                  <a:lnTo>
                    <a:pt x="408" y="397"/>
                  </a:lnTo>
                  <a:lnTo>
                    <a:pt x="414" y="346"/>
                  </a:lnTo>
                  <a:lnTo>
                    <a:pt x="412" y="296"/>
                  </a:lnTo>
                  <a:lnTo>
                    <a:pt x="402" y="251"/>
                  </a:lnTo>
                  <a:lnTo>
                    <a:pt x="384" y="208"/>
                  </a:lnTo>
                  <a:lnTo>
                    <a:pt x="357" y="172"/>
                  </a:lnTo>
                  <a:lnTo>
                    <a:pt x="320" y="142"/>
                  </a:lnTo>
                  <a:lnTo>
                    <a:pt x="260" y="107"/>
                  </a:lnTo>
                  <a:lnTo>
                    <a:pt x="203" y="82"/>
                  </a:lnTo>
                  <a:lnTo>
                    <a:pt x="154" y="65"/>
                  </a:lnTo>
                  <a:lnTo>
                    <a:pt x="108" y="56"/>
                  </a:lnTo>
                  <a:lnTo>
                    <a:pt x="68" y="55"/>
                  </a:lnTo>
                  <a:lnTo>
                    <a:pt x="32" y="61"/>
                  </a:lnTo>
                  <a:lnTo>
                    <a:pt x="0" y="70"/>
                  </a:lnTo>
                  <a:lnTo>
                    <a:pt x="0" y="13"/>
                  </a:lnTo>
                  <a:close/>
                </a:path>
              </a:pathLst>
            </a:custGeom>
            <a:solidFill>
              <a:schemeClr val="folHlink"/>
            </a:solidFill>
            <a:ln w="9525">
              <a:noFill/>
              <a:round/>
              <a:headEnd/>
              <a:tailEnd/>
            </a:ln>
          </p:spPr>
          <p:txBody>
            <a:bodyPr/>
            <a:lstStyle/>
            <a:p>
              <a:endParaRPr lang="ru-RU"/>
            </a:p>
          </p:txBody>
        </p:sp>
        <p:sp>
          <p:nvSpPr>
            <p:cNvPr id="114726" name="Freeform 38"/>
            <p:cNvSpPr>
              <a:spLocks/>
            </p:cNvSpPr>
            <p:nvPr/>
          </p:nvSpPr>
          <p:spPr bwMode="ltGray">
            <a:xfrm rot="1584153">
              <a:off x="20" y="410"/>
              <a:ext cx="344" cy="245"/>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endParaRPr lang="ru-RU"/>
            </a:p>
          </p:txBody>
        </p:sp>
        <p:sp>
          <p:nvSpPr>
            <p:cNvPr id="114727" name="Freeform 39"/>
            <p:cNvSpPr>
              <a:spLocks/>
            </p:cNvSpPr>
            <p:nvPr/>
          </p:nvSpPr>
          <p:spPr bwMode="ltGray">
            <a:xfrm rot="1584153">
              <a:off x="242" y="756"/>
              <a:ext cx="167" cy="115"/>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endParaRPr lang="ru-RU"/>
            </a:p>
          </p:txBody>
        </p:sp>
        <p:sp>
          <p:nvSpPr>
            <p:cNvPr id="114728" name="Freeform 40"/>
            <p:cNvSpPr>
              <a:spLocks/>
            </p:cNvSpPr>
            <p:nvPr/>
          </p:nvSpPr>
          <p:spPr bwMode="ltGray">
            <a:xfrm rot="1584153">
              <a:off x="574" y="286"/>
              <a:ext cx="147" cy="160"/>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1"/>
            </a:solidFill>
            <a:ln w="9525">
              <a:noFill/>
              <a:round/>
              <a:headEnd/>
              <a:tailEnd/>
            </a:ln>
          </p:spPr>
          <p:txBody>
            <a:bodyPr/>
            <a:lstStyle/>
            <a:p>
              <a:endParaRPr lang="ru-RU"/>
            </a:p>
          </p:txBody>
        </p:sp>
        <p:sp>
          <p:nvSpPr>
            <p:cNvPr id="114729" name="Freeform 41"/>
            <p:cNvSpPr>
              <a:spLocks/>
            </p:cNvSpPr>
            <p:nvPr/>
          </p:nvSpPr>
          <p:spPr bwMode="ltGray">
            <a:xfrm rot="1584153">
              <a:off x="236" y="721"/>
              <a:ext cx="62" cy="97"/>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endParaRPr lang="ru-RU"/>
            </a:p>
          </p:txBody>
        </p:sp>
        <p:sp>
          <p:nvSpPr>
            <p:cNvPr id="114730" name="Freeform 42"/>
            <p:cNvSpPr>
              <a:spLocks/>
            </p:cNvSpPr>
            <p:nvPr/>
          </p:nvSpPr>
          <p:spPr bwMode="ltGray">
            <a:xfrm rot="1584153">
              <a:off x="585" y="466"/>
              <a:ext cx="72" cy="41"/>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1"/>
            </a:solidFill>
            <a:ln w="9525">
              <a:noFill/>
              <a:round/>
              <a:headEnd/>
              <a:tailEnd/>
            </a:ln>
          </p:spPr>
          <p:txBody>
            <a:bodyPr/>
            <a:lstStyle/>
            <a:p>
              <a:endParaRPr lang="ru-RU"/>
            </a:p>
          </p:txBody>
        </p:sp>
        <p:sp>
          <p:nvSpPr>
            <p:cNvPr id="114731" name="Freeform 43"/>
            <p:cNvSpPr>
              <a:spLocks/>
            </p:cNvSpPr>
            <p:nvPr/>
          </p:nvSpPr>
          <p:spPr bwMode="ltGray">
            <a:xfrm>
              <a:off x="0" y="886"/>
              <a:ext cx="360" cy="650"/>
            </a:xfrm>
            <a:custGeom>
              <a:avLst/>
              <a:gdLst/>
              <a:ahLst/>
              <a:cxnLst>
                <a:cxn ang="0">
                  <a:pos x="264" y="0"/>
                </a:cxn>
                <a:cxn ang="0">
                  <a:pos x="269" y="9"/>
                </a:cxn>
                <a:cxn ang="0">
                  <a:pos x="277" y="22"/>
                </a:cxn>
                <a:cxn ang="0">
                  <a:pos x="286" y="39"/>
                </a:cxn>
                <a:cxn ang="0">
                  <a:pos x="297" y="58"/>
                </a:cxn>
                <a:cxn ang="0">
                  <a:pos x="309" y="83"/>
                </a:cxn>
                <a:cxn ang="0">
                  <a:pos x="319" y="108"/>
                </a:cxn>
                <a:cxn ang="0">
                  <a:pos x="329" y="136"/>
                </a:cxn>
                <a:cxn ang="0">
                  <a:pos x="333" y="163"/>
                </a:cxn>
                <a:cxn ang="0">
                  <a:pos x="336" y="193"/>
                </a:cxn>
                <a:cxn ang="0">
                  <a:pos x="332" y="223"/>
                </a:cxn>
                <a:cxn ang="0">
                  <a:pos x="323" y="255"/>
                </a:cxn>
                <a:cxn ang="0">
                  <a:pos x="310" y="285"/>
                </a:cxn>
                <a:cxn ang="0">
                  <a:pos x="287" y="315"/>
                </a:cxn>
                <a:cxn ang="0">
                  <a:pos x="257" y="343"/>
                </a:cxn>
                <a:cxn ang="0">
                  <a:pos x="218" y="370"/>
                </a:cxn>
                <a:cxn ang="0">
                  <a:pos x="167" y="396"/>
                </a:cxn>
                <a:cxn ang="0">
                  <a:pos x="111" y="425"/>
                </a:cxn>
                <a:cxn ang="0">
                  <a:pos x="69" y="457"/>
                </a:cxn>
                <a:cxn ang="0">
                  <a:pos x="35" y="490"/>
                </a:cxn>
                <a:cxn ang="0">
                  <a:pos x="12" y="526"/>
                </a:cxn>
                <a:cxn ang="0">
                  <a:pos x="0" y="553"/>
                </a:cxn>
                <a:cxn ang="0">
                  <a:pos x="0" y="650"/>
                </a:cxn>
                <a:cxn ang="0">
                  <a:pos x="6" y="628"/>
                </a:cxn>
                <a:cxn ang="0">
                  <a:pos x="19" y="594"/>
                </a:cxn>
                <a:cxn ang="0">
                  <a:pos x="43" y="551"/>
                </a:cxn>
                <a:cxn ang="0">
                  <a:pos x="76" y="503"/>
                </a:cxn>
                <a:cxn ang="0">
                  <a:pos x="125" y="454"/>
                </a:cxn>
                <a:cxn ang="0">
                  <a:pos x="190" y="408"/>
                </a:cxn>
                <a:cxn ang="0">
                  <a:pos x="275" y="365"/>
                </a:cxn>
                <a:cxn ang="0">
                  <a:pos x="308" y="342"/>
                </a:cxn>
                <a:cxn ang="0">
                  <a:pos x="335" y="305"/>
                </a:cxn>
                <a:cxn ang="0">
                  <a:pos x="352" y="255"/>
                </a:cxn>
                <a:cxn ang="0">
                  <a:pos x="360" y="201"/>
                </a:cxn>
                <a:cxn ang="0">
                  <a:pos x="356" y="144"/>
                </a:cxn>
                <a:cxn ang="0">
                  <a:pos x="341" y="88"/>
                </a:cxn>
                <a:cxn ang="0">
                  <a:pos x="311" y="39"/>
                </a:cxn>
                <a:cxn ang="0">
                  <a:pos x="264" y="0"/>
                </a:cxn>
              </a:cxnLst>
              <a:rect l="0" t="0" r="r" b="b"/>
              <a:pathLst>
                <a:path w="360" h="650">
                  <a:moveTo>
                    <a:pt x="264" y="0"/>
                  </a:moveTo>
                  <a:lnTo>
                    <a:pt x="269" y="9"/>
                  </a:lnTo>
                  <a:lnTo>
                    <a:pt x="277" y="22"/>
                  </a:lnTo>
                  <a:lnTo>
                    <a:pt x="286" y="39"/>
                  </a:lnTo>
                  <a:lnTo>
                    <a:pt x="297" y="58"/>
                  </a:lnTo>
                  <a:lnTo>
                    <a:pt x="309" y="83"/>
                  </a:lnTo>
                  <a:lnTo>
                    <a:pt x="319" y="108"/>
                  </a:lnTo>
                  <a:lnTo>
                    <a:pt x="329" y="136"/>
                  </a:lnTo>
                  <a:lnTo>
                    <a:pt x="333" y="163"/>
                  </a:lnTo>
                  <a:lnTo>
                    <a:pt x="336" y="193"/>
                  </a:lnTo>
                  <a:lnTo>
                    <a:pt x="332" y="223"/>
                  </a:lnTo>
                  <a:lnTo>
                    <a:pt x="323" y="255"/>
                  </a:lnTo>
                  <a:lnTo>
                    <a:pt x="310" y="285"/>
                  </a:lnTo>
                  <a:lnTo>
                    <a:pt x="287" y="315"/>
                  </a:lnTo>
                  <a:lnTo>
                    <a:pt x="257" y="343"/>
                  </a:lnTo>
                  <a:lnTo>
                    <a:pt x="218" y="370"/>
                  </a:lnTo>
                  <a:lnTo>
                    <a:pt x="167" y="396"/>
                  </a:lnTo>
                  <a:lnTo>
                    <a:pt x="111" y="425"/>
                  </a:lnTo>
                  <a:lnTo>
                    <a:pt x="69" y="457"/>
                  </a:lnTo>
                  <a:lnTo>
                    <a:pt x="35" y="490"/>
                  </a:lnTo>
                  <a:lnTo>
                    <a:pt x="12" y="526"/>
                  </a:lnTo>
                  <a:lnTo>
                    <a:pt x="0" y="553"/>
                  </a:lnTo>
                  <a:lnTo>
                    <a:pt x="0" y="650"/>
                  </a:lnTo>
                  <a:lnTo>
                    <a:pt x="6" y="628"/>
                  </a:lnTo>
                  <a:lnTo>
                    <a:pt x="19" y="594"/>
                  </a:lnTo>
                  <a:lnTo>
                    <a:pt x="43" y="551"/>
                  </a:lnTo>
                  <a:lnTo>
                    <a:pt x="76" y="503"/>
                  </a:lnTo>
                  <a:lnTo>
                    <a:pt x="125" y="454"/>
                  </a:lnTo>
                  <a:lnTo>
                    <a:pt x="190" y="408"/>
                  </a:lnTo>
                  <a:lnTo>
                    <a:pt x="275" y="365"/>
                  </a:lnTo>
                  <a:lnTo>
                    <a:pt x="308" y="342"/>
                  </a:lnTo>
                  <a:lnTo>
                    <a:pt x="335" y="305"/>
                  </a:lnTo>
                  <a:lnTo>
                    <a:pt x="352" y="255"/>
                  </a:lnTo>
                  <a:lnTo>
                    <a:pt x="360" y="201"/>
                  </a:lnTo>
                  <a:lnTo>
                    <a:pt x="356" y="144"/>
                  </a:lnTo>
                  <a:lnTo>
                    <a:pt x="341" y="88"/>
                  </a:lnTo>
                  <a:lnTo>
                    <a:pt x="311" y="39"/>
                  </a:lnTo>
                  <a:lnTo>
                    <a:pt x="264" y="0"/>
                  </a:lnTo>
                  <a:close/>
                </a:path>
              </a:pathLst>
            </a:custGeom>
            <a:solidFill>
              <a:schemeClr val="accent1"/>
            </a:solidFill>
            <a:ln w="9525">
              <a:noFill/>
              <a:round/>
              <a:headEnd/>
              <a:tailEnd/>
            </a:ln>
          </p:spPr>
          <p:txBody>
            <a:bodyPr/>
            <a:lstStyle/>
            <a:p>
              <a:endParaRPr lang="ru-RU"/>
            </a:p>
          </p:txBody>
        </p:sp>
        <p:sp>
          <p:nvSpPr>
            <p:cNvPr id="114732" name="Freeform 44"/>
            <p:cNvSpPr>
              <a:spLocks/>
            </p:cNvSpPr>
            <p:nvPr/>
          </p:nvSpPr>
          <p:spPr bwMode="ltGray">
            <a:xfrm rot="1584153">
              <a:off x="56" y="84"/>
              <a:ext cx="804" cy="686"/>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1"/>
            </a:solidFill>
            <a:ln w="9525">
              <a:noFill/>
              <a:round/>
              <a:headEnd/>
              <a:tailEnd/>
            </a:ln>
          </p:spPr>
          <p:txBody>
            <a:bodyPr/>
            <a:lstStyle/>
            <a:p>
              <a:endParaRPr lang="ru-RU"/>
            </a:p>
          </p:txBody>
        </p:sp>
      </p:grpSp>
      <p:sp>
        <p:nvSpPr>
          <p:cNvPr id="114733" name="Rectangle 45"/>
          <p:cNvSpPr>
            <a:spLocks noGrp="1" noChangeArrowheads="1"/>
          </p:cNvSpPr>
          <p:nvPr>
            <p:ph type="title"/>
          </p:nvPr>
        </p:nvSpPr>
        <p:spPr bwMode="auto">
          <a:xfrm>
            <a:off x="442913" y="103188"/>
            <a:ext cx="8243887" cy="13144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ru-RU"/>
              <a:t>Образец заголовка</a:t>
            </a:r>
          </a:p>
        </p:txBody>
      </p:sp>
      <p:sp>
        <p:nvSpPr>
          <p:cNvPr id="114734" name="Rectangle 46"/>
          <p:cNvSpPr>
            <a:spLocks noGrp="1" noChangeArrowheads="1"/>
          </p:cNvSpPr>
          <p:nvPr>
            <p:ph type="body" idx="1"/>
          </p:nvPr>
        </p:nvSpPr>
        <p:spPr bwMode="auto">
          <a:xfrm>
            <a:off x="457200" y="1600200"/>
            <a:ext cx="8229600" cy="44561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14735" name="Rectangle 47"/>
          <p:cNvSpPr>
            <a:spLocks noGrp="1" noChangeArrowheads="1"/>
          </p:cNvSpPr>
          <p:nvPr>
            <p:ph type="dt" sz="half" idx="2"/>
          </p:nvPr>
        </p:nvSpPr>
        <p:spPr bwMode="auto">
          <a:xfrm>
            <a:off x="457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mn-lt"/>
              </a:defRPr>
            </a:lvl1pPr>
          </a:lstStyle>
          <a:p>
            <a:endParaRPr lang="ru-RU"/>
          </a:p>
        </p:txBody>
      </p:sp>
      <p:sp>
        <p:nvSpPr>
          <p:cNvPr id="114736" name="Rectangle 4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ru-RU"/>
          </a:p>
        </p:txBody>
      </p:sp>
      <p:sp>
        <p:nvSpPr>
          <p:cNvPr id="114737" name="Rectangle 49"/>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atin typeface="+mn-lt"/>
              </a:defRPr>
            </a:lvl1pPr>
          </a:lstStyle>
          <a:p>
            <a:fld id="{FECB0C15-95E8-4859-A37B-A9E7FAACEE13}"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89"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txStyles>
    <p:titleStyle>
      <a:lvl1pPr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defRPr>
      </a:lvl2pPr>
      <a:lvl3pPr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defRPr>
      </a:lvl3pPr>
      <a:lvl4pPr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defRPr>
      </a:lvl4pPr>
      <a:lvl5pPr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defRPr>
      </a:lvl5pPr>
      <a:lvl6pPr marL="4572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defRPr>
      </a:lvl6pPr>
      <a:lvl7pPr marL="9144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defRPr>
      </a:lvl7pPr>
      <a:lvl8pPr marL="13716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defRPr>
      </a:lvl8pPr>
      <a:lvl9pPr marL="18288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bwMode="auto">
          <a:xfrm>
            <a:off x="1279525" y="685800"/>
            <a:ext cx="7086600" cy="7318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a:t>Нажмите кнопку, чтобы изменить стиль основного заголовка</a:t>
            </a:r>
          </a:p>
        </p:txBody>
      </p:sp>
      <p:sp>
        <p:nvSpPr>
          <p:cNvPr id="181251" name="Rectangle 3"/>
          <p:cNvSpPr>
            <a:spLocks noGrp="1" noChangeArrowheads="1"/>
          </p:cNvSpPr>
          <p:nvPr>
            <p:ph type="body" idx="1"/>
          </p:nvPr>
        </p:nvSpPr>
        <p:spPr bwMode="auto">
          <a:xfrm>
            <a:off x="1279525" y="1600200"/>
            <a:ext cx="5257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Нажмите кнопку, чтобы изменить стили основного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81252" name="Rectangle 4"/>
          <p:cNvSpPr>
            <a:spLocks noGrp="1" noChangeArrowheads="1"/>
          </p:cNvSpPr>
          <p:nvPr>
            <p:ph type="dt" sz="half" idx="2"/>
          </p:nvPr>
        </p:nvSpPr>
        <p:spPr bwMode="auto">
          <a:xfrm>
            <a:off x="457200" y="6429375"/>
            <a:ext cx="2133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mn-lt"/>
              </a:defRPr>
            </a:lvl1pPr>
          </a:lstStyle>
          <a:p>
            <a:endParaRPr lang="ru-RU"/>
          </a:p>
        </p:txBody>
      </p:sp>
      <p:sp>
        <p:nvSpPr>
          <p:cNvPr id="181253" name="Rectangle 5"/>
          <p:cNvSpPr>
            <a:spLocks noGrp="1" noChangeArrowheads="1"/>
          </p:cNvSpPr>
          <p:nvPr>
            <p:ph type="ftr" sz="quarter" idx="3"/>
          </p:nvPr>
        </p:nvSpPr>
        <p:spPr bwMode="auto">
          <a:xfrm>
            <a:off x="3124200" y="6429375"/>
            <a:ext cx="2895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latin typeface="+mn-lt"/>
              </a:defRPr>
            </a:lvl1pPr>
          </a:lstStyle>
          <a:p>
            <a:endParaRPr lang="ru-RU"/>
          </a:p>
        </p:txBody>
      </p:sp>
      <p:sp>
        <p:nvSpPr>
          <p:cNvPr id="181254" name="Rectangle 6"/>
          <p:cNvSpPr>
            <a:spLocks noGrp="1" noChangeArrowheads="1"/>
          </p:cNvSpPr>
          <p:nvPr>
            <p:ph type="sldNum" sz="quarter" idx="4"/>
          </p:nvPr>
        </p:nvSpPr>
        <p:spPr bwMode="auto">
          <a:xfrm>
            <a:off x="6553200" y="6429375"/>
            <a:ext cx="21336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mn-lt"/>
              </a:defRPr>
            </a:lvl1pPr>
          </a:lstStyle>
          <a:p>
            <a:fld id="{260D1E23-ACB6-4171-B44B-3DA629CDDB01}" type="slidenum">
              <a:rPr lang="ru-RU"/>
              <a:pPr/>
              <a:t>‹#›</a:t>
            </a:fld>
            <a:endParaRPr lang="ru-RU"/>
          </a:p>
        </p:txBody>
      </p:sp>
    </p:spTree>
  </p:cSld>
  <p:clrMap bg1="dk2" tx1="lt1" bg2="dk1" tx2="lt2" accent1="accent1" accent2="accent2" accent3="accent3" accent4="accent4" accent5="accent5" accent6="accent6" hlink="hlink" folHlink="folHlink"/>
  <p:sldLayoutIdLst>
    <p:sldLayoutId id="2147483700"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Lst>
  <p:txStyles>
    <p:title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Century Gothic" pitchFamily="34" charset="0"/>
        </a:defRPr>
      </a:lvl2pPr>
      <a:lvl3pPr algn="l" rtl="0" fontAlgn="base">
        <a:spcBef>
          <a:spcPct val="0"/>
        </a:spcBef>
        <a:spcAft>
          <a:spcPct val="0"/>
        </a:spcAft>
        <a:defRPr sz="3600">
          <a:solidFill>
            <a:schemeClr val="tx2"/>
          </a:solidFill>
          <a:latin typeface="Century Gothic" pitchFamily="34" charset="0"/>
        </a:defRPr>
      </a:lvl3pPr>
      <a:lvl4pPr algn="l" rtl="0" fontAlgn="base">
        <a:spcBef>
          <a:spcPct val="0"/>
        </a:spcBef>
        <a:spcAft>
          <a:spcPct val="0"/>
        </a:spcAft>
        <a:defRPr sz="3600">
          <a:solidFill>
            <a:schemeClr val="tx2"/>
          </a:solidFill>
          <a:latin typeface="Century Gothic" pitchFamily="34" charset="0"/>
        </a:defRPr>
      </a:lvl4pPr>
      <a:lvl5pPr algn="l" rtl="0" fontAlgn="base">
        <a:spcBef>
          <a:spcPct val="0"/>
        </a:spcBef>
        <a:spcAft>
          <a:spcPct val="0"/>
        </a:spcAft>
        <a:defRPr sz="3600">
          <a:solidFill>
            <a:schemeClr val="tx2"/>
          </a:solidFill>
          <a:latin typeface="Century Gothic" pitchFamily="34" charset="0"/>
        </a:defRPr>
      </a:lvl5pPr>
      <a:lvl6pPr marL="457200" algn="l" rtl="0" fontAlgn="base">
        <a:spcBef>
          <a:spcPct val="0"/>
        </a:spcBef>
        <a:spcAft>
          <a:spcPct val="0"/>
        </a:spcAft>
        <a:defRPr sz="3600">
          <a:solidFill>
            <a:schemeClr val="tx2"/>
          </a:solidFill>
          <a:latin typeface="Century Gothic" pitchFamily="34" charset="0"/>
        </a:defRPr>
      </a:lvl6pPr>
      <a:lvl7pPr marL="914400" algn="l" rtl="0" fontAlgn="base">
        <a:spcBef>
          <a:spcPct val="0"/>
        </a:spcBef>
        <a:spcAft>
          <a:spcPct val="0"/>
        </a:spcAft>
        <a:defRPr sz="3600">
          <a:solidFill>
            <a:schemeClr val="tx2"/>
          </a:solidFill>
          <a:latin typeface="Century Gothic" pitchFamily="34" charset="0"/>
        </a:defRPr>
      </a:lvl7pPr>
      <a:lvl8pPr marL="1371600" algn="l" rtl="0" fontAlgn="base">
        <a:spcBef>
          <a:spcPct val="0"/>
        </a:spcBef>
        <a:spcAft>
          <a:spcPct val="0"/>
        </a:spcAft>
        <a:defRPr sz="3600">
          <a:solidFill>
            <a:schemeClr val="tx2"/>
          </a:solidFill>
          <a:latin typeface="Century Gothic" pitchFamily="34" charset="0"/>
        </a:defRPr>
      </a:lvl8pPr>
      <a:lvl9pPr marL="1828800" algn="l" rtl="0" fontAlgn="base">
        <a:spcBef>
          <a:spcPct val="0"/>
        </a:spcBef>
        <a:spcAft>
          <a:spcPct val="0"/>
        </a:spcAft>
        <a:defRPr sz="3600">
          <a:solidFill>
            <a:schemeClr val="tx2"/>
          </a:solidFill>
          <a:latin typeface="Century Gothic" pitchFamily="34" charset="0"/>
        </a:defRPr>
      </a:lvl9pPr>
    </p:titleStyle>
    <p:body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35938" name="Group 2"/>
          <p:cNvGrpSpPr>
            <a:grpSpLocks/>
          </p:cNvGrpSpPr>
          <p:nvPr/>
        </p:nvGrpSpPr>
        <p:grpSpPr bwMode="auto">
          <a:xfrm>
            <a:off x="0" y="0"/>
            <a:ext cx="7620000" cy="6858000"/>
            <a:chOff x="0" y="0"/>
            <a:chExt cx="4800" cy="4320"/>
          </a:xfrm>
        </p:grpSpPr>
        <p:grpSp>
          <p:nvGrpSpPr>
            <p:cNvPr id="935939" name="Group 3"/>
            <p:cNvGrpSpPr>
              <a:grpSpLocks/>
            </p:cNvGrpSpPr>
            <p:nvPr userDrawn="1"/>
          </p:nvGrpSpPr>
          <p:grpSpPr bwMode="auto">
            <a:xfrm>
              <a:off x="0" y="0"/>
              <a:ext cx="2016" cy="4320"/>
              <a:chOff x="0" y="0"/>
              <a:chExt cx="2016" cy="4320"/>
            </a:xfrm>
          </p:grpSpPr>
          <p:sp>
            <p:nvSpPr>
              <p:cNvPr id="935940" name="Rectangle 4"/>
              <p:cNvSpPr>
                <a:spLocks noChangeArrowheads="1"/>
              </p:cNvSpPr>
              <p:nvPr userDrawn="1"/>
            </p:nvSpPr>
            <p:spPr bwMode="auto">
              <a:xfrm>
                <a:off x="0" y="0"/>
                <a:ext cx="480" cy="4320"/>
              </a:xfrm>
              <a:prstGeom prst="rect">
                <a:avLst/>
              </a:prstGeom>
              <a:solidFill>
                <a:schemeClr val="accent2"/>
              </a:solidFill>
              <a:ln w="9525">
                <a:noFill/>
                <a:miter lim="800000"/>
                <a:headEnd/>
                <a:tailEnd/>
              </a:ln>
              <a:effectLst/>
            </p:spPr>
            <p:txBody>
              <a:bodyPr wrap="none" anchor="ctr"/>
              <a:lstStyle/>
              <a:p>
                <a:endParaRPr lang="ru-RU"/>
              </a:p>
            </p:txBody>
          </p:sp>
          <p:sp>
            <p:nvSpPr>
              <p:cNvPr id="935941" name="Freeform 5"/>
              <p:cNvSpPr>
                <a:spLocks/>
              </p:cNvSpPr>
              <p:nvPr userDrawn="1"/>
            </p:nvSpPr>
            <p:spPr bwMode="auto">
              <a:xfrm>
                <a:off x="288" y="0"/>
                <a:ext cx="1728" cy="735"/>
              </a:xfrm>
              <a:custGeom>
                <a:avLst/>
                <a:gdLst/>
                <a:ahLst/>
                <a:cxnLst>
                  <a:cxn ang="0">
                    <a:pos x="1728" y="0"/>
                  </a:cxn>
                  <a:cxn ang="0">
                    <a:pos x="1728" y="480"/>
                  </a:cxn>
                  <a:cxn ang="0">
                    <a:pos x="380" y="482"/>
                  </a:cxn>
                  <a:cxn ang="0">
                    <a:pos x="354" y="480"/>
                  </a:cxn>
                  <a:cxn ang="0">
                    <a:pos x="308" y="489"/>
                  </a:cxn>
                  <a:cxn ang="0">
                    <a:pos x="246" y="531"/>
                  </a:cxn>
                  <a:cxn ang="0">
                    <a:pos x="206" y="597"/>
                  </a:cxn>
                  <a:cxn ang="0">
                    <a:pos x="192" y="666"/>
                  </a:cxn>
                  <a:cxn ang="0">
                    <a:pos x="192" y="735"/>
                  </a:cxn>
                  <a:cxn ang="0">
                    <a:pos x="0" y="735"/>
                  </a:cxn>
                  <a:cxn ang="0">
                    <a:pos x="0" y="480"/>
                  </a:cxn>
                  <a:cxn ang="0">
                    <a:pos x="0" y="0"/>
                  </a:cxn>
                  <a:cxn ang="0">
                    <a:pos x="1728" y="0"/>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w="9525" cap="flat" cmpd="sng">
                <a:noFill/>
                <a:prstDash val="solid"/>
                <a:miter lim="800000"/>
                <a:headEnd type="none" w="med" len="med"/>
                <a:tailEnd type="none" w="med" len="med"/>
              </a:ln>
              <a:effectLst/>
            </p:spPr>
            <p:txBody>
              <a:bodyPr wrap="none"/>
              <a:lstStyle/>
              <a:p>
                <a:endParaRPr lang="ru-RU"/>
              </a:p>
            </p:txBody>
          </p:sp>
        </p:grpSp>
        <p:grpSp>
          <p:nvGrpSpPr>
            <p:cNvPr id="935942" name="Group 6"/>
            <p:cNvGrpSpPr>
              <a:grpSpLocks/>
            </p:cNvGrpSpPr>
            <p:nvPr/>
          </p:nvGrpSpPr>
          <p:grpSpPr bwMode="auto">
            <a:xfrm>
              <a:off x="144" y="1248"/>
              <a:ext cx="4656" cy="201"/>
              <a:chOff x="144" y="1248"/>
              <a:chExt cx="4656" cy="201"/>
            </a:xfrm>
          </p:grpSpPr>
          <p:sp>
            <p:nvSpPr>
              <p:cNvPr id="935943" name="AutoShape 7"/>
              <p:cNvSpPr>
                <a:spLocks noChangeArrowheads="1"/>
              </p:cNvSpPr>
              <p:nvPr/>
            </p:nvSpPr>
            <p:spPr bwMode="auto">
              <a:xfrm>
                <a:off x="384" y="1248"/>
                <a:ext cx="4416" cy="200"/>
              </a:xfrm>
              <a:prstGeom prst="roundRect">
                <a:avLst>
                  <a:gd name="adj" fmla="val 0"/>
                </a:avLst>
              </a:prstGeom>
              <a:solidFill>
                <a:schemeClr val="hlink"/>
              </a:solidFill>
              <a:ln w="9525">
                <a:noFill/>
                <a:round/>
                <a:headEnd/>
                <a:tailEnd/>
              </a:ln>
              <a:effectLst/>
            </p:spPr>
            <p:txBody>
              <a:bodyPr wrap="none" anchor="ctr"/>
              <a:lstStyle/>
              <a:p>
                <a:endParaRPr lang="ru-RU"/>
              </a:p>
            </p:txBody>
          </p:sp>
          <p:sp>
            <p:nvSpPr>
              <p:cNvPr id="935944" name="AutoShape 8"/>
              <p:cNvSpPr>
                <a:spLocks noChangeArrowheads="1"/>
              </p:cNvSpPr>
              <p:nvPr/>
            </p:nvSpPr>
            <p:spPr bwMode="auto">
              <a:xfrm flipH="1">
                <a:off x="144" y="1248"/>
                <a:ext cx="248" cy="201"/>
              </a:xfrm>
              <a:prstGeom prst="flowChartDelay">
                <a:avLst/>
              </a:prstGeom>
              <a:solidFill>
                <a:schemeClr val="hlink"/>
              </a:solidFill>
              <a:ln w="9525">
                <a:noFill/>
                <a:miter lim="800000"/>
                <a:headEnd/>
                <a:tailEnd/>
              </a:ln>
              <a:effectLst/>
            </p:spPr>
            <p:txBody>
              <a:bodyPr wrap="none" anchor="ctr"/>
              <a:lstStyle/>
              <a:p>
                <a:endParaRPr lang="ru-RU"/>
              </a:p>
            </p:txBody>
          </p:sp>
        </p:grpSp>
      </p:grpSp>
      <p:sp>
        <p:nvSpPr>
          <p:cNvPr id="935945" name="AutoShape 9"/>
          <p:cNvSpPr>
            <a:spLocks noGrp="1" noChangeArrowheads="1"/>
          </p:cNvSpPr>
          <p:nvPr>
            <p:ph type="title"/>
          </p:nvPr>
        </p:nvSpPr>
        <p:spPr bwMode="auto">
          <a:xfrm>
            <a:off x="762000" y="762000"/>
            <a:ext cx="7924800" cy="1143000"/>
          </a:xfrm>
          <a:prstGeom prst="roundRect">
            <a:avLst>
              <a:gd name="adj" fmla="val 21667"/>
            </a:avLst>
          </a:prstGeom>
          <a:noFill/>
          <a:ln w="9525">
            <a:noFill/>
            <a:round/>
            <a:headEnd/>
            <a:tailEnd/>
          </a:ln>
          <a:effectLst/>
        </p:spPr>
        <p:txBody>
          <a:bodyPr vert="horz" wrap="square" lIns="91440" tIns="45720" rIns="91440" bIns="45720" numCol="1" anchor="b" anchorCtr="0" compatLnSpc="1">
            <a:prstTxWarp prst="textNoShape">
              <a:avLst/>
            </a:prstTxWarp>
          </a:bodyPr>
          <a:lstStyle/>
          <a:p>
            <a:pPr lvl="0"/>
            <a:r>
              <a:rPr lang="ru-RU"/>
              <a:t>Образец заголовка</a:t>
            </a:r>
          </a:p>
        </p:txBody>
      </p:sp>
      <p:sp>
        <p:nvSpPr>
          <p:cNvPr id="935946" name="Rectangle 10"/>
          <p:cNvSpPr>
            <a:spLocks noGrp="1" noChangeArrowheads="1"/>
          </p:cNvSpPr>
          <p:nvPr>
            <p:ph type="body" idx="1"/>
          </p:nvPr>
        </p:nvSpPr>
        <p:spPr bwMode="auto">
          <a:xfrm>
            <a:off x="838200" y="2362200"/>
            <a:ext cx="7693025" cy="3724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935947" name="Rectangle 11"/>
          <p:cNvSpPr>
            <a:spLocks noGrp="1" noChangeArrowheads="1"/>
          </p:cNvSpPr>
          <p:nvPr>
            <p:ph type="dt" sz="half" idx="2"/>
          </p:nvPr>
        </p:nvSpPr>
        <p:spPr bwMode="auto">
          <a:xfrm>
            <a:off x="2438400" y="6248400"/>
            <a:ext cx="2130425"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endParaRPr lang="ru-RU"/>
          </a:p>
        </p:txBody>
      </p:sp>
      <p:sp>
        <p:nvSpPr>
          <p:cNvPr id="935948" name="Rectangle 12"/>
          <p:cNvSpPr>
            <a:spLocks noGrp="1" noChangeArrowheads="1"/>
          </p:cNvSpPr>
          <p:nvPr>
            <p:ph type="ftr" sz="quarter" idx="3"/>
          </p:nvPr>
        </p:nvSpPr>
        <p:spPr bwMode="auto">
          <a:xfrm>
            <a:off x="5791200" y="6248400"/>
            <a:ext cx="2897188"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endParaRPr lang="ru-RU"/>
          </a:p>
        </p:txBody>
      </p:sp>
      <p:sp>
        <p:nvSpPr>
          <p:cNvPr id="935949" name="Rectangle 13"/>
          <p:cNvSpPr>
            <a:spLocks noGrp="1" noChangeArrowheads="1"/>
          </p:cNvSpPr>
          <p:nvPr>
            <p:ph type="sldNum" sz="quarter" idx="4"/>
          </p:nvPr>
        </p:nvSpPr>
        <p:spPr bwMode="auto">
          <a:xfrm>
            <a:off x="84138" y="6242050"/>
            <a:ext cx="587375" cy="4889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a:defRPr sz="2600" b="1">
                <a:solidFill>
                  <a:schemeClr val="bg1"/>
                </a:solidFill>
              </a:defRPr>
            </a:lvl1pPr>
          </a:lstStyle>
          <a:p>
            <a:fld id="{F4CD9846-1398-430B-A8A6-2B0D408DF67A}"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744"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Lst>
  <p:txStyles>
    <p:titleStyle>
      <a:lvl1pPr algn="l" rtl="0" fontAlgn="base">
        <a:lnSpc>
          <a:spcPct val="90000"/>
        </a:lnSpc>
        <a:spcBef>
          <a:spcPct val="0"/>
        </a:spcBef>
        <a:spcAft>
          <a:spcPct val="0"/>
        </a:spcAft>
        <a:defRPr sz="3600" b="1">
          <a:solidFill>
            <a:schemeClr val="tx2"/>
          </a:solidFill>
          <a:latin typeface="+mj-lt"/>
          <a:ea typeface="+mj-ea"/>
          <a:cs typeface="+mj-cs"/>
        </a:defRPr>
      </a:lvl1pPr>
      <a:lvl2pPr algn="l" rtl="0" fontAlgn="base">
        <a:lnSpc>
          <a:spcPct val="90000"/>
        </a:lnSpc>
        <a:spcBef>
          <a:spcPct val="0"/>
        </a:spcBef>
        <a:spcAft>
          <a:spcPct val="0"/>
        </a:spcAft>
        <a:defRPr sz="3600" b="1">
          <a:solidFill>
            <a:schemeClr val="tx2"/>
          </a:solidFill>
          <a:latin typeface="Arial" pitchFamily="34" charset="0"/>
        </a:defRPr>
      </a:lvl2pPr>
      <a:lvl3pPr algn="l" rtl="0" fontAlgn="base">
        <a:lnSpc>
          <a:spcPct val="90000"/>
        </a:lnSpc>
        <a:spcBef>
          <a:spcPct val="0"/>
        </a:spcBef>
        <a:spcAft>
          <a:spcPct val="0"/>
        </a:spcAft>
        <a:defRPr sz="3600" b="1">
          <a:solidFill>
            <a:schemeClr val="tx2"/>
          </a:solidFill>
          <a:latin typeface="Arial" pitchFamily="34" charset="0"/>
        </a:defRPr>
      </a:lvl3pPr>
      <a:lvl4pPr algn="l" rtl="0" fontAlgn="base">
        <a:lnSpc>
          <a:spcPct val="90000"/>
        </a:lnSpc>
        <a:spcBef>
          <a:spcPct val="0"/>
        </a:spcBef>
        <a:spcAft>
          <a:spcPct val="0"/>
        </a:spcAft>
        <a:defRPr sz="3600" b="1">
          <a:solidFill>
            <a:schemeClr val="tx2"/>
          </a:solidFill>
          <a:latin typeface="Arial" pitchFamily="34" charset="0"/>
        </a:defRPr>
      </a:lvl4pPr>
      <a:lvl5pPr algn="l" rtl="0" fontAlgn="base">
        <a:lnSpc>
          <a:spcPct val="90000"/>
        </a:lnSpc>
        <a:spcBef>
          <a:spcPct val="0"/>
        </a:spcBef>
        <a:spcAft>
          <a:spcPct val="0"/>
        </a:spcAft>
        <a:defRPr sz="3600" b="1">
          <a:solidFill>
            <a:schemeClr val="tx2"/>
          </a:solidFill>
          <a:latin typeface="Arial" pitchFamily="34" charset="0"/>
        </a:defRPr>
      </a:lvl5pPr>
      <a:lvl6pPr marL="457200" algn="l" rtl="0" fontAlgn="base">
        <a:lnSpc>
          <a:spcPct val="90000"/>
        </a:lnSpc>
        <a:spcBef>
          <a:spcPct val="0"/>
        </a:spcBef>
        <a:spcAft>
          <a:spcPct val="0"/>
        </a:spcAft>
        <a:defRPr sz="3600" b="1">
          <a:solidFill>
            <a:schemeClr val="tx2"/>
          </a:solidFill>
          <a:latin typeface="Arial" pitchFamily="34" charset="0"/>
        </a:defRPr>
      </a:lvl6pPr>
      <a:lvl7pPr marL="914400" algn="l" rtl="0" fontAlgn="base">
        <a:lnSpc>
          <a:spcPct val="90000"/>
        </a:lnSpc>
        <a:spcBef>
          <a:spcPct val="0"/>
        </a:spcBef>
        <a:spcAft>
          <a:spcPct val="0"/>
        </a:spcAft>
        <a:defRPr sz="3600" b="1">
          <a:solidFill>
            <a:schemeClr val="tx2"/>
          </a:solidFill>
          <a:latin typeface="Arial" pitchFamily="34" charset="0"/>
        </a:defRPr>
      </a:lvl7pPr>
      <a:lvl8pPr marL="1371600" algn="l" rtl="0" fontAlgn="base">
        <a:lnSpc>
          <a:spcPct val="90000"/>
        </a:lnSpc>
        <a:spcBef>
          <a:spcPct val="0"/>
        </a:spcBef>
        <a:spcAft>
          <a:spcPct val="0"/>
        </a:spcAft>
        <a:defRPr sz="3600" b="1">
          <a:solidFill>
            <a:schemeClr val="tx2"/>
          </a:solidFill>
          <a:latin typeface="Arial" pitchFamily="34" charset="0"/>
        </a:defRPr>
      </a:lvl8pPr>
      <a:lvl9pPr marL="1828800" algn="l" rtl="0" fontAlgn="base">
        <a:lnSpc>
          <a:spcPct val="90000"/>
        </a:lnSpc>
        <a:spcBef>
          <a:spcPct val="0"/>
        </a:spcBef>
        <a:spcAft>
          <a:spcPct val="0"/>
        </a:spcAft>
        <a:defRPr sz="3600" b="1">
          <a:solidFill>
            <a:schemeClr val="tx2"/>
          </a:solidFill>
          <a:latin typeface="Arial" pitchFamily="34" charset="0"/>
        </a:defRPr>
      </a:lvl9pPr>
    </p:titleStyle>
    <p:bodyStyle>
      <a:lvl1pPr marL="342900" indent="-342900" algn="l" rtl="0" fontAlgn="base">
        <a:spcBef>
          <a:spcPct val="20000"/>
        </a:spcBef>
        <a:spcAft>
          <a:spcPct val="0"/>
        </a:spcAft>
        <a:buClr>
          <a:schemeClr val="tx1"/>
        </a:buClr>
        <a:buSzPct val="75000"/>
        <a:buFont typeface="Wingdings" pitchFamily="2" charset="2"/>
        <a:buChar char="l"/>
        <a:defRPr sz="2800">
          <a:solidFill>
            <a:schemeClr val="tx1"/>
          </a:solidFill>
          <a:latin typeface="+mn-lt"/>
          <a:ea typeface="+mn-ea"/>
          <a:cs typeface="+mn-cs"/>
        </a:defRPr>
      </a:lvl1pPr>
      <a:lvl2pPr marL="742950" indent="-285750" algn="l" rtl="0" fontAlgn="base">
        <a:spcBef>
          <a:spcPct val="20000"/>
        </a:spcBef>
        <a:spcAft>
          <a:spcPct val="0"/>
        </a:spcAft>
        <a:buClr>
          <a:schemeClr val="tx1"/>
        </a:buClr>
        <a:buSzPct val="75000"/>
        <a:buChar char="–"/>
        <a:defRPr sz="2400">
          <a:solidFill>
            <a:schemeClr val="tx1"/>
          </a:solidFill>
          <a:latin typeface="+mn-lt"/>
        </a:defRPr>
      </a:lvl2pPr>
      <a:lvl3pPr marL="1143000" indent="-228600" algn="l" rtl="0" fontAlgn="base">
        <a:spcBef>
          <a:spcPct val="20000"/>
        </a:spcBef>
        <a:spcAft>
          <a:spcPct val="0"/>
        </a:spcAft>
        <a:buClr>
          <a:schemeClr val="tx1"/>
        </a:buClr>
        <a:buSzPct val="75000"/>
        <a:buFont typeface="Wingdings" pitchFamily="2" charset="2"/>
        <a:buChar char="l"/>
        <a:defRPr sz="2000">
          <a:solidFill>
            <a:schemeClr val="tx1"/>
          </a:solidFill>
          <a:latin typeface="+mn-lt"/>
        </a:defRPr>
      </a:lvl3pPr>
      <a:lvl4pPr marL="1600200" indent="-228600" algn="l" rtl="0" fontAlgn="base">
        <a:spcBef>
          <a:spcPct val="20000"/>
        </a:spcBef>
        <a:spcAft>
          <a:spcPct val="0"/>
        </a:spcAft>
        <a:buClr>
          <a:schemeClr val="tx1"/>
        </a:buClr>
        <a:buSzPct val="80000"/>
        <a:buChar char="–"/>
        <a:defRPr>
          <a:solidFill>
            <a:schemeClr val="tx1"/>
          </a:solidFill>
          <a:latin typeface="+mn-lt"/>
        </a:defRPr>
      </a:lvl4pPr>
      <a:lvl5pPr marL="20574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7922" name="Rectangle 2"/>
          <p:cNvSpPr>
            <a:spLocks noGrp="1" noChangeArrowheads="1"/>
          </p:cNvSpPr>
          <p:nvPr>
            <p:ph type="title"/>
          </p:nvPr>
        </p:nvSpPr>
        <p:spPr bwMode="auto">
          <a:xfrm>
            <a:off x="1524000" y="190500"/>
            <a:ext cx="7010400" cy="15271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977923" name="Rectangle 3"/>
          <p:cNvSpPr>
            <a:spLocks noGrp="1" noChangeArrowheads="1"/>
          </p:cNvSpPr>
          <p:nvPr>
            <p:ph type="body" idx="1"/>
          </p:nvPr>
        </p:nvSpPr>
        <p:spPr bwMode="auto">
          <a:xfrm>
            <a:off x="1524000" y="1905000"/>
            <a:ext cx="7010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977924" name="Rectangle 4"/>
          <p:cNvSpPr>
            <a:spLocks noGrp="1" noChangeArrowheads="1"/>
          </p:cNvSpPr>
          <p:nvPr>
            <p:ph type="dt" sz="half" idx="2"/>
          </p:nvPr>
        </p:nvSpPr>
        <p:spPr bwMode="auto">
          <a:xfrm>
            <a:off x="66294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endParaRPr lang="ru-RU"/>
          </a:p>
        </p:txBody>
      </p:sp>
      <p:sp>
        <p:nvSpPr>
          <p:cNvPr id="977925" name="Rectangle 5"/>
          <p:cNvSpPr>
            <a:spLocks noGrp="1" noChangeArrowheads="1"/>
          </p:cNvSpPr>
          <p:nvPr>
            <p:ph type="ftr" sz="quarter" idx="3"/>
          </p:nvPr>
        </p:nvSpPr>
        <p:spPr bwMode="auto">
          <a:xfrm>
            <a:off x="32766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endParaRPr lang="ru-RU"/>
          </a:p>
        </p:txBody>
      </p:sp>
      <p:sp>
        <p:nvSpPr>
          <p:cNvPr id="977926" name="Rectangle 6"/>
          <p:cNvSpPr>
            <a:spLocks noGrp="1" noChangeArrowheads="1"/>
          </p:cNvSpPr>
          <p:nvPr>
            <p:ph type="sldNum" sz="quarter" idx="4"/>
          </p:nvPr>
        </p:nvSpPr>
        <p:spPr bwMode="auto">
          <a:xfrm>
            <a:off x="1524000" y="6248400"/>
            <a:ext cx="1295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741F9FC1-3842-4B8A-9F8E-D2A7435662F9}" type="slidenum">
              <a:rPr lang="ru-RU"/>
              <a:pPr/>
              <a:t>‹#›</a:t>
            </a:fld>
            <a:endParaRPr lang="ru-RU"/>
          </a:p>
        </p:txBody>
      </p:sp>
      <p:sp>
        <p:nvSpPr>
          <p:cNvPr id="977927" name="Line 7"/>
          <p:cNvSpPr>
            <a:spLocks noChangeShapeType="1"/>
          </p:cNvSpPr>
          <p:nvPr/>
        </p:nvSpPr>
        <p:spPr bwMode="auto">
          <a:xfrm flipV="1">
            <a:off x="1371600" y="304800"/>
            <a:ext cx="0" cy="1295400"/>
          </a:xfrm>
          <a:prstGeom prst="line">
            <a:avLst/>
          </a:prstGeom>
          <a:noFill/>
          <a:ln w="38100">
            <a:solidFill>
              <a:schemeClr val="tx2"/>
            </a:solidFill>
            <a:round/>
            <a:headEnd/>
            <a:tailEnd/>
          </a:ln>
          <a:effectLst/>
        </p:spPr>
        <p:txBody>
          <a:bodyPr/>
          <a:lstStyle/>
          <a:p>
            <a:endParaRPr lang="ru-RU"/>
          </a:p>
        </p:txBody>
      </p:sp>
      <p:sp>
        <p:nvSpPr>
          <p:cNvPr id="977928" name="Oval 8"/>
          <p:cNvSpPr>
            <a:spLocks noChangeArrowheads="1"/>
          </p:cNvSpPr>
          <p:nvPr/>
        </p:nvSpPr>
        <p:spPr bwMode="auto">
          <a:xfrm>
            <a:off x="152400" y="838200"/>
            <a:ext cx="228600" cy="228600"/>
          </a:xfrm>
          <a:prstGeom prst="ellipse">
            <a:avLst/>
          </a:prstGeom>
          <a:solidFill>
            <a:schemeClr val="tx1"/>
          </a:solidFill>
          <a:ln w="9525">
            <a:noFill/>
            <a:round/>
            <a:headEnd/>
            <a:tailEnd/>
          </a:ln>
          <a:effectLst/>
        </p:spPr>
        <p:txBody>
          <a:bodyPr wrap="none" anchor="ctr"/>
          <a:lstStyle/>
          <a:p>
            <a:pPr algn="ctr"/>
            <a:endParaRPr lang="ru-RU" sz="2400">
              <a:latin typeface="Times New Roman" pitchFamily="18" charset="0"/>
            </a:endParaRPr>
          </a:p>
        </p:txBody>
      </p:sp>
      <p:sp>
        <p:nvSpPr>
          <p:cNvPr id="977929" name="Oval 9"/>
          <p:cNvSpPr>
            <a:spLocks noChangeArrowheads="1"/>
          </p:cNvSpPr>
          <p:nvPr/>
        </p:nvSpPr>
        <p:spPr bwMode="auto">
          <a:xfrm>
            <a:off x="539750" y="838200"/>
            <a:ext cx="228600" cy="228600"/>
          </a:xfrm>
          <a:prstGeom prst="ellipse">
            <a:avLst/>
          </a:prstGeom>
          <a:solidFill>
            <a:schemeClr val="accent1"/>
          </a:solidFill>
          <a:ln w="9525">
            <a:noFill/>
            <a:round/>
            <a:headEnd/>
            <a:tailEnd/>
          </a:ln>
          <a:effectLst/>
        </p:spPr>
        <p:txBody>
          <a:bodyPr wrap="none" anchor="ctr"/>
          <a:lstStyle/>
          <a:p>
            <a:pPr algn="ctr"/>
            <a:endParaRPr lang="ru-RU" sz="2400">
              <a:latin typeface="Times New Roman" pitchFamily="18" charset="0"/>
            </a:endParaRPr>
          </a:p>
        </p:txBody>
      </p:sp>
      <p:sp>
        <p:nvSpPr>
          <p:cNvPr id="977930" name="Oval 10"/>
          <p:cNvSpPr>
            <a:spLocks noChangeArrowheads="1"/>
          </p:cNvSpPr>
          <p:nvPr/>
        </p:nvSpPr>
        <p:spPr bwMode="auto">
          <a:xfrm>
            <a:off x="927100" y="838200"/>
            <a:ext cx="228600" cy="228600"/>
          </a:xfrm>
          <a:prstGeom prst="ellipse">
            <a:avLst/>
          </a:prstGeom>
          <a:solidFill>
            <a:schemeClr val="accent2"/>
          </a:solidFill>
          <a:ln w="9525">
            <a:noFill/>
            <a:round/>
            <a:headEnd/>
            <a:tailEnd/>
          </a:ln>
          <a:effectLst/>
        </p:spPr>
        <p:txBody>
          <a:bodyPr wrap="none" anchor="ctr"/>
          <a:lstStyle/>
          <a:p>
            <a:pPr algn="ctr"/>
            <a:endParaRPr lang="ru-RU" sz="2400">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746"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txStyles>
    <p:titleStyle>
      <a:lvl1pPr algn="l" rtl="0" fontAlgn="base">
        <a:spcBef>
          <a:spcPct val="0"/>
        </a:spcBef>
        <a:spcAft>
          <a:spcPct val="0"/>
        </a:spcAft>
        <a:defRPr sz="4200">
          <a:solidFill>
            <a:schemeClr val="tx2"/>
          </a:solidFill>
          <a:latin typeface="+mj-lt"/>
          <a:ea typeface="+mj-ea"/>
          <a:cs typeface="+mj-cs"/>
        </a:defRPr>
      </a:lvl1pPr>
      <a:lvl2pPr algn="l" rtl="0" fontAlgn="base">
        <a:spcBef>
          <a:spcPct val="0"/>
        </a:spcBef>
        <a:spcAft>
          <a:spcPct val="0"/>
        </a:spcAft>
        <a:defRPr sz="4200">
          <a:solidFill>
            <a:schemeClr val="tx2"/>
          </a:solidFill>
          <a:latin typeface="Arial" pitchFamily="34" charset="0"/>
        </a:defRPr>
      </a:lvl2pPr>
      <a:lvl3pPr algn="l" rtl="0" fontAlgn="base">
        <a:spcBef>
          <a:spcPct val="0"/>
        </a:spcBef>
        <a:spcAft>
          <a:spcPct val="0"/>
        </a:spcAft>
        <a:defRPr sz="4200">
          <a:solidFill>
            <a:schemeClr val="tx2"/>
          </a:solidFill>
          <a:latin typeface="Arial" pitchFamily="34" charset="0"/>
        </a:defRPr>
      </a:lvl3pPr>
      <a:lvl4pPr algn="l" rtl="0" fontAlgn="base">
        <a:spcBef>
          <a:spcPct val="0"/>
        </a:spcBef>
        <a:spcAft>
          <a:spcPct val="0"/>
        </a:spcAft>
        <a:defRPr sz="4200">
          <a:solidFill>
            <a:schemeClr val="tx2"/>
          </a:solidFill>
          <a:latin typeface="Arial" pitchFamily="34" charset="0"/>
        </a:defRPr>
      </a:lvl4pPr>
      <a:lvl5pPr algn="l" rtl="0" fontAlgn="base">
        <a:spcBef>
          <a:spcPct val="0"/>
        </a:spcBef>
        <a:spcAft>
          <a:spcPct val="0"/>
        </a:spcAft>
        <a:defRPr sz="4200">
          <a:solidFill>
            <a:schemeClr val="tx2"/>
          </a:solidFill>
          <a:latin typeface="Arial" pitchFamily="34" charset="0"/>
        </a:defRPr>
      </a:lvl5pPr>
      <a:lvl6pPr marL="457200" algn="l" rtl="0" fontAlgn="base">
        <a:spcBef>
          <a:spcPct val="0"/>
        </a:spcBef>
        <a:spcAft>
          <a:spcPct val="0"/>
        </a:spcAft>
        <a:defRPr sz="4200">
          <a:solidFill>
            <a:schemeClr val="tx2"/>
          </a:solidFill>
          <a:latin typeface="Arial" pitchFamily="34" charset="0"/>
        </a:defRPr>
      </a:lvl6pPr>
      <a:lvl7pPr marL="914400" algn="l" rtl="0" fontAlgn="base">
        <a:spcBef>
          <a:spcPct val="0"/>
        </a:spcBef>
        <a:spcAft>
          <a:spcPct val="0"/>
        </a:spcAft>
        <a:defRPr sz="4200">
          <a:solidFill>
            <a:schemeClr val="tx2"/>
          </a:solidFill>
          <a:latin typeface="Arial" pitchFamily="34" charset="0"/>
        </a:defRPr>
      </a:lvl7pPr>
      <a:lvl8pPr marL="1371600" algn="l" rtl="0" fontAlgn="base">
        <a:spcBef>
          <a:spcPct val="0"/>
        </a:spcBef>
        <a:spcAft>
          <a:spcPct val="0"/>
        </a:spcAft>
        <a:defRPr sz="4200">
          <a:solidFill>
            <a:schemeClr val="tx2"/>
          </a:solidFill>
          <a:latin typeface="Arial" pitchFamily="34" charset="0"/>
        </a:defRPr>
      </a:lvl8pPr>
      <a:lvl9pPr marL="1828800" algn="l" rtl="0" fontAlgn="base">
        <a:spcBef>
          <a:spcPct val="0"/>
        </a:spcBef>
        <a:spcAft>
          <a:spcPct val="0"/>
        </a:spcAft>
        <a:defRPr sz="4200">
          <a:solidFill>
            <a:schemeClr val="tx2"/>
          </a:solidFill>
          <a:latin typeface="Arial" pitchFamily="34" charset="0"/>
        </a:defRPr>
      </a:lvl9pPr>
    </p:titleStyle>
    <p:bodyStyle>
      <a:lvl1pPr marL="342900" indent="-342900" algn="l" rtl="0" fontAlgn="base">
        <a:spcBef>
          <a:spcPct val="20000"/>
        </a:spcBef>
        <a:spcAft>
          <a:spcPct val="0"/>
        </a:spcAft>
        <a:buClr>
          <a:schemeClr val="tx1"/>
        </a:buClr>
        <a:buSzPct val="70000"/>
        <a:buFont typeface="Wingdings" pitchFamily="2" charset="2"/>
        <a:buChar char="¢"/>
        <a:defRPr sz="3000">
          <a:solidFill>
            <a:schemeClr val="tx2"/>
          </a:solidFill>
          <a:latin typeface="+mn-lt"/>
          <a:ea typeface="+mn-ea"/>
          <a:cs typeface="+mn-cs"/>
        </a:defRPr>
      </a:lvl1pPr>
      <a:lvl2pPr marL="742950" indent="-285750" algn="l" rtl="0" fontAlgn="base">
        <a:spcBef>
          <a:spcPct val="20000"/>
        </a:spcBef>
        <a:spcAft>
          <a:spcPct val="0"/>
        </a:spcAft>
        <a:buClr>
          <a:schemeClr val="accent1"/>
        </a:buClr>
        <a:buSzPct val="75000"/>
        <a:buFont typeface="Wingdings" pitchFamily="2" charset="2"/>
        <a:buChar char="l"/>
        <a:defRPr sz="2800">
          <a:solidFill>
            <a:schemeClr val="tx2"/>
          </a:solidFill>
          <a:latin typeface="+mn-lt"/>
        </a:defRPr>
      </a:lvl2pPr>
      <a:lvl3pPr marL="1143000" indent="-228600" algn="l" rtl="0" fontAlgn="base">
        <a:spcBef>
          <a:spcPct val="20000"/>
        </a:spcBef>
        <a:spcAft>
          <a:spcPct val="0"/>
        </a:spcAft>
        <a:buClr>
          <a:schemeClr val="accent2"/>
        </a:buClr>
        <a:buChar char="•"/>
        <a:defRPr sz="2400">
          <a:solidFill>
            <a:schemeClr val="tx2"/>
          </a:solidFill>
          <a:latin typeface="+mn-lt"/>
        </a:defRPr>
      </a:lvl3pPr>
      <a:lvl4pPr marL="1600200" indent="-228600" algn="l" rtl="0" fontAlgn="base">
        <a:spcBef>
          <a:spcPct val="20000"/>
        </a:spcBef>
        <a:spcAft>
          <a:spcPct val="0"/>
        </a:spcAft>
        <a:buClr>
          <a:schemeClr val="tx1"/>
        </a:buClr>
        <a:buChar char="•"/>
        <a:defRPr sz="2000">
          <a:solidFill>
            <a:schemeClr val="tx2"/>
          </a:solidFill>
          <a:latin typeface="+mn-lt"/>
        </a:defRPr>
      </a:lvl4pPr>
      <a:lvl5pPr marL="2057400" indent="-228600" algn="l" rtl="0" fontAlgn="base">
        <a:spcBef>
          <a:spcPct val="20000"/>
        </a:spcBef>
        <a:spcAft>
          <a:spcPct val="0"/>
        </a:spcAft>
        <a:buChar char="•"/>
        <a:defRPr sz="2000">
          <a:solidFill>
            <a:schemeClr val="tx2"/>
          </a:solidFill>
          <a:latin typeface="+mn-lt"/>
        </a:defRPr>
      </a:lvl5pPr>
      <a:lvl6pPr marL="2514600" indent="-228600" algn="l" rtl="0" fontAlgn="base">
        <a:spcBef>
          <a:spcPct val="20000"/>
        </a:spcBef>
        <a:spcAft>
          <a:spcPct val="0"/>
        </a:spcAft>
        <a:buChar char="•"/>
        <a:defRPr sz="2000">
          <a:solidFill>
            <a:schemeClr val="tx2"/>
          </a:solidFill>
          <a:latin typeface="+mn-lt"/>
        </a:defRPr>
      </a:lvl6pPr>
      <a:lvl7pPr marL="2971800" indent="-228600" algn="l" rtl="0" fontAlgn="base">
        <a:spcBef>
          <a:spcPct val="20000"/>
        </a:spcBef>
        <a:spcAft>
          <a:spcPct val="0"/>
        </a:spcAft>
        <a:buChar char="•"/>
        <a:defRPr sz="2000">
          <a:solidFill>
            <a:schemeClr val="tx2"/>
          </a:solidFill>
          <a:latin typeface="+mn-lt"/>
        </a:defRPr>
      </a:lvl7pPr>
      <a:lvl8pPr marL="3429000" indent="-228600" algn="l" rtl="0" fontAlgn="base">
        <a:spcBef>
          <a:spcPct val="20000"/>
        </a:spcBef>
        <a:spcAft>
          <a:spcPct val="0"/>
        </a:spcAft>
        <a:buChar char="•"/>
        <a:defRPr sz="2000">
          <a:solidFill>
            <a:schemeClr val="tx2"/>
          </a:solidFill>
          <a:latin typeface="+mn-lt"/>
        </a:defRPr>
      </a:lvl8pPr>
      <a:lvl9pPr marL="3886200" indent="-228600" algn="l" rtl="0" fontAlgn="base">
        <a:spcBef>
          <a:spcPct val="20000"/>
        </a:spcBef>
        <a:spcAft>
          <a:spcPct val="0"/>
        </a:spcAft>
        <a:buChar char="•"/>
        <a:defRPr sz="2000">
          <a:solidFill>
            <a:schemeClr val="tx2"/>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1115138" name="Group 2"/>
          <p:cNvGrpSpPr>
            <a:grpSpLocks/>
          </p:cNvGrpSpPr>
          <p:nvPr/>
        </p:nvGrpSpPr>
        <p:grpSpPr bwMode="auto">
          <a:xfrm>
            <a:off x="-8405813" y="4763"/>
            <a:ext cx="17538701" cy="13690600"/>
            <a:chOff x="-5295" y="3"/>
            <a:chExt cx="11048" cy="8624"/>
          </a:xfrm>
        </p:grpSpPr>
        <p:sp>
          <p:nvSpPr>
            <p:cNvPr id="1115139" name="Freeform 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folHlink">
                    <a:gamma/>
                    <a:shade val="46275"/>
                    <a:invGamma/>
                  </a:schemeClr>
                </a:gs>
                <a:gs pos="100000">
                  <a:schemeClr val="folHlink"/>
                </a:gs>
              </a:gsLst>
              <a:lin ang="0" scaled="1"/>
            </a:gradFill>
            <a:ln w="9525">
              <a:noFill/>
              <a:round/>
              <a:headEnd type="none" w="sm" len="sm"/>
              <a:tailEnd type="none" w="sm" len="sm"/>
            </a:ln>
            <a:effectLst/>
          </p:spPr>
          <p:txBody>
            <a:bodyPr/>
            <a:lstStyle/>
            <a:p>
              <a:endParaRPr lang="ru-RU"/>
            </a:p>
          </p:txBody>
        </p:sp>
        <p:sp>
          <p:nvSpPr>
            <p:cNvPr id="1115140" name="Arc 4"/>
            <p:cNvSpPr>
              <a:spLocks/>
            </p:cNvSpPr>
            <p:nvPr/>
          </p:nvSpPr>
          <p:spPr bwMode="auto">
            <a:xfrm>
              <a:off x="-5295" y="3"/>
              <a:ext cx="10596" cy="8624"/>
            </a:xfrm>
            <a:custGeom>
              <a:avLst/>
              <a:gdLst>
                <a:gd name="G0" fmla="+- 21600 0 0"/>
                <a:gd name="G1" fmla="+- 21600 0 0"/>
                <a:gd name="G2" fmla="+- 21600 0 0"/>
                <a:gd name="T0" fmla="*/ 43200 w 43200"/>
                <a:gd name="T1" fmla="*/ 21600 h 43200"/>
                <a:gd name="T2" fmla="*/ 21600 w 43200"/>
                <a:gd name="T3" fmla="*/ 0 h 43200"/>
                <a:gd name="T4" fmla="*/ 21600 w 43200"/>
                <a:gd name="T5" fmla="*/ 21600 h 43200"/>
              </a:gdLst>
              <a:ahLst/>
              <a:cxnLst>
                <a:cxn ang="0">
                  <a:pos x="T0" y="T1"/>
                </a:cxn>
                <a:cxn ang="0">
                  <a:pos x="T2" y="T3"/>
                </a:cxn>
                <a:cxn ang="0">
                  <a:pos x="T4" y="T5"/>
                </a:cxn>
              </a:cxnLst>
              <a:rect l="0" t="0" r="r" b="b"/>
              <a:pathLst>
                <a:path w="43200" h="43200" fill="none" extrusionOk="0">
                  <a:moveTo>
                    <a:pt x="43200" y="21600"/>
                  </a:moveTo>
                  <a:cubicBezTo>
                    <a:pt x="43200" y="33529"/>
                    <a:pt x="33529" y="43200"/>
                    <a:pt x="21600" y="43200"/>
                  </a:cubicBezTo>
                  <a:cubicBezTo>
                    <a:pt x="9670" y="43200"/>
                    <a:pt x="0" y="33529"/>
                    <a:pt x="0" y="21600"/>
                  </a:cubicBezTo>
                  <a:cubicBezTo>
                    <a:pt x="-1" y="9670"/>
                    <a:pt x="9670" y="0"/>
                    <a:pt x="21599" y="0"/>
                  </a:cubicBezTo>
                </a:path>
                <a:path w="43200" h="43200" stroke="0" extrusionOk="0">
                  <a:moveTo>
                    <a:pt x="43200" y="21600"/>
                  </a:moveTo>
                  <a:cubicBezTo>
                    <a:pt x="43200" y="33529"/>
                    <a:pt x="33529" y="43200"/>
                    <a:pt x="21600" y="43200"/>
                  </a:cubicBezTo>
                  <a:cubicBezTo>
                    <a:pt x="9670" y="43200"/>
                    <a:pt x="0" y="33529"/>
                    <a:pt x="0" y="21600"/>
                  </a:cubicBezTo>
                  <a:cubicBezTo>
                    <a:pt x="-1" y="9670"/>
                    <a:pt x="9670" y="0"/>
                    <a:pt x="21599" y="0"/>
                  </a:cubicBezTo>
                  <a:lnTo>
                    <a:pt x="21600" y="21600"/>
                  </a:lnTo>
                  <a:close/>
                </a:path>
              </a:pathLst>
            </a:custGeom>
            <a:noFill/>
            <a:ln w="12700" cap="sq">
              <a:noFill/>
              <a:round/>
              <a:headEnd type="none" w="sm" len="sm"/>
              <a:tailEnd type="none" w="sm" len="sm"/>
            </a:ln>
            <a:effectLst/>
          </p:spPr>
          <p:txBody>
            <a:bodyPr/>
            <a:lstStyle/>
            <a:p>
              <a:endParaRPr lang="ru-RU"/>
            </a:p>
          </p:txBody>
        </p:sp>
      </p:grpSp>
      <p:sp>
        <p:nvSpPr>
          <p:cNvPr id="1115141" name="Rectangle 5"/>
          <p:cNvSpPr>
            <a:spLocks noGrp="1" noChangeArrowheads="1"/>
          </p:cNvSpPr>
          <p:nvPr>
            <p:ph type="title"/>
          </p:nvPr>
        </p:nvSpPr>
        <p:spPr bwMode="auto">
          <a:xfrm>
            <a:off x="682625" y="609600"/>
            <a:ext cx="8080375"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ru-RU"/>
              <a:t>Образец заголовка</a:t>
            </a:r>
          </a:p>
        </p:txBody>
      </p:sp>
      <p:sp>
        <p:nvSpPr>
          <p:cNvPr id="1115142" name="Rectangle 6"/>
          <p:cNvSpPr>
            <a:spLocks noGrp="1" noChangeArrowheads="1"/>
          </p:cNvSpPr>
          <p:nvPr>
            <p:ph type="body" idx="1"/>
          </p:nvPr>
        </p:nvSpPr>
        <p:spPr bwMode="auto">
          <a:xfrm>
            <a:off x="682625" y="1981200"/>
            <a:ext cx="7772400" cy="4114800"/>
          </a:xfrm>
          <a:prstGeom prst="rect">
            <a:avLst/>
          </a:prstGeom>
          <a:noFill/>
          <a:ln w="9525">
            <a:noFill/>
            <a:miter lim="800000"/>
            <a:headEnd/>
            <a:tailEnd/>
          </a:ln>
          <a:effectLst/>
        </p:spPr>
        <p:txBody>
          <a:bodyPr vert="horz" wrap="square" lIns="182562" tIns="46038" rIns="182562" bIns="46038"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115143" name="Rectangle 7"/>
          <p:cNvSpPr>
            <a:spLocks noGrp="1" noChangeArrowheads="1"/>
          </p:cNvSpPr>
          <p:nvPr>
            <p:ph type="dt" sz="half" idx="2"/>
          </p:nvPr>
        </p:nvSpPr>
        <p:spPr bwMode="auto">
          <a:xfrm>
            <a:off x="7215188" y="6442075"/>
            <a:ext cx="1905000" cy="3810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atin typeface="+mn-lt"/>
              </a:defRPr>
            </a:lvl1pPr>
          </a:lstStyle>
          <a:p>
            <a:endParaRPr lang="ru-RU"/>
          </a:p>
        </p:txBody>
      </p:sp>
      <p:sp>
        <p:nvSpPr>
          <p:cNvPr id="1115144" name="Rectangle 8"/>
          <p:cNvSpPr>
            <a:spLocks noGrp="1" noChangeArrowheads="1"/>
          </p:cNvSpPr>
          <p:nvPr>
            <p:ph type="ftr" sz="quarter" idx="3"/>
          </p:nvPr>
        </p:nvSpPr>
        <p:spPr bwMode="auto">
          <a:xfrm>
            <a:off x="682625" y="6365875"/>
            <a:ext cx="42672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atin typeface="+mn-lt"/>
              </a:defRPr>
            </a:lvl1pPr>
          </a:lstStyle>
          <a:p>
            <a:endParaRPr lang="ru-RU"/>
          </a:p>
        </p:txBody>
      </p:sp>
      <p:sp>
        <p:nvSpPr>
          <p:cNvPr id="1115145" name="Rectangle 9"/>
          <p:cNvSpPr>
            <a:spLocks noGrp="1" noChangeArrowheads="1"/>
          </p:cNvSpPr>
          <p:nvPr>
            <p:ph type="sldNum" sz="quarter" idx="4"/>
          </p:nvPr>
        </p:nvSpPr>
        <p:spPr bwMode="auto">
          <a:xfrm>
            <a:off x="7199313" y="6148388"/>
            <a:ext cx="1905000" cy="381000"/>
          </a:xfrm>
          <a:prstGeom prst="rect">
            <a:avLst/>
          </a:prstGeom>
          <a:noFill/>
          <a:ln w="9525">
            <a:noFill/>
            <a:miter lim="800000"/>
            <a:headEnd/>
            <a:tailEnd/>
          </a:ln>
          <a:effectLst/>
        </p:spPr>
        <p:txBody>
          <a:bodyPr vert="horz" wrap="none" lIns="92075" tIns="0" rIns="92075" bIns="0" numCol="1" anchor="b" anchorCtr="0" compatLnSpc="1">
            <a:prstTxWarp prst="textNoShape">
              <a:avLst/>
            </a:prstTxWarp>
          </a:bodyPr>
          <a:lstStyle>
            <a:lvl2pPr lvl="1" algn="r">
              <a:defRPr sz="1400"/>
            </a:lvl2pPr>
          </a:lstStyle>
          <a:p>
            <a:pPr lvl="1"/>
            <a:fld id="{49BC75D5-9315-43AD-B0E8-304614692CB8}" type="slidenum">
              <a:rPr lang="ru-RU"/>
              <a:pPr lvl="1"/>
              <a:t>‹#›</a:t>
            </a:fld>
            <a:endParaRPr lang="ru-RU">
              <a:latin typeface="+mn-lt"/>
            </a:endParaRPr>
          </a:p>
        </p:txBody>
      </p:sp>
    </p:spTree>
  </p:cSld>
  <p:clrMap bg1="dk2" tx1="lt1" bg2="dk1" tx2="lt2" accent1="accent1" accent2="accent2" accent3="accent3" accent4="accent4" accent5="accent5" accent6="accent6" hlink="hlink" folHlink="folHlink"/>
  <p:sldLayoutIdLst>
    <p:sldLayoutId id="2147483766"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2pPr>
      <a:lvl3pPr algn="l"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3pPr>
      <a:lvl4pPr algn="l"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4pPr>
      <a:lvl5pPr algn="l"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fontAlgn="base">
        <a:lnSpc>
          <a:spcPct val="90000"/>
        </a:lnSpc>
        <a:spcBef>
          <a:spcPct val="20000"/>
        </a:spcBef>
        <a:spcAft>
          <a:spcPct val="0"/>
        </a:spcAft>
        <a:buClr>
          <a:schemeClr val="tx2"/>
        </a:buClr>
        <a:buSzPct val="75000"/>
        <a:buFont typeface="Wingdings" pitchFamily="2" charset="2"/>
        <a:buChar char="l"/>
        <a:defRPr sz="3200">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latin typeface="+mn-lt"/>
        </a:defRPr>
      </a:lvl2pPr>
      <a:lvl3pPr marL="1143000" indent="-228600" algn="l" rtl="0" fontAlgn="base">
        <a:spcBef>
          <a:spcPct val="20000"/>
        </a:spcBef>
        <a:spcAft>
          <a:spcPct val="0"/>
        </a:spcAft>
        <a:buClr>
          <a:srgbClr val="00CCFF"/>
        </a:buClr>
        <a:buSzPct val="65000"/>
        <a:buFont typeface="Wingdings" pitchFamily="2" charset="2"/>
        <a:buChar char="l"/>
        <a:defRPr sz="2400">
          <a:solidFill>
            <a:schemeClr val="tx1"/>
          </a:solidFill>
          <a:latin typeface="+mn-lt"/>
        </a:defRPr>
      </a:lvl3pPr>
      <a:lvl4pPr marL="1600200" indent="-228600" algn="l" rtl="0" fontAlgn="base">
        <a:spcBef>
          <a:spcPct val="20000"/>
        </a:spcBef>
        <a:spcAft>
          <a:spcPct val="0"/>
        </a:spcAft>
        <a:buClr>
          <a:schemeClr val="tx1"/>
        </a:buClr>
        <a:buChar char="–"/>
        <a:defRPr sz="2000">
          <a:solidFill>
            <a:schemeClr val="tx1"/>
          </a:solidFill>
          <a:latin typeface="+mn-lt"/>
        </a:defRPr>
      </a:lvl4pPr>
      <a:lvl5pPr marL="2057400" indent="-228600" algn="l" rtl="0" fontAlgn="base">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86818"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vl1pPr>
          </a:lstStyle>
          <a:p>
            <a:endParaRPr lang="ru-RU"/>
          </a:p>
        </p:txBody>
      </p:sp>
      <p:sp>
        <p:nvSpPr>
          <p:cNvPr id="1186819"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Black" pitchFamily="34" charset="0"/>
              </a:defRPr>
            </a:lvl1pPr>
          </a:lstStyle>
          <a:p>
            <a:fld id="{32550899-B3C7-41B4-8566-F77F782A7928}" type="slidenum">
              <a:rPr lang="ru-RU"/>
              <a:pPr/>
              <a:t>‹#›</a:t>
            </a:fld>
            <a:endParaRPr lang="ru-RU"/>
          </a:p>
        </p:txBody>
      </p:sp>
      <p:grpSp>
        <p:nvGrpSpPr>
          <p:cNvPr id="1186820" name="Group 4"/>
          <p:cNvGrpSpPr>
            <a:grpSpLocks/>
          </p:cNvGrpSpPr>
          <p:nvPr/>
        </p:nvGrpSpPr>
        <p:grpSpPr bwMode="auto">
          <a:xfrm>
            <a:off x="0" y="0"/>
            <a:ext cx="9144000" cy="546100"/>
            <a:chOff x="0" y="0"/>
            <a:chExt cx="5760" cy="344"/>
          </a:xfrm>
        </p:grpSpPr>
        <p:sp>
          <p:nvSpPr>
            <p:cNvPr id="1186821"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endParaRPr lang="ru-RU" sz="2400">
                <a:latin typeface="Times New Roman" pitchFamily="18" charset="0"/>
              </a:endParaRPr>
            </a:p>
          </p:txBody>
        </p:sp>
        <p:sp>
          <p:nvSpPr>
            <p:cNvPr id="1186822"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endParaRPr lang="ru-RU" sz="2400">
                <a:latin typeface="Times New Roman" pitchFamily="18" charset="0"/>
              </a:endParaRPr>
            </a:p>
          </p:txBody>
        </p:sp>
        <p:sp>
          <p:nvSpPr>
            <p:cNvPr id="1186823"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endParaRPr lang="ru-RU">
                <a:solidFill>
                  <a:schemeClr val="hlink"/>
                </a:solidFill>
              </a:endParaRPr>
            </a:p>
          </p:txBody>
        </p:sp>
        <p:sp>
          <p:nvSpPr>
            <p:cNvPr id="1186824"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endParaRPr lang="ru-RU">
                <a:solidFill>
                  <a:schemeClr val="hlink"/>
                </a:solidFill>
              </a:endParaRPr>
            </a:p>
          </p:txBody>
        </p:sp>
        <p:sp>
          <p:nvSpPr>
            <p:cNvPr id="1186825"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endParaRPr lang="ru-RU">
                <a:solidFill>
                  <a:schemeClr val="accent2"/>
                </a:solidFill>
              </a:endParaRPr>
            </a:p>
          </p:txBody>
        </p:sp>
        <p:sp>
          <p:nvSpPr>
            <p:cNvPr id="1186826"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endParaRPr lang="ru-RU">
                <a:solidFill>
                  <a:schemeClr val="hlink"/>
                </a:solidFill>
              </a:endParaRPr>
            </a:p>
          </p:txBody>
        </p:sp>
        <p:sp>
          <p:nvSpPr>
            <p:cNvPr id="1186827"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endParaRPr lang="ru-RU" sz="2400">
                <a:latin typeface="Times New Roman" pitchFamily="18" charset="0"/>
              </a:endParaRPr>
            </a:p>
          </p:txBody>
        </p:sp>
        <p:sp>
          <p:nvSpPr>
            <p:cNvPr id="1186828"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endParaRPr lang="ru-RU">
                <a:solidFill>
                  <a:schemeClr val="accent2"/>
                </a:solidFill>
              </a:endParaRPr>
            </a:p>
          </p:txBody>
        </p:sp>
        <p:sp>
          <p:nvSpPr>
            <p:cNvPr id="1186829"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endParaRPr lang="ru-RU">
                <a:solidFill>
                  <a:schemeClr val="accent2"/>
                </a:solidFill>
              </a:endParaRPr>
            </a:p>
          </p:txBody>
        </p:sp>
      </p:grpSp>
      <p:sp>
        <p:nvSpPr>
          <p:cNvPr id="1186830"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1186831" name="Rectangle 15"/>
          <p:cNvSpPr>
            <a:spLocks noGrp="1" noChangeArrowheads="1"/>
          </p:cNvSpPr>
          <p:nvPr>
            <p:ph type="body" idx="1"/>
          </p:nvPr>
        </p:nvSpPr>
        <p:spPr bwMode="auto">
          <a:xfrm>
            <a:off x="457200" y="1981200"/>
            <a:ext cx="8229600" cy="3886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186832"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ru-RU"/>
          </a:p>
        </p:txBody>
      </p:sp>
    </p:spTree>
  </p:cSld>
  <p:clrMap bg1="lt1" tx1="dk1" bg2="lt2" tx2="dk2" accent1="accent1" accent2="accent2" accent3="accent3" accent4="accent4" accent5="accent5" accent6="accent6" hlink="hlink" folHlink="folHlink"/>
  <p:sldLayoutIdLst>
    <p:sldLayoutId id="2147483776"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txStyles>
    <p:titleStyle>
      <a:lvl1pPr algn="l" rtl="0" fontAlgn="base">
        <a:spcBef>
          <a:spcPct val="0"/>
        </a:spcBef>
        <a:spcAft>
          <a:spcPct val="0"/>
        </a:spcAft>
        <a:defRPr sz="4400">
          <a:solidFill>
            <a:schemeClr val="tx1"/>
          </a:solidFill>
          <a:latin typeface="+mj-lt"/>
          <a:ea typeface="+mj-ea"/>
          <a:cs typeface="+mj-cs"/>
        </a:defRPr>
      </a:lvl1pPr>
      <a:lvl2pPr algn="l" rtl="0" fontAlgn="base">
        <a:spcBef>
          <a:spcPct val="0"/>
        </a:spcBef>
        <a:spcAft>
          <a:spcPct val="0"/>
        </a:spcAft>
        <a:defRPr sz="4400">
          <a:solidFill>
            <a:schemeClr val="tx1"/>
          </a:solidFill>
          <a:latin typeface="Arial" pitchFamily="34" charset="0"/>
        </a:defRPr>
      </a:lvl2pPr>
      <a:lvl3pPr algn="l" rtl="0" fontAlgn="base">
        <a:spcBef>
          <a:spcPct val="0"/>
        </a:spcBef>
        <a:spcAft>
          <a:spcPct val="0"/>
        </a:spcAft>
        <a:defRPr sz="4400">
          <a:solidFill>
            <a:schemeClr val="tx1"/>
          </a:solidFill>
          <a:latin typeface="Arial" pitchFamily="34" charset="0"/>
        </a:defRPr>
      </a:lvl3pPr>
      <a:lvl4pPr algn="l" rtl="0" fontAlgn="base">
        <a:spcBef>
          <a:spcPct val="0"/>
        </a:spcBef>
        <a:spcAft>
          <a:spcPct val="0"/>
        </a:spcAft>
        <a:defRPr sz="4400">
          <a:solidFill>
            <a:schemeClr val="tx1"/>
          </a:solidFill>
          <a:latin typeface="Arial" pitchFamily="34" charset="0"/>
        </a:defRPr>
      </a:lvl4pPr>
      <a:lvl5pPr algn="l" rtl="0" fontAlgn="base">
        <a:spcBef>
          <a:spcPct val="0"/>
        </a:spcBef>
        <a:spcAft>
          <a:spcPct val="0"/>
        </a:spcAft>
        <a:defRPr sz="4400">
          <a:solidFill>
            <a:schemeClr val="tx1"/>
          </a:solidFill>
          <a:latin typeface="Arial" pitchFamily="34" charset="0"/>
        </a:defRPr>
      </a:lvl5pPr>
      <a:lvl6pPr marL="457200" algn="l" rtl="0" fontAlgn="base">
        <a:spcBef>
          <a:spcPct val="0"/>
        </a:spcBef>
        <a:spcAft>
          <a:spcPct val="0"/>
        </a:spcAft>
        <a:defRPr sz="4400">
          <a:solidFill>
            <a:schemeClr val="tx1"/>
          </a:solidFill>
          <a:latin typeface="Arial" pitchFamily="34" charset="0"/>
        </a:defRPr>
      </a:lvl6pPr>
      <a:lvl7pPr marL="914400" algn="l" rtl="0" fontAlgn="base">
        <a:spcBef>
          <a:spcPct val="0"/>
        </a:spcBef>
        <a:spcAft>
          <a:spcPct val="0"/>
        </a:spcAft>
        <a:defRPr sz="4400">
          <a:solidFill>
            <a:schemeClr val="tx1"/>
          </a:solidFill>
          <a:latin typeface="Arial" pitchFamily="34" charset="0"/>
        </a:defRPr>
      </a:lvl7pPr>
      <a:lvl8pPr marL="1371600" algn="l" rtl="0" fontAlgn="base">
        <a:spcBef>
          <a:spcPct val="0"/>
        </a:spcBef>
        <a:spcAft>
          <a:spcPct val="0"/>
        </a:spcAft>
        <a:defRPr sz="4400">
          <a:solidFill>
            <a:schemeClr val="tx1"/>
          </a:solidFill>
          <a:latin typeface="Arial" pitchFamily="34" charset="0"/>
        </a:defRPr>
      </a:lvl8pPr>
      <a:lvl9pPr marL="1828800" algn="l" rtl="0" fontAlgn="base">
        <a:spcBef>
          <a:spcPct val="0"/>
        </a:spcBef>
        <a:spcAft>
          <a:spcPct val="0"/>
        </a:spcAft>
        <a:defRPr sz="4400">
          <a:solidFill>
            <a:schemeClr val="tx1"/>
          </a:solidFill>
          <a:latin typeface="Arial" pitchFamily="34" charset="0"/>
        </a:defRPr>
      </a:lvl9pPr>
    </p:titleStyle>
    <p:bodyStyle>
      <a:lvl1pPr marL="342900" indent="-342900" algn="l" rtl="0" fontAlgn="base">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fontAlgn="base">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9705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119705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19706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ru-RU"/>
          </a:p>
        </p:txBody>
      </p:sp>
      <p:sp>
        <p:nvSpPr>
          <p:cNvPr id="11970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ru-RU"/>
          </a:p>
        </p:txBody>
      </p:sp>
      <p:sp>
        <p:nvSpPr>
          <p:cNvPr id="119706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12FB53D-C4D8-44BE-B442-5D9F13533C90}"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57.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35.xml"/><Relationship Id="rId1" Type="http://schemas.openxmlformats.org/officeDocument/2006/relationships/themeOverride" Target="../theme/themeOverride3.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4.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3.xml"/><Relationship Id="rId1" Type="http://schemas.openxmlformats.org/officeDocument/2006/relationships/themeOverride" Target="../theme/themeOverr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2.xml"/><Relationship Id="rId1" Type="http://schemas.openxmlformats.org/officeDocument/2006/relationships/themeOverride" Target="../theme/themeOverr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4498" name="Rectangle 2"/>
          <p:cNvSpPr>
            <a:spLocks noGrp="1" noChangeArrowheads="1"/>
          </p:cNvSpPr>
          <p:nvPr>
            <p:ph type="title"/>
          </p:nvPr>
        </p:nvSpPr>
        <p:spPr>
          <a:xfrm>
            <a:off x="1042988" y="188913"/>
            <a:ext cx="7921625" cy="1223962"/>
          </a:xfrm>
        </p:spPr>
        <p:txBody>
          <a:bodyPr/>
          <a:lstStyle/>
          <a:p>
            <a:pPr algn="ctr"/>
            <a:r>
              <a:rPr lang="ru-RU" b="1">
                <a:solidFill>
                  <a:srgbClr val="FF3300"/>
                </a:solidFill>
              </a:rPr>
              <a:t>Методика обучения двигательным действиям</a:t>
            </a:r>
            <a:endParaRPr lang="ru-RU"/>
          </a:p>
        </p:txBody>
      </p:sp>
      <p:pic>
        <p:nvPicPr>
          <p:cNvPr id="874504" name="Picture 8"/>
          <p:cNvPicPr>
            <a:picLocks noGrp="1" noChangeAspect="1" noChangeArrowheads="1"/>
          </p:cNvPicPr>
          <p:nvPr>
            <p:ph type="body" idx="1"/>
          </p:nvPr>
        </p:nvPicPr>
        <p:blipFill>
          <a:blip r:embed="rId3"/>
          <a:srcRect/>
          <a:stretch>
            <a:fillRect/>
          </a:stretch>
        </p:blipFill>
        <p:spPr>
          <a:xfrm>
            <a:off x="2916238" y="2276475"/>
            <a:ext cx="4895850" cy="3600450"/>
          </a:xfrm>
          <a:noFill/>
          <a:ln/>
        </p:spPr>
      </p:pic>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7906" name="Rectangle 2"/>
          <p:cNvSpPr>
            <a:spLocks noGrp="1" noChangeArrowheads="1"/>
          </p:cNvSpPr>
          <p:nvPr>
            <p:ph type="title"/>
          </p:nvPr>
        </p:nvSpPr>
        <p:spPr>
          <a:xfrm>
            <a:off x="1258888" y="549275"/>
            <a:ext cx="7129462" cy="2016125"/>
          </a:xfrm>
        </p:spPr>
        <p:txBody>
          <a:bodyPr/>
          <a:lstStyle/>
          <a:p>
            <a:pPr algn="ctr"/>
            <a:br>
              <a:rPr lang="ru-RU" sz="3200"/>
            </a:br>
            <a:r>
              <a:rPr lang="ru-RU" sz="2800" b="1">
                <a:solidFill>
                  <a:srgbClr val="080808"/>
                </a:solidFill>
              </a:rPr>
              <a:t>Способность человека приобретать </a:t>
            </a:r>
            <a:br>
              <a:rPr lang="ru-RU" sz="2800" b="1">
                <a:solidFill>
                  <a:srgbClr val="080808"/>
                </a:solidFill>
              </a:rPr>
            </a:br>
            <a:r>
              <a:rPr lang="ru-RU" sz="2800" b="1">
                <a:solidFill>
                  <a:srgbClr val="080808"/>
                </a:solidFill>
              </a:rPr>
              <a:t>знания и овладевать </a:t>
            </a:r>
            <a:r>
              <a:rPr lang="ru-RU" sz="3200" b="1">
                <a:solidFill>
                  <a:srgbClr val="080808"/>
                </a:solidFill>
              </a:rPr>
              <a:t>умениями, навыками называют ОБУЧАЕМОСТЬЮ. </a:t>
            </a:r>
            <a:br>
              <a:rPr lang="ru-RU" sz="3200" b="1">
                <a:solidFill>
                  <a:srgbClr val="080808"/>
                </a:solidFill>
              </a:rPr>
            </a:br>
            <a:endParaRPr lang="ru-RU" sz="3200" b="1">
              <a:solidFill>
                <a:srgbClr val="080808"/>
              </a:solidFill>
            </a:endParaRPr>
          </a:p>
        </p:txBody>
      </p:sp>
      <p:sp>
        <p:nvSpPr>
          <p:cNvPr id="1147907" name="Rectangle 3"/>
          <p:cNvSpPr>
            <a:spLocks noGrp="1" noChangeArrowheads="1"/>
          </p:cNvSpPr>
          <p:nvPr>
            <p:ph type="body" idx="1"/>
          </p:nvPr>
        </p:nvSpPr>
        <p:spPr>
          <a:xfrm>
            <a:off x="755650" y="2492375"/>
            <a:ext cx="8137525" cy="3960813"/>
          </a:xfrm>
        </p:spPr>
        <p:txBody>
          <a:bodyPr/>
          <a:lstStyle/>
          <a:p>
            <a:pPr>
              <a:lnSpc>
                <a:spcPct val="90000"/>
              </a:lnSpc>
              <a:buFontTx/>
              <a:buNone/>
            </a:pPr>
            <a:endParaRPr lang="ru-RU" sz="2000"/>
          </a:p>
          <a:p>
            <a:pPr>
              <a:lnSpc>
                <a:spcPct val="90000"/>
              </a:lnSpc>
              <a:buFontTx/>
              <a:buNone/>
            </a:pPr>
            <a:r>
              <a:rPr lang="ru-RU" b="1">
                <a:solidFill>
                  <a:srgbClr val="000099"/>
                </a:solidFill>
                <a:effectLst>
                  <a:outerShdw blurRad="38100" dist="38100" dir="2700000" algn="tl">
                    <a:srgbClr val="000000"/>
                  </a:outerShdw>
                </a:effectLst>
              </a:rPr>
              <a:t>Способность к обучаемости обословлена следующими факторами</a:t>
            </a:r>
            <a:r>
              <a:rPr lang="en-US" b="1">
                <a:solidFill>
                  <a:srgbClr val="000099"/>
                </a:solidFill>
                <a:effectLst>
                  <a:outerShdw blurRad="38100" dist="38100" dir="2700000" algn="tl">
                    <a:srgbClr val="000000"/>
                  </a:outerShdw>
                </a:effectLst>
              </a:rPr>
              <a:t>:</a:t>
            </a:r>
          </a:p>
          <a:p>
            <a:pPr>
              <a:lnSpc>
                <a:spcPct val="90000"/>
              </a:lnSpc>
            </a:pPr>
            <a:r>
              <a:rPr lang="en-US" sz="2400" b="1">
                <a:solidFill>
                  <a:srgbClr val="080808"/>
                </a:solidFill>
              </a:rPr>
              <a:t>c</a:t>
            </a:r>
            <a:r>
              <a:rPr lang="ru-RU" sz="2400" b="1">
                <a:solidFill>
                  <a:srgbClr val="080808"/>
                </a:solidFill>
              </a:rPr>
              <a:t>ложностью упражнения</a:t>
            </a:r>
            <a:r>
              <a:rPr lang="en-US" sz="2400" b="1">
                <a:solidFill>
                  <a:srgbClr val="080808"/>
                </a:solidFill>
              </a:rPr>
              <a:t>;</a:t>
            </a:r>
            <a:endParaRPr lang="ru-RU" sz="2400" b="1">
              <a:solidFill>
                <a:srgbClr val="080808"/>
              </a:solidFill>
            </a:endParaRPr>
          </a:p>
          <a:p>
            <a:pPr>
              <a:lnSpc>
                <a:spcPct val="90000"/>
              </a:lnSpc>
            </a:pPr>
            <a:r>
              <a:rPr lang="ru-RU" sz="2400" b="1">
                <a:solidFill>
                  <a:srgbClr val="080808"/>
                </a:solidFill>
              </a:rPr>
              <a:t>двигательной одаренностью</a:t>
            </a:r>
            <a:r>
              <a:rPr lang="en-US" sz="2400" b="1">
                <a:solidFill>
                  <a:srgbClr val="080808"/>
                </a:solidFill>
              </a:rPr>
              <a:t>;</a:t>
            </a:r>
            <a:endParaRPr lang="ru-RU" sz="2400" b="1">
              <a:solidFill>
                <a:srgbClr val="080808"/>
              </a:solidFill>
            </a:endParaRPr>
          </a:p>
          <a:p>
            <a:pPr>
              <a:lnSpc>
                <a:spcPct val="90000"/>
              </a:lnSpc>
            </a:pPr>
            <a:r>
              <a:rPr lang="ru-RU" sz="2400" b="1">
                <a:solidFill>
                  <a:srgbClr val="080808"/>
                </a:solidFill>
              </a:rPr>
              <a:t>накопленным опытом</a:t>
            </a:r>
            <a:r>
              <a:rPr lang="en-US" sz="2400" b="1">
                <a:solidFill>
                  <a:srgbClr val="080808"/>
                </a:solidFill>
              </a:rPr>
              <a:t>;</a:t>
            </a:r>
            <a:endParaRPr lang="ru-RU" sz="2400" b="1">
              <a:solidFill>
                <a:srgbClr val="080808"/>
              </a:solidFill>
            </a:endParaRPr>
          </a:p>
          <a:p>
            <a:pPr>
              <a:lnSpc>
                <a:spcPct val="90000"/>
              </a:lnSpc>
            </a:pPr>
            <a:r>
              <a:rPr lang="ru-RU" sz="2400" b="1">
                <a:solidFill>
                  <a:srgbClr val="080808"/>
                </a:solidFill>
              </a:rPr>
              <a:t>эффективностью применяемых</a:t>
            </a:r>
          </a:p>
          <a:p>
            <a:pPr>
              <a:lnSpc>
                <a:spcPct val="90000"/>
              </a:lnSpc>
              <a:buFontTx/>
              <a:buNone/>
            </a:pPr>
            <a:r>
              <a:rPr lang="ru-RU" sz="2400" b="1">
                <a:solidFill>
                  <a:srgbClr val="080808"/>
                </a:solidFill>
              </a:rPr>
              <a:t>    методов обучения</a:t>
            </a:r>
            <a:r>
              <a:rPr lang="en-US" sz="2400" b="1">
                <a:solidFill>
                  <a:srgbClr val="080808"/>
                </a:solidFill>
              </a:rPr>
              <a:t>;</a:t>
            </a:r>
            <a:r>
              <a:rPr lang="ru-RU" sz="2400" b="1">
                <a:solidFill>
                  <a:srgbClr val="080808"/>
                </a:solidFill>
              </a:rPr>
              <a:t> </a:t>
            </a:r>
          </a:p>
          <a:p>
            <a:pPr>
              <a:lnSpc>
                <a:spcPct val="90000"/>
              </a:lnSpc>
            </a:pPr>
            <a:r>
              <a:rPr lang="ru-RU" sz="2400" b="1">
                <a:solidFill>
                  <a:srgbClr val="080808"/>
                </a:solidFill>
              </a:rPr>
              <a:t>активностью занимающихся</a:t>
            </a:r>
            <a:r>
              <a:rPr lang="en-US" sz="2400" b="1">
                <a:solidFill>
                  <a:srgbClr val="080808"/>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810" name="Rectangle 2"/>
          <p:cNvSpPr>
            <a:spLocks noGrp="1" noChangeArrowheads="1"/>
          </p:cNvSpPr>
          <p:nvPr>
            <p:ph type="title"/>
          </p:nvPr>
        </p:nvSpPr>
        <p:spPr>
          <a:xfrm>
            <a:off x="1116013" y="260350"/>
            <a:ext cx="6408737" cy="1008063"/>
          </a:xfrm>
        </p:spPr>
        <p:txBody>
          <a:bodyPr/>
          <a:lstStyle/>
          <a:p>
            <a:r>
              <a:rPr lang="ru-RU" b="1">
                <a:solidFill>
                  <a:srgbClr val="FF3300"/>
                </a:solidFill>
                <a:effectLst>
                  <a:outerShdw blurRad="38100" dist="38100" dir="2700000" algn="tl">
                    <a:srgbClr val="C0C0C0"/>
                  </a:outerShdw>
                </a:effectLst>
              </a:rPr>
              <a:t>ЭТАПЫ ОБУЧЕНИЯ</a:t>
            </a:r>
          </a:p>
        </p:txBody>
      </p:sp>
      <p:sp>
        <p:nvSpPr>
          <p:cNvPr id="887811" name="Rectangle 3"/>
          <p:cNvSpPr>
            <a:spLocks noGrp="1" noChangeArrowheads="1"/>
          </p:cNvSpPr>
          <p:nvPr>
            <p:ph type="body" idx="1"/>
          </p:nvPr>
        </p:nvSpPr>
        <p:spPr>
          <a:xfrm>
            <a:off x="250825" y="1412875"/>
            <a:ext cx="8281988" cy="4535488"/>
          </a:xfrm>
        </p:spPr>
        <p:txBody>
          <a:bodyPr/>
          <a:lstStyle/>
          <a:p>
            <a:r>
              <a:rPr lang="ru-RU" sz="3600" b="1">
                <a:solidFill>
                  <a:srgbClr val="072FA1"/>
                </a:solidFill>
              </a:rPr>
              <a:t>начального обучения</a:t>
            </a:r>
            <a:r>
              <a:rPr lang="en-US" sz="3600" b="1">
                <a:solidFill>
                  <a:srgbClr val="072FA1"/>
                </a:solidFill>
              </a:rPr>
              <a:t>;</a:t>
            </a:r>
            <a:endParaRPr lang="ru-RU" sz="3600" b="1">
              <a:solidFill>
                <a:srgbClr val="072FA1"/>
              </a:solidFill>
            </a:endParaRPr>
          </a:p>
          <a:p>
            <a:r>
              <a:rPr lang="ru-RU" sz="3600" b="1">
                <a:solidFill>
                  <a:srgbClr val="072FA1"/>
                </a:solidFill>
              </a:rPr>
              <a:t>углубленного разучивания</a:t>
            </a:r>
            <a:r>
              <a:rPr lang="en-US" sz="3600" b="1">
                <a:solidFill>
                  <a:srgbClr val="072FA1"/>
                </a:solidFill>
              </a:rPr>
              <a:t>;</a:t>
            </a:r>
            <a:endParaRPr lang="ru-RU" sz="3600" b="1">
              <a:solidFill>
                <a:srgbClr val="072FA1"/>
              </a:solidFill>
            </a:endParaRPr>
          </a:p>
          <a:p>
            <a:r>
              <a:rPr lang="ru-RU" sz="3600" b="1">
                <a:solidFill>
                  <a:srgbClr val="072FA1"/>
                </a:solidFill>
              </a:rPr>
              <a:t>закрепления и совершенствования.</a:t>
            </a:r>
            <a:r>
              <a:rPr lang="ru-RU" sz="3600">
                <a:solidFill>
                  <a:srgbClr val="072FA1"/>
                </a:solidFill>
              </a:rPr>
              <a:t> </a:t>
            </a:r>
          </a:p>
          <a:p>
            <a:endParaRPr lang="ru-RU" sz="3600" b="1">
              <a:solidFill>
                <a:srgbClr val="072FA1"/>
              </a:solidFill>
            </a:endParaRPr>
          </a:p>
        </p:txBody>
      </p:sp>
      <p:pic>
        <p:nvPicPr>
          <p:cNvPr id="887815" name="Picture 7"/>
          <p:cNvPicPr>
            <a:picLocks noChangeAspect="1" noChangeArrowheads="1"/>
          </p:cNvPicPr>
          <p:nvPr/>
        </p:nvPicPr>
        <p:blipFill>
          <a:blip r:embed="rId3"/>
          <a:srcRect/>
          <a:stretch>
            <a:fillRect/>
          </a:stretch>
        </p:blipFill>
        <p:spPr bwMode="auto">
          <a:xfrm>
            <a:off x="2339975" y="3573463"/>
            <a:ext cx="4103688" cy="3024187"/>
          </a:xfrm>
          <a:prstGeom prst="rect">
            <a:avLst/>
          </a:prstGeom>
          <a:noFill/>
          <a:ln w="9525">
            <a:noFill/>
            <a:miter lim="800000"/>
            <a:headEnd/>
            <a:tailEnd/>
          </a:ln>
          <a:effectLst/>
        </p:spPr>
      </p:pic>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xfrm>
            <a:off x="1403350" y="152400"/>
            <a:ext cx="7056438" cy="1836738"/>
          </a:xfrm>
        </p:spPr>
        <p:txBody>
          <a:bodyPr/>
          <a:lstStyle/>
          <a:p>
            <a:br>
              <a:rPr lang="ru-RU" sz="3400" b="1" u="sng">
                <a:solidFill>
                  <a:srgbClr val="FF3300"/>
                </a:solidFill>
              </a:rPr>
            </a:br>
            <a:br>
              <a:rPr lang="ru-RU" sz="3400" b="1" u="sng">
                <a:solidFill>
                  <a:srgbClr val="FF3300"/>
                </a:solidFill>
              </a:rPr>
            </a:br>
            <a:r>
              <a:rPr lang="ru-RU" sz="3400" b="1" u="sng">
                <a:solidFill>
                  <a:srgbClr val="FF3300"/>
                </a:solidFill>
              </a:rPr>
              <a:t>Начальный этап обучения</a:t>
            </a:r>
            <a:br>
              <a:rPr lang="ru-RU" sz="3400" b="1" u="sng">
                <a:solidFill>
                  <a:srgbClr val="FF3300"/>
                </a:solidFill>
              </a:rPr>
            </a:br>
            <a:r>
              <a:rPr lang="ru-RU" sz="2500" b="1" u="sng">
                <a:solidFill>
                  <a:srgbClr val="FF3300"/>
                </a:solidFill>
                <a:effectLst>
                  <a:outerShdw blurRad="38100" dist="38100" dir="2700000" algn="tl">
                    <a:srgbClr val="C0C0C0"/>
                  </a:outerShdw>
                </a:effectLst>
              </a:rPr>
              <a:t>цель</a:t>
            </a:r>
            <a:r>
              <a:rPr lang="en-US" sz="2100" b="1" u="sng">
                <a:solidFill>
                  <a:srgbClr val="FF3300"/>
                </a:solidFill>
              </a:rPr>
              <a:t>:</a:t>
            </a:r>
            <a:r>
              <a:rPr lang="ru-RU" sz="2100" b="1" u="sng">
                <a:solidFill>
                  <a:srgbClr val="FF3300"/>
                </a:solidFill>
              </a:rPr>
              <a:t>сформировать умение выполнять основу техники двиг. действия</a:t>
            </a:r>
            <a:br>
              <a:rPr lang="ru-RU" sz="3400" b="1" u="sng">
                <a:solidFill>
                  <a:srgbClr val="FF3300"/>
                </a:solidFill>
              </a:rPr>
            </a:br>
            <a:endParaRPr lang="ru-RU" sz="3400" b="1">
              <a:solidFill>
                <a:srgbClr val="FF3300"/>
              </a:solidFill>
            </a:endParaRPr>
          </a:p>
        </p:txBody>
      </p:sp>
      <p:sp>
        <p:nvSpPr>
          <p:cNvPr id="287747" name="Rectangle 3"/>
          <p:cNvSpPr>
            <a:spLocks noGrp="1" noChangeArrowheads="1"/>
          </p:cNvSpPr>
          <p:nvPr>
            <p:ph type="body" idx="1"/>
          </p:nvPr>
        </p:nvSpPr>
        <p:spPr>
          <a:xfrm>
            <a:off x="1150938" y="2133600"/>
            <a:ext cx="7993062" cy="4391025"/>
          </a:xfrm>
        </p:spPr>
        <p:txBody>
          <a:bodyPr/>
          <a:lstStyle/>
          <a:p>
            <a:pPr>
              <a:lnSpc>
                <a:spcPct val="90000"/>
              </a:lnSpc>
              <a:buFont typeface="Wingdings" pitchFamily="2" charset="2"/>
              <a:buNone/>
            </a:pPr>
            <a:r>
              <a:rPr lang="ru-RU" sz="2400" b="1"/>
              <a:t>1.Создание общего представления об упражнении</a:t>
            </a:r>
          </a:p>
          <a:p>
            <a:pPr>
              <a:lnSpc>
                <a:spcPct val="90000"/>
              </a:lnSpc>
              <a:buFont typeface="Wingdings" pitchFamily="2" charset="2"/>
              <a:buNone/>
            </a:pPr>
            <a:r>
              <a:rPr lang="ru-RU" sz="2400" b="1"/>
              <a:t>2.Восстановить предшествующий опыт</a:t>
            </a:r>
          </a:p>
          <a:p>
            <a:pPr>
              <a:lnSpc>
                <a:spcPct val="90000"/>
              </a:lnSpc>
              <a:buFont typeface="Wingdings" pitchFamily="2" charset="2"/>
              <a:buNone/>
            </a:pPr>
            <a:r>
              <a:rPr lang="ru-RU" sz="2400" b="1"/>
              <a:t>3.Разучить основы техники двигательного действия(предупредить грубые ошибки)</a:t>
            </a:r>
          </a:p>
          <a:p>
            <a:pPr>
              <a:lnSpc>
                <a:spcPct val="90000"/>
              </a:lnSpc>
            </a:pPr>
            <a:endParaRPr lang="ru-RU" sz="2400" b="1"/>
          </a:p>
          <a:p>
            <a:pPr>
              <a:lnSpc>
                <a:spcPct val="90000"/>
              </a:lnSpc>
            </a:pPr>
            <a:r>
              <a:rPr lang="ru-RU" sz="2100" b="1"/>
              <a:t>яркая, эмоциональная демонстрация</a:t>
            </a:r>
          </a:p>
          <a:p>
            <a:pPr>
              <a:lnSpc>
                <a:spcPct val="90000"/>
              </a:lnSpc>
            </a:pPr>
            <a:r>
              <a:rPr lang="ru-RU" sz="2100" b="1"/>
              <a:t> рассказ и образное объяснение </a:t>
            </a:r>
          </a:p>
          <a:p>
            <a:pPr>
              <a:lnSpc>
                <a:spcPct val="90000"/>
              </a:lnSpc>
            </a:pPr>
            <a:r>
              <a:rPr lang="ru-RU" sz="2100" b="1"/>
              <a:t> опробывание упражнения.</a:t>
            </a:r>
          </a:p>
          <a:p>
            <a:pPr>
              <a:lnSpc>
                <a:spcPct val="90000"/>
              </a:lnSpc>
              <a:buFont typeface="Wingdings" pitchFamily="2" charset="2"/>
              <a:buNone/>
            </a:pPr>
            <a:endParaRPr lang="ru-RU" sz="2100" b="1"/>
          </a:p>
          <a:p>
            <a:pPr>
              <a:lnSpc>
                <a:spcPct val="90000"/>
              </a:lnSpc>
              <a:buFont typeface="Wingdings" pitchFamily="2" charset="2"/>
              <a:buNone/>
            </a:pPr>
            <a:r>
              <a:rPr lang="ru-RU" sz="2100"/>
              <a:t>Основной метод обучения –целостный,расчлененный</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7186" name="Rectangle 2"/>
          <p:cNvSpPr>
            <a:spLocks noGrp="1" noChangeArrowheads="1"/>
          </p:cNvSpPr>
          <p:nvPr>
            <p:ph type="title"/>
          </p:nvPr>
        </p:nvSpPr>
        <p:spPr>
          <a:xfrm>
            <a:off x="900113" y="476250"/>
            <a:ext cx="7127875" cy="1873250"/>
          </a:xfrm>
        </p:spPr>
        <p:txBody>
          <a:bodyPr/>
          <a:lstStyle/>
          <a:p>
            <a:pPr algn="ctr"/>
            <a:r>
              <a:rPr lang="ru-RU" sz="3200" b="1" u="sng">
                <a:solidFill>
                  <a:srgbClr val="FF3300"/>
                </a:solidFill>
              </a:rPr>
              <a:t>Этап углубленного разучивания</a:t>
            </a:r>
            <a:br>
              <a:rPr lang="ru-RU" sz="3200" b="1" u="sng">
                <a:solidFill>
                  <a:srgbClr val="FF3300"/>
                </a:solidFill>
              </a:rPr>
            </a:br>
            <a:br>
              <a:rPr lang="ru-RU" sz="3200" b="1" u="sng">
                <a:solidFill>
                  <a:srgbClr val="FF3300"/>
                </a:solidFill>
              </a:rPr>
            </a:br>
            <a:r>
              <a:rPr lang="ru-RU" sz="2400" u="sng">
                <a:solidFill>
                  <a:srgbClr val="FF3300"/>
                </a:solidFill>
              </a:rPr>
              <a:t>Цель</a:t>
            </a:r>
            <a:r>
              <a:rPr lang="en-US" sz="2400" u="sng">
                <a:solidFill>
                  <a:srgbClr val="FF3300"/>
                </a:solidFill>
              </a:rPr>
              <a:t>:</a:t>
            </a:r>
            <a:r>
              <a:rPr lang="ru-RU" sz="2400" u="sng">
                <a:solidFill>
                  <a:srgbClr val="FF3300"/>
                </a:solidFill>
              </a:rPr>
              <a:t>сформировать умение выполнять двигательное действие в объеме технических требований</a:t>
            </a:r>
            <a:endParaRPr lang="ru-RU" sz="2400">
              <a:solidFill>
                <a:srgbClr val="FF3300"/>
              </a:solidFill>
            </a:endParaRPr>
          </a:p>
        </p:txBody>
      </p:sp>
      <p:sp>
        <p:nvSpPr>
          <p:cNvPr id="1117187" name="Rectangle 3"/>
          <p:cNvSpPr>
            <a:spLocks noGrp="1" noChangeArrowheads="1"/>
          </p:cNvSpPr>
          <p:nvPr>
            <p:ph type="body" idx="1"/>
          </p:nvPr>
        </p:nvSpPr>
        <p:spPr>
          <a:xfrm>
            <a:off x="685800" y="2708275"/>
            <a:ext cx="7696200" cy="3744913"/>
          </a:xfrm>
        </p:spPr>
        <p:txBody>
          <a:bodyPr/>
          <a:lstStyle/>
          <a:p>
            <a:pPr>
              <a:lnSpc>
                <a:spcPct val="80000"/>
              </a:lnSpc>
              <a:buFont typeface="Wingdings" pitchFamily="2" charset="2"/>
              <a:buNone/>
            </a:pPr>
            <a:r>
              <a:rPr lang="ru-RU" sz="2000" b="1"/>
              <a:t>1 Углубить понимание техники дв. действия (исправлять ошибки и предупреждать их возникновение.</a:t>
            </a:r>
          </a:p>
          <a:p>
            <a:pPr>
              <a:lnSpc>
                <a:spcPct val="80000"/>
              </a:lnSpc>
              <a:buFont typeface="Wingdings" pitchFamily="2" charset="2"/>
              <a:buNone/>
            </a:pPr>
            <a:r>
              <a:rPr lang="ru-RU" sz="2000" b="1"/>
              <a:t>2.Последовательно разучить детали техникидв. действия</a:t>
            </a:r>
          </a:p>
          <a:p>
            <a:pPr>
              <a:lnSpc>
                <a:spcPct val="80000"/>
              </a:lnSpc>
              <a:buFont typeface="Wingdings" pitchFamily="2" charset="2"/>
              <a:buNone/>
            </a:pPr>
            <a:r>
              <a:rPr lang="ru-RU" sz="2000" b="1"/>
              <a:t>( сводится к более точному выполнению двигательных действий, совершенствованию ритма, свободного и слитного выполнения упражнения)</a:t>
            </a:r>
          </a:p>
          <a:p>
            <a:pPr>
              <a:lnSpc>
                <a:spcPct val="80000"/>
              </a:lnSpc>
              <a:buFont typeface="Wingdings" pitchFamily="2" charset="2"/>
              <a:buNone/>
            </a:pPr>
            <a:r>
              <a:rPr lang="ru-RU" sz="2000" b="1"/>
              <a:t>3. Добиться слитного выполнения действия в объеме требований техники. </a:t>
            </a:r>
          </a:p>
          <a:p>
            <a:pPr>
              <a:lnSpc>
                <a:spcPct val="80000"/>
              </a:lnSpc>
              <a:buFont typeface="Wingdings" pitchFamily="2" charset="2"/>
              <a:buNone/>
            </a:pPr>
            <a:endParaRPr lang="ru-RU" sz="2000" b="1"/>
          </a:p>
          <a:p>
            <a:pPr>
              <a:lnSpc>
                <a:spcPct val="80000"/>
              </a:lnSpc>
              <a:buFont typeface="Wingdings" pitchFamily="2" charset="2"/>
              <a:buNone/>
            </a:pPr>
            <a:r>
              <a:rPr lang="ru-RU" sz="2000"/>
              <a:t>Основной метод обучения –раздельный и целостный.</a:t>
            </a:r>
          </a:p>
          <a:p>
            <a:pPr>
              <a:lnSpc>
                <a:spcPct val="80000"/>
              </a:lnSpc>
              <a:buFont typeface="Wingdings" pitchFamily="2" charset="2"/>
              <a:buNone/>
            </a:pPr>
            <a:r>
              <a:rPr lang="ru-RU" sz="2000"/>
              <a:t> Разделение движения на части происходит в случае уточнения его деталей или появления типичных ошибок.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8210" name="Rectangle 2"/>
          <p:cNvSpPr>
            <a:spLocks noGrp="1" noChangeArrowheads="1"/>
          </p:cNvSpPr>
          <p:nvPr>
            <p:ph type="title"/>
          </p:nvPr>
        </p:nvSpPr>
        <p:spPr>
          <a:xfrm>
            <a:off x="323850" y="260350"/>
            <a:ext cx="8208963" cy="2160588"/>
          </a:xfrm>
        </p:spPr>
        <p:txBody>
          <a:bodyPr/>
          <a:lstStyle/>
          <a:p>
            <a:r>
              <a:rPr lang="ru-RU" sz="3200" b="1" u="sng">
                <a:solidFill>
                  <a:srgbClr val="FF3300"/>
                </a:solidFill>
              </a:rPr>
              <a:t>Этап</a:t>
            </a:r>
            <a:br>
              <a:rPr lang="ru-RU" sz="3200" b="1" u="sng">
                <a:solidFill>
                  <a:srgbClr val="FF3300"/>
                </a:solidFill>
              </a:rPr>
            </a:br>
            <a:r>
              <a:rPr lang="ru-RU" sz="3200" b="1" u="sng">
                <a:solidFill>
                  <a:srgbClr val="FF3300"/>
                </a:solidFill>
              </a:rPr>
              <a:t>закрепления и совершенствования</a:t>
            </a:r>
            <a:br>
              <a:rPr lang="ru-RU" sz="3200" b="1" u="sng">
                <a:solidFill>
                  <a:srgbClr val="FF3300"/>
                </a:solidFill>
              </a:rPr>
            </a:br>
            <a:r>
              <a:rPr lang="ru-RU" sz="2400" u="sng">
                <a:solidFill>
                  <a:srgbClr val="FF3300"/>
                </a:solidFill>
              </a:rPr>
              <a:t>Цель</a:t>
            </a:r>
            <a:r>
              <a:rPr lang="en-US" sz="2400" u="sng">
                <a:solidFill>
                  <a:srgbClr val="FF3300"/>
                </a:solidFill>
              </a:rPr>
              <a:t>;</a:t>
            </a:r>
            <a:r>
              <a:rPr lang="ru-RU" sz="2400" u="sng">
                <a:solidFill>
                  <a:srgbClr val="FF3300"/>
                </a:solidFill>
              </a:rPr>
              <a:t> закрепить умение в навык и сформировать способность выполнять действие в условиях его практического применения</a:t>
            </a:r>
            <a:r>
              <a:rPr lang="ru-RU" sz="4000"/>
              <a:t> </a:t>
            </a:r>
          </a:p>
        </p:txBody>
      </p:sp>
      <p:sp>
        <p:nvSpPr>
          <p:cNvPr id="1118211" name="Rectangle 3"/>
          <p:cNvSpPr>
            <a:spLocks noGrp="1" noChangeArrowheads="1"/>
          </p:cNvSpPr>
          <p:nvPr>
            <p:ph type="body" idx="1"/>
          </p:nvPr>
        </p:nvSpPr>
        <p:spPr>
          <a:xfrm>
            <a:off x="685800" y="2636838"/>
            <a:ext cx="7696200" cy="3960812"/>
          </a:xfrm>
        </p:spPr>
        <p:txBody>
          <a:bodyPr/>
          <a:lstStyle/>
          <a:p>
            <a:pPr>
              <a:lnSpc>
                <a:spcPct val="80000"/>
              </a:lnSpc>
              <a:buFontTx/>
              <a:buNone/>
            </a:pPr>
            <a:r>
              <a:rPr lang="ru-RU" sz="2800">
                <a:latin typeface="Times New Roman" pitchFamily="18" charset="0"/>
              </a:rPr>
              <a:t>1.Закрепление двигательного навыка </a:t>
            </a:r>
          </a:p>
          <a:p>
            <a:pPr>
              <a:lnSpc>
                <a:spcPct val="80000"/>
              </a:lnSpc>
              <a:buFontTx/>
              <a:buNone/>
            </a:pPr>
            <a:r>
              <a:rPr lang="ru-RU" sz="2800">
                <a:latin typeface="Times New Roman" pitchFamily="18" charset="0"/>
              </a:rPr>
              <a:t>2.Совершенствование упражнения </a:t>
            </a:r>
          </a:p>
          <a:p>
            <a:pPr>
              <a:lnSpc>
                <a:spcPct val="80000"/>
              </a:lnSpc>
              <a:buFontTx/>
              <a:buNone/>
            </a:pPr>
            <a:r>
              <a:rPr lang="ru-RU" sz="2800">
                <a:latin typeface="Times New Roman" pitchFamily="18" charset="0"/>
              </a:rPr>
              <a:t>3. Формировать дополнительные варианты техники и совершенствовать индивидуальные.</a:t>
            </a:r>
          </a:p>
          <a:p>
            <a:pPr>
              <a:lnSpc>
                <a:spcPct val="80000"/>
              </a:lnSpc>
              <a:buFontTx/>
              <a:buNone/>
            </a:pPr>
            <a:r>
              <a:rPr lang="ru-RU" sz="2800">
                <a:latin typeface="Times New Roman" pitchFamily="18" charset="0"/>
              </a:rPr>
              <a:t>4.Совершенствовать действие при повышающихся волевых и физических усилиях.</a:t>
            </a:r>
          </a:p>
          <a:p>
            <a:pPr>
              <a:lnSpc>
                <a:spcPct val="80000"/>
              </a:lnSpc>
            </a:pPr>
            <a:endParaRPr lang="ru-RU" sz="2800">
              <a:latin typeface="Times New Roman" pitchFamily="18" charset="0"/>
            </a:endParaRPr>
          </a:p>
          <a:p>
            <a:pPr>
              <a:lnSpc>
                <a:spcPct val="80000"/>
              </a:lnSpc>
              <a:buFontTx/>
              <a:buNone/>
            </a:pPr>
            <a:r>
              <a:rPr lang="ru-RU" sz="1800" b="1"/>
              <a:t>Ведущую роль приобретает повторный метод, а также соревновательный и игровой и вариативный.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6179" name="Rectangle 3"/>
          <p:cNvSpPr>
            <a:spLocks noGrp="1" noChangeArrowheads="1"/>
          </p:cNvSpPr>
          <p:nvPr>
            <p:ph type="body" idx="1"/>
          </p:nvPr>
        </p:nvSpPr>
        <p:spPr>
          <a:xfrm>
            <a:off x="827088" y="3357563"/>
            <a:ext cx="8316912" cy="3168650"/>
          </a:xfrm>
          <a:solidFill>
            <a:srgbClr val="33CCCC"/>
          </a:solidFill>
        </p:spPr>
        <p:txBody>
          <a:bodyPr/>
          <a:lstStyle/>
          <a:p>
            <a:pPr>
              <a:buFont typeface="Wingdings" pitchFamily="2" charset="2"/>
              <a:buNone/>
            </a:pPr>
            <a:r>
              <a:rPr lang="ru-RU" b="1"/>
              <a:t>     </a:t>
            </a:r>
            <a:r>
              <a:rPr lang="ru-RU" sz="2400" b="1">
                <a:solidFill>
                  <a:srgbClr val="080808"/>
                </a:solidFill>
              </a:rPr>
              <a:t>«Игры-путешествия» - сюжетные занятия</a:t>
            </a:r>
            <a:r>
              <a:rPr lang="ru-RU" sz="2400">
                <a:solidFill>
                  <a:srgbClr val="080808"/>
                </a:solidFill>
              </a:rPr>
              <a:t> включают все упражнения  разделов программы «Танцевально-игровой гимнастики».</a:t>
            </a:r>
          </a:p>
          <a:p>
            <a:pPr>
              <a:buFont typeface="Wingdings" pitchFamily="2" charset="2"/>
              <a:buNone/>
            </a:pPr>
            <a:r>
              <a:rPr lang="ru-RU" sz="2400">
                <a:solidFill>
                  <a:srgbClr val="080808"/>
                </a:solidFill>
              </a:rPr>
              <a:t>      Данный материал служит основой для закрепления умений  и навыков, приобретенных ранее, помогает сплотить ребят, дает возможность стать кем мечтаешь, побывать где захочешь и увидеть что пожелаешь. </a:t>
            </a:r>
          </a:p>
        </p:txBody>
      </p:sp>
      <p:sp>
        <p:nvSpPr>
          <p:cNvPr id="946181" name="WordArt 5"/>
          <p:cNvSpPr>
            <a:spLocks noChangeArrowheads="1" noChangeShapeType="1" noTextEdit="1"/>
          </p:cNvSpPr>
          <p:nvPr/>
        </p:nvSpPr>
        <p:spPr bwMode="auto">
          <a:xfrm>
            <a:off x="1763713" y="2205038"/>
            <a:ext cx="5832475" cy="9144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a:r>
              <a:rPr lang="ru-RU" sz="3600" kern="10">
                <a:ln w="9525">
                  <a:round/>
                  <a:headEnd type="none" w="sm" len="sm"/>
                  <a:tailEnd type="none" w="sm" len="sm"/>
                </a:ln>
                <a:gradFill rotWithShape="0">
                  <a:gsLst>
                    <a:gs pos="0">
                      <a:srgbClr val="FFFFCC"/>
                    </a:gs>
                    <a:gs pos="100000">
                      <a:srgbClr val="FF9999"/>
                    </a:gs>
                  </a:gsLst>
                  <a:lin ang="5400000" scaled="1"/>
                </a:gradFill>
                <a:latin typeface="Times New Roman"/>
                <a:cs typeface="Times New Roman"/>
              </a:rPr>
              <a:t>«Игры-путешествия»</a:t>
            </a:r>
          </a:p>
        </p:txBody>
      </p:sp>
      <p:pic>
        <p:nvPicPr>
          <p:cNvPr id="946183" name="Picture 7"/>
          <p:cNvPicPr>
            <a:picLocks noChangeAspect="1" noChangeArrowheads="1"/>
          </p:cNvPicPr>
          <p:nvPr/>
        </p:nvPicPr>
        <p:blipFill>
          <a:blip r:embed="rId3"/>
          <a:srcRect/>
          <a:stretch>
            <a:fillRect/>
          </a:stretch>
        </p:blipFill>
        <p:spPr bwMode="auto">
          <a:xfrm>
            <a:off x="755650" y="0"/>
            <a:ext cx="6840538" cy="2109788"/>
          </a:xfrm>
          <a:prstGeom prst="rect">
            <a:avLst/>
          </a:prstGeom>
          <a:noFill/>
          <a:ln w="12700">
            <a:noFill/>
            <a:miter lim="800000"/>
            <a:headEnd type="none" w="sm" len="sm"/>
            <a:tailEnd type="none" w="sm" len="sm"/>
          </a:ln>
          <a:effectLst/>
        </p:spPr>
      </p:pic>
    </p:spTree>
  </p:cSld>
  <p:clrMapOvr>
    <a:overrideClrMapping bg1="dk2" tx1="lt1" bg2="dk1"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2546" name="Rectangle 2"/>
          <p:cNvSpPr>
            <a:spLocks noGrp="1" noChangeArrowheads="1"/>
          </p:cNvSpPr>
          <p:nvPr>
            <p:ph type="title"/>
          </p:nvPr>
        </p:nvSpPr>
        <p:spPr>
          <a:xfrm>
            <a:off x="1116013" y="103188"/>
            <a:ext cx="7570787" cy="1314450"/>
          </a:xfrm>
        </p:spPr>
        <p:txBody>
          <a:bodyPr/>
          <a:lstStyle/>
          <a:p>
            <a:r>
              <a:rPr lang="ru-RU">
                <a:effectLst>
                  <a:outerShdw blurRad="38100" dist="38100" dir="2700000" algn="tl">
                    <a:srgbClr val="CCCCFF"/>
                  </a:outerShdw>
                </a:effectLst>
              </a:rPr>
              <a:t>. Сюжетные занятия имеют ряд преимуществ</a:t>
            </a:r>
            <a:r>
              <a:rPr lang="en-US">
                <a:effectLst>
                  <a:outerShdw blurRad="38100" dist="38100" dir="2700000" algn="tl">
                    <a:srgbClr val="CCCCFF"/>
                  </a:outerShdw>
                </a:effectLst>
              </a:rPr>
              <a:t>:</a:t>
            </a:r>
            <a:r>
              <a:rPr lang="ru-RU">
                <a:effectLst>
                  <a:outerShdw blurRad="38100" dist="38100" dir="2700000" algn="tl">
                    <a:srgbClr val="CCCCFF"/>
                  </a:outerShdw>
                </a:effectLst>
              </a:rPr>
              <a:t> </a:t>
            </a:r>
          </a:p>
        </p:txBody>
      </p:sp>
      <p:sp>
        <p:nvSpPr>
          <p:cNvPr id="1132547" name="Rectangle 3"/>
          <p:cNvSpPr>
            <a:spLocks noGrp="1" noChangeArrowheads="1"/>
          </p:cNvSpPr>
          <p:nvPr>
            <p:ph type="body" idx="1"/>
          </p:nvPr>
        </p:nvSpPr>
        <p:spPr>
          <a:xfrm>
            <a:off x="1258888" y="1600200"/>
            <a:ext cx="7634287" cy="4924425"/>
          </a:xfrm>
          <a:solidFill>
            <a:schemeClr val="tx1"/>
          </a:solidFill>
        </p:spPr>
        <p:txBody>
          <a:bodyPr/>
          <a:lstStyle/>
          <a:p>
            <a:pPr>
              <a:lnSpc>
                <a:spcPct val="80000"/>
              </a:lnSpc>
            </a:pPr>
            <a:r>
              <a:rPr lang="ru-RU" sz="2000" b="1">
                <a:solidFill>
                  <a:schemeClr val="bg1"/>
                </a:solidFill>
              </a:rPr>
              <a:t>-сюжетные занятия помогают быстрее раскрыть и раскрепостить ребенка, преодолеть психологический барьер (боязнь, неуверенность в себе и т.д.) </a:t>
            </a:r>
          </a:p>
          <a:p>
            <a:pPr>
              <a:lnSpc>
                <a:spcPct val="80000"/>
              </a:lnSpc>
            </a:pPr>
            <a:r>
              <a:rPr lang="ru-RU" sz="2000" b="1">
                <a:solidFill>
                  <a:schemeClr val="bg1"/>
                </a:solidFill>
              </a:rPr>
              <a:t>- при таких занятиях упражнения запоминаются значительно быстрее, так как являются имитационно - подражательными; </a:t>
            </a:r>
          </a:p>
          <a:p>
            <a:pPr>
              <a:lnSpc>
                <a:spcPct val="80000"/>
              </a:lnSpc>
            </a:pPr>
            <a:r>
              <a:rPr lang="ru-RU" sz="2000" b="1">
                <a:solidFill>
                  <a:schemeClr val="bg1"/>
                </a:solidFill>
              </a:rPr>
              <a:t>- сюжетные занятия активизируют двигательную деятельность детей, что способствуют эффективному развитию у них двигательных способностей, </a:t>
            </a:r>
          </a:p>
          <a:p>
            <a:pPr>
              <a:lnSpc>
                <a:spcPct val="80000"/>
              </a:lnSpc>
            </a:pPr>
            <a:r>
              <a:rPr lang="ru-RU" sz="2000" b="1">
                <a:solidFill>
                  <a:schemeClr val="bg1"/>
                </a:solidFill>
              </a:rPr>
              <a:t>- правила проведения сюжета на занятии дисциплинируют и организуют занимающихся;</a:t>
            </a:r>
          </a:p>
          <a:p>
            <a:pPr>
              <a:lnSpc>
                <a:spcPct val="80000"/>
              </a:lnSpc>
            </a:pPr>
            <a:r>
              <a:rPr lang="ru-RU" sz="2000" b="1">
                <a:solidFill>
                  <a:schemeClr val="bg1"/>
                </a:solidFill>
              </a:rPr>
              <a:t>- в процессе сюжетного занятия дети получают большее моральное, эстетическое удовольствие и с интересом выполняют физические упражнения, творческие задания. </a:t>
            </a:r>
          </a:p>
        </p:txBody>
      </p:sp>
    </p:spTree>
  </p:cSld>
  <p:clrMapOvr>
    <a:overrideClrMapping bg1="dk2" tx1="lt1" bg2="dk1"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1524" name="Picture 4"/>
          <p:cNvPicPr>
            <a:picLocks noGrp="1" noChangeAspect="1" noChangeArrowheads="1"/>
          </p:cNvPicPr>
          <p:nvPr>
            <p:ph type="body" idx="1"/>
          </p:nvPr>
        </p:nvPicPr>
        <p:blipFill>
          <a:blip r:embed="rId2" cstate="print"/>
          <a:srcRect/>
          <a:stretch>
            <a:fillRect/>
          </a:stretch>
        </p:blipFill>
        <p:spPr>
          <a:xfrm>
            <a:off x="3563938" y="765175"/>
            <a:ext cx="1947862" cy="828675"/>
          </a:xfrm>
          <a:noFill/>
          <a:ln/>
        </p:spPr>
      </p:pic>
      <p:sp>
        <p:nvSpPr>
          <p:cNvPr id="1131525" name="Rectangle 5"/>
          <p:cNvSpPr>
            <a:spLocks noChangeArrowheads="1"/>
          </p:cNvSpPr>
          <p:nvPr/>
        </p:nvSpPr>
        <p:spPr bwMode="auto">
          <a:xfrm>
            <a:off x="611188" y="2101850"/>
            <a:ext cx="7273925" cy="3662363"/>
          </a:xfrm>
          <a:prstGeom prst="rect">
            <a:avLst/>
          </a:prstGeom>
          <a:noFill/>
          <a:ln w="12700">
            <a:noFill/>
            <a:miter lim="800000"/>
            <a:headEnd type="none" w="sm" len="sm"/>
            <a:tailEnd type="none" w="sm" len="sm"/>
          </a:ln>
          <a:effectLst/>
        </p:spPr>
        <p:txBody>
          <a:bodyPr anchor="ctr">
            <a:spAutoFit/>
          </a:bodyPr>
          <a:lstStyle/>
          <a:p>
            <a:r>
              <a:rPr lang="ru-RU"/>
              <a:t>Материал сюжетных занятий служит </a:t>
            </a:r>
          </a:p>
          <a:p>
            <a:r>
              <a:rPr lang="ru-RU"/>
              <a:t>основой для закрепления умений и навыков, приобретенных ранее, развивает воображение, творческие способности, </a:t>
            </a:r>
          </a:p>
          <a:p>
            <a:r>
              <a:rPr lang="ru-RU"/>
              <a:t>познавательную активность, дает возможность </a:t>
            </a:r>
          </a:p>
          <a:p>
            <a:r>
              <a:rPr lang="ru-RU"/>
              <a:t>к самовыражению, способствует проявлению инициативы,</a:t>
            </a:r>
          </a:p>
          <a:p>
            <a:r>
              <a:rPr lang="ru-RU"/>
              <a:t> творческой индивидуальности, помогает сплотить ребят. </a:t>
            </a:r>
          </a:p>
          <a:p>
            <a:r>
              <a:rPr lang="ru-RU"/>
              <a:t>При проведении сюжетных занятий используются </a:t>
            </a:r>
          </a:p>
          <a:p>
            <a:r>
              <a:rPr lang="ru-RU"/>
              <a:t>приемы подражания, образные сравнения,</a:t>
            </a:r>
          </a:p>
          <a:p>
            <a:r>
              <a:rPr lang="ru-RU"/>
              <a:t> ролевые ситуации, соревновательные моменты, </a:t>
            </a:r>
          </a:p>
          <a:p>
            <a:r>
              <a:rPr lang="ru-RU"/>
              <a:t>которые подчинены определенному сюжету и </a:t>
            </a:r>
          </a:p>
          <a:p>
            <a:r>
              <a:rPr lang="ru-RU"/>
              <a:t>направлены на решение его основных задач. </a:t>
            </a:r>
          </a:p>
          <a:p>
            <a:r>
              <a:rPr lang="ru-RU"/>
              <a:t>Это облегчает процесс обучения упражнений, повышает эмоциональный фон занятия.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3571" name="Rectangle 3"/>
          <p:cNvSpPr>
            <a:spLocks noGrp="1" noChangeArrowheads="1"/>
          </p:cNvSpPr>
          <p:nvPr>
            <p:ph type="body" idx="1"/>
          </p:nvPr>
        </p:nvSpPr>
        <p:spPr/>
        <p:txBody>
          <a:bodyPr/>
          <a:lstStyle/>
          <a:p>
            <a:pPr>
              <a:lnSpc>
                <a:spcPct val="80000"/>
              </a:lnSpc>
            </a:pPr>
            <a:r>
              <a:rPr lang="ru-RU" sz="2400"/>
              <a:t>Используется специально подобранная, ритмичная музыка, соответствующая сюжету занятий, что вызывает у детей положительные эмоции. </a:t>
            </a:r>
          </a:p>
          <a:p>
            <a:pPr>
              <a:lnSpc>
                <a:spcPct val="80000"/>
              </a:lnSpc>
            </a:pPr>
            <a:r>
              <a:rPr lang="ru-RU" sz="2400"/>
              <a:t>Могут включаться творческие задания, игры, во время которых педагог предлагает выполнить цепь последовательных упражнений, создавая ряд знакомых ребенку образов и воображаемую ситуацию </a:t>
            </a:r>
          </a:p>
          <a:p>
            <a:pPr>
              <a:lnSpc>
                <a:spcPct val="80000"/>
              </a:lnSpc>
            </a:pPr>
            <a:r>
              <a:rPr lang="ru-RU" sz="2400"/>
              <a:t>Построение сюжета занятия и подбор музыкального произведения должно соответствовать возрастным особенностям занимающихся.</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673" name="Rectangle 57"/>
          <p:cNvSpPr>
            <a:spLocks noGrp="1" noChangeArrowheads="1"/>
          </p:cNvSpPr>
          <p:nvPr>
            <p:ph type="title"/>
          </p:nvPr>
        </p:nvSpPr>
        <p:spPr/>
        <p:txBody>
          <a:bodyPr/>
          <a:lstStyle/>
          <a:p>
            <a:r>
              <a:rPr lang="ru-RU">
                <a:solidFill>
                  <a:srgbClr val="FD1E07"/>
                </a:solidFill>
                <a:effectLst>
                  <a:outerShdw blurRad="38100" dist="38100" dir="2700000" algn="tl">
                    <a:srgbClr val="000000"/>
                  </a:outerShdw>
                </a:effectLst>
              </a:rPr>
              <a:t>Экраны соревнованй</a:t>
            </a:r>
          </a:p>
        </p:txBody>
      </p:sp>
      <p:grpSp>
        <p:nvGrpSpPr>
          <p:cNvPr id="2" name="Diagram 39">
            <a:extLst>
              <a:ext uri="{FF2B5EF4-FFF2-40B4-BE49-F238E27FC236}">
                <a16:creationId xmlns:a16="http://schemas.microsoft.com/office/drawing/2014/main" id="{1B990C6D-504E-4685-85D5-333791FF1245}"/>
              </a:ext>
            </a:extLst>
          </p:cNvPr>
          <p:cNvGrpSpPr>
            <a:grpSpLocks noChangeAspect="1"/>
          </p:cNvGrpSpPr>
          <p:nvPr/>
        </p:nvGrpSpPr>
        <p:grpSpPr bwMode="auto">
          <a:xfrm>
            <a:off x="457200" y="1600200"/>
            <a:ext cx="8229600" cy="4456113"/>
            <a:chOff x="-1513" y="23"/>
            <a:chExt cx="8745" cy="4219"/>
          </a:xfrm>
        </p:grpSpPr>
        <p:sp>
          <p:nvSpPr>
            <p:cNvPr id="3" name="_s1135657">
              <a:extLst>
                <a:ext uri="{FF2B5EF4-FFF2-40B4-BE49-F238E27FC236}">
                  <a16:creationId xmlns:a16="http://schemas.microsoft.com/office/drawing/2014/main" id="{E8ADB251-AB79-4909-A02E-2CE1D79B67D2}"/>
                </a:ext>
              </a:extLst>
            </p:cNvPr>
            <p:cNvSpPr>
              <a:spLocks noChangeArrowheads="1"/>
            </p:cNvSpPr>
            <p:nvPr/>
          </p:nvSpPr>
          <p:spPr bwMode="auto">
            <a:xfrm flipV="1">
              <a:off x="2687" y="1234"/>
              <a:ext cx="346" cy="299"/>
            </a:xfrm>
            <a:custGeom>
              <a:avLst/>
              <a:gdLst>
                <a:gd name="G0" fmla="+- 10800 0 0"/>
                <a:gd name="G1" fmla="+- 21600 0 10800"/>
                <a:gd name="G2" fmla="*/ 10800 1 2"/>
                <a:gd name="G3" fmla="+- 21600 0 G2"/>
                <a:gd name="G4" fmla="+/ 10800 21600 2"/>
                <a:gd name="G5" fmla="+/ G1 0 2"/>
                <a:gd name="G6" fmla="*/ 21600 21600 10800"/>
                <a:gd name="G7" fmla="*/ G6 1 2"/>
                <a:gd name="G8" fmla="+- 21600 0 G7"/>
                <a:gd name="G9" fmla="*/ 21600 1 2"/>
                <a:gd name="G10" fmla="+- 10800 0 G9"/>
                <a:gd name="G11" fmla="?: G10 G8 0"/>
                <a:gd name="G12" fmla="?: G10 G7 21600"/>
                <a:gd name="T0" fmla="*/ 16200 w 21600"/>
                <a:gd name="T1" fmla="*/ 10800 h 21600"/>
                <a:gd name="T2" fmla="*/ 10800 w 21600"/>
                <a:gd name="T3" fmla="*/ 21600 h 21600"/>
                <a:gd name="T4" fmla="*/ 5400 w 21600"/>
                <a:gd name="T5" fmla="*/ 10800 h 21600"/>
                <a:gd name="T6" fmla="*/ 10800 w 21600"/>
                <a:gd name="T7" fmla="*/ 0 h 21600"/>
                <a:gd name="T8" fmla="*/ 7200 w 21600"/>
                <a:gd name="T9" fmla="*/ 7200 h 21600"/>
                <a:gd name="T10" fmla="*/ 14400 w 21600"/>
                <a:gd name="T11" fmla="*/ 14400 h 21600"/>
              </a:gdLst>
              <a:ahLst/>
              <a:cxnLst>
                <a:cxn ang="0">
                  <a:pos x="T0" y="T1"/>
                </a:cxn>
                <a:cxn ang="0">
                  <a:pos x="T2" y="T3"/>
                </a:cxn>
                <a:cxn ang="0">
                  <a:pos x="T4" y="T5"/>
                </a:cxn>
                <a:cxn ang="0">
                  <a:pos x="T6" y="T7"/>
                </a:cxn>
              </a:cxnLst>
              <a:rect l="T8" t="T9" r="T10" b="T11"/>
              <a:pathLst>
                <a:path w="21600" h="21600">
                  <a:moveTo>
                    <a:pt x="0" y="0"/>
                  </a:moveTo>
                  <a:lnTo>
                    <a:pt x="10800" y="21600"/>
                  </a:lnTo>
                  <a:lnTo>
                    <a:pt x="10800" y="21600"/>
                  </a:lnTo>
                  <a:lnTo>
                    <a:pt x="21600" y="0"/>
                  </a:lnTo>
                  <a:close/>
                </a:path>
              </a:pathLst>
            </a:custGeom>
            <a:solidFill>
              <a:srgbClr val="9999FF"/>
            </a:solidFill>
            <a:ln w="4669" algn="in">
              <a:solidFill>
                <a:srgbClr val="000066"/>
              </a:solidFill>
              <a:miter lim="800000"/>
              <a:headEnd/>
              <a:tailEnd/>
            </a:ln>
          </p:spPr>
          <p:txBody>
            <a:bodyPr rot="10800000" vert="horz" wrap="none" lIns="0" tIns="0" rIns="0" bIns="0" numCol="1" anchor="ctr" anchorCtr="0" compatLnSpc="1">
              <a:prstTxWarp prst="textNoShape">
                <a:avLst/>
              </a:prstTxWarp>
            </a:bodyPr>
            <a:lstStyle/>
            <a:p>
              <a:endParaRPr lang="ru-RU"/>
            </a:p>
          </p:txBody>
        </p:sp>
        <p:sp>
          <p:nvSpPr>
            <p:cNvPr id="4" name="_s1135658">
              <a:extLst>
                <a:ext uri="{FF2B5EF4-FFF2-40B4-BE49-F238E27FC236}">
                  <a16:creationId xmlns:a16="http://schemas.microsoft.com/office/drawing/2014/main" id="{F8990C7F-C3E9-44D0-8A4C-1547C2300592}"/>
                </a:ext>
              </a:extLst>
            </p:cNvPr>
            <p:cNvSpPr>
              <a:spLocks noChangeArrowheads="1"/>
            </p:cNvSpPr>
            <p:nvPr/>
          </p:nvSpPr>
          <p:spPr bwMode="auto">
            <a:xfrm flipV="1">
              <a:off x="2514" y="1533"/>
              <a:ext cx="692" cy="300"/>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9999FF"/>
            </a:solidFill>
            <a:ln w="4669" algn="in">
              <a:solidFill>
                <a:srgbClr val="000066"/>
              </a:solidFill>
              <a:miter lim="800000"/>
              <a:headEnd/>
              <a:tailEnd/>
            </a:ln>
          </p:spPr>
          <p:txBody>
            <a:bodyPr rot="10800000" vert="horz" wrap="none" lIns="0" tIns="0" rIns="0" bIns="0" numCol="1" anchor="ctr" anchorCtr="0" compatLnSpc="1">
              <a:prstTxWarp prst="textNoShape">
                <a:avLst/>
              </a:prstTxWarp>
            </a:bodyPr>
            <a:lstStyle/>
            <a:p>
              <a:endParaRPr lang="ru-RU"/>
            </a:p>
          </p:txBody>
        </p:sp>
        <p:sp>
          <p:nvSpPr>
            <p:cNvPr id="5" name="_s1135659">
              <a:extLst>
                <a:ext uri="{FF2B5EF4-FFF2-40B4-BE49-F238E27FC236}">
                  <a16:creationId xmlns:a16="http://schemas.microsoft.com/office/drawing/2014/main" id="{D8276E6C-21FC-4BA4-B211-24063495A087}"/>
                </a:ext>
              </a:extLst>
            </p:cNvPr>
            <p:cNvSpPr>
              <a:spLocks noChangeArrowheads="1"/>
            </p:cNvSpPr>
            <p:nvPr/>
          </p:nvSpPr>
          <p:spPr bwMode="auto">
            <a:xfrm flipV="1">
              <a:off x="2342" y="1833"/>
              <a:ext cx="1036" cy="299"/>
            </a:xfrm>
            <a:custGeom>
              <a:avLst/>
              <a:gdLst>
                <a:gd name="G0" fmla="+- 3600 0 0"/>
                <a:gd name="G1" fmla="+- 21600 0 3600"/>
                <a:gd name="G2" fmla="*/ 3600 1 2"/>
                <a:gd name="G3" fmla="+- 21600 0 G2"/>
                <a:gd name="G4" fmla="+/ 3600 21600 2"/>
                <a:gd name="G5" fmla="+/ G1 0 2"/>
                <a:gd name="G6" fmla="*/ 21600 21600 3600"/>
                <a:gd name="G7" fmla="*/ G6 1 2"/>
                <a:gd name="G8" fmla="+- 21600 0 G7"/>
                <a:gd name="G9" fmla="*/ 21600 1 2"/>
                <a:gd name="G10" fmla="+- 3600 0 G9"/>
                <a:gd name="G11" fmla="?: G10 G8 0"/>
                <a:gd name="G12" fmla="?: G10 G7 21600"/>
                <a:gd name="T0" fmla="*/ 19800 w 21600"/>
                <a:gd name="T1" fmla="*/ 10800 h 21600"/>
                <a:gd name="T2" fmla="*/ 10800 w 21600"/>
                <a:gd name="T3" fmla="*/ 21600 h 21600"/>
                <a:gd name="T4" fmla="*/ 1800 w 21600"/>
                <a:gd name="T5" fmla="*/ 10800 h 21600"/>
                <a:gd name="T6" fmla="*/ 10800 w 21600"/>
                <a:gd name="T7" fmla="*/ 0 h 21600"/>
                <a:gd name="T8" fmla="*/ 3600 w 21600"/>
                <a:gd name="T9" fmla="*/ 3600 h 21600"/>
                <a:gd name="T10" fmla="*/ 18000 w 21600"/>
                <a:gd name="T11" fmla="*/ 18000 h 21600"/>
              </a:gdLst>
              <a:ahLst/>
              <a:cxnLst>
                <a:cxn ang="0">
                  <a:pos x="T0" y="T1"/>
                </a:cxn>
                <a:cxn ang="0">
                  <a:pos x="T2" y="T3"/>
                </a:cxn>
                <a:cxn ang="0">
                  <a:pos x="T4" y="T5"/>
                </a:cxn>
                <a:cxn ang="0">
                  <a:pos x="T6" y="T7"/>
                </a:cxn>
              </a:cxnLst>
              <a:rect l="T8" t="T9" r="T10" b="T11"/>
              <a:pathLst>
                <a:path w="21600" h="21600">
                  <a:moveTo>
                    <a:pt x="0" y="0"/>
                  </a:moveTo>
                  <a:lnTo>
                    <a:pt x="3600" y="21600"/>
                  </a:lnTo>
                  <a:lnTo>
                    <a:pt x="18000" y="21600"/>
                  </a:lnTo>
                  <a:lnTo>
                    <a:pt x="21600" y="0"/>
                  </a:lnTo>
                  <a:close/>
                </a:path>
              </a:pathLst>
            </a:custGeom>
            <a:solidFill>
              <a:srgbClr val="9999FF"/>
            </a:solidFill>
            <a:ln w="4669" algn="in">
              <a:solidFill>
                <a:srgbClr val="000066"/>
              </a:solidFill>
              <a:miter lim="800000"/>
              <a:headEnd/>
              <a:tailEnd/>
            </a:ln>
          </p:spPr>
          <p:txBody>
            <a:bodyPr rot="10800000" vert="horz" wrap="none" lIns="0" tIns="0" rIns="0" bIns="0" numCol="1" anchor="ctr" anchorCtr="0" compatLnSpc="1">
              <a:prstTxWarp prst="textNoShape">
                <a:avLst/>
              </a:prstTxWarp>
            </a:bodyPr>
            <a:lstStyle/>
            <a:p>
              <a:endParaRPr lang="ru-RU"/>
            </a:p>
          </p:txBody>
        </p:sp>
        <p:sp>
          <p:nvSpPr>
            <p:cNvPr id="6" name="_s1135660">
              <a:extLst>
                <a:ext uri="{FF2B5EF4-FFF2-40B4-BE49-F238E27FC236}">
                  <a16:creationId xmlns:a16="http://schemas.microsoft.com/office/drawing/2014/main" id="{01B24BC3-4B17-44C4-A1E5-60737E28B609}"/>
                </a:ext>
              </a:extLst>
            </p:cNvPr>
            <p:cNvSpPr>
              <a:spLocks noChangeArrowheads="1"/>
            </p:cNvSpPr>
            <p:nvPr/>
          </p:nvSpPr>
          <p:spPr bwMode="auto">
            <a:xfrm flipV="1">
              <a:off x="2169" y="2132"/>
              <a:ext cx="1382" cy="299"/>
            </a:xfrm>
            <a:custGeom>
              <a:avLst/>
              <a:gdLst>
                <a:gd name="G0" fmla="+- 2700 0 0"/>
                <a:gd name="G1" fmla="+- 21600 0 2700"/>
                <a:gd name="G2" fmla="*/ 2700 1 2"/>
                <a:gd name="G3" fmla="+- 21600 0 G2"/>
                <a:gd name="G4" fmla="+/ 2700 21600 2"/>
                <a:gd name="G5" fmla="+/ G1 0 2"/>
                <a:gd name="G6" fmla="*/ 21600 21600 2700"/>
                <a:gd name="G7" fmla="*/ G6 1 2"/>
                <a:gd name="G8" fmla="+- 21600 0 G7"/>
                <a:gd name="G9" fmla="*/ 21600 1 2"/>
                <a:gd name="G10" fmla="+- 2700 0 G9"/>
                <a:gd name="G11" fmla="?: G10 G8 0"/>
                <a:gd name="G12" fmla="?: G10 G7 21600"/>
                <a:gd name="T0" fmla="*/ 20250 w 21600"/>
                <a:gd name="T1" fmla="*/ 10800 h 21600"/>
                <a:gd name="T2" fmla="*/ 10800 w 21600"/>
                <a:gd name="T3" fmla="*/ 21600 h 21600"/>
                <a:gd name="T4" fmla="*/ 1350 w 21600"/>
                <a:gd name="T5" fmla="*/ 10800 h 21600"/>
                <a:gd name="T6" fmla="*/ 10800 w 21600"/>
                <a:gd name="T7" fmla="*/ 0 h 21600"/>
                <a:gd name="T8" fmla="*/ 3150 w 21600"/>
                <a:gd name="T9" fmla="*/ 3150 h 21600"/>
                <a:gd name="T10" fmla="*/ 18450 w 21600"/>
                <a:gd name="T11" fmla="*/ 18450 h 21600"/>
              </a:gdLst>
              <a:ahLst/>
              <a:cxnLst>
                <a:cxn ang="0">
                  <a:pos x="T0" y="T1"/>
                </a:cxn>
                <a:cxn ang="0">
                  <a:pos x="T2" y="T3"/>
                </a:cxn>
                <a:cxn ang="0">
                  <a:pos x="T4" y="T5"/>
                </a:cxn>
                <a:cxn ang="0">
                  <a:pos x="T6" y="T7"/>
                </a:cxn>
              </a:cxnLst>
              <a:rect l="T8" t="T9" r="T10" b="T11"/>
              <a:pathLst>
                <a:path w="21600" h="21600">
                  <a:moveTo>
                    <a:pt x="0" y="0"/>
                  </a:moveTo>
                  <a:lnTo>
                    <a:pt x="2700" y="21600"/>
                  </a:lnTo>
                  <a:lnTo>
                    <a:pt x="18900" y="21600"/>
                  </a:lnTo>
                  <a:lnTo>
                    <a:pt x="21600" y="0"/>
                  </a:lnTo>
                  <a:close/>
                </a:path>
              </a:pathLst>
            </a:custGeom>
            <a:solidFill>
              <a:srgbClr val="FD1E07"/>
            </a:solidFill>
            <a:ln w="4669" algn="in">
              <a:solidFill>
                <a:srgbClr val="000066"/>
              </a:solidFill>
              <a:miter lim="800000"/>
              <a:headEnd/>
              <a:tailEnd/>
            </a:ln>
          </p:spPr>
          <p:txBody>
            <a:bodyPr rot="10800000" vert="horz" wrap="none" lIns="0" tIns="0" rIns="0" bIns="0" numCol="1" anchor="ctr" anchorCtr="0" compatLnSpc="1">
              <a:prstTxWarp prst="textNoShape">
                <a:avLst/>
              </a:prstTxWarp>
            </a:bodyPr>
            <a:lstStyle/>
            <a:p>
              <a:endParaRPr lang="ru-RU"/>
            </a:p>
          </p:txBody>
        </p:sp>
        <p:sp>
          <p:nvSpPr>
            <p:cNvPr id="7" name="_s1135661">
              <a:extLst>
                <a:ext uri="{FF2B5EF4-FFF2-40B4-BE49-F238E27FC236}">
                  <a16:creationId xmlns:a16="http://schemas.microsoft.com/office/drawing/2014/main" id="{EC81328B-0459-4EC0-8549-AD77E5F15DF5}"/>
                </a:ext>
              </a:extLst>
            </p:cNvPr>
            <p:cNvSpPr>
              <a:spLocks noChangeArrowheads="1"/>
            </p:cNvSpPr>
            <p:nvPr/>
          </p:nvSpPr>
          <p:spPr bwMode="auto">
            <a:xfrm flipV="1">
              <a:off x="1996" y="2431"/>
              <a:ext cx="1728" cy="300"/>
            </a:xfrm>
            <a:custGeom>
              <a:avLst/>
              <a:gdLst>
                <a:gd name="G0" fmla="+- 2160 0 0"/>
                <a:gd name="G1" fmla="+- 21600 0 2160"/>
                <a:gd name="G2" fmla="*/ 2160 1 2"/>
                <a:gd name="G3" fmla="+- 21600 0 G2"/>
                <a:gd name="G4" fmla="+/ 2160 21600 2"/>
                <a:gd name="G5" fmla="+/ G1 0 2"/>
                <a:gd name="G6" fmla="*/ 21600 21600 2160"/>
                <a:gd name="G7" fmla="*/ G6 1 2"/>
                <a:gd name="G8" fmla="+- 21600 0 G7"/>
                <a:gd name="G9" fmla="*/ 21600 1 2"/>
                <a:gd name="G10" fmla="+- 2160 0 G9"/>
                <a:gd name="G11" fmla="?: G10 G8 0"/>
                <a:gd name="G12" fmla="?: G10 G7 21600"/>
                <a:gd name="T0" fmla="*/ 20520 w 21600"/>
                <a:gd name="T1" fmla="*/ 10800 h 21600"/>
                <a:gd name="T2" fmla="*/ 10800 w 21600"/>
                <a:gd name="T3" fmla="*/ 21600 h 21600"/>
                <a:gd name="T4" fmla="*/ 1080 w 21600"/>
                <a:gd name="T5" fmla="*/ 10800 h 21600"/>
                <a:gd name="T6" fmla="*/ 10800 w 21600"/>
                <a:gd name="T7" fmla="*/ 0 h 21600"/>
                <a:gd name="T8" fmla="*/ 2880 w 21600"/>
                <a:gd name="T9" fmla="*/ 2880 h 21600"/>
                <a:gd name="T10" fmla="*/ 18720 w 21600"/>
                <a:gd name="T11" fmla="*/ 18720 h 21600"/>
              </a:gdLst>
              <a:ahLst/>
              <a:cxnLst>
                <a:cxn ang="0">
                  <a:pos x="T0" y="T1"/>
                </a:cxn>
                <a:cxn ang="0">
                  <a:pos x="T2" y="T3"/>
                </a:cxn>
                <a:cxn ang="0">
                  <a:pos x="T4" y="T5"/>
                </a:cxn>
                <a:cxn ang="0">
                  <a:pos x="T6" y="T7"/>
                </a:cxn>
              </a:cxnLst>
              <a:rect l="T8" t="T9" r="T10" b="T11"/>
              <a:pathLst>
                <a:path w="21600" h="21600">
                  <a:moveTo>
                    <a:pt x="0" y="0"/>
                  </a:moveTo>
                  <a:lnTo>
                    <a:pt x="2160" y="21600"/>
                  </a:lnTo>
                  <a:lnTo>
                    <a:pt x="19440" y="21600"/>
                  </a:lnTo>
                  <a:lnTo>
                    <a:pt x="21600" y="0"/>
                  </a:lnTo>
                  <a:close/>
                </a:path>
              </a:pathLst>
            </a:custGeom>
            <a:solidFill>
              <a:srgbClr val="9900CC"/>
            </a:solidFill>
            <a:ln w="4669" algn="in">
              <a:solidFill>
                <a:srgbClr val="000066"/>
              </a:solidFill>
              <a:miter lim="800000"/>
              <a:headEnd/>
              <a:tailEnd/>
            </a:ln>
          </p:spPr>
          <p:txBody>
            <a:bodyPr rot="10800000" vert="horz" wrap="none" lIns="0" tIns="0" rIns="0" bIns="0" numCol="1" anchor="ctr" anchorCtr="0" compatLnSpc="1">
              <a:prstTxWarp prst="textNoShape">
                <a:avLst/>
              </a:prstTxWarp>
            </a:bodyPr>
            <a:lstStyle/>
            <a:p>
              <a:endParaRPr lang="ru-RU"/>
            </a:p>
          </p:txBody>
        </p:sp>
        <p:sp>
          <p:nvSpPr>
            <p:cNvPr id="8" name="_s1135662">
              <a:extLst>
                <a:ext uri="{FF2B5EF4-FFF2-40B4-BE49-F238E27FC236}">
                  <a16:creationId xmlns:a16="http://schemas.microsoft.com/office/drawing/2014/main" id="{8B910EA1-5292-4041-B632-68404972DA47}"/>
                </a:ext>
              </a:extLst>
            </p:cNvPr>
            <p:cNvSpPr>
              <a:spLocks noChangeArrowheads="1"/>
            </p:cNvSpPr>
            <p:nvPr/>
          </p:nvSpPr>
          <p:spPr bwMode="auto">
            <a:xfrm flipV="1">
              <a:off x="1823" y="2731"/>
              <a:ext cx="2074" cy="299"/>
            </a:xfrm>
            <a:custGeom>
              <a:avLst/>
              <a:gdLst>
                <a:gd name="G0" fmla="+- 1800 0 0"/>
                <a:gd name="G1" fmla="+- 21600 0 1800"/>
                <a:gd name="G2" fmla="*/ 1800 1 2"/>
                <a:gd name="G3" fmla="+- 21600 0 G2"/>
                <a:gd name="G4" fmla="+/ 1800 21600 2"/>
                <a:gd name="G5" fmla="+/ G1 0 2"/>
                <a:gd name="G6" fmla="*/ 21600 21600 1800"/>
                <a:gd name="G7" fmla="*/ G6 1 2"/>
                <a:gd name="G8" fmla="+- 21600 0 G7"/>
                <a:gd name="G9" fmla="*/ 21600 1 2"/>
                <a:gd name="G10" fmla="+- 1800 0 G9"/>
                <a:gd name="G11" fmla="?: G10 G8 0"/>
                <a:gd name="G12" fmla="?: G10 G7 21600"/>
                <a:gd name="T0" fmla="*/ 20700 w 21600"/>
                <a:gd name="T1" fmla="*/ 10800 h 21600"/>
                <a:gd name="T2" fmla="*/ 10800 w 21600"/>
                <a:gd name="T3" fmla="*/ 21600 h 21600"/>
                <a:gd name="T4" fmla="*/ 900 w 21600"/>
                <a:gd name="T5" fmla="*/ 10800 h 21600"/>
                <a:gd name="T6" fmla="*/ 10800 w 21600"/>
                <a:gd name="T7" fmla="*/ 0 h 21600"/>
                <a:gd name="T8" fmla="*/ 2700 w 21600"/>
                <a:gd name="T9" fmla="*/ 2700 h 21600"/>
                <a:gd name="T10" fmla="*/ 18900 w 21600"/>
                <a:gd name="T11" fmla="*/ 18900 h 21600"/>
              </a:gdLst>
              <a:ahLst/>
              <a:cxnLst>
                <a:cxn ang="0">
                  <a:pos x="T0" y="T1"/>
                </a:cxn>
                <a:cxn ang="0">
                  <a:pos x="T2" y="T3"/>
                </a:cxn>
                <a:cxn ang="0">
                  <a:pos x="T4" y="T5"/>
                </a:cxn>
                <a:cxn ang="0">
                  <a:pos x="T6" y="T7"/>
                </a:cxn>
              </a:cxnLst>
              <a:rect l="T8" t="T9" r="T10" b="T11"/>
              <a:pathLst>
                <a:path w="21600" h="21600">
                  <a:moveTo>
                    <a:pt x="0" y="0"/>
                  </a:moveTo>
                  <a:lnTo>
                    <a:pt x="1800" y="21600"/>
                  </a:lnTo>
                  <a:lnTo>
                    <a:pt x="19800" y="21600"/>
                  </a:lnTo>
                  <a:lnTo>
                    <a:pt x="21600" y="0"/>
                  </a:lnTo>
                  <a:close/>
                </a:path>
              </a:pathLst>
            </a:custGeom>
            <a:solidFill>
              <a:srgbClr val="33CCCC"/>
            </a:solidFill>
            <a:ln w="4669" algn="in">
              <a:solidFill>
                <a:srgbClr val="000066"/>
              </a:solidFill>
              <a:miter lim="800000"/>
              <a:headEnd/>
              <a:tailEnd/>
            </a:ln>
          </p:spPr>
          <p:txBody>
            <a:bodyPr rot="10800000" vert="horz" wrap="none" lIns="0" tIns="0" rIns="0" bIns="0" numCol="1" anchor="ctr" anchorCtr="0" compatLnSpc="1">
              <a:prstTxWarp prst="textNoShape">
                <a:avLst/>
              </a:prstTxWarp>
            </a:bodyPr>
            <a:lstStyle/>
            <a:p>
              <a:endParaRPr lang="ru-RU"/>
            </a:p>
          </p:txBody>
        </p:sp>
      </p:grpSp>
      <p:grpSp>
        <p:nvGrpSpPr>
          <p:cNvPr id="9" name="Diagram 49">
            <a:extLst>
              <a:ext uri="{FF2B5EF4-FFF2-40B4-BE49-F238E27FC236}">
                <a16:creationId xmlns:a16="http://schemas.microsoft.com/office/drawing/2014/main" id="{BB89791C-2907-472E-8599-B671C031C0F0}"/>
              </a:ext>
            </a:extLst>
          </p:cNvPr>
          <p:cNvGrpSpPr>
            <a:grpSpLocks noChangeAspect="1"/>
          </p:cNvGrpSpPr>
          <p:nvPr/>
        </p:nvGrpSpPr>
        <p:grpSpPr bwMode="auto">
          <a:xfrm>
            <a:off x="4572000" y="2276475"/>
            <a:ext cx="4572000" cy="2730500"/>
            <a:chOff x="520" y="1096"/>
            <a:chExt cx="4678" cy="2073"/>
          </a:xfrm>
        </p:grpSpPr>
        <p:sp>
          <p:nvSpPr>
            <p:cNvPr id="10" name="_s1135667">
              <a:extLst>
                <a:ext uri="{FF2B5EF4-FFF2-40B4-BE49-F238E27FC236}">
                  <a16:creationId xmlns:a16="http://schemas.microsoft.com/office/drawing/2014/main" id="{E6EC3863-85A2-4CB7-ADA8-DE295DBBF1D0}"/>
                </a:ext>
              </a:extLst>
            </p:cNvPr>
            <p:cNvSpPr>
              <a:spLocks noChangeArrowheads="1"/>
            </p:cNvSpPr>
            <p:nvPr/>
          </p:nvSpPr>
          <p:spPr bwMode="auto">
            <a:xfrm flipV="1">
              <a:off x="2711" y="1234"/>
              <a:ext cx="296" cy="257"/>
            </a:xfrm>
            <a:custGeom>
              <a:avLst/>
              <a:gdLst>
                <a:gd name="G0" fmla="+- 10800 0 0"/>
                <a:gd name="G1" fmla="+- 21600 0 10800"/>
                <a:gd name="G2" fmla="*/ 10800 1 2"/>
                <a:gd name="G3" fmla="+- 21600 0 G2"/>
                <a:gd name="G4" fmla="+/ 10800 21600 2"/>
                <a:gd name="G5" fmla="+/ G1 0 2"/>
                <a:gd name="G6" fmla="*/ 21600 21600 10800"/>
                <a:gd name="G7" fmla="*/ G6 1 2"/>
                <a:gd name="G8" fmla="+- 21600 0 G7"/>
                <a:gd name="G9" fmla="*/ 21600 1 2"/>
                <a:gd name="G10" fmla="+- 10800 0 G9"/>
                <a:gd name="G11" fmla="?: G10 G8 0"/>
                <a:gd name="G12" fmla="?: G10 G7 21600"/>
                <a:gd name="T0" fmla="*/ 16200 w 21600"/>
                <a:gd name="T1" fmla="*/ 10800 h 21600"/>
                <a:gd name="T2" fmla="*/ 10800 w 21600"/>
                <a:gd name="T3" fmla="*/ 21600 h 21600"/>
                <a:gd name="T4" fmla="*/ 5400 w 21600"/>
                <a:gd name="T5" fmla="*/ 10800 h 21600"/>
                <a:gd name="T6" fmla="*/ 10800 w 21600"/>
                <a:gd name="T7" fmla="*/ 0 h 21600"/>
                <a:gd name="T8" fmla="*/ 7200 w 21600"/>
                <a:gd name="T9" fmla="*/ 7200 h 21600"/>
                <a:gd name="T10" fmla="*/ 14400 w 21600"/>
                <a:gd name="T11" fmla="*/ 14400 h 21600"/>
              </a:gdLst>
              <a:ahLst/>
              <a:cxnLst>
                <a:cxn ang="0">
                  <a:pos x="T0" y="T1"/>
                </a:cxn>
                <a:cxn ang="0">
                  <a:pos x="T2" y="T3"/>
                </a:cxn>
                <a:cxn ang="0">
                  <a:pos x="T4" y="T5"/>
                </a:cxn>
                <a:cxn ang="0">
                  <a:pos x="T6" y="T7"/>
                </a:cxn>
              </a:cxnLst>
              <a:rect l="T8" t="T9" r="T10" b="T11"/>
              <a:pathLst>
                <a:path w="21600" h="21600">
                  <a:moveTo>
                    <a:pt x="0" y="0"/>
                  </a:moveTo>
                  <a:lnTo>
                    <a:pt x="10800" y="21600"/>
                  </a:lnTo>
                  <a:lnTo>
                    <a:pt x="10800" y="21600"/>
                  </a:lnTo>
                  <a:lnTo>
                    <a:pt x="21600" y="0"/>
                  </a:lnTo>
                  <a:close/>
                </a:path>
              </a:pathLst>
            </a:custGeom>
            <a:solidFill>
              <a:srgbClr val="9999FF"/>
            </a:solidFill>
            <a:ln w="4669" algn="in">
              <a:solidFill>
                <a:srgbClr val="000066"/>
              </a:solidFill>
              <a:miter lim="800000"/>
              <a:headEnd/>
              <a:tailEnd/>
            </a:ln>
          </p:spPr>
          <p:txBody>
            <a:bodyPr rot="10800000" vert="horz" wrap="none" lIns="0" tIns="0" rIns="0" bIns="0" numCol="1" anchor="ctr" anchorCtr="0" compatLnSpc="1">
              <a:prstTxWarp prst="textNoShape">
                <a:avLst/>
              </a:prstTxWarp>
            </a:bodyPr>
            <a:lstStyle/>
            <a:p>
              <a:endParaRPr lang="ru-RU"/>
            </a:p>
          </p:txBody>
        </p:sp>
        <p:sp>
          <p:nvSpPr>
            <p:cNvPr id="11" name="_s1135668">
              <a:extLst>
                <a:ext uri="{FF2B5EF4-FFF2-40B4-BE49-F238E27FC236}">
                  <a16:creationId xmlns:a16="http://schemas.microsoft.com/office/drawing/2014/main" id="{433E3F1B-5E39-46F4-91AD-B6E03393FBD2}"/>
                </a:ext>
              </a:extLst>
            </p:cNvPr>
            <p:cNvSpPr>
              <a:spLocks noChangeArrowheads="1"/>
            </p:cNvSpPr>
            <p:nvPr/>
          </p:nvSpPr>
          <p:spPr bwMode="auto">
            <a:xfrm flipV="1">
              <a:off x="2563" y="1491"/>
              <a:ext cx="592" cy="25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9999FF"/>
            </a:solidFill>
            <a:ln w="4669" algn="in">
              <a:solidFill>
                <a:srgbClr val="000066"/>
              </a:solidFill>
              <a:miter lim="800000"/>
              <a:headEnd/>
              <a:tailEnd/>
            </a:ln>
          </p:spPr>
          <p:txBody>
            <a:bodyPr rot="10800000" vert="horz" wrap="none" lIns="0" tIns="0" rIns="0" bIns="0" numCol="1" anchor="ctr" anchorCtr="0" compatLnSpc="1">
              <a:prstTxWarp prst="textNoShape">
                <a:avLst/>
              </a:prstTxWarp>
            </a:bodyPr>
            <a:lstStyle/>
            <a:p>
              <a:endParaRPr lang="ru-RU"/>
            </a:p>
          </p:txBody>
        </p:sp>
        <p:sp>
          <p:nvSpPr>
            <p:cNvPr id="12" name="_s1135669">
              <a:extLst>
                <a:ext uri="{FF2B5EF4-FFF2-40B4-BE49-F238E27FC236}">
                  <a16:creationId xmlns:a16="http://schemas.microsoft.com/office/drawing/2014/main" id="{2B11D840-8324-4773-94AF-01AF0E7C4822}"/>
                </a:ext>
              </a:extLst>
            </p:cNvPr>
            <p:cNvSpPr>
              <a:spLocks noChangeArrowheads="1"/>
            </p:cNvSpPr>
            <p:nvPr/>
          </p:nvSpPr>
          <p:spPr bwMode="auto">
            <a:xfrm flipV="1">
              <a:off x="2415" y="1747"/>
              <a:ext cx="888" cy="257"/>
            </a:xfrm>
            <a:custGeom>
              <a:avLst/>
              <a:gdLst>
                <a:gd name="G0" fmla="+- 3600 0 0"/>
                <a:gd name="G1" fmla="+- 21600 0 3600"/>
                <a:gd name="G2" fmla="*/ 3600 1 2"/>
                <a:gd name="G3" fmla="+- 21600 0 G2"/>
                <a:gd name="G4" fmla="+/ 3600 21600 2"/>
                <a:gd name="G5" fmla="+/ G1 0 2"/>
                <a:gd name="G6" fmla="*/ 21600 21600 3600"/>
                <a:gd name="G7" fmla="*/ G6 1 2"/>
                <a:gd name="G8" fmla="+- 21600 0 G7"/>
                <a:gd name="G9" fmla="*/ 21600 1 2"/>
                <a:gd name="G10" fmla="+- 3600 0 G9"/>
                <a:gd name="G11" fmla="?: G10 G8 0"/>
                <a:gd name="G12" fmla="?: G10 G7 21600"/>
                <a:gd name="T0" fmla="*/ 19800 w 21600"/>
                <a:gd name="T1" fmla="*/ 10800 h 21600"/>
                <a:gd name="T2" fmla="*/ 10800 w 21600"/>
                <a:gd name="T3" fmla="*/ 21600 h 21600"/>
                <a:gd name="T4" fmla="*/ 1800 w 21600"/>
                <a:gd name="T5" fmla="*/ 10800 h 21600"/>
                <a:gd name="T6" fmla="*/ 10800 w 21600"/>
                <a:gd name="T7" fmla="*/ 0 h 21600"/>
                <a:gd name="T8" fmla="*/ 3600 w 21600"/>
                <a:gd name="T9" fmla="*/ 3600 h 21600"/>
                <a:gd name="T10" fmla="*/ 18000 w 21600"/>
                <a:gd name="T11" fmla="*/ 18000 h 21600"/>
              </a:gdLst>
              <a:ahLst/>
              <a:cxnLst>
                <a:cxn ang="0">
                  <a:pos x="T0" y="T1"/>
                </a:cxn>
                <a:cxn ang="0">
                  <a:pos x="T2" y="T3"/>
                </a:cxn>
                <a:cxn ang="0">
                  <a:pos x="T4" y="T5"/>
                </a:cxn>
                <a:cxn ang="0">
                  <a:pos x="T6" y="T7"/>
                </a:cxn>
              </a:cxnLst>
              <a:rect l="T8" t="T9" r="T10" b="T11"/>
              <a:pathLst>
                <a:path w="21600" h="21600">
                  <a:moveTo>
                    <a:pt x="0" y="0"/>
                  </a:moveTo>
                  <a:lnTo>
                    <a:pt x="3600" y="21600"/>
                  </a:lnTo>
                  <a:lnTo>
                    <a:pt x="18000" y="21600"/>
                  </a:lnTo>
                  <a:lnTo>
                    <a:pt x="21600" y="0"/>
                  </a:lnTo>
                  <a:close/>
                </a:path>
              </a:pathLst>
            </a:custGeom>
            <a:solidFill>
              <a:srgbClr val="9999FF"/>
            </a:solidFill>
            <a:ln w="4669" algn="in">
              <a:solidFill>
                <a:srgbClr val="000066"/>
              </a:solidFill>
              <a:miter lim="800000"/>
              <a:headEnd/>
              <a:tailEnd/>
            </a:ln>
          </p:spPr>
          <p:txBody>
            <a:bodyPr rot="10800000" vert="horz" wrap="none" lIns="0" tIns="0" rIns="0" bIns="0" numCol="1" anchor="ctr" anchorCtr="0" compatLnSpc="1">
              <a:prstTxWarp prst="textNoShape">
                <a:avLst/>
              </a:prstTxWarp>
            </a:bodyPr>
            <a:lstStyle/>
            <a:p>
              <a:endParaRPr lang="ru-RU"/>
            </a:p>
          </p:txBody>
        </p:sp>
        <p:sp>
          <p:nvSpPr>
            <p:cNvPr id="13" name="_s1135670">
              <a:extLst>
                <a:ext uri="{FF2B5EF4-FFF2-40B4-BE49-F238E27FC236}">
                  <a16:creationId xmlns:a16="http://schemas.microsoft.com/office/drawing/2014/main" id="{8A3E0B4E-4919-482D-9C10-FC6DEAB93BAD}"/>
                </a:ext>
              </a:extLst>
            </p:cNvPr>
            <p:cNvSpPr>
              <a:spLocks noChangeArrowheads="1"/>
            </p:cNvSpPr>
            <p:nvPr/>
          </p:nvSpPr>
          <p:spPr bwMode="auto">
            <a:xfrm flipV="1">
              <a:off x="2266" y="2004"/>
              <a:ext cx="1186" cy="256"/>
            </a:xfrm>
            <a:custGeom>
              <a:avLst/>
              <a:gdLst>
                <a:gd name="G0" fmla="+- 2700 0 0"/>
                <a:gd name="G1" fmla="+- 21600 0 2700"/>
                <a:gd name="G2" fmla="*/ 2700 1 2"/>
                <a:gd name="G3" fmla="+- 21600 0 G2"/>
                <a:gd name="G4" fmla="+/ 2700 21600 2"/>
                <a:gd name="G5" fmla="+/ G1 0 2"/>
                <a:gd name="G6" fmla="*/ 21600 21600 2700"/>
                <a:gd name="G7" fmla="*/ G6 1 2"/>
                <a:gd name="G8" fmla="+- 21600 0 G7"/>
                <a:gd name="G9" fmla="*/ 21600 1 2"/>
                <a:gd name="G10" fmla="+- 2700 0 G9"/>
                <a:gd name="G11" fmla="?: G10 G8 0"/>
                <a:gd name="G12" fmla="?: G10 G7 21600"/>
                <a:gd name="T0" fmla="*/ 20250 w 21600"/>
                <a:gd name="T1" fmla="*/ 10800 h 21600"/>
                <a:gd name="T2" fmla="*/ 10800 w 21600"/>
                <a:gd name="T3" fmla="*/ 21600 h 21600"/>
                <a:gd name="T4" fmla="*/ 1350 w 21600"/>
                <a:gd name="T5" fmla="*/ 10800 h 21600"/>
                <a:gd name="T6" fmla="*/ 10800 w 21600"/>
                <a:gd name="T7" fmla="*/ 0 h 21600"/>
                <a:gd name="T8" fmla="*/ 3150 w 21600"/>
                <a:gd name="T9" fmla="*/ 3150 h 21600"/>
                <a:gd name="T10" fmla="*/ 18450 w 21600"/>
                <a:gd name="T11" fmla="*/ 18450 h 21600"/>
              </a:gdLst>
              <a:ahLst/>
              <a:cxnLst>
                <a:cxn ang="0">
                  <a:pos x="T0" y="T1"/>
                </a:cxn>
                <a:cxn ang="0">
                  <a:pos x="T2" y="T3"/>
                </a:cxn>
                <a:cxn ang="0">
                  <a:pos x="T4" y="T5"/>
                </a:cxn>
                <a:cxn ang="0">
                  <a:pos x="T6" y="T7"/>
                </a:cxn>
              </a:cxnLst>
              <a:rect l="T8" t="T9" r="T10" b="T11"/>
              <a:pathLst>
                <a:path w="21600" h="21600">
                  <a:moveTo>
                    <a:pt x="0" y="0"/>
                  </a:moveTo>
                  <a:lnTo>
                    <a:pt x="2700" y="21600"/>
                  </a:lnTo>
                  <a:lnTo>
                    <a:pt x="18900" y="21600"/>
                  </a:lnTo>
                  <a:lnTo>
                    <a:pt x="21600" y="0"/>
                  </a:lnTo>
                  <a:close/>
                </a:path>
              </a:pathLst>
            </a:custGeom>
            <a:solidFill>
              <a:srgbClr val="000066"/>
            </a:solidFill>
            <a:ln w="4669" algn="in">
              <a:solidFill>
                <a:srgbClr val="000066"/>
              </a:solidFill>
              <a:miter lim="800000"/>
              <a:headEnd/>
              <a:tailEnd/>
            </a:ln>
          </p:spPr>
          <p:txBody>
            <a:bodyPr rot="10800000" vert="horz" wrap="none" lIns="0" tIns="0" rIns="0" bIns="0" numCol="1" anchor="ctr" anchorCtr="0" compatLnSpc="1">
              <a:prstTxWarp prst="textNoShape">
                <a:avLst/>
              </a:prstTxWarp>
            </a:bodyPr>
            <a:lstStyle/>
            <a:p>
              <a:endParaRPr lang="ru-RU"/>
            </a:p>
          </p:txBody>
        </p:sp>
        <p:sp>
          <p:nvSpPr>
            <p:cNvPr id="14" name="_s1135680">
              <a:extLst>
                <a:ext uri="{FF2B5EF4-FFF2-40B4-BE49-F238E27FC236}">
                  <a16:creationId xmlns:a16="http://schemas.microsoft.com/office/drawing/2014/main" id="{84F2DB82-CF1D-47BE-9F2A-531DBBBDE558}"/>
                </a:ext>
              </a:extLst>
            </p:cNvPr>
            <p:cNvSpPr>
              <a:spLocks noChangeArrowheads="1"/>
            </p:cNvSpPr>
            <p:nvPr/>
          </p:nvSpPr>
          <p:spPr bwMode="auto">
            <a:xfrm flipV="1">
              <a:off x="2118" y="2260"/>
              <a:ext cx="1482" cy="257"/>
            </a:xfrm>
            <a:custGeom>
              <a:avLst/>
              <a:gdLst>
                <a:gd name="G0" fmla="+- 2160 0 0"/>
                <a:gd name="G1" fmla="+- 21600 0 2160"/>
                <a:gd name="G2" fmla="*/ 2160 1 2"/>
                <a:gd name="G3" fmla="+- 21600 0 G2"/>
                <a:gd name="G4" fmla="+/ 2160 21600 2"/>
                <a:gd name="G5" fmla="+/ G1 0 2"/>
                <a:gd name="G6" fmla="*/ 21600 21600 2160"/>
                <a:gd name="G7" fmla="*/ G6 1 2"/>
                <a:gd name="G8" fmla="+- 21600 0 G7"/>
                <a:gd name="G9" fmla="*/ 21600 1 2"/>
                <a:gd name="G10" fmla="+- 2160 0 G9"/>
                <a:gd name="G11" fmla="?: G10 G8 0"/>
                <a:gd name="G12" fmla="?: G10 G7 21600"/>
                <a:gd name="T0" fmla="*/ 20520 w 21600"/>
                <a:gd name="T1" fmla="*/ 10800 h 21600"/>
                <a:gd name="T2" fmla="*/ 10800 w 21600"/>
                <a:gd name="T3" fmla="*/ 21600 h 21600"/>
                <a:gd name="T4" fmla="*/ 1080 w 21600"/>
                <a:gd name="T5" fmla="*/ 10800 h 21600"/>
                <a:gd name="T6" fmla="*/ 10800 w 21600"/>
                <a:gd name="T7" fmla="*/ 0 h 21600"/>
                <a:gd name="T8" fmla="*/ 2880 w 21600"/>
                <a:gd name="T9" fmla="*/ 2880 h 21600"/>
                <a:gd name="T10" fmla="*/ 18720 w 21600"/>
                <a:gd name="T11" fmla="*/ 18720 h 21600"/>
              </a:gdLst>
              <a:ahLst/>
              <a:cxnLst>
                <a:cxn ang="0">
                  <a:pos x="T0" y="T1"/>
                </a:cxn>
                <a:cxn ang="0">
                  <a:pos x="T2" y="T3"/>
                </a:cxn>
                <a:cxn ang="0">
                  <a:pos x="T4" y="T5"/>
                </a:cxn>
                <a:cxn ang="0">
                  <a:pos x="T6" y="T7"/>
                </a:cxn>
              </a:cxnLst>
              <a:rect l="T8" t="T9" r="T10" b="T11"/>
              <a:pathLst>
                <a:path w="21600" h="21600">
                  <a:moveTo>
                    <a:pt x="0" y="0"/>
                  </a:moveTo>
                  <a:lnTo>
                    <a:pt x="2160" y="21600"/>
                  </a:lnTo>
                  <a:lnTo>
                    <a:pt x="19440" y="21600"/>
                  </a:lnTo>
                  <a:lnTo>
                    <a:pt x="21600" y="0"/>
                  </a:lnTo>
                  <a:close/>
                </a:path>
              </a:pathLst>
            </a:custGeom>
            <a:solidFill>
              <a:srgbClr val="FD1E07"/>
            </a:solidFill>
            <a:ln w="4669" algn="in">
              <a:solidFill>
                <a:srgbClr val="000066"/>
              </a:solidFill>
              <a:miter lim="800000"/>
              <a:headEnd/>
              <a:tailEnd/>
            </a:ln>
          </p:spPr>
          <p:txBody>
            <a:bodyPr rot="10800000" vert="horz" wrap="none" lIns="0" tIns="0" rIns="0" bIns="0" numCol="1" anchor="ctr" anchorCtr="0" compatLnSpc="1">
              <a:prstTxWarp prst="textNoShape">
                <a:avLst/>
              </a:prstTxWarp>
            </a:bodyPr>
            <a:lstStyle/>
            <a:p>
              <a:endParaRPr lang="ru-RU"/>
            </a:p>
          </p:txBody>
        </p:sp>
        <p:sp>
          <p:nvSpPr>
            <p:cNvPr id="15" name="_s1135671">
              <a:extLst>
                <a:ext uri="{FF2B5EF4-FFF2-40B4-BE49-F238E27FC236}">
                  <a16:creationId xmlns:a16="http://schemas.microsoft.com/office/drawing/2014/main" id="{20CE15A2-F5D5-4FA6-B3A4-A011C47BF3FF}"/>
                </a:ext>
              </a:extLst>
            </p:cNvPr>
            <p:cNvSpPr>
              <a:spLocks noChangeArrowheads="1"/>
            </p:cNvSpPr>
            <p:nvPr/>
          </p:nvSpPr>
          <p:spPr bwMode="auto">
            <a:xfrm flipV="1">
              <a:off x="1970" y="2517"/>
              <a:ext cx="1778" cy="257"/>
            </a:xfrm>
            <a:custGeom>
              <a:avLst/>
              <a:gdLst>
                <a:gd name="G0" fmla="+- 1800 0 0"/>
                <a:gd name="G1" fmla="+- 21600 0 1800"/>
                <a:gd name="G2" fmla="*/ 1800 1 2"/>
                <a:gd name="G3" fmla="+- 21600 0 G2"/>
                <a:gd name="G4" fmla="+/ 1800 21600 2"/>
                <a:gd name="G5" fmla="+/ G1 0 2"/>
                <a:gd name="G6" fmla="*/ 21600 21600 1800"/>
                <a:gd name="G7" fmla="*/ G6 1 2"/>
                <a:gd name="G8" fmla="+- 21600 0 G7"/>
                <a:gd name="G9" fmla="*/ 21600 1 2"/>
                <a:gd name="G10" fmla="+- 1800 0 G9"/>
                <a:gd name="G11" fmla="?: G10 G8 0"/>
                <a:gd name="G12" fmla="?: G10 G7 21600"/>
                <a:gd name="T0" fmla="*/ 20700 w 21600"/>
                <a:gd name="T1" fmla="*/ 10800 h 21600"/>
                <a:gd name="T2" fmla="*/ 10800 w 21600"/>
                <a:gd name="T3" fmla="*/ 21600 h 21600"/>
                <a:gd name="T4" fmla="*/ 900 w 21600"/>
                <a:gd name="T5" fmla="*/ 10800 h 21600"/>
                <a:gd name="T6" fmla="*/ 10800 w 21600"/>
                <a:gd name="T7" fmla="*/ 0 h 21600"/>
                <a:gd name="T8" fmla="*/ 2700 w 21600"/>
                <a:gd name="T9" fmla="*/ 2700 h 21600"/>
                <a:gd name="T10" fmla="*/ 18900 w 21600"/>
                <a:gd name="T11" fmla="*/ 18900 h 21600"/>
              </a:gdLst>
              <a:ahLst/>
              <a:cxnLst>
                <a:cxn ang="0">
                  <a:pos x="T0" y="T1"/>
                </a:cxn>
                <a:cxn ang="0">
                  <a:pos x="T2" y="T3"/>
                </a:cxn>
                <a:cxn ang="0">
                  <a:pos x="T4" y="T5"/>
                </a:cxn>
                <a:cxn ang="0">
                  <a:pos x="T6" y="T7"/>
                </a:cxn>
              </a:cxnLst>
              <a:rect l="T8" t="T9" r="T10" b="T11"/>
              <a:pathLst>
                <a:path w="21600" h="21600">
                  <a:moveTo>
                    <a:pt x="0" y="0"/>
                  </a:moveTo>
                  <a:lnTo>
                    <a:pt x="1800" y="21600"/>
                  </a:lnTo>
                  <a:lnTo>
                    <a:pt x="19800" y="21600"/>
                  </a:lnTo>
                  <a:lnTo>
                    <a:pt x="21600" y="0"/>
                  </a:lnTo>
                  <a:close/>
                </a:path>
              </a:pathLst>
            </a:custGeom>
            <a:solidFill>
              <a:srgbClr val="9900CC"/>
            </a:solidFill>
            <a:ln w="4669" algn="in">
              <a:solidFill>
                <a:srgbClr val="000066"/>
              </a:solidFill>
              <a:miter lim="800000"/>
              <a:headEnd/>
              <a:tailEnd/>
            </a:ln>
          </p:spPr>
          <p:txBody>
            <a:bodyPr rot="10800000" vert="horz" wrap="none" lIns="0" tIns="0" rIns="0" bIns="0" numCol="1" anchor="ctr" anchorCtr="0" compatLnSpc="1">
              <a:prstTxWarp prst="textNoShape">
                <a:avLst/>
              </a:prstTxWarp>
            </a:bodyPr>
            <a:lstStyle/>
            <a:p>
              <a:endParaRPr lang="ru-RU"/>
            </a:p>
          </p:txBody>
        </p:sp>
        <p:sp>
          <p:nvSpPr>
            <p:cNvPr id="16" name="_s1135672">
              <a:extLst>
                <a:ext uri="{FF2B5EF4-FFF2-40B4-BE49-F238E27FC236}">
                  <a16:creationId xmlns:a16="http://schemas.microsoft.com/office/drawing/2014/main" id="{36B07DE8-F77F-4093-96DA-0529BE262D53}"/>
                </a:ext>
              </a:extLst>
            </p:cNvPr>
            <p:cNvSpPr>
              <a:spLocks noChangeArrowheads="1"/>
            </p:cNvSpPr>
            <p:nvPr/>
          </p:nvSpPr>
          <p:spPr bwMode="auto">
            <a:xfrm flipV="1">
              <a:off x="1822" y="2774"/>
              <a:ext cx="2074" cy="256"/>
            </a:xfrm>
            <a:custGeom>
              <a:avLst/>
              <a:gdLst>
                <a:gd name="G0" fmla="+- 1543 0 0"/>
                <a:gd name="G1" fmla="+- 21600 0 1543"/>
                <a:gd name="G2" fmla="*/ 1543 1 2"/>
                <a:gd name="G3" fmla="+- 21600 0 G2"/>
                <a:gd name="G4" fmla="+/ 1543 21600 2"/>
                <a:gd name="G5" fmla="+/ G1 0 2"/>
                <a:gd name="G6" fmla="*/ 21600 21600 1543"/>
                <a:gd name="G7" fmla="*/ G6 1 2"/>
                <a:gd name="G8" fmla="+- 21600 0 G7"/>
                <a:gd name="G9" fmla="*/ 21600 1 2"/>
                <a:gd name="G10" fmla="+- 1543 0 G9"/>
                <a:gd name="G11" fmla="?: G10 G8 0"/>
                <a:gd name="G12" fmla="?: G10 G7 21600"/>
                <a:gd name="T0" fmla="*/ 20828 w 21600"/>
                <a:gd name="T1" fmla="*/ 10800 h 21600"/>
                <a:gd name="T2" fmla="*/ 10800 w 21600"/>
                <a:gd name="T3" fmla="*/ 21600 h 21600"/>
                <a:gd name="T4" fmla="*/ 772 w 21600"/>
                <a:gd name="T5" fmla="*/ 10800 h 21600"/>
                <a:gd name="T6" fmla="*/ 10800 w 21600"/>
                <a:gd name="T7" fmla="*/ 0 h 21600"/>
                <a:gd name="T8" fmla="*/ 2572 w 21600"/>
                <a:gd name="T9" fmla="*/ 2572 h 21600"/>
                <a:gd name="T10" fmla="*/ 19028 w 21600"/>
                <a:gd name="T11" fmla="*/ 19028 h 21600"/>
              </a:gdLst>
              <a:ahLst/>
              <a:cxnLst>
                <a:cxn ang="0">
                  <a:pos x="T0" y="T1"/>
                </a:cxn>
                <a:cxn ang="0">
                  <a:pos x="T2" y="T3"/>
                </a:cxn>
                <a:cxn ang="0">
                  <a:pos x="T4" y="T5"/>
                </a:cxn>
                <a:cxn ang="0">
                  <a:pos x="T6" y="T7"/>
                </a:cxn>
              </a:cxnLst>
              <a:rect l="T8" t="T9" r="T10" b="T11"/>
              <a:pathLst>
                <a:path w="21600" h="21600">
                  <a:moveTo>
                    <a:pt x="0" y="0"/>
                  </a:moveTo>
                  <a:lnTo>
                    <a:pt x="1543" y="21600"/>
                  </a:lnTo>
                  <a:lnTo>
                    <a:pt x="20057" y="21600"/>
                  </a:lnTo>
                  <a:lnTo>
                    <a:pt x="21600" y="0"/>
                  </a:lnTo>
                  <a:close/>
                </a:path>
              </a:pathLst>
            </a:custGeom>
            <a:solidFill>
              <a:srgbClr val="33CCCC"/>
            </a:solidFill>
            <a:ln w="4669" algn="in">
              <a:solidFill>
                <a:srgbClr val="000066"/>
              </a:solidFill>
              <a:miter lim="800000"/>
              <a:headEnd/>
              <a:tailEnd/>
            </a:ln>
          </p:spPr>
          <p:txBody>
            <a:bodyPr rot="10800000" vert="horz" wrap="none" lIns="0" tIns="0" rIns="0" bIns="0" numCol="1" anchor="ctr" anchorCtr="0" compatLnSpc="1">
              <a:prstTxWarp prst="textNoShape">
                <a:avLst/>
              </a:prstTxWarp>
            </a:bodyPr>
            <a:lstStyle/>
            <a:p>
              <a:endParaRPr lang="ru-RU"/>
            </a:p>
          </p:txBody>
        </p:sp>
      </p:grpSp>
      <p:pic>
        <p:nvPicPr>
          <p:cNvPr id="1135677" name="Picture 61"/>
          <p:cNvPicPr>
            <a:picLocks noChangeAspect="1" noChangeArrowheads="1"/>
          </p:cNvPicPr>
          <p:nvPr/>
        </p:nvPicPr>
        <p:blipFill>
          <a:blip r:embed="rId3"/>
          <a:srcRect/>
          <a:stretch>
            <a:fillRect/>
          </a:stretch>
        </p:blipFill>
        <p:spPr bwMode="auto">
          <a:xfrm>
            <a:off x="1476375" y="1341438"/>
            <a:ext cx="1295400" cy="2232025"/>
          </a:xfrm>
          <a:prstGeom prst="rect">
            <a:avLst/>
          </a:prstGeom>
          <a:noFill/>
          <a:ln w="12700">
            <a:noFill/>
            <a:miter lim="800000"/>
            <a:headEnd type="none" w="sm" len="sm"/>
            <a:tailEnd type="none" w="sm" len="sm"/>
          </a:ln>
          <a:effectLst/>
        </p:spPr>
      </p:pic>
      <p:pic>
        <p:nvPicPr>
          <p:cNvPr id="1135678" name="Picture 62"/>
          <p:cNvPicPr>
            <a:picLocks noChangeAspect="1" noChangeArrowheads="1"/>
          </p:cNvPicPr>
          <p:nvPr/>
        </p:nvPicPr>
        <p:blipFill>
          <a:blip r:embed="rId3"/>
          <a:srcRect/>
          <a:stretch>
            <a:fillRect/>
          </a:stretch>
        </p:blipFill>
        <p:spPr bwMode="auto">
          <a:xfrm>
            <a:off x="1476375" y="3716338"/>
            <a:ext cx="1366838" cy="2393950"/>
          </a:xfrm>
          <a:prstGeom prst="rect">
            <a:avLst/>
          </a:prstGeom>
          <a:noFill/>
          <a:ln w="12700">
            <a:noFill/>
            <a:miter lim="800000"/>
            <a:headEnd type="none" w="sm" len="sm"/>
            <a:tailEnd type="none" w="sm" len="sm"/>
          </a:ln>
          <a:effectLst/>
        </p:spPr>
      </p:pic>
    </p:spTree>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4595" name="Rectangle 3"/>
          <p:cNvSpPr>
            <a:spLocks noGrp="1" noChangeArrowheads="1"/>
          </p:cNvSpPr>
          <p:nvPr>
            <p:ph type="body" idx="1"/>
          </p:nvPr>
        </p:nvSpPr>
        <p:spPr>
          <a:xfrm>
            <a:off x="457200" y="836613"/>
            <a:ext cx="8229600" cy="5545137"/>
          </a:xfrm>
        </p:spPr>
        <p:txBody>
          <a:bodyPr/>
          <a:lstStyle/>
          <a:p>
            <a:pPr>
              <a:lnSpc>
                <a:spcPct val="80000"/>
              </a:lnSpc>
            </a:pPr>
            <a:r>
              <a:rPr lang="ru-RU" sz="2000"/>
              <a:t>Следует учитывать, что моторная плотность таких занятий может быть ниже, чем на обычных занятиях. В связи с этим, требуется больше времени на подготовку такого занятия, педагог должен его тщательно спланировать, продумывая все методы организации и проведения. Следует заранее написать и продумать текст сюжета, речь педагога должна быть конкретной, краткой, образной, эмоциональной. Для более четкой организации занятия могут быть использованы маршрутные листы, экраны соревнований, отличительные знаки, эмблемы, грамоты, можно использовать элементы костюмов. Соответственно сюжету желательно оформить спортивный зал рисунками, плакатами и т.д.</a:t>
            </a:r>
          </a:p>
          <a:p>
            <a:pPr>
              <a:lnSpc>
                <a:spcPct val="80000"/>
              </a:lnSpc>
            </a:pPr>
            <a:r>
              <a:rPr lang="ru-RU" sz="2000"/>
              <a:t>Успех сюжетного занятия во многом зависит от педагога – его речи, настроя, умения импровизировать и доброжелательного отношения. Особая значимость отводится артистическим способностям педагога, его умению перевоплощаться, быть находчивым и уметь находить выход во всевозможных игровых ситуациях. Быть одновременно участником, судьей, наблюдателем, руководителем, главным действующим лицом.</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250" name="Rectangle 2"/>
          <p:cNvSpPr>
            <a:spLocks noGrp="1" noChangeArrowheads="1"/>
          </p:cNvSpPr>
          <p:nvPr>
            <p:ph type="ctrTitle"/>
          </p:nvPr>
        </p:nvSpPr>
        <p:spPr>
          <a:xfrm>
            <a:off x="684213" y="2997200"/>
            <a:ext cx="8066087" cy="1296988"/>
          </a:xfrm>
        </p:spPr>
        <p:txBody>
          <a:bodyPr/>
          <a:lstStyle/>
          <a:p>
            <a:r>
              <a:rPr lang="ru-RU"/>
              <a:t>БЛАГОДАРЮ</a:t>
            </a:r>
            <a:br>
              <a:rPr lang="ru-RU"/>
            </a:br>
            <a:r>
              <a:rPr lang="ru-RU"/>
              <a:t> ЗА ВНИМАНИЕ</a:t>
            </a:r>
          </a:p>
        </p:txBody>
      </p:sp>
      <p:pic>
        <p:nvPicPr>
          <p:cNvPr id="949251" name="Picture 3"/>
          <p:cNvPicPr>
            <a:picLocks noChangeAspect="1" noChangeArrowheads="1"/>
          </p:cNvPicPr>
          <p:nvPr/>
        </p:nvPicPr>
        <p:blipFill>
          <a:blip r:embed="rId3"/>
          <a:srcRect/>
          <a:stretch>
            <a:fillRect/>
          </a:stretch>
        </p:blipFill>
        <p:spPr bwMode="auto">
          <a:xfrm>
            <a:off x="3276600" y="4486275"/>
            <a:ext cx="2962275" cy="2371725"/>
          </a:xfrm>
          <a:prstGeom prst="rect">
            <a:avLst/>
          </a:prstGeom>
          <a:noFill/>
          <a:ln w="12700">
            <a:noFill/>
            <a:miter lim="800000"/>
            <a:headEnd type="none" w="sm" len="sm"/>
            <a:tailEnd type="none" w="sm" len="sm"/>
          </a:ln>
          <a:effectLst/>
        </p:spPr>
      </p:pic>
    </p:spTree>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Project Post-Mortem">
  <a:themeElements>
    <a:clrScheme name="Project Post-Mortem 4">
      <a:dk1>
        <a:srgbClr val="003300"/>
      </a:dk1>
      <a:lt1>
        <a:srgbClr val="FFFFFF"/>
      </a:lt1>
      <a:dk2>
        <a:srgbClr val="336600"/>
      </a:dk2>
      <a:lt2>
        <a:srgbClr val="FFCC66"/>
      </a:lt2>
      <a:accent1>
        <a:srgbClr val="996633"/>
      </a:accent1>
      <a:accent2>
        <a:srgbClr val="0099CC"/>
      </a:accent2>
      <a:accent3>
        <a:srgbClr val="ADB8AA"/>
      </a:accent3>
      <a:accent4>
        <a:srgbClr val="DADADA"/>
      </a:accent4>
      <a:accent5>
        <a:srgbClr val="CAB8AD"/>
      </a:accent5>
      <a:accent6>
        <a:srgbClr val="008AB9"/>
      </a:accent6>
      <a:hlink>
        <a:srgbClr val="FF9933"/>
      </a:hlink>
      <a:folHlink>
        <a:srgbClr val="009900"/>
      </a:folHlink>
    </a:clrScheme>
    <a:fontScheme name="Project Post-Mortem">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Project Post-Mortem 1">
        <a:dk1>
          <a:srgbClr val="003366"/>
        </a:dk1>
        <a:lt1>
          <a:srgbClr val="FFFFFF"/>
        </a:lt1>
        <a:dk2>
          <a:srgbClr val="008080"/>
        </a:dk2>
        <a:lt2>
          <a:srgbClr val="FFCC66"/>
        </a:lt2>
        <a:accent1>
          <a:srgbClr val="3366CC"/>
        </a:accent1>
        <a:accent2>
          <a:srgbClr val="0099CC"/>
        </a:accent2>
        <a:accent3>
          <a:srgbClr val="AAC0C0"/>
        </a:accent3>
        <a:accent4>
          <a:srgbClr val="DADADA"/>
        </a:accent4>
        <a:accent5>
          <a:srgbClr val="ADB8E2"/>
        </a:accent5>
        <a:accent6>
          <a:srgbClr val="008AB9"/>
        </a:accent6>
        <a:hlink>
          <a:srgbClr val="999933"/>
        </a:hlink>
        <a:folHlink>
          <a:srgbClr val="009900"/>
        </a:folHlink>
      </a:clrScheme>
      <a:clrMap bg1="dk2" tx1="lt1" bg2="dk1" tx2="lt2" accent1="accent1" accent2="accent2" accent3="accent3" accent4="accent4" accent5="accent5" accent6="accent6" hlink="hlink" folHlink="folHlink"/>
    </a:extraClrScheme>
    <a:extraClrScheme>
      <a:clrScheme name="Project Post-Mortem 2">
        <a:dk1>
          <a:srgbClr val="4D4D4D"/>
        </a:dk1>
        <a:lt1>
          <a:srgbClr val="D6EFD0"/>
        </a:lt1>
        <a:dk2>
          <a:srgbClr val="336699"/>
        </a:dk2>
        <a:lt2>
          <a:srgbClr val="65B5D1"/>
        </a:lt2>
        <a:accent1>
          <a:srgbClr val="9BB9C3"/>
        </a:accent1>
        <a:accent2>
          <a:srgbClr val="99CCFF"/>
        </a:accent2>
        <a:accent3>
          <a:srgbClr val="E8F6E4"/>
        </a:accent3>
        <a:accent4>
          <a:srgbClr val="404040"/>
        </a:accent4>
        <a:accent5>
          <a:srgbClr val="CBD9DE"/>
        </a:accent5>
        <a:accent6>
          <a:srgbClr val="8AB9E7"/>
        </a:accent6>
        <a:hlink>
          <a:srgbClr val="009999"/>
        </a:hlink>
        <a:folHlink>
          <a:srgbClr val="CCCCFF"/>
        </a:folHlink>
      </a:clrScheme>
      <a:clrMap bg1="lt1" tx1="dk1" bg2="lt2" tx2="dk2" accent1="accent1" accent2="accent2" accent3="accent3" accent4="accent4" accent5="accent5" accent6="accent6" hlink="hlink" folHlink="folHlink"/>
    </a:extraClrScheme>
    <a:extraClrScheme>
      <a:clrScheme name="Project Post-Mortem 3">
        <a:dk1>
          <a:srgbClr val="000000"/>
        </a:dk1>
        <a:lt1>
          <a:srgbClr val="FFFFFF"/>
        </a:lt1>
        <a:dk2>
          <a:srgbClr val="000000"/>
        </a:dk2>
        <a:lt2>
          <a:srgbClr val="FFFFFF"/>
        </a:lt2>
        <a:accent1>
          <a:srgbClr val="969696"/>
        </a:accent1>
        <a:accent2>
          <a:srgbClr val="EAEAEA"/>
        </a:accent2>
        <a:accent3>
          <a:srgbClr val="FFFFFF"/>
        </a:accent3>
        <a:accent4>
          <a:srgbClr val="000000"/>
        </a:accent4>
        <a:accent5>
          <a:srgbClr val="C9C9C9"/>
        </a:accent5>
        <a:accent6>
          <a:srgbClr val="D4D4D4"/>
        </a:accent6>
        <a:hlink>
          <a:srgbClr val="5F5F5F"/>
        </a:hlink>
        <a:folHlink>
          <a:srgbClr val="CBCBCB"/>
        </a:folHlink>
      </a:clrScheme>
      <a:clrMap bg1="lt1" tx1="dk1" bg2="lt2" tx2="dk2" accent1="accent1" accent2="accent2" accent3="accent3" accent4="accent4" accent5="accent5" accent6="accent6" hlink="hlink" folHlink="folHlink"/>
    </a:extraClrScheme>
    <a:extraClrScheme>
      <a:clrScheme name="Project Post-Mortem 4">
        <a:dk1>
          <a:srgbClr val="003300"/>
        </a:dk1>
        <a:lt1>
          <a:srgbClr val="FFFFFF"/>
        </a:lt1>
        <a:dk2>
          <a:srgbClr val="336600"/>
        </a:dk2>
        <a:lt2>
          <a:srgbClr val="FFCC66"/>
        </a:lt2>
        <a:accent1>
          <a:srgbClr val="996633"/>
        </a:accent1>
        <a:accent2>
          <a:srgbClr val="0099CC"/>
        </a:accent2>
        <a:accent3>
          <a:srgbClr val="ADB8AA"/>
        </a:accent3>
        <a:accent4>
          <a:srgbClr val="DADADA"/>
        </a:accent4>
        <a:accent5>
          <a:srgbClr val="CAB8AD"/>
        </a:accent5>
        <a:accent6>
          <a:srgbClr val="008AB9"/>
        </a:accent6>
        <a:hlink>
          <a:srgbClr val="FF9933"/>
        </a:hlink>
        <a:folHlink>
          <a:srgbClr val="009900"/>
        </a:folHlink>
      </a:clrScheme>
      <a:clrMap bg1="dk2" tx1="lt1" bg2="dk1" tx2="lt2" accent1="accent1" accent2="accent2" accent3="accent3" accent4="accent4" accent5="accent5" accent6="accent6" hlink="hlink" folHlink="folHlink"/>
    </a:extraClrScheme>
    <a:extraClrScheme>
      <a:clrScheme name="Project Post-Mortem 5">
        <a:dk1>
          <a:srgbClr val="100000"/>
        </a:dk1>
        <a:lt1>
          <a:srgbClr val="FFFFFF"/>
        </a:lt1>
        <a:dk2>
          <a:srgbClr val="800000"/>
        </a:dk2>
        <a:lt2>
          <a:srgbClr val="FFCC66"/>
        </a:lt2>
        <a:accent1>
          <a:srgbClr val="003366"/>
        </a:accent1>
        <a:accent2>
          <a:srgbClr val="996633"/>
        </a:accent2>
        <a:accent3>
          <a:srgbClr val="C0AAAA"/>
        </a:accent3>
        <a:accent4>
          <a:srgbClr val="DADADA"/>
        </a:accent4>
        <a:accent5>
          <a:srgbClr val="AAADB8"/>
        </a:accent5>
        <a:accent6>
          <a:srgbClr val="8A5C2D"/>
        </a:accent6>
        <a:hlink>
          <a:srgbClr val="336699"/>
        </a:hlink>
        <a:folHlink>
          <a:srgbClr val="CC3300"/>
        </a:folHlink>
      </a:clrScheme>
      <a:clrMap bg1="dk2" tx1="lt1" bg2="dk1" tx2="lt2" accent1="accent1" accent2="accent2" accent3="accent3" accent4="accent4" accent5="accent5" accent6="accent6" hlink="hlink" folHlink="folHlink"/>
    </a:extraClrScheme>
    <a:extraClrScheme>
      <a:clrScheme name="Project Post-Mortem 6">
        <a:dk1>
          <a:srgbClr val="666633"/>
        </a:dk1>
        <a:lt1>
          <a:srgbClr val="FFFFFF"/>
        </a:lt1>
        <a:dk2>
          <a:srgbClr val="CC9900"/>
        </a:dk2>
        <a:lt2>
          <a:srgbClr val="DDDDDD"/>
        </a:lt2>
        <a:accent1>
          <a:srgbClr val="CC6600"/>
        </a:accent1>
        <a:accent2>
          <a:srgbClr val="996633"/>
        </a:accent2>
        <a:accent3>
          <a:srgbClr val="E2CAAA"/>
        </a:accent3>
        <a:accent4>
          <a:srgbClr val="DADADA"/>
        </a:accent4>
        <a:accent5>
          <a:srgbClr val="E2B8AA"/>
        </a:accent5>
        <a:accent6>
          <a:srgbClr val="8A5C2D"/>
        </a:accent6>
        <a:hlink>
          <a:srgbClr val="663300"/>
        </a:hlink>
        <a:folHlink>
          <a:srgbClr val="CC33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Шары">
  <a:themeElements>
    <a:clrScheme name="Шары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Шары">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Шары 1">
        <a:dk1>
          <a:srgbClr val="9900CC"/>
        </a:dk1>
        <a:lt1>
          <a:srgbClr val="FFFFCC"/>
        </a:lt1>
        <a:dk2>
          <a:srgbClr val="000000"/>
        </a:dk2>
        <a:lt2>
          <a:srgbClr val="FFFFFF"/>
        </a:lt2>
        <a:accent1>
          <a:srgbClr val="666699"/>
        </a:accent1>
        <a:accent2>
          <a:srgbClr val="660066"/>
        </a:accent2>
        <a:accent3>
          <a:srgbClr val="AAAAAA"/>
        </a:accent3>
        <a:accent4>
          <a:srgbClr val="DADAAE"/>
        </a:accent4>
        <a:accent5>
          <a:srgbClr val="B8B8CA"/>
        </a:accent5>
        <a:accent6>
          <a:srgbClr val="5C005C"/>
        </a:accent6>
        <a:hlink>
          <a:srgbClr val="CC0000"/>
        </a:hlink>
        <a:folHlink>
          <a:srgbClr val="A50021"/>
        </a:folHlink>
      </a:clrScheme>
      <a:clrMap bg1="dk2" tx1="lt1" bg2="dk1" tx2="lt2" accent1="accent1" accent2="accent2" accent3="accent3" accent4="accent4" accent5="accent5" accent6="accent6" hlink="hlink" folHlink="folHlink"/>
    </a:extraClrScheme>
    <a:extraClrScheme>
      <a:clrScheme name="Шары 2">
        <a:dk1>
          <a:srgbClr val="990033"/>
        </a:dk1>
        <a:lt1>
          <a:srgbClr val="FFFFFF"/>
        </a:lt1>
        <a:dk2>
          <a:srgbClr val="000000"/>
        </a:dk2>
        <a:lt2>
          <a:srgbClr val="FFFFFF"/>
        </a:lt2>
        <a:accent1>
          <a:srgbClr val="FF3300"/>
        </a:accent1>
        <a:accent2>
          <a:srgbClr val="FF9900"/>
        </a:accent2>
        <a:accent3>
          <a:srgbClr val="AAAAAA"/>
        </a:accent3>
        <a:accent4>
          <a:srgbClr val="DADADA"/>
        </a:accent4>
        <a:accent5>
          <a:srgbClr val="FFADAA"/>
        </a:accent5>
        <a:accent6>
          <a:srgbClr val="E78A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Шары 3">
        <a:dk1>
          <a:srgbClr val="CCCCFF"/>
        </a:dk1>
        <a:lt1>
          <a:srgbClr val="FFFFCC"/>
        </a:lt1>
        <a:dk2>
          <a:srgbClr val="000000"/>
        </a:dk2>
        <a:lt2>
          <a:srgbClr val="FFFFFF"/>
        </a:lt2>
        <a:accent1>
          <a:srgbClr val="9999FF"/>
        </a:accent1>
        <a:accent2>
          <a:srgbClr val="33CCCC"/>
        </a:accent2>
        <a:accent3>
          <a:srgbClr val="AAAAAA"/>
        </a:accent3>
        <a:accent4>
          <a:srgbClr val="DADAAE"/>
        </a:accent4>
        <a:accent5>
          <a:srgbClr val="CACAFF"/>
        </a:accent5>
        <a:accent6>
          <a:srgbClr val="2DB9B9"/>
        </a:accent6>
        <a:hlink>
          <a:srgbClr val="66FFFF"/>
        </a:hlink>
        <a:folHlink>
          <a:srgbClr val="660066"/>
        </a:folHlink>
      </a:clrScheme>
      <a:clrMap bg1="dk2" tx1="lt1" bg2="dk1" tx2="lt2" accent1="accent1" accent2="accent2" accent3="accent3" accent4="accent4" accent5="accent5" accent6="accent6" hlink="hlink" folHlink="folHlink"/>
    </a:extraClrScheme>
    <a:extraClrScheme>
      <a:clrScheme name="Шары 4">
        <a:dk1>
          <a:srgbClr val="000000"/>
        </a:dk1>
        <a:lt1>
          <a:srgbClr val="F8F8F8"/>
        </a:lt1>
        <a:dk2>
          <a:srgbClr val="800000"/>
        </a:dk2>
        <a:lt2>
          <a:srgbClr val="FFFFFF"/>
        </a:lt2>
        <a:accent1>
          <a:srgbClr val="FF3300"/>
        </a:accent1>
        <a:accent2>
          <a:srgbClr val="FF5050"/>
        </a:accent2>
        <a:accent3>
          <a:srgbClr val="C0AAAA"/>
        </a:accent3>
        <a:accent4>
          <a:srgbClr val="D4D4D4"/>
        </a:accent4>
        <a:accent5>
          <a:srgbClr val="FFADAA"/>
        </a:accent5>
        <a:accent6>
          <a:srgbClr val="E74848"/>
        </a:accent6>
        <a:hlink>
          <a:srgbClr val="FF9999"/>
        </a:hlink>
        <a:folHlink>
          <a:srgbClr val="FF9966"/>
        </a:folHlink>
      </a:clrScheme>
      <a:clrMap bg1="dk2" tx1="lt1" bg2="dk1" tx2="lt2" accent1="accent1" accent2="accent2" accent3="accent3" accent4="accent4" accent5="accent5" accent6="accent6" hlink="hlink" folHlink="folHlink"/>
    </a:extraClrScheme>
    <a:extraClrScheme>
      <a:clrScheme name="Шары 5">
        <a:dk1>
          <a:srgbClr val="666699"/>
        </a:dk1>
        <a:lt1>
          <a:srgbClr val="FFFFFF"/>
        </a:lt1>
        <a:dk2>
          <a:srgbClr val="000066"/>
        </a:dk2>
        <a:lt2>
          <a:srgbClr val="CCECFF"/>
        </a:lt2>
        <a:accent1>
          <a:srgbClr val="009999"/>
        </a:accent1>
        <a:accent2>
          <a:srgbClr val="0099CC"/>
        </a:accent2>
        <a:accent3>
          <a:srgbClr val="AAAAB8"/>
        </a:accent3>
        <a:accent4>
          <a:srgbClr val="DADADA"/>
        </a:accent4>
        <a:accent5>
          <a:srgbClr val="AACACA"/>
        </a:accent5>
        <a:accent6>
          <a:srgbClr val="008AB9"/>
        </a:accent6>
        <a:hlink>
          <a:srgbClr val="CC99FF"/>
        </a:hlink>
        <a:folHlink>
          <a:srgbClr val="3366CC"/>
        </a:folHlink>
      </a:clrScheme>
      <a:clrMap bg1="dk2" tx1="lt1" bg2="dk1" tx2="lt2" accent1="accent1" accent2="accent2" accent3="accent3" accent4="accent4" accent5="accent5" accent6="accent6" hlink="hlink" folHlink="folHlink"/>
    </a:extraClrScheme>
    <a:extraClrScheme>
      <a:clrScheme name="Шары 6">
        <a:dk1>
          <a:srgbClr val="99CC00"/>
        </a:dk1>
        <a:lt1>
          <a:srgbClr val="FFFFFF"/>
        </a:lt1>
        <a:dk2>
          <a:srgbClr val="009900"/>
        </a:dk2>
        <a:lt2>
          <a:srgbClr val="FFFF99"/>
        </a:lt2>
        <a:accent1>
          <a:srgbClr val="336600"/>
        </a:accent1>
        <a:accent2>
          <a:srgbClr val="008000"/>
        </a:accent2>
        <a:accent3>
          <a:srgbClr val="AACAAA"/>
        </a:accent3>
        <a:accent4>
          <a:srgbClr val="DADADA"/>
        </a:accent4>
        <a:accent5>
          <a:srgbClr val="ADB8AA"/>
        </a:accent5>
        <a:accent6>
          <a:srgbClr val="007300"/>
        </a:accent6>
        <a:hlink>
          <a:srgbClr val="CCCC00"/>
        </a:hlink>
        <a:folHlink>
          <a:srgbClr val="33CC33"/>
        </a:folHlink>
      </a:clrScheme>
      <a:clrMap bg1="dk2" tx1="lt1" bg2="dk1" tx2="lt2" accent1="accent1" accent2="accent2" accent3="accent3" accent4="accent4" accent5="accent5" accent6="accent6" hlink="hlink" folHlink="folHlink"/>
    </a:extraClrScheme>
    <a:extraClrScheme>
      <a:clrScheme name="Шары 7">
        <a:dk1>
          <a:srgbClr val="000066"/>
        </a:dk1>
        <a:lt1>
          <a:srgbClr val="E1F4FF"/>
        </a:lt1>
        <a:dk2>
          <a:srgbClr val="000066"/>
        </a:dk2>
        <a:lt2>
          <a:srgbClr val="CCCCFF"/>
        </a:lt2>
        <a:accent1>
          <a:srgbClr val="9999FF"/>
        </a:accent1>
        <a:accent2>
          <a:srgbClr val="33CCCC"/>
        </a:accent2>
        <a:accent3>
          <a:srgbClr val="EEF8FF"/>
        </a:accent3>
        <a:accent4>
          <a:srgbClr val="000056"/>
        </a:accent4>
        <a:accent5>
          <a:srgbClr val="CACAFF"/>
        </a:accent5>
        <a:accent6>
          <a:srgbClr val="2DB9B9"/>
        </a:accent6>
        <a:hlink>
          <a:srgbClr val="66FFFF"/>
        </a:hlink>
        <a:folHlink>
          <a:srgbClr val="660066"/>
        </a:folHlink>
      </a:clrScheme>
      <a:clrMap bg1="lt1" tx1="dk1" bg2="lt2" tx2="dk2" accent1="accent1" accent2="accent2" accent3="accent3" accent4="accent4" accent5="accent5" accent6="accent6" hlink="hlink" folHlink="folHlink"/>
    </a:extraClrScheme>
    <a:extraClrScheme>
      <a:clrScheme name="Шары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clrMap bg1="lt1" tx1="dk1" bg2="lt2" tx2="dk2" accent1="accent1" accent2="accent2" accent3="accent3" accent4="accent4" accent5="accent5" accent6="accent6" hlink="hlink" folHlink="folHlink"/>
    </a:extraClrScheme>
    <a:extraClrScheme>
      <a:clrScheme name="Шары 9">
        <a:dk1>
          <a:srgbClr val="000000"/>
        </a:dk1>
        <a:lt1>
          <a:srgbClr val="FFFFFF"/>
        </a:lt1>
        <a:dk2>
          <a:srgbClr val="000000"/>
        </a:dk2>
        <a:lt2>
          <a:srgbClr val="FFCC99"/>
        </a:lt2>
        <a:accent1>
          <a:srgbClr val="FF9900"/>
        </a:accent1>
        <a:accent2>
          <a:srgbClr val="FF99CC"/>
        </a:accent2>
        <a:accent3>
          <a:srgbClr val="FFFFFF"/>
        </a:accent3>
        <a:accent4>
          <a:srgbClr val="000000"/>
        </a:accent4>
        <a:accent5>
          <a:srgbClr val="FFCAAA"/>
        </a:accent5>
        <a:accent6>
          <a:srgbClr val="E78AB9"/>
        </a:accent6>
        <a:hlink>
          <a:srgbClr val="FF9999"/>
        </a:hlink>
        <a:folHlink>
          <a:srgbClr val="FFFF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S001159440">
  <a:themeElements>
    <a:clrScheme name="TS00115944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fontScheme name="TS001159440">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TS00115944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S00115944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S00115944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S00115944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S00115944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S00115944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S00115944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S00115944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S00115944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S00115944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S00115944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S00115944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default">
  <a:themeElements>
    <a:clrScheme name="default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default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default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default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default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default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default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Эхо">
  <a:themeElements>
    <a:clrScheme name="Эхо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fontScheme name="Эхо">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Эхо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Эхо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Эхо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Эхо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Эхо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Эхо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Эхо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Эхо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Эхо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Эхо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raining">
  <a:themeElements>
    <a:clrScheme name="Training 1">
      <a:dk1>
        <a:srgbClr val="000000"/>
      </a:dk1>
      <a:lt1>
        <a:srgbClr val="FFFFFF"/>
      </a:lt1>
      <a:dk2>
        <a:srgbClr val="0000FF"/>
      </a:dk2>
      <a:lt2>
        <a:srgbClr val="FFCC66"/>
      </a:lt2>
      <a:accent1>
        <a:srgbClr val="00CCFF"/>
      </a:accent1>
      <a:accent2>
        <a:srgbClr val="FFFF00"/>
      </a:accent2>
      <a:accent3>
        <a:srgbClr val="AAAAFF"/>
      </a:accent3>
      <a:accent4>
        <a:srgbClr val="DADADA"/>
      </a:accent4>
      <a:accent5>
        <a:srgbClr val="AAE2FF"/>
      </a:accent5>
      <a:accent6>
        <a:srgbClr val="E7E700"/>
      </a:accent6>
      <a:hlink>
        <a:srgbClr val="FF0033"/>
      </a:hlink>
      <a:folHlink>
        <a:srgbClr val="3366FF"/>
      </a:folHlink>
    </a:clrScheme>
    <a:fontScheme name="Training">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Training 1">
        <a:dk1>
          <a:srgbClr val="000000"/>
        </a:dk1>
        <a:lt1>
          <a:srgbClr val="FFFFFF"/>
        </a:lt1>
        <a:dk2>
          <a:srgbClr val="0000FF"/>
        </a:dk2>
        <a:lt2>
          <a:srgbClr val="FFCC66"/>
        </a:lt2>
        <a:accent1>
          <a:srgbClr val="00CCFF"/>
        </a:accent1>
        <a:accent2>
          <a:srgbClr val="FFFF00"/>
        </a:accent2>
        <a:accent3>
          <a:srgbClr val="AAAAFF"/>
        </a:accent3>
        <a:accent4>
          <a:srgbClr val="DADADA"/>
        </a:accent4>
        <a:accent5>
          <a:srgbClr val="AAE2FF"/>
        </a:accent5>
        <a:accent6>
          <a:srgbClr val="E7E700"/>
        </a:accent6>
        <a:hlink>
          <a:srgbClr val="FF0033"/>
        </a:hlink>
        <a:folHlink>
          <a:srgbClr val="3366FF"/>
        </a:folHlink>
      </a:clrScheme>
      <a:clrMap bg1="dk2" tx1="lt1" bg2="dk1" tx2="lt2" accent1="accent1" accent2="accent2" accent3="accent3" accent4="accent4" accent5="accent5" accent6="accent6" hlink="hlink" folHlink="folHlink"/>
    </a:extraClrScheme>
    <a:extraClrScheme>
      <a:clrScheme name="Training 2">
        <a:dk1>
          <a:srgbClr val="000000"/>
        </a:dk1>
        <a:lt1>
          <a:srgbClr val="FFFFFF"/>
        </a:lt1>
        <a:dk2>
          <a:srgbClr val="000000"/>
        </a:dk2>
        <a:lt2>
          <a:srgbClr val="CCECFF"/>
        </a:lt2>
        <a:accent1>
          <a:srgbClr val="6699FF"/>
        </a:accent1>
        <a:accent2>
          <a:srgbClr val="00CCCC"/>
        </a:accent2>
        <a:accent3>
          <a:srgbClr val="FFFFFF"/>
        </a:accent3>
        <a:accent4>
          <a:srgbClr val="000000"/>
        </a:accent4>
        <a:accent5>
          <a:srgbClr val="B8CAFF"/>
        </a:accent5>
        <a:accent6>
          <a:srgbClr val="00B9B9"/>
        </a:accent6>
        <a:hlink>
          <a:srgbClr val="CC99FF"/>
        </a:hlink>
        <a:folHlink>
          <a:srgbClr val="66CCFF"/>
        </a:folHlink>
      </a:clrScheme>
      <a:clrMap bg1="lt1" tx1="dk1" bg2="lt2" tx2="dk2" accent1="accent1" accent2="accent2" accent3="accent3" accent4="accent4" accent5="accent5" accent6="accent6" hlink="hlink" folHlink="folHlink"/>
    </a:extraClrScheme>
    <a:extraClrScheme>
      <a:clrScheme name="Training 3">
        <a:dk1>
          <a:srgbClr val="000000"/>
        </a:dk1>
        <a:lt1>
          <a:srgbClr val="FFFFFF"/>
        </a:lt1>
        <a:dk2>
          <a:srgbClr val="000000"/>
        </a:dk2>
        <a:lt2>
          <a:srgbClr val="FFFFFF"/>
        </a:lt2>
        <a:accent1>
          <a:srgbClr val="CBCBCB"/>
        </a:accent1>
        <a:accent2>
          <a:srgbClr val="969696"/>
        </a:accent2>
        <a:accent3>
          <a:srgbClr val="FFFFFF"/>
        </a:accent3>
        <a:accent4>
          <a:srgbClr val="000000"/>
        </a:accent4>
        <a:accent5>
          <a:srgbClr val="E2E2E2"/>
        </a:accent5>
        <a:accent6>
          <a:srgbClr val="878787"/>
        </a:accent6>
        <a:hlink>
          <a:srgbClr val="5F5F5F"/>
        </a:hlink>
        <a:folHlink>
          <a:srgbClr val="EAEAEA"/>
        </a:folHlink>
      </a:clrScheme>
      <a:clrMap bg1="lt1" tx1="dk1" bg2="lt2" tx2="dk2" accent1="accent1" accent2="accent2" accent3="accent3" accent4="accent4" accent5="accent5" accent6="accent6" hlink="hlink" folHlink="folHlink"/>
    </a:extraClrScheme>
    <a:extraClrScheme>
      <a:clrScheme name="Training 4">
        <a:dk1>
          <a:srgbClr val="000000"/>
        </a:dk1>
        <a:lt1>
          <a:srgbClr val="FFFFFF"/>
        </a:lt1>
        <a:dk2>
          <a:srgbClr val="008080"/>
        </a:dk2>
        <a:lt2>
          <a:srgbClr val="FFCC66"/>
        </a:lt2>
        <a:accent1>
          <a:srgbClr val="0099CC"/>
        </a:accent1>
        <a:accent2>
          <a:srgbClr val="FFFF00"/>
        </a:accent2>
        <a:accent3>
          <a:srgbClr val="AAC0C0"/>
        </a:accent3>
        <a:accent4>
          <a:srgbClr val="DADADA"/>
        </a:accent4>
        <a:accent5>
          <a:srgbClr val="AACAE2"/>
        </a:accent5>
        <a:accent6>
          <a:srgbClr val="E7E700"/>
        </a:accent6>
        <a:hlink>
          <a:srgbClr val="6600CC"/>
        </a:hlink>
        <a:folHlink>
          <a:srgbClr val="009999"/>
        </a:folHlink>
      </a:clrScheme>
      <a:clrMap bg1="dk2" tx1="lt1" bg2="dk1" tx2="lt2" accent1="accent1" accent2="accent2" accent3="accent3" accent4="accent4" accent5="accent5" accent6="accent6" hlink="hlink" folHlink="folHlink"/>
    </a:extraClrScheme>
    <a:extraClrScheme>
      <a:clrScheme name="Training 5">
        <a:dk1>
          <a:srgbClr val="000000"/>
        </a:dk1>
        <a:lt1>
          <a:srgbClr val="FFFFFF"/>
        </a:lt1>
        <a:dk2>
          <a:srgbClr val="993300"/>
        </a:dk2>
        <a:lt2>
          <a:srgbClr val="FFCC66"/>
        </a:lt2>
        <a:accent1>
          <a:srgbClr val="FF6633"/>
        </a:accent1>
        <a:accent2>
          <a:srgbClr val="FFFF00"/>
        </a:accent2>
        <a:accent3>
          <a:srgbClr val="CAADAA"/>
        </a:accent3>
        <a:accent4>
          <a:srgbClr val="DADADA"/>
        </a:accent4>
        <a:accent5>
          <a:srgbClr val="FFB8AD"/>
        </a:accent5>
        <a:accent6>
          <a:srgbClr val="E7E700"/>
        </a:accent6>
        <a:hlink>
          <a:srgbClr val="CC0000"/>
        </a:hlink>
        <a:folHlink>
          <a:srgbClr val="CC660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Пиксел">
  <a:themeElements>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Пиксел">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Пиксел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Пиксел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Пиксел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Пиксел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Пиксел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Пиксел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Пиксел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Пиксел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Пиксел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Пиксел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Пиксел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Пиксел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roject Post-Mortem 3">
    <a:dk1>
      <a:srgbClr val="000000"/>
    </a:dk1>
    <a:lt1>
      <a:srgbClr val="FFFFFF"/>
    </a:lt1>
    <a:dk2>
      <a:srgbClr val="000000"/>
    </a:dk2>
    <a:lt2>
      <a:srgbClr val="FFFFFF"/>
    </a:lt2>
    <a:accent1>
      <a:srgbClr val="969696"/>
    </a:accent1>
    <a:accent2>
      <a:srgbClr val="EAEAEA"/>
    </a:accent2>
    <a:accent3>
      <a:srgbClr val="FFFFFF"/>
    </a:accent3>
    <a:accent4>
      <a:srgbClr val="000000"/>
    </a:accent4>
    <a:accent5>
      <a:srgbClr val="C9C9C9"/>
    </a:accent5>
    <a:accent6>
      <a:srgbClr val="D4D4D4"/>
    </a:accent6>
    <a:hlink>
      <a:srgbClr val="5F5F5F"/>
    </a:hlink>
    <a:folHlink>
      <a:srgbClr val="CBCBCB"/>
    </a:folHlink>
  </a:clrScheme>
</a:themeOverride>
</file>

<file path=ppt/theme/themeOverride2.xml><?xml version="1.0" encoding="utf-8"?>
<a:themeOverride xmlns:a="http://schemas.openxmlformats.org/drawingml/2006/main">
  <a:clrScheme name="Training 2">
    <a:dk1>
      <a:srgbClr val="000000"/>
    </a:dk1>
    <a:lt1>
      <a:srgbClr val="FFFFFF"/>
    </a:lt1>
    <a:dk2>
      <a:srgbClr val="000000"/>
    </a:dk2>
    <a:lt2>
      <a:srgbClr val="CCECFF"/>
    </a:lt2>
    <a:accent1>
      <a:srgbClr val="6699FF"/>
    </a:accent1>
    <a:accent2>
      <a:srgbClr val="00CCCC"/>
    </a:accent2>
    <a:accent3>
      <a:srgbClr val="FFFFFF"/>
    </a:accent3>
    <a:accent4>
      <a:srgbClr val="000000"/>
    </a:accent4>
    <a:accent5>
      <a:srgbClr val="B8CAFF"/>
    </a:accent5>
    <a:accent6>
      <a:srgbClr val="00B9B9"/>
    </a:accent6>
    <a:hlink>
      <a:srgbClr val="CC99FF"/>
    </a:hlink>
    <a:folHlink>
      <a:srgbClr val="66CCFF"/>
    </a:folHlink>
  </a:clrScheme>
</a:themeOverride>
</file>

<file path=ppt/theme/themeOverride3.xml><?xml version="1.0" encoding="utf-8"?>
<a:themeOverride xmlns:a="http://schemas.openxmlformats.org/drawingml/2006/main">
  <a:clrScheme name="default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themeOverride>
</file>

<file path=ppt/theme/themeOverride4.xml><?xml version="1.0" encoding="utf-8"?>
<a:themeOverride xmlns:a="http://schemas.openxmlformats.org/drawingml/2006/main">
  <a:clrScheme name="Шары 3">
    <a:dk1>
      <a:srgbClr val="CCCCFF"/>
    </a:dk1>
    <a:lt1>
      <a:srgbClr val="FFFFCC"/>
    </a:lt1>
    <a:dk2>
      <a:srgbClr val="000000"/>
    </a:dk2>
    <a:lt2>
      <a:srgbClr val="FFFFFF"/>
    </a:lt2>
    <a:accent1>
      <a:srgbClr val="9999FF"/>
    </a:accent1>
    <a:accent2>
      <a:srgbClr val="33CCCC"/>
    </a:accent2>
    <a:accent3>
      <a:srgbClr val="AAAAAA"/>
    </a:accent3>
    <a:accent4>
      <a:srgbClr val="DADAAE"/>
    </a:accent4>
    <a:accent5>
      <a:srgbClr val="CACAFF"/>
    </a:accent5>
    <a:accent6>
      <a:srgbClr val="2DB9B9"/>
    </a:accent6>
    <a:hlink>
      <a:srgbClr val="66FFFF"/>
    </a:hlink>
    <a:folHlink>
      <a:srgbClr val="660066"/>
    </a:folHlink>
  </a:clrScheme>
</a:themeOverride>
</file>

<file path=ppt/theme/themeOverride5.xml><?xml version="1.0" encoding="utf-8"?>
<a:themeOverride xmlns:a="http://schemas.openxmlformats.org/drawingml/2006/main">
  <a:clrScheme name="Шары 7">
    <a:dk1>
      <a:srgbClr val="000066"/>
    </a:dk1>
    <a:lt1>
      <a:srgbClr val="E1F4FF"/>
    </a:lt1>
    <a:dk2>
      <a:srgbClr val="000066"/>
    </a:dk2>
    <a:lt2>
      <a:srgbClr val="CCCCFF"/>
    </a:lt2>
    <a:accent1>
      <a:srgbClr val="9999FF"/>
    </a:accent1>
    <a:accent2>
      <a:srgbClr val="33CCCC"/>
    </a:accent2>
    <a:accent3>
      <a:srgbClr val="EEF8FF"/>
    </a:accent3>
    <a:accent4>
      <a:srgbClr val="000056"/>
    </a:accent4>
    <a:accent5>
      <a:srgbClr val="CACAFF"/>
    </a:accent5>
    <a:accent6>
      <a:srgbClr val="2DB9B9"/>
    </a:accent6>
    <a:hlink>
      <a:srgbClr val="66FFFF"/>
    </a:hlink>
    <a:folHlink>
      <a:srgbClr val="660066"/>
    </a:folHlink>
  </a:clrScheme>
</a:themeOverride>
</file>

<file path=ppt/theme/themeOverride6.xml><?xml version="1.0" encoding="utf-8"?>
<a:themeOverride xmlns:a="http://schemas.openxmlformats.org/drawingml/2006/main">
  <a:clrScheme name="Шары 9">
    <a:dk1>
      <a:srgbClr val="000000"/>
    </a:dk1>
    <a:lt1>
      <a:srgbClr val="FFFFFF"/>
    </a:lt1>
    <a:dk2>
      <a:srgbClr val="000000"/>
    </a:dk2>
    <a:lt2>
      <a:srgbClr val="FFCC99"/>
    </a:lt2>
    <a:accent1>
      <a:srgbClr val="FF9900"/>
    </a:accent1>
    <a:accent2>
      <a:srgbClr val="FF99CC"/>
    </a:accent2>
    <a:accent3>
      <a:srgbClr val="FFFFFF"/>
    </a:accent3>
    <a:accent4>
      <a:srgbClr val="000000"/>
    </a:accent4>
    <a:accent5>
      <a:srgbClr val="FFCAAA"/>
    </a:accent5>
    <a:accent6>
      <a:srgbClr val="E78AB9"/>
    </a:accent6>
    <a:hlink>
      <a:srgbClr val="FF9999"/>
    </a:hlink>
    <a:folHlink>
      <a:srgbClr val="FFFF99"/>
    </a:folHlink>
  </a:clrScheme>
</a:themeOverride>
</file>

<file path=docProps/app.xml><?xml version="1.0" encoding="utf-8"?>
<Properties xmlns="http://schemas.openxmlformats.org/officeDocument/2006/extended-properties" xmlns:vt="http://schemas.openxmlformats.org/officeDocument/2006/docPropsVTypes">
  <Template>Mountain Top</Template>
  <TotalTime>2523</TotalTime>
  <Words>727</Words>
  <Application>Microsoft Office PowerPoint</Application>
  <PresentationFormat>Экран (4:3)</PresentationFormat>
  <Paragraphs>66</Paragraphs>
  <Slides>13</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8</vt:i4>
      </vt:variant>
      <vt:variant>
        <vt:lpstr>Заголовки слайдов</vt:lpstr>
      </vt:variant>
      <vt:variant>
        <vt:i4>13</vt:i4>
      </vt:variant>
    </vt:vector>
  </HeadingPairs>
  <TitlesOfParts>
    <vt:vector size="29" baseType="lpstr">
      <vt:lpstr>Arial</vt:lpstr>
      <vt:lpstr>Arial Black</vt:lpstr>
      <vt:lpstr>Arial Cyr</vt:lpstr>
      <vt:lpstr>Century Gothic</vt:lpstr>
      <vt:lpstr>Garamond</vt:lpstr>
      <vt:lpstr>Times New Roman</vt:lpstr>
      <vt:lpstr>Verdana</vt:lpstr>
      <vt:lpstr>Wingdings</vt:lpstr>
      <vt:lpstr>Project Post-Mortem</vt:lpstr>
      <vt:lpstr>Шары</vt:lpstr>
      <vt:lpstr>TS001159440</vt:lpstr>
      <vt:lpstr>default</vt:lpstr>
      <vt:lpstr>Эхо</vt:lpstr>
      <vt:lpstr>Training</vt:lpstr>
      <vt:lpstr>Пиксел</vt:lpstr>
      <vt:lpstr>Оформление по умолчанию</vt:lpstr>
      <vt:lpstr>Методика обучения двигательным действиям</vt:lpstr>
      <vt:lpstr> Способность человека приобретать  знания и овладевать умениями, навыками называют ОБУЧАЕМОСТЬЮ.  </vt:lpstr>
      <vt:lpstr>ЭТАПЫ ОБУЧЕНИЯ</vt:lpstr>
      <vt:lpstr>  Начальный этап обучения цель:сформировать умение выполнять основу техники двиг. действия </vt:lpstr>
      <vt:lpstr>Этап углубленного разучивания  Цель:сформировать умение выполнять двигательное действие в объеме технических требований</vt:lpstr>
      <vt:lpstr>Этап закрепления и совершенствования Цель; закрепить умение в навык и сформировать способность выполнять действие в условиях его практического применения </vt:lpstr>
      <vt:lpstr>Презентация PowerPoint</vt:lpstr>
      <vt:lpstr>. Сюжетные занятия имеют ряд преимуществ: </vt:lpstr>
      <vt:lpstr>Презентация PowerPoint</vt:lpstr>
      <vt:lpstr>Презентация PowerPoint</vt:lpstr>
      <vt:lpstr>Экраны соревнованй</vt:lpstr>
      <vt:lpstr>Презентация PowerPoint</vt:lpstr>
      <vt:lpstr>БЛАГОДАРЮ  ЗА ВНИМАНИЕ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Заголовок слайда отсутствует</dc:title>
  <dc:creator/>
  <cp:lastModifiedBy>Батыр</cp:lastModifiedBy>
  <cp:revision>198</cp:revision>
  <dcterms:created xsi:type="dcterms:W3CDTF">1601-01-01T00:00:00Z</dcterms:created>
  <dcterms:modified xsi:type="dcterms:W3CDTF">2024-02-18T18:48:00Z</dcterms:modified>
</cp:coreProperties>
</file>