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3.xml" ContentType="application/vnd.ms-office.chartstyle+xml"/>
  <Override PartName="/ppt/charts/colors3.xml" ContentType="application/vnd.ms-office.chartcolorstyle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  <Override PartName="/ppt/charts/style4.xml" ContentType="application/vnd.ms-office.chartstyle+xml"/>
  <Override PartName="/ppt/charts/colors4.xml" ContentType="application/vnd.ms-office.chartcolorstyle+xml"/>
  <Override PartName="/ppt/charts/style5.xml" ContentType="application/vnd.ms-office.chartstyle+xml"/>
  <Override PartName="/ppt/charts/colors5.xml" ContentType="application/vnd.ms-office.chartcolorstyle+xml"/>
  <Override PartName="/ppt/charts/style6.xml" ContentType="application/vnd.ms-office.chartstyle+xml"/>
  <Override PartName="/ppt/charts/colors6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87" r:id="rId2"/>
    <p:sldId id="260" r:id="rId3"/>
    <p:sldId id="282" r:id="rId4"/>
    <p:sldId id="257" r:id="rId5"/>
    <p:sldId id="291" r:id="rId6"/>
    <p:sldId id="267" r:id="rId7"/>
    <p:sldId id="297" r:id="rId8"/>
    <p:sldId id="298" r:id="rId9"/>
    <p:sldId id="299" r:id="rId10"/>
    <p:sldId id="300" r:id="rId11"/>
    <p:sldId id="301" r:id="rId12"/>
    <p:sldId id="302" r:id="rId13"/>
    <p:sldId id="303" r:id="rId14"/>
    <p:sldId id="264" r:id="rId15"/>
    <p:sldId id="304" r:id="rId16"/>
    <p:sldId id="295" r:id="rId17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64" userDrawn="1">
          <p15:clr>
            <a:srgbClr val="A4A3A4"/>
          </p15:clr>
        </p15:guide>
        <p15:guide id="3" pos="408" userDrawn="1">
          <p15:clr>
            <a:srgbClr val="A4A3A4"/>
          </p15:clr>
        </p15:guide>
        <p15:guide id="4" orient="horz" pos="432" userDrawn="1">
          <p15:clr>
            <a:srgbClr val="A4A3A4"/>
          </p15:clr>
        </p15:guide>
        <p15:guide id="5" pos="7272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3047"/>
    <a:srgbClr val="0B2B41"/>
    <a:srgbClr val="114263"/>
    <a:srgbClr val="401918"/>
    <a:srgbClr val="731F1C"/>
    <a:srgbClr val="AB678E"/>
    <a:srgbClr val="B2606E"/>
    <a:srgbClr val="CA929B"/>
    <a:srgbClr val="248CD2"/>
    <a:srgbClr val="C88E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E8B1032C-EA38-4F05-BA0D-38AFFFC7BED3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89" autoAdjust="0"/>
  </p:normalViewPr>
  <p:slideViewPr>
    <p:cSldViewPr snapToGrid="0">
      <p:cViewPr varScale="1">
        <p:scale>
          <a:sx n="117" d="100"/>
          <a:sy n="117" d="100"/>
        </p:scale>
        <p:origin x="-354" y="-102"/>
      </p:cViewPr>
      <p:guideLst>
        <p:guide orient="horz" pos="2160"/>
        <p:guide orient="horz" pos="432"/>
        <p:guide pos="3864"/>
        <p:guide pos="408"/>
        <p:guide pos="727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315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Нехватка учителей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D13-406E-BBC4-3C5DA6B9615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D13-406E-BBC4-3C5DA6B9615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D13-406E-BBC4-3C5DA6B9615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AD13-406E-BBC4-3C5DA6B9615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AD13-406E-BBC4-3C5DA6B961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Лист1!$A$2:$A$6</c:f>
              <c:strCache>
                <c:ptCount val="5"/>
                <c:pt idx="0">
                  <c:v>Учителя математики</c:v>
                </c:pt>
                <c:pt idx="1">
                  <c:v>Учителя иностранного языка</c:v>
                </c:pt>
                <c:pt idx="2">
                  <c:v>Учителя русского языка</c:v>
                </c:pt>
                <c:pt idx="3">
                  <c:v>Учителя физики</c:v>
                </c:pt>
                <c:pt idx="4">
                  <c:v>Учителя начальных классов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0.34</c:v>
                </c:pt>
                <c:pt idx="1">
                  <c:v>0.32</c:v>
                </c:pt>
                <c:pt idx="2">
                  <c:v>0.25</c:v>
                </c:pt>
                <c:pt idx="3">
                  <c:v>0.18</c:v>
                </c:pt>
                <c:pt idx="4">
                  <c:v>0.24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53D-4CC8-BF02-4C0CD78984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accent1">
        <a:lumMod val="60000"/>
        <a:lumOff val="40000"/>
      </a:schemeClr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Количество</a:t>
            </a:r>
            <a:r>
              <a:rPr lang="ru-RU" baseline="0" dirty="0"/>
              <a:t> учителей иностранного </a:t>
            </a:r>
            <a:r>
              <a:rPr lang="ru-RU" baseline="0" dirty="0" smtClean="0"/>
              <a:t>языка 2022г.</a:t>
            </a:r>
            <a:endParaRPr lang="ru-RU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Лист1!$A$2:$A$14</c:f>
              <c:strCache>
                <c:ptCount val="13"/>
                <c:pt idx="0">
                  <c:v>г.о. Нальчик</c:v>
                </c:pt>
                <c:pt idx="1">
                  <c:v>г.о. Прохладный</c:v>
                </c:pt>
                <c:pt idx="2">
                  <c:v>г.о. Баксан</c:v>
                </c:pt>
                <c:pt idx="3">
                  <c:v>Баксанский р-н</c:v>
                </c:pt>
                <c:pt idx="4">
                  <c:v>Зольский р-н</c:v>
                </c:pt>
                <c:pt idx="5">
                  <c:v>Лескенский р-н</c:v>
                </c:pt>
                <c:pt idx="6">
                  <c:v>Майский р-н</c:v>
                </c:pt>
                <c:pt idx="7">
                  <c:v>Прохладненский р-н</c:v>
                </c:pt>
                <c:pt idx="8">
                  <c:v>Терский р-н</c:v>
                </c:pt>
                <c:pt idx="9">
                  <c:v>Урванский р-н</c:v>
                </c:pt>
                <c:pt idx="10">
                  <c:v>Чегемский р-н</c:v>
                </c:pt>
                <c:pt idx="11">
                  <c:v>Черекский р-н</c:v>
                </c:pt>
                <c:pt idx="12">
                  <c:v>Эльбрусский р-н</c:v>
                </c:pt>
              </c:strCache>
            </c:strRef>
          </c:cat>
          <c:val>
            <c:numRef>
              <c:f>Лист1!$B$2:$B$14</c:f>
              <c:numCache>
                <c:formatCode>General</c:formatCode>
                <c:ptCount val="13"/>
                <c:pt idx="0">
                  <c:v>216</c:v>
                </c:pt>
                <c:pt idx="1">
                  <c:v>28</c:v>
                </c:pt>
                <c:pt idx="2">
                  <c:v>42</c:v>
                </c:pt>
                <c:pt idx="3">
                  <c:v>56</c:v>
                </c:pt>
                <c:pt idx="4">
                  <c:v>44</c:v>
                </c:pt>
                <c:pt idx="5">
                  <c:v>22</c:v>
                </c:pt>
                <c:pt idx="6">
                  <c:v>36</c:v>
                </c:pt>
                <c:pt idx="7">
                  <c:v>39</c:v>
                </c:pt>
                <c:pt idx="8">
                  <c:v>42</c:v>
                </c:pt>
                <c:pt idx="9">
                  <c:v>62</c:v>
                </c:pt>
                <c:pt idx="10">
                  <c:v>49</c:v>
                </c:pt>
                <c:pt idx="11">
                  <c:v>21</c:v>
                </c:pt>
                <c:pt idx="12">
                  <c:v>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B6E-4CF7-95CB-53D99FB4DF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27739392"/>
        <c:axId val="44723584"/>
      </c:barChart>
      <c:catAx>
        <c:axId val="1277393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4723584"/>
        <c:crosses val="autoZero"/>
        <c:auto val="1"/>
        <c:lblAlgn val="ctr"/>
        <c:lblOffset val="100"/>
        <c:noMultiLvlLbl val="0"/>
      </c:catAx>
      <c:valAx>
        <c:axId val="447235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7739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area3DChart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КБР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Лист1!$A$2:$A$12</c:f>
              <c:strCache>
                <c:ptCount val="11"/>
                <c:pt idx="0">
                  <c:v>Переподготовка</c:v>
                </c:pt>
                <c:pt idx="1">
                  <c:v>Первая категория</c:v>
                </c:pt>
                <c:pt idx="2">
                  <c:v>Высшая категория</c:v>
                </c:pt>
                <c:pt idx="3">
                  <c:v>Филология</c:v>
                </c:pt>
                <c:pt idx="4">
                  <c:v>Лингвистика</c:v>
                </c:pt>
                <c:pt idx="5">
                  <c:v>Другое</c:v>
                </c:pt>
                <c:pt idx="6">
                  <c:v>Стаж до 5 лет</c:v>
                </c:pt>
                <c:pt idx="7">
                  <c:v>Стаж 5- 10 лет</c:v>
                </c:pt>
                <c:pt idx="8">
                  <c:v>Стаж 10-15 лет</c:v>
                </c:pt>
                <c:pt idx="9">
                  <c:v>Стаж 15-20 лет</c:v>
                </c:pt>
                <c:pt idx="10">
                  <c:v>Стаж более 20 лет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20</c:v>
                </c:pt>
                <c:pt idx="1">
                  <c:v>19</c:v>
                </c:pt>
                <c:pt idx="2">
                  <c:v>22</c:v>
                </c:pt>
                <c:pt idx="3">
                  <c:v>43</c:v>
                </c:pt>
                <c:pt idx="4">
                  <c:v>33</c:v>
                </c:pt>
                <c:pt idx="5">
                  <c:v>24</c:v>
                </c:pt>
                <c:pt idx="6">
                  <c:v>15</c:v>
                </c:pt>
                <c:pt idx="7">
                  <c:v>15</c:v>
                </c:pt>
                <c:pt idx="8">
                  <c:v>17</c:v>
                </c:pt>
                <c:pt idx="9">
                  <c:v>18</c:v>
                </c:pt>
                <c:pt idx="10">
                  <c:v>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C39-4983-95AE-9AFF8CA550F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100%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  <a:effectLst/>
            <a:sp3d/>
          </c:spPr>
          <c:cat>
            <c:strRef>
              <c:f>Лист1!$A$2:$A$12</c:f>
              <c:strCache>
                <c:ptCount val="11"/>
                <c:pt idx="0">
                  <c:v>Переподготовка</c:v>
                </c:pt>
                <c:pt idx="1">
                  <c:v>Первая категория</c:v>
                </c:pt>
                <c:pt idx="2">
                  <c:v>Высшая категория</c:v>
                </c:pt>
                <c:pt idx="3">
                  <c:v>Филология</c:v>
                </c:pt>
                <c:pt idx="4">
                  <c:v>Лингвистика</c:v>
                </c:pt>
                <c:pt idx="5">
                  <c:v>Другое</c:v>
                </c:pt>
                <c:pt idx="6">
                  <c:v>Стаж до 5 лет</c:v>
                </c:pt>
                <c:pt idx="7">
                  <c:v>Стаж 5- 10 лет</c:v>
                </c:pt>
                <c:pt idx="8">
                  <c:v>Стаж 10-15 лет</c:v>
                </c:pt>
                <c:pt idx="9">
                  <c:v>Стаж 15-20 лет</c:v>
                </c:pt>
                <c:pt idx="10">
                  <c:v>Стаж более 20 лет</c:v>
                </c:pt>
              </c:strCache>
            </c:strRef>
          </c:cat>
          <c:val>
            <c:numRef>
              <c:f>Лист1!$C$2:$C$12</c:f>
              <c:numCache>
                <c:formatCode>General</c:formatCode>
                <c:ptCount val="11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100</c:v>
                </c:pt>
                <c:pt idx="9">
                  <c:v>100</c:v>
                </c:pt>
                <c:pt idx="10">
                  <c:v>100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C39-4983-95AE-9AFF8CA550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7802368"/>
        <c:axId val="44725888"/>
        <c:axId val="0"/>
      </c:area3DChart>
      <c:catAx>
        <c:axId val="127802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4725888"/>
        <c:crosses val="autoZero"/>
        <c:auto val="1"/>
        <c:lblAlgn val="ctr"/>
        <c:lblOffset val="100"/>
        <c:noMultiLvlLbl val="0"/>
      </c:catAx>
      <c:valAx>
        <c:axId val="447258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780236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F9A-4304-B2D2-11370A9E293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F9A-4304-B2D2-11370A9E293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F9A-4304-B2D2-11370A9E293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9F9A-4304-B2D2-11370A9E293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Быкова Н.И., Дули Д., Поспелова М.Д., Эванс</c:v>
                </c:pt>
                <c:pt idx="1">
                  <c:v>Афанасьева О.В., Михеева И.В., Баранова К.М.</c:v>
                </c:pt>
                <c:pt idx="2">
                  <c:v>Комарова Ю.А., Ларионова И.В.</c:v>
                </c:pt>
                <c:pt idx="3">
                  <c:v>Баранова К.М., Дули Д., Копылова В.В.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45</c:v>
                </c:pt>
                <c:pt idx="1">
                  <c:v>30</c:v>
                </c:pt>
                <c:pt idx="2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9F9A-4304-B2D2-11370A9E29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8200435009115775E-2"/>
          <c:y val="0.84902676367291607"/>
          <c:w val="0.89799517338737578"/>
          <c:h val="0.1377213965908685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198-4CC7-B51D-2597C42D9B8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198-4CC7-B51D-2597C42D9B8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198-4CC7-B51D-2597C42D9B8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7198-4CC7-B51D-2597C42D9B8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7198-4CC7-B51D-2597C42D9B8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7198-4CC7-B51D-2597C42D9B84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7198-4CC7-B51D-2597C42D9B84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7198-4CC7-B51D-2597C42D9B84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7198-4CC7-B51D-2597C42D9B84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7198-4CC7-B51D-2597C42D9B84}"/>
              </c:ext>
            </c:extLst>
          </c:dPt>
          <c:dLbls>
            <c:dLbl>
              <c:idx val="1"/>
              <c:layout>
                <c:manualLayout>
                  <c:x val="1.2181354906315422E-2"/>
                  <c:y val="7.77649954914188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Лист1!$A$2:$A$11</c:f>
              <c:strCache>
                <c:ptCount val="10"/>
                <c:pt idx="0">
                  <c:v>Ваулина Ю.Е., Дули Д., Подоляко О.Е. и другие</c:v>
                </c:pt>
                <c:pt idx="1">
                  <c:v>Афанасьева О.В., Михеева И.В., Баранова К.М.</c:v>
                </c:pt>
                <c:pt idx="2">
                  <c:v>Комарова Ю.А., Ларионова И.В.</c:v>
                </c:pt>
                <c:pt idx="3">
                  <c:v>Биболетова М.З., Денисенко О.А., Трубанева Н.Н.</c:v>
                </c:pt>
                <c:pt idx="4">
                  <c:v>Баранова К.М., Дули Д., Копылова В.В. и другие</c:v>
                </c:pt>
                <c:pt idx="5">
                  <c:v>Кузовлев В.П., Лапа Н.М., Костина И.Н. и другие</c:v>
                </c:pt>
                <c:pt idx="6">
                  <c:v>Верещагина И.Н., Афанасьева О.В.</c:v>
                </c:pt>
                <c:pt idx="7">
                  <c:v>Английский язык. Второй иностранный язык</c:v>
                </c:pt>
                <c:pt idx="8">
                  <c:v>Алексеев А.А., Смирнова Е.Ю., Дерков-Диссельбек Б. и другие</c:v>
                </c:pt>
                <c:pt idx="9">
                  <c:v>Вербицкая М.В. и другие; под редакцией Вербицкой М.В.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34.5</c:v>
                </c:pt>
                <c:pt idx="1">
                  <c:v>32.700000000000003</c:v>
                </c:pt>
                <c:pt idx="2">
                  <c:v>13.9</c:v>
                </c:pt>
                <c:pt idx="3">
                  <c:v>5.8</c:v>
                </c:pt>
                <c:pt idx="4">
                  <c:v>2.6</c:v>
                </c:pt>
                <c:pt idx="5">
                  <c:v>2.6</c:v>
                </c:pt>
                <c:pt idx="6">
                  <c:v>2.2000000000000002</c:v>
                </c:pt>
                <c:pt idx="7">
                  <c:v>1.7</c:v>
                </c:pt>
                <c:pt idx="8">
                  <c:v>0.8</c:v>
                </c:pt>
                <c:pt idx="9">
                  <c:v>0.4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4-7198-4CC7-B51D-2597C42D9B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8200435009115775E-2"/>
          <c:y val="0.78055892503580349"/>
          <c:w val="0.89799517338737578"/>
          <c:h val="0.2061892352279812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751-4D23-A2EC-422BEA3B602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751-4D23-A2EC-422BEA3B602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751-4D23-A2EC-422BEA3B602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9751-4D23-A2EC-422BEA3B602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9751-4D23-A2EC-422BEA3B602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9751-4D23-A2EC-422BEA3B6021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9751-4D23-A2EC-422BEA3B6021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9751-4D23-A2EC-422BEA3B6021}"/>
              </c:ext>
            </c:extLst>
          </c:dPt>
          <c:dLbls>
            <c:dLbl>
              <c:idx val="1"/>
              <c:layout>
                <c:manualLayout>
                  <c:x val="-3.6622507483448472E-3"/>
                  <c:y val="-1.213969386858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Лист1!$A$2:$A$9</c:f>
              <c:strCache>
                <c:ptCount val="8"/>
                <c:pt idx="0">
                  <c:v>Афанасьева О.В., Дули Д., Михеева И.В. и другие</c:v>
                </c:pt>
                <c:pt idx="1">
                  <c:v>Афанасьева О.В., Михеева И.В., Баранова К.М.</c:v>
                </c:pt>
                <c:pt idx="2">
                  <c:v>Биболетова М.З., Бабушис Е.Е., Снежко Н.Д.</c:v>
                </c:pt>
                <c:pt idx="3">
                  <c:v>Комарова Ю.А., Ларионова И.В.</c:v>
                </c:pt>
                <c:pt idx="4">
                  <c:v>Афанасьева О.В., Михеева И.В.</c:v>
                </c:pt>
                <c:pt idx="5">
                  <c:v>Баранова К.М., Дули Д., Копылова В.В. и другие</c:v>
                </c:pt>
                <c:pt idx="6">
                  <c:v>Алексеев А.А., Смирнова Е.Ю., Б. Дерков-Диссельбек</c:v>
                </c:pt>
                <c:pt idx="7">
                  <c:v>Вербицкая М.В. и другие; под редакцией Вербицкой М.В.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41.7</c:v>
                </c:pt>
                <c:pt idx="1">
                  <c:v>30.4</c:v>
                </c:pt>
                <c:pt idx="2">
                  <c:v>8.9</c:v>
                </c:pt>
                <c:pt idx="3">
                  <c:v>4.9000000000000004</c:v>
                </c:pt>
                <c:pt idx="4">
                  <c:v>4</c:v>
                </c:pt>
                <c:pt idx="5">
                  <c:v>1.7</c:v>
                </c:pt>
                <c:pt idx="6">
                  <c:v>0.4</c:v>
                </c:pt>
                <c:pt idx="7">
                  <c:v>0.4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9751-4D23-A2EC-422BEA3B60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8200435009115775E-2"/>
          <c:y val="0.78055892503580349"/>
          <c:w val="0.89799517338737578"/>
          <c:h val="0.2061892352279812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F3D1D01A-5516-4E1C-9A6D-D9EF8C203FB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B0087A2D-9F8F-45E9-B127-C2407E79536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502B3BB-515A-4E79-9D2C-9D0E484059D5}" type="datetime1">
              <a:rPr lang="ru-RU" smtClean="0"/>
              <a:t>30.01.2024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0515058-9F03-4AC5-A723-3D23E277200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986E583C-77B5-479A-A9CA-17DC816BC65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F3D57C9-54A6-4BAA-A5CD-C535F9370C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36552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9D57CA5-621E-47D5-935F-99BD60813745}" type="datetime1">
              <a:rPr lang="ru-RU" noProof="0" smtClean="0"/>
              <a:t>30.01.2024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BF82289-BCFD-4053-9D06-A9140C63A457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44947508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BF82289-BCFD-4053-9D06-A9140C63A45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79215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BF82289-BCFD-4053-9D06-A9140C63A45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4017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BF82289-BCFD-4053-9D06-A9140C63A45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27639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BF82289-BCFD-4053-9D06-A9140C63A457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62778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BF82289-BCFD-4053-9D06-A9140C63A45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2437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BF82289-BCFD-4053-9D06-A9140C63A457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10821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BF82289-BCFD-4053-9D06-A9140C63A457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19950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BF82289-BCFD-4053-9D06-A9140C63A457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630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BF82289-BCFD-4053-9D06-A9140C63A457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416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xmlns="" id="{B305EBB3-0F16-4B63-82ED-191AB224B8E2}"/>
              </a:ext>
            </a:extLst>
          </p:cNvPr>
          <p:cNvSpPr/>
          <p:nvPr userDrawn="1"/>
        </p:nvSpPr>
        <p:spPr>
          <a:xfrm>
            <a:off x="6676569" y="0"/>
            <a:ext cx="3522381" cy="6858000"/>
          </a:xfrm>
          <a:custGeom>
            <a:avLst/>
            <a:gdLst>
              <a:gd name="connsiteX0" fmla="*/ 0 w 3522381"/>
              <a:gd name="connsiteY0" fmla="*/ 0 h 6858000"/>
              <a:gd name="connsiteX1" fmla="*/ 3522381 w 3522381"/>
              <a:gd name="connsiteY1" fmla="*/ 0 h 6858000"/>
              <a:gd name="connsiteX2" fmla="*/ 51547 w 3522381"/>
              <a:gd name="connsiteY2" fmla="*/ 6858000 h 6858000"/>
              <a:gd name="connsiteX3" fmla="*/ 0 w 352238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22381" h="6858000">
                <a:moveTo>
                  <a:pt x="0" y="0"/>
                </a:moveTo>
                <a:lnTo>
                  <a:pt x="3522381" y="0"/>
                </a:lnTo>
                <a:lnTo>
                  <a:pt x="5154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12" name="Рисунок 11">
            <a:extLst>
              <a:ext uri="{FF2B5EF4-FFF2-40B4-BE49-F238E27FC236}">
                <a16:creationId xmlns:a16="http://schemas.microsoft.com/office/drawing/2014/main" xmlns="" id="{1A440F4A-C2AF-406D-B420-CCF52F447A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" y="0"/>
            <a:ext cx="6676568" cy="6858000"/>
          </a:xfrm>
        </p:spPr>
        <p:txBody>
          <a:bodyPr rtlCol="0" anchor="ctr" anchorCtr="1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1744DE2-A455-46F2-BE15-959050C87C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74144" y="1291772"/>
            <a:ext cx="4379976" cy="3611880"/>
          </a:xfrm>
        </p:spPr>
        <p:txBody>
          <a:bodyPr vert="horz" lIns="91440" tIns="45720" rIns="91440" bIns="45720" rtlCol="0" anchor="b" anchorCtr="1">
            <a:noAutofit/>
          </a:bodyPr>
          <a:lstStyle>
            <a:lvl1pPr>
              <a:defRPr lang="en-GB" dirty="0"/>
            </a:lvl1pPr>
          </a:lstStyle>
          <a:p>
            <a:pPr marL="0" lvl="0" algn="ctr" rtl="0"/>
            <a:r>
              <a:rPr lang="ru-RU" noProof="0"/>
              <a:t>ЗАГОЛОВОК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C9DE4F3-CE8F-41A0-BFDE-76D0DF1DF43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89079" y="5392401"/>
            <a:ext cx="4178808" cy="521208"/>
          </a:xfrm>
        </p:spPr>
        <p:txBody>
          <a:bodyPr vert="horz" lIns="91440" tIns="45720" rIns="91440" bIns="45720" rtlCol="0" anchor="t">
            <a:noAutofit/>
          </a:bodyPr>
          <a:lstStyle>
            <a:lvl1pPr marL="0" indent="0" algn="ctr">
              <a:buNone/>
              <a:defRPr lang="en-US" sz="1800" dirty="0">
                <a:solidFill>
                  <a:srgbClr val="B2606E"/>
                </a:solidFill>
              </a:defRPr>
            </a:lvl1pPr>
          </a:lstStyle>
          <a:p>
            <a:pPr lvl="0" rtl="0"/>
            <a:r>
              <a:rPr lang="ru-RU" noProof="0"/>
              <a:t>Подзаголовок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EFDB39AB-B644-434A-9D55-AF3455D468E5}"/>
              </a:ext>
            </a:extLst>
          </p:cNvPr>
          <p:cNvGrpSpPr/>
          <p:nvPr userDrawn="1"/>
        </p:nvGrpSpPr>
        <p:grpSpPr>
          <a:xfrm>
            <a:off x="9140346" y="5054600"/>
            <a:ext cx="676275" cy="114300"/>
            <a:chOff x="9330846" y="5054600"/>
            <a:chExt cx="676275" cy="114300"/>
          </a:xfrm>
        </p:grpSpPr>
        <p:sp>
          <p:nvSpPr>
            <p:cNvPr id="7" name="Овал 6">
              <a:extLst>
                <a:ext uri="{FF2B5EF4-FFF2-40B4-BE49-F238E27FC236}">
                  <a16:creationId xmlns:a16="http://schemas.microsoft.com/office/drawing/2014/main" xmlns="" id="{BF14E129-1970-4994-89E5-F7A67128AFE3}"/>
                </a:ext>
              </a:extLst>
            </p:cNvPr>
            <p:cNvSpPr/>
            <p:nvPr/>
          </p:nvSpPr>
          <p:spPr>
            <a:xfrm>
              <a:off x="9330846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8" name="Овал 7">
              <a:extLst>
                <a:ext uri="{FF2B5EF4-FFF2-40B4-BE49-F238E27FC236}">
                  <a16:creationId xmlns:a16="http://schemas.microsoft.com/office/drawing/2014/main" xmlns="" id="{593336FA-97B2-4528-88E8-5FF97F86E216}"/>
                </a:ext>
              </a:extLst>
            </p:cNvPr>
            <p:cNvSpPr/>
            <p:nvPr/>
          </p:nvSpPr>
          <p:spPr>
            <a:xfrm>
              <a:off x="9518171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9" name="Овал 8">
              <a:extLst>
                <a:ext uri="{FF2B5EF4-FFF2-40B4-BE49-F238E27FC236}">
                  <a16:creationId xmlns:a16="http://schemas.microsoft.com/office/drawing/2014/main" xmlns="" id="{8A73C166-FCDF-40AE-8B0D-69C7E2C8573E}"/>
                </a:ext>
              </a:extLst>
            </p:cNvPr>
            <p:cNvSpPr/>
            <p:nvPr/>
          </p:nvSpPr>
          <p:spPr>
            <a:xfrm>
              <a:off x="9705496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xmlns="" id="{EF418119-E3DD-44B0-A4AF-F8A98EC5863B}"/>
                </a:ext>
              </a:extLst>
            </p:cNvPr>
            <p:cNvSpPr/>
            <p:nvPr/>
          </p:nvSpPr>
          <p:spPr>
            <a:xfrm>
              <a:off x="9892821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</p:spTree>
    <p:extLst>
      <p:ext uri="{BB962C8B-B14F-4D97-AF65-F5344CB8AC3E}">
        <p14:creationId xmlns:p14="http://schemas.microsoft.com/office/powerpoint/2010/main" val="124204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186" y="557439"/>
            <a:ext cx="10815864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</a:lstStyle>
          <a:p>
            <a:pPr lvl="0" rtl="0">
              <a:lnSpc>
                <a:spcPct val="100000"/>
              </a:lnSpc>
            </a:pPr>
            <a:r>
              <a:rPr lang="ru-RU" noProof="0"/>
              <a:t>Образец заголовка</a:t>
            </a: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xmlns="" id="{859AE304-DA92-45D8-B258-61BEA6C99C0E}"/>
              </a:ext>
            </a:extLst>
          </p:cNvPr>
          <p:cNvGrpSpPr/>
          <p:nvPr userDrawn="1"/>
        </p:nvGrpSpPr>
        <p:grpSpPr>
          <a:xfrm>
            <a:off x="0" y="6086479"/>
            <a:ext cx="12192000" cy="600974"/>
            <a:chOff x="0" y="6086479"/>
            <a:chExt cx="12192000" cy="600974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xmlns="" id="{6BF91D02-B4A9-4013-94B6-079A8D06DE11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7" name="Овал 6">
              <a:extLst>
                <a:ext uri="{FF2B5EF4-FFF2-40B4-BE49-F238E27FC236}">
                  <a16:creationId xmlns:a16="http://schemas.microsoft.com/office/drawing/2014/main" xmlns="" id="{74DAC864-782A-48D4-8E15-9B35C60421BB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xmlns="" id="{73B7B0E2-E4FA-4B45-89A6-98E4C4DC1D24}"/>
              </a:ext>
            </a:extLst>
          </p:cNvPr>
          <p:cNvSpPr txBox="1">
            <a:spLocks/>
          </p:cNvSpPr>
          <p:nvPr userDrawn="1"/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fld id="{247A4EEE-49CE-4F6C-BF32-B7FCC5EBBF45}" type="slidenum">
              <a:rPr lang="ru-RU" sz="1200" noProof="0" smtClean="0">
                <a:solidFill>
                  <a:schemeClr val="bg1"/>
                </a:solidFill>
              </a:rPr>
              <a:pPr algn="ctr"/>
              <a:t>‹#›</a:t>
            </a:fld>
            <a:endParaRPr lang="ru-RU" sz="1200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09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важных_изображения (текст 0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xmlns="" id="{83A2DEF1-03FF-475D-994A-6FC6FB1414F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8087304" cy="6858000"/>
          </a:xfrm>
          <a:custGeom>
            <a:avLst/>
            <a:gdLst>
              <a:gd name="connsiteX0" fmla="*/ 0 w 8087304"/>
              <a:gd name="connsiteY0" fmla="*/ 0 h 6858000"/>
              <a:gd name="connsiteX1" fmla="*/ 8087304 w 8087304"/>
              <a:gd name="connsiteY1" fmla="*/ 0 h 6858000"/>
              <a:gd name="connsiteX2" fmla="*/ 8087304 w 8087304"/>
              <a:gd name="connsiteY2" fmla="*/ 7620 h 6858000"/>
              <a:gd name="connsiteX3" fmla="*/ 6368365 w 8087304"/>
              <a:gd name="connsiteY3" fmla="*/ 6858000 h 6858000"/>
              <a:gd name="connsiteX4" fmla="*/ 0 w 8087304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87304" h="6858000">
                <a:moveTo>
                  <a:pt x="0" y="0"/>
                </a:moveTo>
                <a:lnTo>
                  <a:pt x="8087304" y="0"/>
                </a:lnTo>
                <a:lnTo>
                  <a:pt x="8087304" y="7620"/>
                </a:lnTo>
                <a:lnTo>
                  <a:pt x="6368365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rtlCol="0" anchor="ctr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pPr marL="285750" marR="0" lvl="0" indent="-28575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noProof="0"/>
              <a:t>Добавить изображение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586" y="4081468"/>
            <a:ext cx="5005614" cy="822960"/>
          </a:xfrm>
        </p:spPr>
        <p:txBody>
          <a:bodyPr vert="horz" wrap="square" lIns="0" tIns="45720" rIns="91440" bIns="45720" rtlCol="0" anchor="t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GB" sz="2400" dirty="0">
                <a:solidFill>
                  <a:schemeClr val="tx1"/>
                </a:solidFill>
                <a:latin typeface="Corbel" panose="020B0503020204020204" pitchFamily="34" charset="0"/>
              </a:defRPr>
            </a:lvl1pPr>
          </a:lstStyle>
          <a:p>
            <a:pPr marL="0" lvl="0" rtl="0">
              <a:lnSpc>
                <a:spcPct val="100000"/>
              </a:lnSpc>
            </a:pPr>
            <a:r>
              <a:rPr lang="ru-RU" noProof="0"/>
              <a:t>Образец заголовка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xmlns="" id="{B48BA177-B717-42B2-884C-04576C20342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5586" y="5047107"/>
            <a:ext cx="5005614" cy="1005840"/>
          </a:xfrm>
        </p:spPr>
        <p:txBody>
          <a:bodyPr vert="horz" wrap="square" lIns="0" tIns="45720" rIns="0" bIns="45720" rtlCol="0" anchor="t">
            <a:noAutofit/>
          </a:bodyPr>
          <a:lstStyle>
            <a:lvl1pPr marL="0" indent="0">
              <a:buNone/>
              <a:defRPr lang="en-US" sz="16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57150" lvl="0" indent="-285750" rtl="0">
              <a:lnSpc>
                <a:spcPct val="100000"/>
              </a:lnSpc>
              <a:spcBef>
                <a:spcPct val="0"/>
              </a:spcBef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7" name="Рисунок 16">
            <a:extLst>
              <a:ext uri="{FF2B5EF4-FFF2-40B4-BE49-F238E27FC236}">
                <a16:creationId xmlns:a16="http://schemas.microsoft.com/office/drawing/2014/main" xmlns="" id="{D935D313-376E-4CA0-9732-D0CACCC07FA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464300" y="0"/>
            <a:ext cx="5727700" cy="6858000"/>
          </a:xfrm>
          <a:custGeom>
            <a:avLst/>
            <a:gdLst>
              <a:gd name="connsiteX0" fmla="*/ 1708150 w 5727700"/>
              <a:gd name="connsiteY0" fmla="*/ 0 h 6858000"/>
              <a:gd name="connsiteX1" fmla="*/ 5727700 w 5727700"/>
              <a:gd name="connsiteY1" fmla="*/ 0 h 6858000"/>
              <a:gd name="connsiteX2" fmla="*/ 5727700 w 5727700"/>
              <a:gd name="connsiteY2" fmla="*/ 6858000 h 6858000"/>
              <a:gd name="connsiteX3" fmla="*/ 0 w 5727700"/>
              <a:gd name="connsiteY3" fmla="*/ 6858000 h 6858000"/>
              <a:gd name="connsiteX4" fmla="*/ 0 w 5727700"/>
              <a:gd name="connsiteY4" fmla="*/ 68326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7700" h="6858000">
                <a:moveTo>
                  <a:pt x="1708150" y="0"/>
                </a:moveTo>
                <a:lnTo>
                  <a:pt x="5727700" y="0"/>
                </a:lnTo>
                <a:lnTo>
                  <a:pt x="5727700" y="6858000"/>
                </a:lnTo>
                <a:lnTo>
                  <a:pt x="0" y="6858000"/>
                </a:lnTo>
                <a:lnTo>
                  <a:pt x="0" y="6832600"/>
                </a:lnTo>
                <a:close/>
              </a:path>
            </a:pathLst>
          </a:custGeom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/>
            </a:lvl1pPr>
          </a:lstStyle>
          <a:p>
            <a:pPr marL="228600" lvl="0" indent="-228600" algn="ctr" rtl="0"/>
            <a:r>
              <a:rPr lang="ru-RU" noProof="0"/>
              <a:t>Добавить изображение</a:t>
            </a:r>
          </a:p>
        </p:txBody>
      </p:sp>
      <p:sp>
        <p:nvSpPr>
          <p:cNvPr id="20" name="Номер слайда 7">
            <a:extLst>
              <a:ext uri="{FF2B5EF4-FFF2-40B4-BE49-F238E27FC236}">
                <a16:creationId xmlns:a16="http://schemas.microsoft.com/office/drawing/2014/main" xmlns="" id="{1CEA3362-50AD-4D98-92C4-DA1D8C857A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en-GB" sz="1200" smtClean="0">
                <a:solidFill>
                  <a:schemeClr val="bg1"/>
                </a:solidFill>
              </a:defRPr>
            </a:lvl1pPr>
          </a:lstStyle>
          <a:p>
            <a:pPr algn="ctr" rtl="0"/>
            <a:fld id="{817179DE-9BF3-494C-804F-0C7C90AC8700}" type="slidenum">
              <a:rPr lang="ru-RU" noProof="0" smtClean="0"/>
              <a:pPr algn="ctr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914178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xmlns="" id="{5F3686C7-DF83-47D9-A485-35F4F1D36A69}"/>
              </a:ext>
            </a:extLst>
          </p:cNvPr>
          <p:cNvGrpSpPr/>
          <p:nvPr userDrawn="1"/>
        </p:nvGrpSpPr>
        <p:grpSpPr>
          <a:xfrm>
            <a:off x="0" y="6086479"/>
            <a:ext cx="12192000" cy="600974"/>
            <a:chOff x="0" y="6086479"/>
            <a:chExt cx="12192000" cy="600974"/>
          </a:xfrm>
        </p:grpSpPr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xmlns="" id="{790B36CF-9391-49E9-B599-8B724B6EF267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6" name="Овал 5">
              <a:extLst>
                <a:ext uri="{FF2B5EF4-FFF2-40B4-BE49-F238E27FC236}">
                  <a16:creationId xmlns:a16="http://schemas.microsoft.com/office/drawing/2014/main" xmlns="" id="{468CE156-5D60-42B0-A4F9-33FA85537807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5" name="Номер слайда 7">
            <a:extLst>
              <a:ext uri="{FF2B5EF4-FFF2-40B4-BE49-F238E27FC236}">
                <a16:creationId xmlns:a16="http://schemas.microsoft.com/office/drawing/2014/main" xmlns="" id="{9E4521A1-4C9D-4795-B551-D151E8856A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en-GB" sz="1200" smtClean="0">
                <a:solidFill>
                  <a:schemeClr val="bg1"/>
                </a:solidFill>
              </a:defRPr>
            </a:lvl1pPr>
          </a:lstStyle>
          <a:p>
            <a:pPr algn="ctr" rtl="0"/>
            <a:fld id="{817179DE-9BF3-494C-804F-0C7C90AC8700}" type="slidenum">
              <a:rPr lang="ru-RU" noProof="0" smtClean="0"/>
              <a:pPr algn="ctr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540370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xmlns="" id="{A46D6285-06A8-4297-915D-0A280359C28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92000" cy="6858000"/>
          </a:xfrm>
        </p:spPr>
        <p:txBody>
          <a:bodyPr vert="horz" lIns="91440" tIns="45720" rIns="91440" bIns="45720" rtlCol="0" anchor="ctr" anchorCtr="1">
            <a:normAutofit/>
          </a:bodyPr>
          <a:lstStyle>
            <a:lvl1pPr>
              <a:defRPr lang="en-GB" sz="2400">
                <a:solidFill>
                  <a:schemeClr val="tx1"/>
                </a:solidFill>
              </a:defRPr>
            </a:lvl1pPr>
          </a:lstStyle>
          <a:p>
            <a:pPr marL="0" lvl="0" indent="0" rtl="0">
              <a:buNone/>
            </a:pPr>
            <a:r>
              <a:rPr lang="ru-RU" noProof="0"/>
              <a:t>Добавить изображение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A75C086E-F523-4C77-938F-0DB6203DBC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1080" y="2139696"/>
            <a:ext cx="5578995" cy="879928"/>
          </a:xfr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lang="en-GB" b="0" dirty="0">
                <a:solidFill>
                  <a:schemeClr val="bg1"/>
                </a:solidFill>
              </a:defRPr>
            </a:lvl1pPr>
          </a:lstStyle>
          <a:p>
            <a:pPr marL="0" lvl="0" algn="ctr" rtl="0"/>
            <a:r>
              <a:rPr lang="ru-RU" noProof="0"/>
              <a:t>ЗАГОЛОВОК</a:t>
            </a:r>
          </a:p>
        </p:txBody>
      </p:sp>
      <p:sp>
        <p:nvSpPr>
          <p:cNvPr id="17" name="Текст 4">
            <a:extLst>
              <a:ext uri="{FF2B5EF4-FFF2-40B4-BE49-F238E27FC236}">
                <a16:creationId xmlns:a16="http://schemas.microsoft.com/office/drawing/2014/main" xmlns="" id="{B293AB9F-7C1D-4A06-9F42-4FD67BF273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59075" y="3653097"/>
            <a:ext cx="3695206" cy="276999"/>
          </a:xfrm>
        </p:spPr>
        <p:txBody>
          <a:bodyPr lIns="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sz="1800" spc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18" name="Текст 4">
            <a:extLst>
              <a:ext uri="{FF2B5EF4-FFF2-40B4-BE49-F238E27FC236}">
                <a16:creationId xmlns:a16="http://schemas.microsoft.com/office/drawing/2014/main" xmlns="" id="{224AF9FB-5C6E-4050-AE8D-3B218C0F1D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59075" y="4392151"/>
            <a:ext cx="3695206" cy="276999"/>
          </a:xfrm>
        </p:spPr>
        <p:txBody>
          <a:bodyPr lIns="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sz="1800" spc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Телефон</a:t>
            </a:r>
          </a:p>
        </p:txBody>
      </p:sp>
      <p:sp>
        <p:nvSpPr>
          <p:cNvPr id="19" name="Текст 4">
            <a:extLst>
              <a:ext uri="{FF2B5EF4-FFF2-40B4-BE49-F238E27FC236}">
                <a16:creationId xmlns:a16="http://schemas.microsoft.com/office/drawing/2014/main" xmlns="" id="{68A48B85-2E0B-42B6-AB4A-1302D3C828F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59075" y="5131205"/>
            <a:ext cx="3695206" cy="276999"/>
          </a:xfrm>
        </p:spPr>
        <p:txBody>
          <a:bodyPr lIns="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sz="1800" spc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Эл. почта</a:t>
            </a:r>
          </a:p>
        </p:txBody>
      </p:sp>
      <p:sp>
        <p:nvSpPr>
          <p:cNvPr id="20" name="Текст 4">
            <a:extLst>
              <a:ext uri="{FF2B5EF4-FFF2-40B4-BE49-F238E27FC236}">
                <a16:creationId xmlns:a16="http://schemas.microsoft.com/office/drawing/2014/main" xmlns="" id="{9244D33F-3A47-4DE3-8198-7AC5316E31E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59075" y="5870258"/>
            <a:ext cx="3695206" cy="276999"/>
          </a:xfrm>
        </p:spPr>
        <p:txBody>
          <a:bodyPr lIns="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sz="1800" spc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Веб-сайт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F220C8B-2E18-4D91-A806-6C7C3940B00F}"/>
              </a:ext>
            </a:extLst>
          </p:cNvPr>
          <p:cNvSpPr>
            <a:spLocks noGrp="1" noChangeAspect="1"/>
          </p:cNvSpPr>
          <p:nvPr>
            <p:ph sz="quarter" idx="19" hasCustomPrompt="1"/>
          </p:nvPr>
        </p:nvSpPr>
        <p:spPr>
          <a:xfrm>
            <a:off x="691080" y="4295744"/>
            <a:ext cx="469813" cy="469812"/>
          </a:xfrm>
          <a:prstGeom prst="ellipse">
            <a:avLst/>
          </a:prstGeom>
          <a:noFill/>
          <a:ln>
            <a:noFill/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28" name="Объект 2">
            <a:extLst>
              <a:ext uri="{FF2B5EF4-FFF2-40B4-BE49-F238E27FC236}">
                <a16:creationId xmlns:a16="http://schemas.microsoft.com/office/drawing/2014/main" xmlns="" id="{3D1C5933-D103-4989-B652-C7B692341BC3}"/>
              </a:ext>
            </a:extLst>
          </p:cNvPr>
          <p:cNvSpPr>
            <a:spLocks noGrp="1" noChangeAspect="1"/>
          </p:cNvSpPr>
          <p:nvPr>
            <p:ph sz="quarter" idx="20" hasCustomPrompt="1"/>
          </p:nvPr>
        </p:nvSpPr>
        <p:spPr>
          <a:xfrm>
            <a:off x="691080" y="5034798"/>
            <a:ext cx="469813" cy="469812"/>
          </a:xfrm>
          <a:prstGeom prst="ellipse">
            <a:avLst/>
          </a:prstGeom>
          <a:noFill/>
          <a:ln>
            <a:noFill/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29" name="Объект 2">
            <a:extLst>
              <a:ext uri="{FF2B5EF4-FFF2-40B4-BE49-F238E27FC236}">
                <a16:creationId xmlns:a16="http://schemas.microsoft.com/office/drawing/2014/main" xmlns="" id="{A80EBF65-A9A1-4724-B962-DB9B79A924AA}"/>
              </a:ext>
            </a:extLst>
          </p:cNvPr>
          <p:cNvSpPr>
            <a:spLocks noGrp="1" noChangeAspect="1"/>
          </p:cNvSpPr>
          <p:nvPr>
            <p:ph sz="quarter" idx="21" hasCustomPrompt="1"/>
          </p:nvPr>
        </p:nvSpPr>
        <p:spPr>
          <a:xfrm>
            <a:off x="691080" y="5773851"/>
            <a:ext cx="469813" cy="469812"/>
          </a:xfrm>
          <a:prstGeom prst="ellipse">
            <a:avLst/>
          </a:prstGeom>
          <a:noFill/>
          <a:ln>
            <a:noFill/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30" name="Объект 2">
            <a:extLst>
              <a:ext uri="{FF2B5EF4-FFF2-40B4-BE49-F238E27FC236}">
                <a16:creationId xmlns:a16="http://schemas.microsoft.com/office/drawing/2014/main" xmlns="" id="{06251342-E6E3-4C57-A0A9-C7BB3DCAE115}"/>
              </a:ext>
            </a:extLst>
          </p:cNvPr>
          <p:cNvSpPr>
            <a:spLocks noGrp="1" noChangeAspect="1"/>
          </p:cNvSpPr>
          <p:nvPr>
            <p:ph sz="quarter" idx="22" hasCustomPrompt="1"/>
          </p:nvPr>
        </p:nvSpPr>
        <p:spPr>
          <a:xfrm>
            <a:off x="691080" y="3556690"/>
            <a:ext cx="469813" cy="469812"/>
          </a:xfrm>
          <a:prstGeom prst="ellipse">
            <a:avLst/>
          </a:prstGeom>
          <a:noFill/>
          <a:ln>
            <a:noFill/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</p:spTree>
    <p:extLst>
      <p:ext uri="{BB962C8B-B14F-4D97-AF65-F5344CB8AC3E}">
        <p14:creationId xmlns:p14="http://schemas.microsoft.com/office/powerpoint/2010/main" val="41693542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1744DE2-A455-46F2-BE15-959050C87C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74144" y="1291772"/>
            <a:ext cx="4379976" cy="3611880"/>
          </a:xfrm>
        </p:spPr>
        <p:txBody>
          <a:bodyPr vert="horz" lIns="91440" tIns="45720" rIns="91440" bIns="45720" rtlCol="0" anchor="b" anchorCtr="1">
            <a:noAutofit/>
          </a:bodyPr>
          <a:lstStyle>
            <a:lvl1pPr>
              <a:defRPr lang="en-GB" dirty="0"/>
            </a:lvl1pPr>
          </a:lstStyle>
          <a:p>
            <a:pPr marL="0" lvl="0" algn="ctr" rtl="0"/>
            <a:r>
              <a:rPr lang="ru-RU" noProof="0"/>
              <a:t>ЗАГОЛОВОК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C9DE4F3-CE8F-41A0-BFDE-76D0DF1DF43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89079" y="5392401"/>
            <a:ext cx="4178808" cy="521208"/>
          </a:xfrm>
        </p:spPr>
        <p:txBody>
          <a:bodyPr vert="horz" lIns="91440" tIns="45720" rIns="91440" bIns="45720" rtlCol="0" anchor="t">
            <a:noAutofit/>
          </a:bodyPr>
          <a:lstStyle>
            <a:lvl1pPr marL="0" indent="0" algn="ctr">
              <a:buNone/>
              <a:defRPr lang="en-US" sz="1800" dirty="0">
                <a:solidFill>
                  <a:srgbClr val="B2606E"/>
                </a:solidFill>
              </a:defRPr>
            </a:lvl1pPr>
          </a:lstStyle>
          <a:p>
            <a:pPr lvl="0" rtl="0"/>
            <a:r>
              <a:rPr lang="ru-RU" noProof="0"/>
              <a:t>Подзаголовок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EFDB39AB-B644-434A-9D55-AF3455D468E5}"/>
              </a:ext>
            </a:extLst>
          </p:cNvPr>
          <p:cNvGrpSpPr/>
          <p:nvPr userDrawn="1"/>
        </p:nvGrpSpPr>
        <p:grpSpPr>
          <a:xfrm>
            <a:off x="9140346" y="5054600"/>
            <a:ext cx="676275" cy="114300"/>
            <a:chOff x="9330846" y="5054600"/>
            <a:chExt cx="676275" cy="114300"/>
          </a:xfrm>
        </p:grpSpPr>
        <p:sp>
          <p:nvSpPr>
            <p:cNvPr id="7" name="Овал 6">
              <a:extLst>
                <a:ext uri="{FF2B5EF4-FFF2-40B4-BE49-F238E27FC236}">
                  <a16:creationId xmlns:a16="http://schemas.microsoft.com/office/drawing/2014/main" xmlns="" id="{BF14E129-1970-4994-89E5-F7A67128AFE3}"/>
                </a:ext>
              </a:extLst>
            </p:cNvPr>
            <p:cNvSpPr/>
            <p:nvPr/>
          </p:nvSpPr>
          <p:spPr>
            <a:xfrm>
              <a:off x="9330846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8" name="Овал 7">
              <a:extLst>
                <a:ext uri="{FF2B5EF4-FFF2-40B4-BE49-F238E27FC236}">
                  <a16:creationId xmlns:a16="http://schemas.microsoft.com/office/drawing/2014/main" xmlns="" id="{593336FA-97B2-4528-88E8-5FF97F86E216}"/>
                </a:ext>
              </a:extLst>
            </p:cNvPr>
            <p:cNvSpPr/>
            <p:nvPr/>
          </p:nvSpPr>
          <p:spPr>
            <a:xfrm>
              <a:off x="9518171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9" name="Овал 8">
              <a:extLst>
                <a:ext uri="{FF2B5EF4-FFF2-40B4-BE49-F238E27FC236}">
                  <a16:creationId xmlns:a16="http://schemas.microsoft.com/office/drawing/2014/main" xmlns="" id="{8A73C166-FCDF-40AE-8B0D-69C7E2C8573E}"/>
                </a:ext>
              </a:extLst>
            </p:cNvPr>
            <p:cNvSpPr/>
            <p:nvPr/>
          </p:nvSpPr>
          <p:spPr>
            <a:xfrm>
              <a:off x="9705496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xmlns="" id="{EF418119-E3DD-44B0-A4AF-F8A98EC5863B}"/>
                </a:ext>
              </a:extLst>
            </p:cNvPr>
            <p:cNvSpPr/>
            <p:nvPr/>
          </p:nvSpPr>
          <p:spPr>
            <a:xfrm>
              <a:off x="9892821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13" name="Полилиния: Фигура 12">
            <a:extLst>
              <a:ext uri="{FF2B5EF4-FFF2-40B4-BE49-F238E27FC236}">
                <a16:creationId xmlns:a16="http://schemas.microsoft.com/office/drawing/2014/main" xmlns="" id="{5BE10AC4-CBFC-4ECF-92D5-9CE1874F58D7}"/>
              </a:ext>
            </a:extLst>
          </p:cNvPr>
          <p:cNvSpPr/>
          <p:nvPr userDrawn="1"/>
        </p:nvSpPr>
        <p:spPr>
          <a:xfrm>
            <a:off x="0" y="0"/>
            <a:ext cx="8568965" cy="6858000"/>
          </a:xfrm>
          <a:custGeom>
            <a:avLst/>
            <a:gdLst>
              <a:gd name="connsiteX0" fmla="*/ 0 w 3522381"/>
              <a:gd name="connsiteY0" fmla="*/ 0 h 6858000"/>
              <a:gd name="connsiteX1" fmla="*/ 3522381 w 3522381"/>
              <a:gd name="connsiteY1" fmla="*/ 0 h 6858000"/>
              <a:gd name="connsiteX2" fmla="*/ 51547 w 3522381"/>
              <a:gd name="connsiteY2" fmla="*/ 6858000 h 6858000"/>
              <a:gd name="connsiteX3" fmla="*/ 0 w 352238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22381" h="6858000">
                <a:moveTo>
                  <a:pt x="0" y="0"/>
                </a:moveTo>
                <a:lnTo>
                  <a:pt x="3522381" y="0"/>
                </a:lnTo>
                <a:lnTo>
                  <a:pt x="5154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4667344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xmlns="" id="{B305EBB3-0F16-4B63-82ED-191AB224B8E2}"/>
              </a:ext>
            </a:extLst>
          </p:cNvPr>
          <p:cNvSpPr/>
          <p:nvPr userDrawn="1"/>
        </p:nvSpPr>
        <p:spPr>
          <a:xfrm>
            <a:off x="4334810" y="0"/>
            <a:ext cx="3522381" cy="6858000"/>
          </a:xfrm>
          <a:custGeom>
            <a:avLst/>
            <a:gdLst>
              <a:gd name="connsiteX0" fmla="*/ 0 w 3522381"/>
              <a:gd name="connsiteY0" fmla="*/ 0 h 6858000"/>
              <a:gd name="connsiteX1" fmla="*/ 3522381 w 3522381"/>
              <a:gd name="connsiteY1" fmla="*/ 0 h 6858000"/>
              <a:gd name="connsiteX2" fmla="*/ 51547 w 3522381"/>
              <a:gd name="connsiteY2" fmla="*/ 6858000 h 6858000"/>
              <a:gd name="connsiteX3" fmla="*/ 0 w 352238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22381" h="6858000">
                <a:moveTo>
                  <a:pt x="0" y="0"/>
                </a:moveTo>
                <a:lnTo>
                  <a:pt x="3522381" y="0"/>
                </a:lnTo>
                <a:lnTo>
                  <a:pt x="5154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1744DE2-A455-46F2-BE15-959050C87C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74144" y="1291772"/>
            <a:ext cx="4379976" cy="3611880"/>
          </a:xfrm>
        </p:spPr>
        <p:txBody>
          <a:bodyPr vert="horz" lIns="91440" tIns="45720" rIns="91440" bIns="45720" rtlCol="0" anchor="b" anchorCtr="1">
            <a:noAutofit/>
          </a:bodyPr>
          <a:lstStyle>
            <a:lvl1pPr>
              <a:defRPr lang="en-GB" dirty="0"/>
            </a:lvl1pPr>
          </a:lstStyle>
          <a:p>
            <a:pPr marL="0" lvl="0" algn="ctr" rtl="0"/>
            <a:r>
              <a:rPr lang="ru-RU" noProof="0"/>
              <a:t>ЗАГОЛОВОК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C9DE4F3-CE8F-41A0-BFDE-76D0DF1DF43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89079" y="5392401"/>
            <a:ext cx="4178808" cy="521208"/>
          </a:xfrm>
        </p:spPr>
        <p:txBody>
          <a:bodyPr vert="horz" lIns="91440" tIns="45720" rIns="91440" bIns="45720" rtlCol="0" anchor="t">
            <a:noAutofit/>
          </a:bodyPr>
          <a:lstStyle>
            <a:lvl1pPr marL="0" indent="0" algn="ctr">
              <a:buNone/>
              <a:defRPr lang="en-US" sz="1800" dirty="0">
                <a:solidFill>
                  <a:srgbClr val="B2606E"/>
                </a:solidFill>
              </a:defRPr>
            </a:lvl1pPr>
          </a:lstStyle>
          <a:p>
            <a:pPr lvl="0" rtl="0"/>
            <a:r>
              <a:rPr lang="ru-RU" noProof="0"/>
              <a:t>Подзаголовок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EFDB39AB-B644-434A-9D55-AF3455D468E5}"/>
              </a:ext>
            </a:extLst>
          </p:cNvPr>
          <p:cNvGrpSpPr/>
          <p:nvPr userDrawn="1"/>
        </p:nvGrpSpPr>
        <p:grpSpPr>
          <a:xfrm>
            <a:off x="9140346" y="5054600"/>
            <a:ext cx="676275" cy="114300"/>
            <a:chOff x="9330846" y="5054600"/>
            <a:chExt cx="676275" cy="114300"/>
          </a:xfrm>
        </p:grpSpPr>
        <p:sp>
          <p:nvSpPr>
            <p:cNvPr id="7" name="Овал 6">
              <a:extLst>
                <a:ext uri="{FF2B5EF4-FFF2-40B4-BE49-F238E27FC236}">
                  <a16:creationId xmlns:a16="http://schemas.microsoft.com/office/drawing/2014/main" xmlns="" id="{BF14E129-1970-4994-89E5-F7A67128AFE3}"/>
                </a:ext>
              </a:extLst>
            </p:cNvPr>
            <p:cNvSpPr/>
            <p:nvPr/>
          </p:nvSpPr>
          <p:spPr>
            <a:xfrm>
              <a:off x="9330846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8" name="Овал 7">
              <a:extLst>
                <a:ext uri="{FF2B5EF4-FFF2-40B4-BE49-F238E27FC236}">
                  <a16:creationId xmlns:a16="http://schemas.microsoft.com/office/drawing/2014/main" xmlns="" id="{593336FA-97B2-4528-88E8-5FF97F86E216}"/>
                </a:ext>
              </a:extLst>
            </p:cNvPr>
            <p:cNvSpPr/>
            <p:nvPr/>
          </p:nvSpPr>
          <p:spPr>
            <a:xfrm>
              <a:off x="9518171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9" name="Овал 8">
              <a:extLst>
                <a:ext uri="{FF2B5EF4-FFF2-40B4-BE49-F238E27FC236}">
                  <a16:creationId xmlns:a16="http://schemas.microsoft.com/office/drawing/2014/main" xmlns="" id="{8A73C166-FCDF-40AE-8B0D-69C7E2C8573E}"/>
                </a:ext>
              </a:extLst>
            </p:cNvPr>
            <p:cNvSpPr/>
            <p:nvPr/>
          </p:nvSpPr>
          <p:spPr>
            <a:xfrm>
              <a:off x="9705496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xmlns="" id="{EF418119-E3DD-44B0-A4AF-F8A98EC5863B}"/>
                </a:ext>
              </a:extLst>
            </p:cNvPr>
            <p:cNvSpPr/>
            <p:nvPr/>
          </p:nvSpPr>
          <p:spPr>
            <a:xfrm>
              <a:off x="9892821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</p:spTree>
    <p:extLst>
      <p:ext uri="{BB962C8B-B14F-4D97-AF65-F5344CB8AC3E}">
        <p14:creationId xmlns:p14="http://schemas.microsoft.com/office/powerpoint/2010/main" val="38734915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186" y="557439"/>
            <a:ext cx="10815864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</a:lstStyle>
          <a:p>
            <a:pPr lvl="0" rtl="0">
              <a:lnSpc>
                <a:spcPct val="100000"/>
              </a:lnSpc>
            </a:pPr>
            <a:r>
              <a:rPr lang="ru-RU" noProof="0"/>
              <a:t>Образец заголовка</a:t>
            </a: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xmlns="" id="{859AE304-DA92-45D8-B258-61BEA6C99C0E}"/>
              </a:ext>
            </a:extLst>
          </p:cNvPr>
          <p:cNvGrpSpPr/>
          <p:nvPr userDrawn="1"/>
        </p:nvGrpSpPr>
        <p:grpSpPr>
          <a:xfrm>
            <a:off x="0" y="6086479"/>
            <a:ext cx="12192000" cy="600974"/>
            <a:chOff x="0" y="6086479"/>
            <a:chExt cx="12192000" cy="600974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xmlns="" id="{6BF91D02-B4A9-4013-94B6-079A8D06DE11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7" name="Овал 6">
              <a:extLst>
                <a:ext uri="{FF2B5EF4-FFF2-40B4-BE49-F238E27FC236}">
                  <a16:creationId xmlns:a16="http://schemas.microsoft.com/office/drawing/2014/main" xmlns="" id="{74DAC864-782A-48D4-8E15-9B35C60421BB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xmlns="" id="{73B7B0E2-E4FA-4B45-89A6-98E4C4DC1D24}"/>
              </a:ext>
            </a:extLst>
          </p:cNvPr>
          <p:cNvSpPr txBox="1">
            <a:spLocks/>
          </p:cNvSpPr>
          <p:nvPr userDrawn="1"/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fld id="{247A4EEE-49CE-4F6C-BF32-B7FCC5EBBF45}" type="slidenum">
              <a:rPr lang="ru-RU" sz="1200" noProof="0" smtClean="0">
                <a:solidFill>
                  <a:schemeClr val="bg1"/>
                </a:solidFill>
              </a:rPr>
              <a:pPr algn="ctr"/>
              <a:t>‹#›</a:t>
            </a:fld>
            <a:endParaRPr lang="ru-RU" sz="1200" noProof="0">
              <a:solidFill>
                <a:schemeClr val="bg1"/>
              </a:solidFill>
            </a:endParaRP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xmlns="" id="{C7BBA6D3-FEB9-412B-8FBB-095FC3A60AB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3186" y="1825625"/>
            <a:ext cx="10815864" cy="4351338"/>
          </a:xfrm>
        </p:spPr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10023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186" y="557439"/>
            <a:ext cx="10815864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</a:lstStyle>
          <a:p>
            <a:pPr lvl="0" rtl="0">
              <a:lnSpc>
                <a:spcPct val="100000"/>
              </a:lnSpc>
            </a:pPr>
            <a:r>
              <a:rPr lang="ru-RU" noProof="0"/>
              <a:t>Образец заголовка</a:t>
            </a: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xmlns="" id="{859AE304-DA92-45D8-B258-61BEA6C99C0E}"/>
              </a:ext>
            </a:extLst>
          </p:cNvPr>
          <p:cNvGrpSpPr/>
          <p:nvPr userDrawn="1"/>
        </p:nvGrpSpPr>
        <p:grpSpPr>
          <a:xfrm>
            <a:off x="0" y="6086479"/>
            <a:ext cx="12192000" cy="600974"/>
            <a:chOff x="0" y="6086479"/>
            <a:chExt cx="12192000" cy="600974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xmlns="" id="{6BF91D02-B4A9-4013-94B6-079A8D06DE11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7" name="Овал 6">
              <a:extLst>
                <a:ext uri="{FF2B5EF4-FFF2-40B4-BE49-F238E27FC236}">
                  <a16:creationId xmlns:a16="http://schemas.microsoft.com/office/drawing/2014/main" xmlns="" id="{74DAC864-782A-48D4-8E15-9B35C60421BB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xmlns="" id="{73B7B0E2-E4FA-4B45-89A6-98E4C4DC1D24}"/>
              </a:ext>
            </a:extLst>
          </p:cNvPr>
          <p:cNvSpPr txBox="1">
            <a:spLocks/>
          </p:cNvSpPr>
          <p:nvPr userDrawn="1"/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fld id="{247A4EEE-49CE-4F6C-BF32-B7FCC5EBBF45}" type="slidenum">
              <a:rPr lang="ru-RU" sz="1200" noProof="0" smtClean="0">
                <a:solidFill>
                  <a:schemeClr val="bg1"/>
                </a:solidFill>
              </a:rPr>
              <a:pPr algn="ctr"/>
              <a:t>‹#›</a:t>
            </a:fld>
            <a:endParaRPr lang="ru-RU" sz="1200" noProof="0">
              <a:solidFill>
                <a:schemeClr val="bg1"/>
              </a:solidFill>
            </a:endParaRP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xmlns="" id="{64A4F74B-B2CD-407C-865A-037EDFAC9DB0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33186" y="1825625"/>
            <a:ext cx="5386614" cy="4351338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0" name="Объект 3">
            <a:extLst>
              <a:ext uri="{FF2B5EF4-FFF2-40B4-BE49-F238E27FC236}">
                <a16:creationId xmlns:a16="http://schemas.microsoft.com/office/drawing/2014/main" xmlns="" id="{A2548E2E-973A-4D52-ACB9-BF564F40730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276850" cy="4351338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510698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186" y="557439"/>
            <a:ext cx="10815864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</a:lstStyle>
          <a:p>
            <a:pPr lvl="0" rtl="0">
              <a:lnSpc>
                <a:spcPct val="100000"/>
              </a:lnSpc>
            </a:pPr>
            <a:r>
              <a:rPr lang="ru-RU" noProof="0"/>
              <a:t>Образец заголовка</a:t>
            </a: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xmlns="" id="{859AE304-DA92-45D8-B258-61BEA6C99C0E}"/>
              </a:ext>
            </a:extLst>
          </p:cNvPr>
          <p:cNvGrpSpPr/>
          <p:nvPr userDrawn="1"/>
        </p:nvGrpSpPr>
        <p:grpSpPr>
          <a:xfrm>
            <a:off x="0" y="6086479"/>
            <a:ext cx="12192000" cy="600974"/>
            <a:chOff x="0" y="6086479"/>
            <a:chExt cx="12192000" cy="600974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xmlns="" id="{6BF91D02-B4A9-4013-94B6-079A8D06DE11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7" name="Овал 6">
              <a:extLst>
                <a:ext uri="{FF2B5EF4-FFF2-40B4-BE49-F238E27FC236}">
                  <a16:creationId xmlns:a16="http://schemas.microsoft.com/office/drawing/2014/main" xmlns="" id="{74DAC864-782A-48D4-8E15-9B35C60421BB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xmlns="" id="{73B7B0E2-E4FA-4B45-89A6-98E4C4DC1D24}"/>
              </a:ext>
            </a:extLst>
          </p:cNvPr>
          <p:cNvSpPr txBox="1">
            <a:spLocks/>
          </p:cNvSpPr>
          <p:nvPr userDrawn="1"/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fld id="{247A4EEE-49CE-4F6C-BF32-B7FCC5EBBF45}" type="slidenum">
              <a:rPr lang="ru-RU" sz="1200" noProof="0" smtClean="0">
                <a:solidFill>
                  <a:schemeClr val="bg1"/>
                </a:solidFill>
              </a:rPr>
              <a:pPr algn="ctr"/>
              <a:t>‹#›</a:t>
            </a:fld>
            <a:endParaRPr lang="ru-RU" sz="1200" noProof="0">
              <a:solidFill>
                <a:schemeClr val="bg1"/>
              </a:solidFill>
            </a:endParaRPr>
          </a:p>
        </p:txBody>
      </p:sp>
      <p:sp>
        <p:nvSpPr>
          <p:cNvPr id="9" name="Текст 2">
            <a:extLst>
              <a:ext uri="{FF2B5EF4-FFF2-40B4-BE49-F238E27FC236}">
                <a16:creationId xmlns:a16="http://schemas.microsoft.com/office/drawing/2014/main" xmlns="" id="{10CD1AD0-C8B7-4785-A47D-D822CF4F248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3186" y="1681163"/>
            <a:ext cx="5332147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0" name="Текст 4">
            <a:extLst>
              <a:ext uri="{FF2B5EF4-FFF2-40B4-BE49-F238E27FC236}">
                <a16:creationId xmlns:a16="http://schemas.microsoft.com/office/drawing/2014/main" xmlns="" id="{90A1BBCF-EEF1-4C9A-BA10-9657A79560D3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276850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1" name="Объект 3">
            <a:extLst>
              <a:ext uri="{FF2B5EF4-FFF2-40B4-BE49-F238E27FC236}">
                <a16:creationId xmlns:a16="http://schemas.microsoft.com/office/drawing/2014/main" xmlns="" id="{79F8415A-57A2-4D5C-97B0-E78499CC7C6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33186" y="2505075"/>
            <a:ext cx="5332147" cy="3684588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2" name="Объект 5">
            <a:extLst>
              <a:ext uri="{FF2B5EF4-FFF2-40B4-BE49-F238E27FC236}">
                <a16:creationId xmlns:a16="http://schemas.microsoft.com/office/drawing/2014/main" xmlns="" id="{37A31490-A10D-455A-B515-E26064D0E10A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276850" cy="3684588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9490708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xmlns="" id="{859AE304-DA92-45D8-B258-61BEA6C99C0E}"/>
              </a:ext>
            </a:extLst>
          </p:cNvPr>
          <p:cNvGrpSpPr/>
          <p:nvPr userDrawn="1"/>
        </p:nvGrpSpPr>
        <p:grpSpPr>
          <a:xfrm>
            <a:off x="0" y="6086479"/>
            <a:ext cx="12192000" cy="600974"/>
            <a:chOff x="0" y="6086479"/>
            <a:chExt cx="12192000" cy="600974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xmlns="" id="{6BF91D02-B4A9-4013-94B6-079A8D06DE11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7" name="Овал 6">
              <a:extLst>
                <a:ext uri="{FF2B5EF4-FFF2-40B4-BE49-F238E27FC236}">
                  <a16:creationId xmlns:a16="http://schemas.microsoft.com/office/drawing/2014/main" xmlns="" id="{74DAC864-782A-48D4-8E15-9B35C60421BB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xmlns="" id="{73B7B0E2-E4FA-4B45-89A6-98E4C4DC1D24}"/>
              </a:ext>
            </a:extLst>
          </p:cNvPr>
          <p:cNvSpPr txBox="1">
            <a:spLocks/>
          </p:cNvSpPr>
          <p:nvPr userDrawn="1"/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fld id="{247A4EEE-49CE-4F6C-BF32-B7FCC5EBBF45}" type="slidenum">
              <a:rPr lang="ru-RU" sz="1200" noProof="0" smtClean="0">
                <a:solidFill>
                  <a:schemeClr val="bg1"/>
                </a:solidFill>
              </a:rPr>
              <a:pPr algn="ctr"/>
              <a:t>‹#›</a:t>
            </a:fld>
            <a:endParaRPr lang="ru-RU" sz="1200" noProof="0">
              <a:solidFill>
                <a:schemeClr val="bg1"/>
              </a:solidFill>
            </a:endParaRPr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xmlns="" id="{9F5DF135-B773-4FF0-A198-68776815912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xmlns="" id="{4D4BA48E-457A-42FA-BC00-3AE386B38A0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265862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43DF8AE6-3466-400C-B6F1-335DF4DED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976986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xmlns="" id="{B305EBB3-0F16-4B63-82ED-191AB224B8E2}"/>
              </a:ext>
            </a:extLst>
          </p:cNvPr>
          <p:cNvSpPr/>
          <p:nvPr userDrawn="1"/>
        </p:nvSpPr>
        <p:spPr>
          <a:xfrm>
            <a:off x="5512953" y="0"/>
            <a:ext cx="3522381" cy="6858000"/>
          </a:xfrm>
          <a:custGeom>
            <a:avLst/>
            <a:gdLst>
              <a:gd name="connsiteX0" fmla="*/ 0 w 3522381"/>
              <a:gd name="connsiteY0" fmla="*/ 0 h 6858000"/>
              <a:gd name="connsiteX1" fmla="*/ 3522381 w 3522381"/>
              <a:gd name="connsiteY1" fmla="*/ 0 h 6858000"/>
              <a:gd name="connsiteX2" fmla="*/ 51547 w 3522381"/>
              <a:gd name="connsiteY2" fmla="*/ 6858000 h 6858000"/>
              <a:gd name="connsiteX3" fmla="*/ 0 w 352238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22381" h="6858000">
                <a:moveTo>
                  <a:pt x="0" y="0"/>
                </a:moveTo>
                <a:lnTo>
                  <a:pt x="3522381" y="0"/>
                </a:lnTo>
                <a:lnTo>
                  <a:pt x="5154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12" name="Рисунок 11">
            <a:extLst>
              <a:ext uri="{FF2B5EF4-FFF2-40B4-BE49-F238E27FC236}">
                <a16:creationId xmlns:a16="http://schemas.microsoft.com/office/drawing/2014/main" xmlns="" id="{1A440F4A-C2AF-406D-B420-CCF52F447A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" y="0"/>
            <a:ext cx="5504688" cy="6858000"/>
          </a:xfrm>
        </p:spPr>
        <p:txBody>
          <a:bodyPr rtlCol="0" anchor="ctr" anchorCtr="1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1744DE2-A455-46F2-BE15-959050C87C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74144" y="1291772"/>
            <a:ext cx="4379976" cy="3611880"/>
          </a:xfrm>
        </p:spPr>
        <p:txBody>
          <a:bodyPr vert="horz" lIns="91440" tIns="45720" rIns="91440" bIns="45720" rtlCol="0" anchor="b" anchorCtr="1">
            <a:noAutofit/>
          </a:bodyPr>
          <a:lstStyle>
            <a:lvl1pPr>
              <a:defRPr lang="en-GB" dirty="0"/>
            </a:lvl1pPr>
          </a:lstStyle>
          <a:p>
            <a:pPr marL="0" lvl="0" algn="ctr" rtl="0"/>
            <a:r>
              <a:rPr lang="ru-RU" noProof="0"/>
              <a:t>ЗАГОЛОВОК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C9DE4F3-CE8F-41A0-BFDE-76D0DF1DF43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89079" y="5392401"/>
            <a:ext cx="4178808" cy="521208"/>
          </a:xfrm>
        </p:spPr>
        <p:txBody>
          <a:bodyPr vert="horz" lIns="91440" tIns="45720" rIns="91440" bIns="45720" rtlCol="0" anchor="t">
            <a:noAutofit/>
          </a:bodyPr>
          <a:lstStyle>
            <a:lvl1pPr marL="0" indent="0" algn="ctr">
              <a:buNone/>
              <a:defRPr lang="en-US" sz="1800" dirty="0">
                <a:solidFill>
                  <a:srgbClr val="B2606E"/>
                </a:solidFill>
              </a:defRPr>
            </a:lvl1pPr>
          </a:lstStyle>
          <a:p>
            <a:pPr lvl="0" rtl="0"/>
            <a:r>
              <a:rPr lang="ru-RU" noProof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2708547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xmlns="" id="{859AE304-DA92-45D8-B258-61BEA6C99C0E}"/>
              </a:ext>
            </a:extLst>
          </p:cNvPr>
          <p:cNvGrpSpPr/>
          <p:nvPr userDrawn="1"/>
        </p:nvGrpSpPr>
        <p:grpSpPr>
          <a:xfrm>
            <a:off x="0" y="6086479"/>
            <a:ext cx="12192000" cy="600974"/>
            <a:chOff x="0" y="6086479"/>
            <a:chExt cx="12192000" cy="600974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xmlns="" id="{6BF91D02-B4A9-4013-94B6-079A8D06DE11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7" name="Овал 6">
              <a:extLst>
                <a:ext uri="{FF2B5EF4-FFF2-40B4-BE49-F238E27FC236}">
                  <a16:creationId xmlns:a16="http://schemas.microsoft.com/office/drawing/2014/main" xmlns="" id="{74DAC864-782A-48D4-8E15-9B35C60421BB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xmlns="" id="{73B7B0E2-E4FA-4B45-89A6-98E4C4DC1D24}"/>
              </a:ext>
            </a:extLst>
          </p:cNvPr>
          <p:cNvSpPr txBox="1">
            <a:spLocks/>
          </p:cNvSpPr>
          <p:nvPr userDrawn="1"/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fld id="{247A4EEE-49CE-4F6C-BF32-B7FCC5EBBF45}" type="slidenum">
              <a:rPr lang="ru-RU" sz="1200" noProof="0" smtClean="0">
                <a:solidFill>
                  <a:schemeClr val="bg1"/>
                </a:solidFill>
              </a:rPr>
              <a:pPr algn="ctr"/>
              <a:t>‹#›</a:t>
            </a:fld>
            <a:endParaRPr lang="ru-RU" sz="1200" noProof="0">
              <a:solidFill>
                <a:schemeClr val="bg1"/>
              </a:solidFill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A3EA16B2-FFAE-4A6E-977D-191BC1DB5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xmlns="" id="{436B2E80-B2B9-4309-8C9B-11D0B83C433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1" name="Рисунок 2">
            <a:extLst>
              <a:ext uri="{FF2B5EF4-FFF2-40B4-BE49-F238E27FC236}">
                <a16:creationId xmlns:a16="http://schemas.microsoft.com/office/drawing/2014/main" xmlns="" id="{03DB89DF-F372-4E54-9DFD-D53E42A2B8E8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183188" y="457201"/>
            <a:ext cx="6172200" cy="5403850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4294346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_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11">
            <a:extLst>
              <a:ext uri="{FF2B5EF4-FFF2-40B4-BE49-F238E27FC236}">
                <a16:creationId xmlns:a16="http://schemas.microsoft.com/office/drawing/2014/main" xmlns="" id="{47CEAAF6-CCA9-40F8-8A3D-FAAD92220D1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2" y="0"/>
            <a:ext cx="12192001" cy="6858000"/>
          </a:xfrm>
        </p:spPr>
        <p:txBody>
          <a:bodyPr rtlCol="0" anchor="ctr" anchorCtr="1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1744DE2-A455-46F2-BE15-959050C87C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6020" y="2404234"/>
            <a:ext cx="5330038" cy="1746504"/>
          </a:xfrm>
        </p:spPr>
        <p:txBody>
          <a:bodyPr vert="horz" lIns="0" tIns="45720" rIns="0" bIns="45720" rtlCol="0" anchor="b" anchorCtr="1">
            <a:noAutofit/>
          </a:bodyPr>
          <a:lstStyle>
            <a:lvl1pPr>
              <a:defRPr lang="en-GB" dirty="0">
                <a:solidFill>
                  <a:schemeClr val="bg1"/>
                </a:solidFill>
              </a:defRPr>
            </a:lvl1pPr>
          </a:lstStyle>
          <a:p>
            <a:pPr marL="0" lvl="0" rtl="0"/>
            <a:r>
              <a:rPr lang="ru-RU" noProof="0"/>
              <a:t>ЗАГОЛОВОК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C9DE4F3-CE8F-41A0-BFDE-76D0DF1DF43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3180" y="4553291"/>
            <a:ext cx="5049510" cy="521208"/>
          </a:xfrm>
        </p:spPr>
        <p:txBody>
          <a:bodyPr vert="horz" lIns="0" tIns="0" rIns="0" bIns="0" rtlCol="0" anchor="t" anchorCtr="1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GB" sz="2000" dirty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3477175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11">
            <a:extLst>
              <a:ext uri="{FF2B5EF4-FFF2-40B4-BE49-F238E27FC236}">
                <a16:creationId xmlns:a16="http://schemas.microsoft.com/office/drawing/2014/main" xmlns="" id="{AAF32A0B-D38A-4E4A-BD5E-94B67129650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2" y="0"/>
            <a:ext cx="12192001" cy="6858000"/>
          </a:xfrm>
        </p:spPr>
        <p:txBody>
          <a:bodyPr rtlCol="0" anchor="ctr" anchorCtr="1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DCD3B46-48AB-439D-A981-D3596F977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0288" y="2313432"/>
            <a:ext cx="6592824" cy="2852737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6000" dirty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728D712-0D13-4ECD-9BEB-B8EE651FF63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590288" y="5193792"/>
            <a:ext cx="6592824" cy="978408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600">
                <a:solidFill>
                  <a:schemeClr val="bg1"/>
                </a:solidFill>
              </a:defRPr>
            </a:lvl1pPr>
          </a:lstStyle>
          <a:p>
            <a:pPr marL="228600" lvl="0" indent="-228600" rtl="0"/>
            <a:r>
              <a:rPr lang="ru-RU" noProof="0"/>
              <a:t>Щелкните, чтобы изменить стили текста образца слайда</a:t>
            </a:r>
          </a:p>
        </p:txBody>
      </p:sp>
    </p:spTree>
    <p:extLst>
      <p:ext uri="{BB962C8B-B14F-4D97-AF65-F5344CB8AC3E}">
        <p14:creationId xmlns:p14="http://schemas.microsoft.com/office/powerpoint/2010/main" val="3411308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 объект_2 (столбец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xmlns="" id="{A46D6285-06A8-4297-915D-0A280359C28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836125" y="0"/>
            <a:ext cx="5355875" cy="6858000"/>
          </a:xfrm>
        </p:spPr>
        <p:txBody>
          <a:bodyPr vert="horz" lIns="91440" tIns="45720" rIns="91440" bIns="45720" rtlCol="0" anchor="ctr" anchorCtr="1">
            <a:normAutofit/>
          </a:bodyPr>
          <a:lstStyle>
            <a:lvl1pPr>
              <a:defRPr lang="en-GB" sz="2400">
                <a:solidFill>
                  <a:schemeClr val="tx1"/>
                </a:solidFill>
              </a:defRPr>
            </a:lvl1pPr>
          </a:lstStyle>
          <a:p>
            <a:pPr marL="0" lvl="0" indent="0" rtl="0">
              <a:buNone/>
            </a:pPr>
            <a:r>
              <a:rPr lang="ru-RU" noProof="0"/>
              <a:t>Добавить изображение</a:t>
            </a:r>
          </a:p>
        </p:txBody>
      </p:sp>
      <p:sp>
        <p:nvSpPr>
          <p:cNvPr id="14" name="Текст 12">
            <a:extLst>
              <a:ext uri="{FF2B5EF4-FFF2-40B4-BE49-F238E27FC236}">
                <a16:creationId xmlns:a16="http://schemas.microsoft.com/office/drawing/2014/main" xmlns="" id="{C7F0E85E-786D-44FC-A9C8-8853277D7C3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86558" y="2717803"/>
            <a:ext cx="2834640" cy="3368675"/>
          </a:xfrm>
        </p:spPr>
        <p:txBody>
          <a:bodyPr vert="horz" wrap="square" lIns="0" tIns="45720" rIns="0" bIns="45720" rtlCol="0" anchor="t">
            <a:noAutofit/>
          </a:bodyPr>
          <a:lstStyle>
            <a:lvl1pPr marL="0" indent="0">
              <a:buNone/>
              <a:defRPr lang="en-US" sz="1400" dirty="0" smtClean="0">
                <a:latin typeface="+mn-lt"/>
                <a:ea typeface="+mj-ea"/>
                <a:cs typeface="+mj-cs"/>
              </a:defRPr>
            </a:lvl1pPr>
          </a:lstStyle>
          <a:p>
            <a:pPr marL="57150" lvl="0" indent="-285750" rtl="0">
              <a:lnSpc>
                <a:spcPct val="100000"/>
              </a:lnSpc>
              <a:spcBef>
                <a:spcPct val="0"/>
              </a:spcBef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xmlns="" id="{B48BA177-B717-42B2-884C-04576C20342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7700" y="2717803"/>
            <a:ext cx="2834640" cy="3368675"/>
          </a:xfrm>
        </p:spPr>
        <p:txBody>
          <a:bodyPr vert="horz" wrap="square" lIns="0" tIns="45720" rIns="0" bIns="45720" rtlCol="0" anchor="t">
            <a:noAutofit/>
          </a:bodyPr>
          <a:lstStyle>
            <a:lvl1pPr marL="0" indent="0">
              <a:buNone/>
              <a:defRPr lang="en-US" sz="1400" dirty="0" smtClean="0">
                <a:latin typeface="+mn-lt"/>
                <a:ea typeface="+mj-ea"/>
                <a:cs typeface="+mj-cs"/>
              </a:defRPr>
            </a:lvl1pPr>
          </a:lstStyle>
          <a:p>
            <a:pPr marL="57150" lvl="0" indent="-285750" rtl="0">
              <a:lnSpc>
                <a:spcPct val="100000"/>
              </a:lnSpc>
              <a:spcBef>
                <a:spcPct val="0"/>
              </a:spcBef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186" y="557439"/>
            <a:ext cx="6891564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2400">
                <a:latin typeface="Corbel" panose="020B0503020204020204" pitchFamily="34" charset="0"/>
              </a:defRPr>
            </a:lvl1pPr>
          </a:lstStyle>
          <a:p>
            <a:pPr lvl="0" rtl="0">
              <a:lnSpc>
                <a:spcPct val="100000"/>
              </a:lnSpc>
            </a:pPr>
            <a:r>
              <a:rPr lang="ru-RU" noProof="0"/>
              <a:t>Образец заголовка</a:t>
            </a:r>
          </a:p>
        </p:txBody>
      </p:sp>
      <p:sp>
        <p:nvSpPr>
          <p:cNvPr id="16" name="Объект 15">
            <a:extLst>
              <a:ext uri="{FF2B5EF4-FFF2-40B4-BE49-F238E27FC236}">
                <a16:creationId xmlns:a16="http://schemas.microsoft.com/office/drawing/2014/main" xmlns="" id="{C1ABB07C-6957-412E-9A87-72242AA3EE8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06451" y="1981200"/>
            <a:ext cx="548640" cy="54864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17" name="Объект 15">
            <a:extLst>
              <a:ext uri="{FF2B5EF4-FFF2-40B4-BE49-F238E27FC236}">
                <a16:creationId xmlns:a16="http://schemas.microsoft.com/office/drawing/2014/main" xmlns="" id="{6DF8CB66-232E-4CE3-96FC-CE37C74994E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645309" y="1981200"/>
            <a:ext cx="548640" cy="54864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18" name="Номер слайда 7">
            <a:extLst>
              <a:ext uri="{FF2B5EF4-FFF2-40B4-BE49-F238E27FC236}">
                <a16:creationId xmlns:a16="http://schemas.microsoft.com/office/drawing/2014/main" xmlns="" id="{8728750D-82C7-4A8D-A7C7-5549346679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en-GB" sz="1200" smtClean="0">
                <a:solidFill>
                  <a:schemeClr val="bg1"/>
                </a:solidFill>
              </a:defRPr>
            </a:lvl1pPr>
          </a:lstStyle>
          <a:p>
            <a:pPr algn="ctr" rtl="0"/>
            <a:fld id="{817179DE-9BF3-494C-804F-0C7C90AC8700}" type="slidenum">
              <a:rPr lang="ru-RU" noProof="0" smtClean="0"/>
              <a:pPr algn="ctr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772049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 объект_3 (столбец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xmlns="" id="{A46D6285-06A8-4297-915D-0A280359C28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92000" cy="6858000"/>
          </a:xfrm>
        </p:spPr>
        <p:txBody>
          <a:bodyPr vert="horz" lIns="91440" tIns="45720" rIns="91440" bIns="45720" rtlCol="0" anchor="ctr" anchorCtr="1">
            <a:normAutofit/>
          </a:bodyPr>
          <a:lstStyle>
            <a:lvl1pPr>
              <a:defRPr lang="en-GB" sz="2400">
                <a:solidFill>
                  <a:schemeClr val="tx1"/>
                </a:solidFill>
              </a:defRPr>
            </a:lvl1pPr>
          </a:lstStyle>
          <a:p>
            <a:pPr marL="0" lvl="0" indent="0" rtl="0">
              <a:buNone/>
            </a:pPr>
            <a:r>
              <a:rPr lang="ru-RU" noProof="0"/>
              <a:t>Добавить изображение</a:t>
            </a:r>
          </a:p>
        </p:txBody>
      </p:sp>
      <p:sp>
        <p:nvSpPr>
          <p:cNvPr id="14" name="Текст 12">
            <a:extLst>
              <a:ext uri="{FF2B5EF4-FFF2-40B4-BE49-F238E27FC236}">
                <a16:creationId xmlns:a16="http://schemas.microsoft.com/office/drawing/2014/main" xmlns="" id="{C7F0E85E-786D-44FC-A9C8-8853277D7C3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88842" y="2717803"/>
            <a:ext cx="2377440" cy="3368675"/>
          </a:xfrm>
        </p:spPr>
        <p:txBody>
          <a:bodyPr vert="horz" wrap="square" lIns="0" tIns="45720" rIns="0" bIns="45720" rtlCol="0" anchor="t">
            <a:noAutofit/>
          </a:bodyPr>
          <a:lstStyle>
            <a:lvl1pPr marL="0" indent="0">
              <a:buNone/>
              <a:defRPr lang="en-US" sz="1400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pPr marL="57150" lvl="0" indent="-285750" rtl="0">
              <a:lnSpc>
                <a:spcPct val="100000"/>
              </a:lnSpc>
              <a:spcBef>
                <a:spcPct val="0"/>
              </a:spcBef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xmlns="" id="{B48BA177-B717-42B2-884C-04576C20342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7700" y="2717803"/>
            <a:ext cx="2377440" cy="3368675"/>
          </a:xfrm>
        </p:spPr>
        <p:txBody>
          <a:bodyPr vert="horz" wrap="square" lIns="0" tIns="45720" rIns="0" bIns="45720" rtlCol="0" anchor="t">
            <a:noAutofit/>
          </a:bodyPr>
          <a:lstStyle>
            <a:lvl1pPr marL="0" indent="0">
              <a:buNone/>
              <a:defRPr lang="en-US" sz="1400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pPr marL="57150" lvl="0" indent="-285750" rtl="0">
              <a:lnSpc>
                <a:spcPct val="100000"/>
              </a:lnSpc>
              <a:spcBef>
                <a:spcPct val="0"/>
              </a:spcBef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186" y="557439"/>
            <a:ext cx="10206264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240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defRPr>
            </a:lvl1pPr>
          </a:lstStyle>
          <a:p>
            <a:pPr lvl="0" rtl="0">
              <a:lnSpc>
                <a:spcPct val="100000"/>
              </a:lnSpc>
            </a:pPr>
            <a:r>
              <a:rPr lang="ru-RU" noProof="0"/>
              <a:t>Образец заголовка</a:t>
            </a:r>
          </a:p>
        </p:txBody>
      </p:sp>
      <p:sp>
        <p:nvSpPr>
          <p:cNvPr id="16" name="Объект 15">
            <a:extLst>
              <a:ext uri="{FF2B5EF4-FFF2-40B4-BE49-F238E27FC236}">
                <a16:creationId xmlns:a16="http://schemas.microsoft.com/office/drawing/2014/main" xmlns="" id="{C1ABB07C-6957-412E-9A87-72242AA3EE8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62100" y="1981200"/>
            <a:ext cx="548640" cy="54864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17" name="Объект 15">
            <a:extLst>
              <a:ext uri="{FF2B5EF4-FFF2-40B4-BE49-F238E27FC236}">
                <a16:creationId xmlns:a16="http://schemas.microsoft.com/office/drawing/2014/main" xmlns="" id="{6DF8CB66-232E-4CE3-96FC-CE37C74994E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803242" y="1981200"/>
            <a:ext cx="548640" cy="54864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8" name="Текст 12">
            <a:extLst>
              <a:ext uri="{FF2B5EF4-FFF2-40B4-BE49-F238E27FC236}">
                <a16:creationId xmlns:a16="http://schemas.microsoft.com/office/drawing/2014/main" xmlns="" id="{DEF523FD-B1FC-40A7-93AA-389CB38E17C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29985" y="2717803"/>
            <a:ext cx="2377440" cy="3368675"/>
          </a:xfrm>
        </p:spPr>
        <p:txBody>
          <a:bodyPr vert="horz" wrap="square" lIns="0" tIns="45720" rIns="0" bIns="45720" rtlCol="0" anchor="t">
            <a:noAutofit/>
          </a:bodyPr>
          <a:lstStyle>
            <a:lvl1pPr marL="0" indent="0">
              <a:buNone/>
              <a:defRPr lang="en-US" sz="1400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pPr marL="57150" lvl="0" indent="-285750" rtl="0">
              <a:lnSpc>
                <a:spcPct val="100000"/>
              </a:lnSpc>
              <a:spcBef>
                <a:spcPct val="0"/>
              </a:spcBef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0" name="Объект 15">
            <a:extLst>
              <a:ext uri="{FF2B5EF4-FFF2-40B4-BE49-F238E27FC236}">
                <a16:creationId xmlns:a16="http://schemas.microsoft.com/office/drawing/2014/main" xmlns="" id="{B60C8CC8-C869-4395-B389-D76DF4A56AA1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044385" y="1981200"/>
            <a:ext cx="548640" cy="54864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11" name="Номер слайда 7">
            <a:extLst>
              <a:ext uri="{FF2B5EF4-FFF2-40B4-BE49-F238E27FC236}">
                <a16:creationId xmlns:a16="http://schemas.microsoft.com/office/drawing/2014/main" xmlns="" id="{E10AF5F6-7B7D-4CE6-A1D0-2F46804D3C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en-GB" sz="1200" smtClean="0">
                <a:solidFill>
                  <a:schemeClr val="bg1"/>
                </a:solidFill>
              </a:defRPr>
            </a:lvl1pPr>
          </a:lstStyle>
          <a:p>
            <a:pPr algn="ctr" rtl="0"/>
            <a:fld id="{817179DE-9BF3-494C-804F-0C7C90AC8700}" type="slidenum">
              <a:rPr lang="ru-RU" noProof="0" smtClean="0"/>
              <a:pPr algn="ctr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054804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 объект_2 (вертикальный столбец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xmlns="" id="{A46D6285-06A8-4297-915D-0A280359C28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92000" cy="6858000"/>
          </a:xfrm>
        </p:spPr>
        <p:txBody>
          <a:bodyPr vert="horz" lIns="91440" tIns="45720" rIns="91440" bIns="45720" rtlCol="0" anchor="ctr" anchorCtr="1">
            <a:normAutofit/>
          </a:bodyPr>
          <a:lstStyle>
            <a:lvl1pPr>
              <a:defRPr lang="en-GB" sz="2400">
                <a:solidFill>
                  <a:schemeClr val="tx1"/>
                </a:solidFill>
              </a:defRPr>
            </a:lvl1pPr>
          </a:lstStyle>
          <a:p>
            <a:pPr marL="0" lvl="0" indent="0" rtl="0">
              <a:buNone/>
            </a:pPr>
            <a:r>
              <a:rPr lang="ru-RU" noProof="0"/>
              <a:t>Добавить изображение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xmlns="" id="{B48BA177-B717-42B2-884C-04576C20342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09750" y="1847927"/>
            <a:ext cx="7315200" cy="1461613"/>
          </a:xfrm>
        </p:spPr>
        <p:txBody>
          <a:bodyPr vert="horz" wrap="square" lIns="0" tIns="45720" rIns="0" bIns="45720" rtlCol="0" anchor="t">
            <a:noAutofit/>
          </a:bodyPr>
          <a:lstStyle>
            <a:lvl1pPr>
              <a:defRPr lang="en-US" sz="1400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lvl="0" rt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186" y="557439"/>
            <a:ext cx="10206264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240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defRPr>
            </a:lvl1pPr>
          </a:lstStyle>
          <a:p>
            <a:pPr lvl="0" rtl="0">
              <a:lnSpc>
                <a:spcPct val="100000"/>
              </a:lnSpc>
            </a:pPr>
            <a:r>
              <a:rPr lang="ru-RU" noProof="0"/>
              <a:t>Образец заголовка</a:t>
            </a:r>
          </a:p>
        </p:txBody>
      </p:sp>
      <p:sp>
        <p:nvSpPr>
          <p:cNvPr id="16" name="Объект 15">
            <a:extLst>
              <a:ext uri="{FF2B5EF4-FFF2-40B4-BE49-F238E27FC236}">
                <a16:creationId xmlns:a16="http://schemas.microsoft.com/office/drawing/2014/main" xmlns="" id="{C1ABB07C-6957-412E-9A87-72242AA3EE8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47700" y="2304413"/>
            <a:ext cx="548640" cy="54864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11" name="Текст 12">
            <a:extLst>
              <a:ext uri="{FF2B5EF4-FFF2-40B4-BE49-F238E27FC236}">
                <a16:creationId xmlns:a16="http://schemas.microsoft.com/office/drawing/2014/main" xmlns="" id="{C3BB8EAB-4266-4938-A8CB-6D18C938017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09750" y="4048520"/>
            <a:ext cx="7315200" cy="1461613"/>
          </a:xfrm>
        </p:spPr>
        <p:txBody>
          <a:bodyPr vert="horz" wrap="square" lIns="0" tIns="45720" rIns="0" bIns="45720" rtlCol="0" anchor="t">
            <a:noAutofit/>
          </a:bodyPr>
          <a:lstStyle>
            <a:lvl1pPr>
              <a:defRPr lang="en-US" sz="1400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lvl="0" rt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2" name="Объект 15">
            <a:extLst>
              <a:ext uri="{FF2B5EF4-FFF2-40B4-BE49-F238E27FC236}">
                <a16:creationId xmlns:a16="http://schemas.microsoft.com/office/drawing/2014/main" xmlns="" id="{716D363C-A0A5-4FB1-8CC2-850C0CD9F4E7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47700" y="4505006"/>
            <a:ext cx="548640" cy="54864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15" name="Номер слайда 7">
            <a:extLst>
              <a:ext uri="{FF2B5EF4-FFF2-40B4-BE49-F238E27FC236}">
                <a16:creationId xmlns:a16="http://schemas.microsoft.com/office/drawing/2014/main" xmlns="" id="{AAF4A39B-C3C3-4691-BB94-371047ADD5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en-GB" sz="1200" smtClean="0">
                <a:solidFill>
                  <a:schemeClr val="bg1"/>
                </a:solidFill>
              </a:defRPr>
            </a:lvl1pPr>
          </a:lstStyle>
          <a:p>
            <a:pPr algn="ctr" rtl="0"/>
            <a:fld id="{817179DE-9BF3-494C-804F-0C7C90AC8700}" type="slidenum">
              <a:rPr lang="ru-RU" noProof="0" smtClean="0"/>
              <a:pPr algn="ctr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447190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 объект_1 (столбец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xmlns="" id="{A46D6285-06A8-4297-915D-0A280359C28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92000" cy="6858000"/>
          </a:xfrm>
        </p:spPr>
        <p:txBody>
          <a:bodyPr vert="horz" lIns="91440" tIns="45720" rIns="91440" bIns="45720" rtlCol="0" anchor="ctr" anchorCtr="1">
            <a:normAutofit/>
          </a:bodyPr>
          <a:lstStyle>
            <a:lvl1pPr>
              <a:defRPr lang="en-GB" sz="2400">
                <a:solidFill>
                  <a:schemeClr val="tx1"/>
                </a:solidFill>
              </a:defRPr>
            </a:lvl1pPr>
          </a:lstStyle>
          <a:p>
            <a:pPr marL="0" lvl="0" indent="0" rtl="0">
              <a:buNone/>
            </a:pPr>
            <a:r>
              <a:rPr lang="ru-RU" noProof="0"/>
              <a:t>Добавить изображение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xmlns="" id="{B48BA177-B717-42B2-884C-04576C20342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62100" y="1733627"/>
            <a:ext cx="2438400" cy="4248073"/>
          </a:xfrm>
        </p:spPr>
        <p:txBody>
          <a:bodyPr vert="horz" wrap="square" lIns="0" tIns="45720" rIns="0" bIns="45720" rtlCol="0" anchor="t">
            <a:noAutofit/>
          </a:bodyPr>
          <a:lstStyle>
            <a:lvl1pPr>
              <a:defRPr lang="en-US" sz="1400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lvl="0" rt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186" y="557439"/>
            <a:ext cx="10206264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240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defRPr>
            </a:lvl1pPr>
          </a:lstStyle>
          <a:p>
            <a:pPr lvl="0" rtl="0">
              <a:lnSpc>
                <a:spcPct val="100000"/>
              </a:lnSpc>
            </a:pPr>
            <a:r>
              <a:rPr lang="ru-RU" noProof="0"/>
              <a:t>Образец заголовка</a:t>
            </a:r>
          </a:p>
        </p:txBody>
      </p:sp>
      <p:sp>
        <p:nvSpPr>
          <p:cNvPr id="16" name="Объект 15">
            <a:extLst>
              <a:ext uri="{FF2B5EF4-FFF2-40B4-BE49-F238E27FC236}">
                <a16:creationId xmlns:a16="http://schemas.microsoft.com/office/drawing/2014/main" xmlns="" id="{C1ABB07C-6957-412E-9A87-72242AA3EE8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47700" y="1733627"/>
            <a:ext cx="548640" cy="54864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xmlns="" id="{100F546D-5491-4A19-9725-5C920C5738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en-GB" sz="1200" smtClean="0">
                <a:solidFill>
                  <a:schemeClr val="bg1"/>
                </a:solidFill>
              </a:defRPr>
            </a:lvl1pPr>
          </a:lstStyle>
          <a:p>
            <a:pPr algn="ctr" rtl="0"/>
            <a:fld id="{817179DE-9BF3-494C-804F-0C7C90AC8700}" type="slidenum">
              <a:rPr lang="ru-RU" noProof="0" smtClean="0"/>
              <a:pPr algn="ctr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215973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12">
            <a:extLst>
              <a:ext uri="{FF2B5EF4-FFF2-40B4-BE49-F238E27FC236}">
                <a16:creationId xmlns:a16="http://schemas.microsoft.com/office/drawing/2014/main" xmlns="" id="{B48BA177-B717-42B2-884C-04576C20342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62100" y="1733627"/>
            <a:ext cx="8534400" cy="4248073"/>
          </a:xfrm>
        </p:spPr>
        <p:txBody>
          <a:bodyPr vert="horz" wrap="square" lIns="0" tIns="45720" rIns="0" bIns="45720" rtlCol="0" anchor="t">
            <a:noAutofit/>
          </a:bodyPr>
          <a:lstStyle>
            <a:lvl1pPr>
              <a:defRPr lang="en-US" sz="14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lvl="0" rt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186" y="557439"/>
            <a:ext cx="10815864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</a:lstStyle>
          <a:p>
            <a:pPr lvl="0" rtl="0">
              <a:lnSpc>
                <a:spcPct val="100000"/>
              </a:lnSpc>
            </a:pPr>
            <a:r>
              <a:rPr lang="ru-RU" noProof="0"/>
              <a:t>Образец заголовка</a:t>
            </a:r>
          </a:p>
        </p:txBody>
      </p:sp>
      <p:sp>
        <p:nvSpPr>
          <p:cNvPr id="16" name="Объект 15">
            <a:extLst>
              <a:ext uri="{FF2B5EF4-FFF2-40B4-BE49-F238E27FC236}">
                <a16:creationId xmlns:a16="http://schemas.microsoft.com/office/drawing/2014/main" xmlns="" id="{C1ABB07C-6957-412E-9A87-72242AA3EE8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47700" y="1733627"/>
            <a:ext cx="548640" cy="54864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xmlns="" id="{00AC1958-0DCB-4970-ADE3-E64DAAFC501D}"/>
              </a:ext>
            </a:extLst>
          </p:cNvPr>
          <p:cNvGrpSpPr/>
          <p:nvPr userDrawn="1"/>
        </p:nvGrpSpPr>
        <p:grpSpPr>
          <a:xfrm>
            <a:off x="0" y="6086479"/>
            <a:ext cx="12192000" cy="600974"/>
            <a:chOff x="0" y="6086479"/>
            <a:chExt cx="12192000" cy="600974"/>
          </a:xfrm>
        </p:grpSpPr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xmlns="" id="{9E71A8D8-5A28-4968-9E80-110E9CB88F92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4" name="Овал 13">
              <a:extLst>
                <a:ext uri="{FF2B5EF4-FFF2-40B4-BE49-F238E27FC236}">
                  <a16:creationId xmlns:a16="http://schemas.microsoft.com/office/drawing/2014/main" xmlns="" id="{7239C02C-1FAD-4E73-AB32-5A30A946A447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15" name="Номер слайда 5">
            <a:extLst>
              <a:ext uri="{FF2B5EF4-FFF2-40B4-BE49-F238E27FC236}">
                <a16:creationId xmlns:a16="http://schemas.microsoft.com/office/drawing/2014/main" xmlns="" id="{FF40D550-A563-4E50-AEE9-6D9D19499F9F}"/>
              </a:ext>
            </a:extLst>
          </p:cNvPr>
          <p:cNvSpPr txBox="1">
            <a:spLocks/>
          </p:cNvSpPr>
          <p:nvPr userDrawn="1"/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fld id="{247A4EEE-49CE-4F6C-BF32-B7FCC5EBBF45}" type="slidenum">
              <a:rPr lang="ru-RU" sz="1200" noProof="0" smtClean="0">
                <a:solidFill>
                  <a:schemeClr val="bg1"/>
                </a:solidFill>
              </a:rPr>
              <a:pPr algn="ctr"/>
              <a:t>‹#›</a:t>
            </a:fld>
            <a:endParaRPr lang="ru-RU" sz="1200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657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xmlns="" id="{90F2147C-DDBF-4431-95AC-650CCE32FC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en-GB" sz="1200" smtClean="0">
                <a:solidFill>
                  <a:schemeClr val="tx1"/>
                </a:solidFill>
              </a:defRPr>
            </a:lvl1pPr>
          </a:lstStyle>
          <a:p>
            <a:pPr algn="ctr" rtl="0"/>
            <a:fld id="{817179DE-9BF3-494C-804F-0C7C90AC8700}" type="slidenum">
              <a:rPr lang="ru-RU" noProof="0" smtClean="0"/>
              <a:pPr algn="ctr"/>
              <a:t>‹#›</a:t>
            </a:fld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24C3681-351A-40D9-8C08-632E98237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07CEF16-92A3-4A77-B95D-A9DB52319F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96770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70" r:id="rId10"/>
    <p:sldLayoutId id="2147483669" r:id="rId11"/>
    <p:sldLayoutId id="2147483655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jpe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11.svg"/><Relationship Id="rId4" Type="http://schemas.openxmlformats.org/officeDocument/2006/relationships/image" Target="../media/image9.png"/><Relationship Id="rId9" Type="http://schemas.openxmlformats.org/officeDocument/2006/relationships/image" Target="../media/image15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jpe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11.svg"/><Relationship Id="rId4" Type="http://schemas.openxmlformats.org/officeDocument/2006/relationships/image" Target="../media/image9.png"/><Relationship Id="rId9" Type="http://schemas.openxmlformats.org/officeDocument/2006/relationships/image" Target="../media/image15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chart" Target="../charts/chart1.xml"/><Relationship Id="rId5" Type="http://schemas.openxmlformats.org/officeDocument/2006/relationships/image" Target="../media/image7.jpeg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descr="заголовок">
            <a:extLst>
              <a:ext uri="{FF2B5EF4-FFF2-40B4-BE49-F238E27FC236}">
                <a16:creationId xmlns:a16="http://schemas.microsoft.com/office/drawing/2014/main" xmlns="" id="{28BAA8DA-C40B-4AB9-9407-30FB703351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13121" y="1291772"/>
            <a:ext cx="4898572" cy="3611880"/>
          </a:xfrm>
        </p:spPr>
        <p:txBody>
          <a:bodyPr rtlCol="0"/>
          <a:lstStyle/>
          <a:p>
            <a:pPr algn="ctr" rtl="0"/>
            <a:r>
              <a:rPr lang="ru-RU" dirty="0" smtClean="0"/>
              <a:t>«Круглый стол» </a:t>
            </a:r>
            <a:br>
              <a:rPr lang="ru-RU" dirty="0" smtClean="0"/>
            </a:br>
            <a:r>
              <a:rPr lang="ru-RU" dirty="0" smtClean="0"/>
              <a:t>на тему </a:t>
            </a: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>«</a:t>
            </a:r>
            <a:r>
              <a:rPr lang="ru-RU"/>
              <a:t>Ш</a:t>
            </a:r>
            <a:r>
              <a:rPr lang="ru-RU" smtClean="0"/>
              <a:t>кольное </a:t>
            </a:r>
            <a:r>
              <a:rPr lang="ru-RU" dirty="0" smtClean="0"/>
              <a:t>образование»</a:t>
            </a:r>
            <a:endParaRPr lang="ru-RU" dirty="0"/>
          </a:p>
        </p:txBody>
      </p:sp>
      <p:pic>
        <p:nvPicPr>
          <p:cNvPr id="14" name="Рисунок 13" descr="комната с красными стульями перед окном">
            <a:extLst>
              <a:ext uri="{FF2B5EF4-FFF2-40B4-BE49-F238E27FC236}">
                <a16:creationId xmlns:a16="http://schemas.microsoft.com/office/drawing/2014/main" xmlns="" id="{E983D85E-34D8-430D-875F-7EBB69A6B73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grpSp>
        <p:nvGrpSpPr>
          <p:cNvPr id="4" name="Группа 3">
            <a:extLst>
              <a:ext uri="{FF2B5EF4-FFF2-40B4-BE49-F238E27FC236}">
                <a16:creationId xmlns:a16="http://schemas.microsoft.com/office/drawing/2014/main" xmlns="" id="{EB664AAE-5AE9-41D7-8346-002B9F44532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-3740" y="0"/>
            <a:ext cx="6208649" cy="6858000"/>
            <a:chOff x="-3740" y="0"/>
            <a:chExt cx="6208649" cy="6858000"/>
          </a:xfrm>
        </p:grpSpPr>
        <p:sp>
          <p:nvSpPr>
            <p:cNvPr id="11" name="Полилиния: Фигура 10">
              <a:extLst>
                <a:ext uri="{FF2B5EF4-FFF2-40B4-BE49-F238E27FC236}">
                  <a16:creationId xmlns:a16="http://schemas.microsoft.com/office/drawing/2014/main" xmlns="" id="{927C3783-B800-4093-BB0D-D5AEF08C3B59}"/>
                </a:ext>
              </a:extLst>
            </p:cNvPr>
            <p:cNvSpPr/>
            <p:nvPr/>
          </p:nvSpPr>
          <p:spPr>
            <a:xfrm>
              <a:off x="-3740" y="0"/>
              <a:ext cx="6208649" cy="6858000"/>
            </a:xfrm>
            <a:custGeom>
              <a:avLst/>
              <a:gdLst>
                <a:gd name="connsiteX0" fmla="*/ 0 w 6208649"/>
                <a:gd name="connsiteY0" fmla="*/ 0 h 6858000"/>
                <a:gd name="connsiteX1" fmla="*/ 6208649 w 6208649"/>
                <a:gd name="connsiteY1" fmla="*/ 0 h 6858000"/>
                <a:gd name="connsiteX2" fmla="*/ 2737815 w 6208649"/>
                <a:gd name="connsiteY2" fmla="*/ 6858000 h 6858000"/>
                <a:gd name="connsiteX3" fmla="*/ 0 w 620864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08649" h="6858000">
                  <a:moveTo>
                    <a:pt x="0" y="0"/>
                  </a:moveTo>
                  <a:lnTo>
                    <a:pt x="6208649" y="0"/>
                  </a:lnTo>
                  <a:lnTo>
                    <a:pt x="2737815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bg1">
                <a:lumMod val="95000"/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/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xmlns="" id="{B576E978-A841-4A4F-B153-CC369D9391D3}"/>
                </a:ext>
              </a:extLst>
            </p:cNvPr>
            <p:cNvSpPr/>
            <p:nvPr/>
          </p:nvSpPr>
          <p:spPr>
            <a:xfrm>
              <a:off x="1451429" y="0"/>
              <a:ext cx="3222172" cy="6858000"/>
            </a:xfrm>
            <a:prstGeom prst="rect">
              <a:avLst/>
            </a:prstGeom>
            <a:solidFill>
              <a:schemeClr val="accent1">
                <a:alpha val="3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/>
            </a:p>
          </p:txBody>
        </p:sp>
      </p:grp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xmlns="" id="{ED9C668C-BDD6-6260-3404-C17A3B7AFCC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23823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64234" y="389118"/>
            <a:ext cx="10003766" cy="370007"/>
          </a:xfrm>
        </p:spPr>
        <p:txBody>
          <a:bodyPr>
            <a:noAutofit/>
          </a:bodyPr>
          <a:lstStyle/>
          <a:p>
            <a:r>
              <a:rPr lang="en-US" sz="3600" dirty="0"/>
              <a:t>5</a:t>
            </a:r>
            <a:r>
              <a:rPr lang="ru-RU" sz="3600" dirty="0"/>
              <a:t>- 9 классы</a:t>
            </a:r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3133253114"/>
              </p:ext>
            </p:extLst>
          </p:nvPr>
        </p:nvGraphicFramePr>
        <p:xfrm>
          <a:off x="526210" y="926700"/>
          <a:ext cx="10912415" cy="57501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32083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64234" y="389118"/>
            <a:ext cx="10003766" cy="370007"/>
          </a:xfrm>
        </p:spPr>
        <p:txBody>
          <a:bodyPr>
            <a:noAutofit/>
          </a:bodyPr>
          <a:lstStyle/>
          <a:p>
            <a:r>
              <a:rPr lang="ru-RU" sz="3600" dirty="0"/>
              <a:t>10-11 классы</a:t>
            </a:r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1636555627"/>
              </p:ext>
            </p:extLst>
          </p:nvPr>
        </p:nvGraphicFramePr>
        <p:xfrm>
          <a:off x="526210" y="926700"/>
          <a:ext cx="10912415" cy="57501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319876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907EF6B7-1338-4443-8C46-6A318D952DF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="" xmlns:a16="http://schemas.microsoft.com/office/drawing/2014/main" id="{DAAE4CDD-124C-4DCF-9584-B6033B545DD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341C7B7-716C-3F2A-05D7-E488E0AAF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ru-RU">
                <a:solidFill>
                  <a:srgbClr val="FFFFFF"/>
                </a:solidFill>
              </a:rPr>
              <a:t>Немецкий язык</a:t>
            </a:r>
          </a:p>
        </p:txBody>
      </p:sp>
      <p:sp>
        <p:nvSpPr>
          <p:cNvPr id="12" name="Arc 11">
            <a:extLst>
              <a:ext uri="{FF2B5EF4-FFF2-40B4-BE49-F238E27FC236}">
                <a16:creationId xmlns="" xmlns:a16="http://schemas.microsoft.com/office/drawing/2014/main" id="{081E4A58-353D-44AE-B2FC-2A74E2E400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614CD47-DF89-10EE-51BB-AED9FCE755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ru-RU" dirty="0"/>
              <a:t>«Горизонты» М. М. Аверин, А. Е. Бажанов, С. Л. Фурманова и др. Немецкий язык как второй иностранный</a:t>
            </a:r>
          </a:p>
          <a:p>
            <a:pPr marL="0" indent="0">
              <a:buNone/>
            </a:pPr>
            <a:r>
              <a:rPr lang="ru-RU" dirty="0"/>
              <a:t>«Немецкий язык» И.Л. Бим И.Л., Л.И. Рыжова, Л.В. Садомова, Л.М. Фомичева</a:t>
            </a:r>
          </a:p>
        </p:txBody>
      </p:sp>
    </p:spTree>
    <p:extLst>
      <p:ext uri="{BB962C8B-B14F-4D97-AF65-F5344CB8AC3E}">
        <p14:creationId xmlns:p14="http://schemas.microsoft.com/office/powerpoint/2010/main" val="16466206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907EF6B7-1338-4443-8C46-6A318D952DF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="" xmlns:a16="http://schemas.microsoft.com/office/drawing/2014/main" id="{DAAE4CDD-124C-4DCF-9584-B6033B545DD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38107E9-A6A3-9E4C-0712-AFFC05B37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ru-RU" sz="4100" dirty="0">
                <a:solidFill>
                  <a:srgbClr val="FFFFFF"/>
                </a:solidFill>
              </a:rPr>
              <a:t>Французский язык</a:t>
            </a:r>
          </a:p>
        </p:txBody>
      </p:sp>
      <p:sp>
        <p:nvSpPr>
          <p:cNvPr id="12" name="Arc 11">
            <a:extLst>
              <a:ext uri="{FF2B5EF4-FFF2-40B4-BE49-F238E27FC236}">
                <a16:creationId xmlns="" xmlns:a16="http://schemas.microsoft.com/office/drawing/2014/main" id="{081E4A58-353D-44AE-B2FC-2A74E2E400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D90A2FF-3191-E1D6-780C-B1DB9683A1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ru-RU" dirty="0"/>
              <a:t>«Твой друг французский язык» А.С. Кулигина, А.В. Шепилова</a:t>
            </a:r>
          </a:p>
          <a:p>
            <a:pPr marL="0" indent="0">
              <a:buNone/>
            </a:pPr>
            <a:r>
              <a:rPr lang="ru-RU" dirty="0"/>
              <a:t>«Французский язык как второй иностранный» В.Н. Шацких</a:t>
            </a:r>
          </a:p>
          <a:p>
            <a:pPr marL="0" indent="0">
              <a:buNone/>
            </a:pPr>
            <a:r>
              <a:rPr lang="ru-RU" dirty="0"/>
              <a:t>«Встречи» Н.А. Селиванова, А.Ю. Шашурина</a:t>
            </a:r>
          </a:p>
        </p:txBody>
      </p:sp>
    </p:spTree>
    <p:extLst>
      <p:ext uri="{BB962C8B-B14F-4D97-AF65-F5344CB8AC3E}">
        <p14:creationId xmlns:p14="http://schemas.microsoft.com/office/powerpoint/2010/main" val="31546970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Открытая книга">
            <a:extLst>
              <a:ext uri="{FF2B5EF4-FFF2-40B4-BE49-F238E27FC236}">
                <a16:creationId xmlns:a16="http://schemas.microsoft.com/office/drawing/2014/main" xmlns="" id="{A799F565-1DAB-4AD3-BCE4-5DAC8012F35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5C2DDD60-EB1C-44D8-84E1-D86EB3558F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0"/>
            <a:ext cx="12192000" cy="6863626"/>
          </a:xfrm>
          <a:prstGeom prst="rect">
            <a:avLst/>
          </a:prstGeom>
          <a:solidFill>
            <a:schemeClr val="tx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/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xmlns="" id="{F5325EDA-7343-463C-83EC-5D799E8B819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9621170" y="0"/>
            <a:ext cx="2570831" cy="6858001"/>
            <a:chOff x="9621170" y="0"/>
            <a:chExt cx="2570831" cy="6858001"/>
          </a:xfrm>
        </p:grpSpPr>
        <p:sp>
          <p:nvSpPr>
            <p:cNvPr id="32" name="Полилиния: Фигура 31">
              <a:extLst>
                <a:ext uri="{FF2B5EF4-FFF2-40B4-BE49-F238E27FC236}">
                  <a16:creationId xmlns:a16="http://schemas.microsoft.com/office/drawing/2014/main" xmlns="" id="{25DFF88D-A516-4508-BC03-10D68E4034CF}"/>
                </a:ext>
              </a:extLst>
            </p:cNvPr>
            <p:cNvSpPr/>
            <p:nvPr/>
          </p:nvSpPr>
          <p:spPr>
            <a:xfrm>
              <a:off x="9621170" y="0"/>
              <a:ext cx="2570831" cy="6858000"/>
            </a:xfrm>
            <a:custGeom>
              <a:avLst/>
              <a:gdLst>
                <a:gd name="connsiteX0" fmla="*/ 1649197 w 2570831"/>
                <a:gd name="connsiteY0" fmla="*/ 0 h 6858000"/>
                <a:gd name="connsiteX1" fmla="*/ 2570831 w 2570831"/>
                <a:gd name="connsiteY1" fmla="*/ 0 h 6858000"/>
                <a:gd name="connsiteX2" fmla="*/ 2570831 w 2570831"/>
                <a:gd name="connsiteY2" fmla="*/ 6858000 h 6858000"/>
                <a:gd name="connsiteX3" fmla="*/ 0 w 2570831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0831" h="6858000">
                  <a:moveTo>
                    <a:pt x="1649197" y="0"/>
                  </a:moveTo>
                  <a:lnTo>
                    <a:pt x="2570831" y="0"/>
                  </a:lnTo>
                  <a:lnTo>
                    <a:pt x="2570831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bg1">
                <a:alpha val="2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/>
            </a:p>
          </p:txBody>
        </p:sp>
        <p:sp>
          <p:nvSpPr>
            <p:cNvPr id="30" name="Полилиния: Фигура 29">
              <a:extLst>
                <a:ext uri="{FF2B5EF4-FFF2-40B4-BE49-F238E27FC236}">
                  <a16:creationId xmlns:a16="http://schemas.microsoft.com/office/drawing/2014/main" xmlns="" id="{F990A05A-2B0C-4EA2-8A33-D5A7D8C1BC4F}"/>
                </a:ext>
              </a:extLst>
            </p:cNvPr>
            <p:cNvSpPr/>
            <p:nvPr/>
          </p:nvSpPr>
          <p:spPr>
            <a:xfrm>
              <a:off x="9754598" y="0"/>
              <a:ext cx="2437402" cy="6858000"/>
            </a:xfrm>
            <a:custGeom>
              <a:avLst/>
              <a:gdLst>
                <a:gd name="connsiteX0" fmla="*/ 1649197 w 2437402"/>
                <a:gd name="connsiteY0" fmla="*/ 0 h 6858000"/>
                <a:gd name="connsiteX1" fmla="*/ 2437402 w 2437402"/>
                <a:gd name="connsiteY1" fmla="*/ 0 h 6858000"/>
                <a:gd name="connsiteX2" fmla="*/ 2437402 w 2437402"/>
                <a:gd name="connsiteY2" fmla="*/ 6858000 h 6858000"/>
                <a:gd name="connsiteX3" fmla="*/ 0 w 2437402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7402" h="6858000">
                  <a:moveTo>
                    <a:pt x="1649197" y="0"/>
                  </a:moveTo>
                  <a:lnTo>
                    <a:pt x="2437402" y="0"/>
                  </a:lnTo>
                  <a:lnTo>
                    <a:pt x="243740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bg1">
                <a:alpha val="3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/>
            </a:p>
          </p:txBody>
        </p:sp>
        <p:sp>
          <p:nvSpPr>
            <p:cNvPr id="28" name="Полилиния: Фигура 27">
              <a:extLst>
                <a:ext uri="{FF2B5EF4-FFF2-40B4-BE49-F238E27FC236}">
                  <a16:creationId xmlns:a16="http://schemas.microsoft.com/office/drawing/2014/main" xmlns="" id="{79BF84DA-56CC-4319-9B18-B6303F93EF5A}"/>
                </a:ext>
              </a:extLst>
            </p:cNvPr>
            <p:cNvSpPr/>
            <p:nvPr/>
          </p:nvSpPr>
          <p:spPr>
            <a:xfrm>
              <a:off x="10011320" y="0"/>
              <a:ext cx="2180680" cy="6858000"/>
            </a:xfrm>
            <a:custGeom>
              <a:avLst/>
              <a:gdLst>
                <a:gd name="connsiteX0" fmla="*/ 1649197 w 2180680"/>
                <a:gd name="connsiteY0" fmla="*/ 0 h 6858000"/>
                <a:gd name="connsiteX1" fmla="*/ 2180680 w 2180680"/>
                <a:gd name="connsiteY1" fmla="*/ 0 h 6858000"/>
                <a:gd name="connsiteX2" fmla="*/ 2180680 w 2180680"/>
                <a:gd name="connsiteY2" fmla="*/ 6858000 h 6858000"/>
                <a:gd name="connsiteX3" fmla="*/ 0 w 2180680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80680" h="6858000">
                  <a:moveTo>
                    <a:pt x="1649197" y="0"/>
                  </a:moveTo>
                  <a:lnTo>
                    <a:pt x="2180680" y="0"/>
                  </a:lnTo>
                  <a:lnTo>
                    <a:pt x="218068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bg1">
                <a:alpha val="6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/>
            </a:p>
          </p:txBody>
        </p:sp>
        <p:sp>
          <p:nvSpPr>
            <p:cNvPr id="26" name="Полилиния: Фигура 25">
              <a:extLst>
                <a:ext uri="{FF2B5EF4-FFF2-40B4-BE49-F238E27FC236}">
                  <a16:creationId xmlns:a16="http://schemas.microsoft.com/office/drawing/2014/main" xmlns="" id="{3FE4855B-D7C3-4EA7-8050-5BDDB9E3A78A}"/>
                </a:ext>
              </a:extLst>
            </p:cNvPr>
            <p:cNvSpPr/>
            <p:nvPr/>
          </p:nvSpPr>
          <p:spPr>
            <a:xfrm>
              <a:off x="10544156" y="5626"/>
              <a:ext cx="1647844" cy="6852374"/>
            </a:xfrm>
            <a:custGeom>
              <a:avLst/>
              <a:gdLst>
                <a:gd name="connsiteX0" fmla="*/ 1647844 w 1647844"/>
                <a:gd name="connsiteY0" fmla="*/ 0 h 6852374"/>
                <a:gd name="connsiteX1" fmla="*/ 1647844 w 1647844"/>
                <a:gd name="connsiteY1" fmla="*/ 6852374 h 6852374"/>
                <a:gd name="connsiteX2" fmla="*/ 0 w 1647844"/>
                <a:gd name="connsiteY2" fmla="*/ 6852374 h 6852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7844" h="6852374">
                  <a:moveTo>
                    <a:pt x="1647844" y="0"/>
                  </a:moveTo>
                  <a:lnTo>
                    <a:pt x="1647844" y="6852374"/>
                  </a:lnTo>
                  <a:lnTo>
                    <a:pt x="0" y="6852374"/>
                  </a:lnTo>
                  <a:close/>
                </a:path>
              </a:pathLst>
            </a:custGeom>
            <a:solidFill>
              <a:schemeClr val="bg1">
                <a:alpha val="8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/>
            </a:p>
          </p:txBody>
        </p:sp>
        <p:sp>
          <p:nvSpPr>
            <p:cNvPr id="24" name="Полилиния: Фигура 23">
              <a:extLst>
                <a:ext uri="{FF2B5EF4-FFF2-40B4-BE49-F238E27FC236}">
                  <a16:creationId xmlns:a16="http://schemas.microsoft.com/office/drawing/2014/main" xmlns="" id="{EC066EC5-6C2C-4006-B87D-E6C5CFDEF302}"/>
                </a:ext>
              </a:extLst>
            </p:cNvPr>
            <p:cNvSpPr/>
            <p:nvPr/>
          </p:nvSpPr>
          <p:spPr>
            <a:xfrm>
              <a:off x="10803086" y="1082358"/>
              <a:ext cx="1388914" cy="5775643"/>
            </a:xfrm>
            <a:custGeom>
              <a:avLst/>
              <a:gdLst>
                <a:gd name="connsiteX0" fmla="*/ 1388914 w 1388914"/>
                <a:gd name="connsiteY0" fmla="*/ 0 h 5775643"/>
                <a:gd name="connsiteX1" fmla="*/ 1388914 w 1388914"/>
                <a:gd name="connsiteY1" fmla="*/ 5775643 h 5775643"/>
                <a:gd name="connsiteX2" fmla="*/ 0 w 1388914"/>
                <a:gd name="connsiteY2" fmla="*/ 5775643 h 577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88914" h="5775643">
                  <a:moveTo>
                    <a:pt x="1388914" y="0"/>
                  </a:moveTo>
                  <a:lnTo>
                    <a:pt x="1388914" y="5775643"/>
                  </a:lnTo>
                  <a:lnTo>
                    <a:pt x="0" y="577564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/>
            </a:p>
          </p:txBody>
        </p:sp>
      </p:grpSp>
      <p:pic>
        <p:nvPicPr>
          <p:cNvPr id="83" name="Объект 82" descr="Колокольчик">
            <a:extLst>
              <a:ext uri="{FF2B5EF4-FFF2-40B4-BE49-F238E27FC236}">
                <a16:creationId xmlns:a16="http://schemas.microsoft.com/office/drawing/2014/main" xmlns="" id="{604095CF-E62F-46A4-A86C-5F465AE6E235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487455" y="533718"/>
            <a:ext cx="548640" cy="548640"/>
          </a:xfrm>
        </p:spPr>
      </p:pic>
      <p:sp>
        <p:nvSpPr>
          <p:cNvPr id="87" name="Текст 86" descr="блок контента 1">
            <a:extLst>
              <a:ext uri="{FF2B5EF4-FFF2-40B4-BE49-F238E27FC236}">
                <a16:creationId xmlns:a16="http://schemas.microsoft.com/office/drawing/2014/main" xmlns="" id="{1F4C9CA2-B224-40CD-8DB2-CAE478D236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01264" y="1351639"/>
            <a:ext cx="2377440" cy="3368675"/>
          </a:xfrm>
        </p:spPr>
        <p:txBody>
          <a:bodyPr rtlCol="0"/>
          <a:lstStyle/>
          <a:p>
            <a:pPr marL="342900" indent="-342900" rtl="0">
              <a:buAutoNum type="arabicParenR"/>
            </a:pPr>
            <a:r>
              <a:rPr lang="ru-RU" dirty="0"/>
              <a:t>Количество часов</a:t>
            </a:r>
          </a:p>
          <a:p>
            <a:pPr marL="342900" indent="-342900" rtl="0">
              <a:buAutoNum type="arabicParenR"/>
            </a:pPr>
            <a:r>
              <a:rPr lang="ru-RU" dirty="0"/>
              <a:t>Оснащение школы</a:t>
            </a:r>
          </a:p>
          <a:p>
            <a:pPr marL="342900" indent="-342900" rtl="0">
              <a:buAutoNum type="arabicParenR"/>
            </a:pPr>
            <a:r>
              <a:rPr lang="ru-RU" dirty="0"/>
              <a:t>Количество детей в классе/группе </a:t>
            </a:r>
          </a:p>
          <a:p>
            <a:pPr marL="342900" indent="-342900" rtl="0">
              <a:buAutoNum type="arabicParenR"/>
            </a:pPr>
            <a:r>
              <a:rPr lang="ru-RU" dirty="0"/>
              <a:t>Низкая заинтересованность в предмете</a:t>
            </a:r>
          </a:p>
          <a:p>
            <a:pPr marL="342900" indent="-342900" rtl="0">
              <a:buAutoNum type="arabicParenR"/>
            </a:pPr>
            <a:r>
              <a:rPr lang="ru-RU" dirty="0"/>
              <a:t>Слабо владеют русским языком</a:t>
            </a:r>
          </a:p>
          <a:p>
            <a:pPr marL="342900" indent="-342900" rtl="0">
              <a:buAutoNum type="arabicParenR"/>
            </a:pPr>
            <a:r>
              <a:rPr lang="ru-RU" dirty="0"/>
              <a:t>Не используют английский язык вне класса</a:t>
            </a:r>
          </a:p>
        </p:txBody>
      </p:sp>
      <p:pic>
        <p:nvPicPr>
          <p:cNvPr id="95" name="Объект 94" descr="Микроскоп">
            <a:extLst>
              <a:ext uri="{FF2B5EF4-FFF2-40B4-BE49-F238E27FC236}">
                <a16:creationId xmlns:a16="http://schemas.microsoft.com/office/drawing/2014/main" xmlns="" id="{96991F60-484C-4906-ADB8-676435D3D6E3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953763" y="533718"/>
            <a:ext cx="547688" cy="547688"/>
          </a:xfrm>
        </p:spPr>
      </p:pic>
      <p:sp>
        <p:nvSpPr>
          <p:cNvPr id="88" name="Текст 87" descr="блок контента 2">
            <a:extLst>
              <a:ext uri="{FF2B5EF4-FFF2-40B4-BE49-F238E27FC236}">
                <a16:creationId xmlns:a16="http://schemas.microsoft.com/office/drawing/2014/main" xmlns="" id="{D01EBAE5-B81D-4150-B62C-F56241C5556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99834" y="1394188"/>
            <a:ext cx="2377440" cy="3368675"/>
          </a:xfrm>
        </p:spPr>
        <p:txBody>
          <a:bodyPr rtlCol="0"/>
          <a:lstStyle/>
          <a:p>
            <a:pPr rtl="0"/>
            <a:r>
              <a:rPr lang="ru-RU" dirty="0"/>
              <a:t>1) Частая смена преподавателей (хорошо или плохо)</a:t>
            </a:r>
          </a:p>
          <a:p>
            <a:pPr rtl="0"/>
            <a:r>
              <a:rPr lang="ru-RU" dirty="0"/>
              <a:t>2) Хорошо понимают английскую речь, произносимую только женским голосом</a:t>
            </a:r>
          </a:p>
          <a:p>
            <a:pPr rtl="0"/>
            <a:endParaRPr lang="ru-RU" dirty="0"/>
          </a:p>
        </p:txBody>
      </p:sp>
      <p:pic>
        <p:nvPicPr>
          <p:cNvPr id="97" name="Объект 96" descr="Карандаш">
            <a:extLst>
              <a:ext uri="{FF2B5EF4-FFF2-40B4-BE49-F238E27FC236}">
                <a16:creationId xmlns:a16="http://schemas.microsoft.com/office/drawing/2014/main" xmlns="" id="{40D9C27B-A51D-4036-B3F9-56081BD60AB9}"/>
              </a:ext>
            </a:extLst>
          </p:cNvPr>
          <p:cNvPicPr>
            <a:picLocks noGrp="1" noChangeAspect="1"/>
          </p:cNvPicPr>
          <p:nvPr>
            <p:ph sz="quarter" idx="16"/>
          </p:nvPr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9097757" y="611458"/>
            <a:ext cx="548640" cy="548640"/>
          </a:xfrm>
        </p:spPr>
      </p:pic>
      <p:sp>
        <p:nvSpPr>
          <p:cNvPr id="90" name="Текст 89" descr="блок контента 3">
            <a:extLst>
              <a:ext uri="{FF2B5EF4-FFF2-40B4-BE49-F238E27FC236}">
                <a16:creationId xmlns:a16="http://schemas.microsoft.com/office/drawing/2014/main" xmlns="" id="{AC38A326-FA47-4BD6-B27D-DEB6A4485AB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252757" y="1126031"/>
            <a:ext cx="2516103" cy="3368675"/>
          </a:xfrm>
        </p:spPr>
        <p:txBody>
          <a:bodyPr rtlCol="0"/>
          <a:lstStyle/>
          <a:p>
            <a:pPr rtl="0"/>
            <a:endParaRPr lang="ru-RU" dirty="0"/>
          </a:p>
          <a:p>
            <a:pPr rtl="0"/>
            <a:r>
              <a:rPr lang="ru-RU" dirty="0"/>
              <a:t>1) Отсутствие достаточной практики языка </a:t>
            </a:r>
          </a:p>
          <a:p>
            <a:pPr rtl="0"/>
            <a:r>
              <a:rPr lang="ru-RU" dirty="0"/>
              <a:t>2) Мало времени уделяется произносительной стороне речи</a:t>
            </a:r>
          </a:p>
          <a:p>
            <a:pPr rtl="0"/>
            <a:r>
              <a:rPr lang="ru-RU" dirty="0"/>
              <a:t>3) Путаница во временах</a:t>
            </a:r>
          </a:p>
          <a:p>
            <a:pPr rtl="0"/>
            <a:r>
              <a:rPr lang="ru-RU" dirty="0"/>
              <a:t>4) Не знают правил чтения</a:t>
            </a:r>
          </a:p>
          <a:p>
            <a:pPr marL="342900" indent="-342900" rtl="0">
              <a:buAutoNum type="arabicParenR"/>
            </a:pPr>
            <a:endParaRPr lang="ru-RU" dirty="0"/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1A141F7B-AE96-45F9-BC57-F7C86174910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0" y="6086479"/>
            <a:ext cx="12192000" cy="600974"/>
            <a:chOff x="0" y="6086479"/>
            <a:chExt cx="12192000" cy="600974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C862BC4D-BD7A-417E-A34A-59CE4D4A6AC8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/>
            </a:p>
          </p:txBody>
        </p:sp>
        <p:sp>
          <p:nvSpPr>
            <p:cNvPr id="15" name="Овал 14">
              <a:extLst>
                <a:ext uri="{FF2B5EF4-FFF2-40B4-BE49-F238E27FC236}">
                  <a16:creationId xmlns:a16="http://schemas.microsoft.com/office/drawing/2014/main" xmlns="" id="{652937FB-CDE3-46B3-8481-AB5DB8C4BABA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/>
            </a:p>
          </p:txBody>
        </p:sp>
      </p:grpSp>
      <p:sp>
        <p:nvSpPr>
          <p:cNvPr id="19" name="Номер слайда 5" descr="Номер слайда">
            <a:extLst>
              <a:ext uri="{FF2B5EF4-FFF2-40B4-BE49-F238E27FC236}">
                <a16:creationId xmlns:a16="http://schemas.microsoft.com/office/drawing/2014/main" xmlns="" id="{DB02A950-05E3-4691-9BC9-47B314EEA715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 txBox="1">
            <a:spLocks/>
          </p:cNvSpPr>
          <p:nvPr/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fld id="{247A4EEE-49CE-4F6C-BF32-B7FCC5EBBF45}" type="slidenum">
              <a:rPr lang="ru-RU" sz="1200" smtClean="0">
                <a:solidFill>
                  <a:schemeClr val="bg1"/>
                </a:solidFill>
              </a:rPr>
              <a:pPr algn="ctr" rtl="0"/>
              <a:t>14</a:t>
            </a:fld>
            <a:endParaRPr lang="ru-RU" sz="1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0146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Открытая книга">
            <a:extLst>
              <a:ext uri="{FF2B5EF4-FFF2-40B4-BE49-F238E27FC236}">
                <a16:creationId xmlns:a16="http://schemas.microsoft.com/office/drawing/2014/main" xmlns="" id="{A799F565-1DAB-4AD3-BCE4-5DAC8012F35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5C2DDD60-EB1C-44D8-84E1-D86EB3558F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0"/>
            <a:ext cx="12192000" cy="6863626"/>
          </a:xfrm>
          <a:prstGeom prst="rect">
            <a:avLst/>
          </a:prstGeom>
          <a:solidFill>
            <a:schemeClr val="tx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/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xmlns="" id="{F5325EDA-7343-463C-83EC-5D799E8B819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9621170" y="0"/>
            <a:ext cx="2570831" cy="6858001"/>
            <a:chOff x="9621170" y="0"/>
            <a:chExt cx="2570831" cy="6858001"/>
          </a:xfrm>
        </p:grpSpPr>
        <p:sp>
          <p:nvSpPr>
            <p:cNvPr id="32" name="Полилиния: Фигура 31">
              <a:extLst>
                <a:ext uri="{FF2B5EF4-FFF2-40B4-BE49-F238E27FC236}">
                  <a16:creationId xmlns:a16="http://schemas.microsoft.com/office/drawing/2014/main" xmlns="" id="{25DFF88D-A516-4508-BC03-10D68E4034CF}"/>
                </a:ext>
              </a:extLst>
            </p:cNvPr>
            <p:cNvSpPr/>
            <p:nvPr/>
          </p:nvSpPr>
          <p:spPr>
            <a:xfrm>
              <a:off x="9621170" y="0"/>
              <a:ext cx="2570831" cy="6858000"/>
            </a:xfrm>
            <a:custGeom>
              <a:avLst/>
              <a:gdLst>
                <a:gd name="connsiteX0" fmla="*/ 1649197 w 2570831"/>
                <a:gd name="connsiteY0" fmla="*/ 0 h 6858000"/>
                <a:gd name="connsiteX1" fmla="*/ 2570831 w 2570831"/>
                <a:gd name="connsiteY1" fmla="*/ 0 h 6858000"/>
                <a:gd name="connsiteX2" fmla="*/ 2570831 w 2570831"/>
                <a:gd name="connsiteY2" fmla="*/ 6858000 h 6858000"/>
                <a:gd name="connsiteX3" fmla="*/ 0 w 2570831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0831" h="6858000">
                  <a:moveTo>
                    <a:pt x="1649197" y="0"/>
                  </a:moveTo>
                  <a:lnTo>
                    <a:pt x="2570831" y="0"/>
                  </a:lnTo>
                  <a:lnTo>
                    <a:pt x="2570831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bg1">
                <a:alpha val="2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/>
            </a:p>
          </p:txBody>
        </p:sp>
        <p:sp>
          <p:nvSpPr>
            <p:cNvPr id="30" name="Полилиния: Фигура 29">
              <a:extLst>
                <a:ext uri="{FF2B5EF4-FFF2-40B4-BE49-F238E27FC236}">
                  <a16:creationId xmlns:a16="http://schemas.microsoft.com/office/drawing/2014/main" xmlns="" id="{F990A05A-2B0C-4EA2-8A33-D5A7D8C1BC4F}"/>
                </a:ext>
              </a:extLst>
            </p:cNvPr>
            <p:cNvSpPr/>
            <p:nvPr/>
          </p:nvSpPr>
          <p:spPr>
            <a:xfrm>
              <a:off x="9754598" y="0"/>
              <a:ext cx="2437402" cy="6858000"/>
            </a:xfrm>
            <a:custGeom>
              <a:avLst/>
              <a:gdLst>
                <a:gd name="connsiteX0" fmla="*/ 1649197 w 2437402"/>
                <a:gd name="connsiteY0" fmla="*/ 0 h 6858000"/>
                <a:gd name="connsiteX1" fmla="*/ 2437402 w 2437402"/>
                <a:gd name="connsiteY1" fmla="*/ 0 h 6858000"/>
                <a:gd name="connsiteX2" fmla="*/ 2437402 w 2437402"/>
                <a:gd name="connsiteY2" fmla="*/ 6858000 h 6858000"/>
                <a:gd name="connsiteX3" fmla="*/ 0 w 2437402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7402" h="6858000">
                  <a:moveTo>
                    <a:pt x="1649197" y="0"/>
                  </a:moveTo>
                  <a:lnTo>
                    <a:pt x="2437402" y="0"/>
                  </a:lnTo>
                  <a:lnTo>
                    <a:pt x="243740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bg1">
                <a:alpha val="3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/>
            </a:p>
          </p:txBody>
        </p:sp>
        <p:sp>
          <p:nvSpPr>
            <p:cNvPr id="28" name="Полилиния: Фигура 27">
              <a:extLst>
                <a:ext uri="{FF2B5EF4-FFF2-40B4-BE49-F238E27FC236}">
                  <a16:creationId xmlns:a16="http://schemas.microsoft.com/office/drawing/2014/main" xmlns="" id="{79BF84DA-56CC-4319-9B18-B6303F93EF5A}"/>
                </a:ext>
              </a:extLst>
            </p:cNvPr>
            <p:cNvSpPr/>
            <p:nvPr/>
          </p:nvSpPr>
          <p:spPr>
            <a:xfrm>
              <a:off x="10011320" y="0"/>
              <a:ext cx="2180680" cy="6858000"/>
            </a:xfrm>
            <a:custGeom>
              <a:avLst/>
              <a:gdLst>
                <a:gd name="connsiteX0" fmla="*/ 1649197 w 2180680"/>
                <a:gd name="connsiteY0" fmla="*/ 0 h 6858000"/>
                <a:gd name="connsiteX1" fmla="*/ 2180680 w 2180680"/>
                <a:gd name="connsiteY1" fmla="*/ 0 h 6858000"/>
                <a:gd name="connsiteX2" fmla="*/ 2180680 w 2180680"/>
                <a:gd name="connsiteY2" fmla="*/ 6858000 h 6858000"/>
                <a:gd name="connsiteX3" fmla="*/ 0 w 2180680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80680" h="6858000">
                  <a:moveTo>
                    <a:pt x="1649197" y="0"/>
                  </a:moveTo>
                  <a:lnTo>
                    <a:pt x="2180680" y="0"/>
                  </a:lnTo>
                  <a:lnTo>
                    <a:pt x="218068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bg1">
                <a:alpha val="6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/>
            </a:p>
          </p:txBody>
        </p:sp>
        <p:sp>
          <p:nvSpPr>
            <p:cNvPr id="26" name="Полилиния: Фигура 25">
              <a:extLst>
                <a:ext uri="{FF2B5EF4-FFF2-40B4-BE49-F238E27FC236}">
                  <a16:creationId xmlns:a16="http://schemas.microsoft.com/office/drawing/2014/main" xmlns="" id="{3FE4855B-D7C3-4EA7-8050-5BDDB9E3A78A}"/>
                </a:ext>
              </a:extLst>
            </p:cNvPr>
            <p:cNvSpPr/>
            <p:nvPr/>
          </p:nvSpPr>
          <p:spPr>
            <a:xfrm>
              <a:off x="10544156" y="5626"/>
              <a:ext cx="1647844" cy="6852374"/>
            </a:xfrm>
            <a:custGeom>
              <a:avLst/>
              <a:gdLst>
                <a:gd name="connsiteX0" fmla="*/ 1647844 w 1647844"/>
                <a:gd name="connsiteY0" fmla="*/ 0 h 6852374"/>
                <a:gd name="connsiteX1" fmla="*/ 1647844 w 1647844"/>
                <a:gd name="connsiteY1" fmla="*/ 6852374 h 6852374"/>
                <a:gd name="connsiteX2" fmla="*/ 0 w 1647844"/>
                <a:gd name="connsiteY2" fmla="*/ 6852374 h 6852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7844" h="6852374">
                  <a:moveTo>
                    <a:pt x="1647844" y="0"/>
                  </a:moveTo>
                  <a:lnTo>
                    <a:pt x="1647844" y="6852374"/>
                  </a:lnTo>
                  <a:lnTo>
                    <a:pt x="0" y="6852374"/>
                  </a:lnTo>
                  <a:close/>
                </a:path>
              </a:pathLst>
            </a:custGeom>
            <a:solidFill>
              <a:schemeClr val="bg1">
                <a:alpha val="8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/>
            </a:p>
          </p:txBody>
        </p:sp>
        <p:sp>
          <p:nvSpPr>
            <p:cNvPr id="24" name="Полилиния: Фигура 23">
              <a:extLst>
                <a:ext uri="{FF2B5EF4-FFF2-40B4-BE49-F238E27FC236}">
                  <a16:creationId xmlns:a16="http://schemas.microsoft.com/office/drawing/2014/main" xmlns="" id="{EC066EC5-6C2C-4006-B87D-E6C5CFDEF302}"/>
                </a:ext>
              </a:extLst>
            </p:cNvPr>
            <p:cNvSpPr/>
            <p:nvPr/>
          </p:nvSpPr>
          <p:spPr>
            <a:xfrm>
              <a:off x="10803086" y="1082358"/>
              <a:ext cx="1388914" cy="5775643"/>
            </a:xfrm>
            <a:custGeom>
              <a:avLst/>
              <a:gdLst>
                <a:gd name="connsiteX0" fmla="*/ 1388914 w 1388914"/>
                <a:gd name="connsiteY0" fmla="*/ 0 h 5775643"/>
                <a:gd name="connsiteX1" fmla="*/ 1388914 w 1388914"/>
                <a:gd name="connsiteY1" fmla="*/ 5775643 h 5775643"/>
                <a:gd name="connsiteX2" fmla="*/ 0 w 1388914"/>
                <a:gd name="connsiteY2" fmla="*/ 5775643 h 577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88914" h="5775643">
                  <a:moveTo>
                    <a:pt x="1388914" y="0"/>
                  </a:moveTo>
                  <a:lnTo>
                    <a:pt x="1388914" y="5775643"/>
                  </a:lnTo>
                  <a:lnTo>
                    <a:pt x="0" y="577564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/>
            </a:p>
          </p:txBody>
        </p:sp>
      </p:grpSp>
      <p:pic>
        <p:nvPicPr>
          <p:cNvPr id="83" name="Объект 82" descr="Колокольчик">
            <a:extLst>
              <a:ext uri="{FF2B5EF4-FFF2-40B4-BE49-F238E27FC236}">
                <a16:creationId xmlns:a16="http://schemas.microsoft.com/office/drawing/2014/main" xmlns="" id="{604095CF-E62F-46A4-A86C-5F465AE6E235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487455" y="533718"/>
            <a:ext cx="548640" cy="548640"/>
          </a:xfrm>
        </p:spPr>
      </p:pic>
      <p:sp>
        <p:nvSpPr>
          <p:cNvPr id="87" name="Текст 86" descr="блок контента 1">
            <a:extLst>
              <a:ext uri="{FF2B5EF4-FFF2-40B4-BE49-F238E27FC236}">
                <a16:creationId xmlns:a16="http://schemas.microsoft.com/office/drawing/2014/main" xmlns="" id="{1F4C9CA2-B224-40CD-8DB2-CAE478D236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01264" y="1351639"/>
            <a:ext cx="2377440" cy="5004121"/>
          </a:xfrm>
        </p:spPr>
        <p:txBody>
          <a:bodyPr rtlCol="0"/>
          <a:lstStyle/>
          <a:p>
            <a:pPr marL="342900" indent="-342900">
              <a:buFont typeface="+mj-lt"/>
              <a:buAutoNum type="arabicPeriod"/>
            </a:pPr>
            <a:r>
              <a:rPr lang="ru-RU" dirty="0" smtClean="0"/>
              <a:t>Является ли существенной разница между тем, как обучали английскому раньше, и тем, как обучают английскому сейчас?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Как вы стимулируете изучение английского языка вне аудитории?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Как вы поддерживаете мотивацию и интерес обучающихся на уроке?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Какие, на ваш взгляд, самые сложные для изучения аспекты языка?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Какие дополнительные средства вы используете на уроке?</a:t>
            </a:r>
            <a:endParaRPr lang="ru-RU" dirty="0"/>
          </a:p>
          <a:p>
            <a:pPr marL="342900" indent="-342900">
              <a:buFont typeface="+mj-lt"/>
              <a:buAutoNum type="arabicPeriod"/>
            </a:pPr>
            <a:endParaRPr lang="ru-RU" dirty="0"/>
          </a:p>
        </p:txBody>
      </p:sp>
      <p:pic>
        <p:nvPicPr>
          <p:cNvPr id="95" name="Объект 94" descr="Микроскоп">
            <a:extLst>
              <a:ext uri="{FF2B5EF4-FFF2-40B4-BE49-F238E27FC236}">
                <a16:creationId xmlns:a16="http://schemas.microsoft.com/office/drawing/2014/main" xmlns="" id="{96991F60-484C-4906-ADB8-676435D3D6E3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953763" y="533718"/>
            <a:ext cx="547688" cy="547688"/>
          </a:xfrm>
        </p:spPr>
      </p:pic>
      <p:sp>
        <p:nvSpPr>
          <p:cNvPr id="88" name="Текст 87" descr="блок контента 2">
            <a:extLst>
              <a:ext uri="{FF2B5EF4-FFF2-40B4-BE49-F238E27FC236}">
                <a16:creationId xmlns:a16="http://schemas.microsoft.com/office/drawing/2014/main" xmlns="" id="{D01EBAE5-B81D-4150-B62C-F56241C5556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99834" y="1298122"/>
            <a:ext cx="2377440" cy="4580164"/>
          </a:xfrm>
        </p:spPr>
        <p:txBody>
          <a:bodyPr rtlCol="0"/>
          <a:lstStyle/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Какие способы введения темы урока вы используете?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Как вы организуете рефлексию на уроке?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Используете ли вы на уроках аудио и видеоматериалы с американским или британским произношением? Как вы обосновываете свой выбор?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Считаете ли вы работу над произношением первостепенной?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/>
              <a:t>Какие приемы вы используете для улучшения произношения и интонации?</a:t>
            </a:r>
          </a:p>
          <a:p>
            <a:pPr marL="342900" indent="-342900">
              <a:buFont typeface="+mj-lt"/>
              <a:buAutoNum type="arabicPeriod"/>
            </a:pPr>
            <a:endParaRPr lang="ru-RU" dirty="0"/>
          </a:p>
        </p:txBody>
      </p:sp>
      <p:pic>
        <p:nvPicPr>
          <p:cNvPr id="97" name="Объект 96" descr="Карандаш">
            <a:extLst>
              <a:ext uri="{FF2B5EF4-FFF2-40B4-BE49-F238E27FC236}">
                <a16:creationId xmlns:a16="http://schemas.microsoft.com/office/drawing/2014/main" xmlns="" id="{40D9C27B-A51D-4036-B3F9-56081BD60AB9}"/>
              </a:ext>
            </a:extLst>
          </p:cNvPr>
          <p:cNvPicPr>
            <a:picLocks noGrp="1" noChangeAspect="1"/>
          </p:cNvPicPr>
          <p:nvPr>
            <p:ph sz="quarter" idx="16"/>
          </p:nvPr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9097757" y="611458"/>
            <a:ext cx="548640" cy="548640"/>
          </a:xfrm>
        </p:spPr>
      </p:pic>
      <p:sp>
        <p:nvSpPr>
          <p:cNvPr id="90" name="Текст 89" descr="блок контента 3">
            <a:extLst>
              <a:ext uri="{FF2B5EF4-FFF2-40B4-BE49-F238E27FC236}">
                <a16:creationId xmlns:a16="http://schemas.microsoft.com/office/drawing/2014/main" xmlns="" id="{AC38A326-FA47-4BD6-B27D-DEB6A4485AB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252757" y="1281793"/>
            <a:ext cx="2516103" cy="4988378"/>
          </a:xfrm>
        </p:spPr>
        <p:txBody>
          <a:bodyPr rtlCol="0"/>
          <a:lstStyle/>
          <a:p>
            <a:pPr marL="342900" indent="-342900">
              <a:buFont typeface="+mj-lt"/>
              <a:buAutoNum type="arabicPeriod"/>
            </a:pPr>
            <a:r>
              <a:rPr lang="ru-RU" dirty="0" smtClean="0"/>
              <a:t>Считаете </a:t>
            </a:r>
            <a:r>
              <a:rPr lang="ru-RU" dirty="0"/>
              <a:t>ли вы, что те учителя, которые не готовят к ГИА по английскому языку, </a:t>
            </a:r>
            <a:r>
              <a:rPr lang="ru-RU" dirty="0" smtClean="0"/>
              <a:t>должны </a:t>
            </a:r>
            <a:r>
              <a:rPr lang="ru-RU" dirty="0"/>
              <a:t>знать, как выглядит и проходит аттестация</a:t>
            </a:r>
            <a:r>
              <a:rPr lang="ru-RU" dirty="0" smtClean="0"/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Есть ли у вас свои системы оценивания?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Используете ли вы дифференциацию на уроках?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Какие игровые элементы вы применяете в процессе обучения?</a:t>
            </a:r>
          </a:p>
          <a:p>
            <a:endParaRPr lang="ru-RU" dirty="0" smtClean="0"/>
          </a:p>
          <a:p>
            <a:endParaRPr lang="ru-RU" dirty="0"/>
          </a:p>
          <a:p>
            <a:pPr marL="342900" indent="-342900">
              <a:buFont typeface="+mj-lt"/>
              <a:buAutoNum type="arabicPeriod"/>
            </a:pPr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marL="342900" indent="-342900">
              <a:buFont typeface="+mj-lt"/>
              <a:buAutoNum type="arabicPeriod"/>
            </a:pPr>
            <a:endParaRPr lang="ru-RU" dirty="0"/>
          </a:p>
          <a:p>
            <a:pPr marL="342900" indent="-342900">
              <a:buFont typeface="+mj-lt"/>
              <a:buAutoNum type="arabicPeriod"/>
            </a:pPr>
            <a:endParaRPr lang="ru-RU" dirty="0" smtClean="0"/>
          </a:p>
          <a:p>
            <a:pPr marL="342900" indent="-342900">
              <a:buFont typeface="+mj-lt"/>
              <a:buAutoNum type="arabicPeriod"/>
            </a:pPr>
            <a:endParaRPr lang="ru-RU" dirty="0"/>
          </a:p>
          <a:p>
            <a:endParaRPr lang="ru-RU" dirty="0" smtClean="0"/>
          </a:p>
          <a:p>
            <a:pPr rtl="0"/>
            <a:endParaRPr lang="ru-RU" dirty="0"/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1A141F7B-AE96-45F9-BC57-F7C86174910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0" y="6086479"/>
            <a:ext cx="12192000" cy="600974"/>
            <a:chOff x="0" y="6086479"/>
            <a:chExt cx="12192000" cy="600974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C862BC4D-BD7A-417E-A34A-59CE4D4A6AC8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/>
            </a:p>
          </p:txBody>
        </p:sp>
        <p:sp>
          <p:nvSpPr>
            <p:cNvPr id="15" name="Овал 14">
              <a:extLst>
                <a:ext uri="{FF2B5EF4-FFF2-40B4-BE49-F238E27FC236}">
                  <a16:creationId xmlns:a16="http://schemas.microsoft.com/office/drawing/2014/main" xmlns="" id="{652937FB-CDE3-46B3-8481-AB5DB8C4BABA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/>
            </a:p>
          </p:txBody>
        </p:sp>
      </p:grpSp>
      <p:sp>
        <p:nvSpPr>
          <p:cNvPr id="19" name="Номер слайда 5" descr="Номер слайда">
            <a:extLst>
              <a:ext uri="{FF2B5EF4-FFF2-40B4-BE49-F238E27FC236}">
                <a16:creationId xmlns:a16="http://schemas.microsoft.com/office/drawing/2014/main" xmlns="" id="{DB02A950-05E3-4691-9BC9-47B314EEA715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 txBox="1">
            <a:spLocks/>
          </p:cNvSpPr>
          <p:nvPr/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fld id="{247A4EEE-49CE-4F6C-BF32-B7FCC5EBBF45}" type="slidenum">
              <a:rPr lang="ru-RU" sz="1200" smtClean="0">
                <a:solidFill>
                  <a:schemeClr val="bg1"/>
                </a:solidFill>
              </a:rPr>
              <a:pPr algn="ctr" rtl="0"/>
              <a:t>15</a:t>
            </a:fld>
            <a:endParaRPr lang="ru-RU" sz="1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8263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Группа людей, сидящих за деревянным столом&#10;">
            <a:extLst>
              <a:ext uri="{FF2B5EF4-FFF2-40B4-BE49-F238E27FC236}">
                <a16:creationId xmlns:a16="http://schemas.microsoft.com/office/drawing/2014/main" xmlns="" id="{D48306FF-9A46-43AC-BC11-DE5D9F2D183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</p:spPr>
      </p:pic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xmlns="" id="{31664CF3-C0D1-4769-8E59-8694AF07951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-24714"/>
            <a:ext cx="12191999" cy="6857999"/>
          </a:xfrm>
          <a:prstGeom prst="rect">
            <a:avLst/>
          </a:prstGeom>
          <a:solidFill>
            <a:schemeClr val="tx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/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xmlns="" id="{F5325EDA-7343-463C-83EC-5D799E8B819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9621169" y="0"/>
            <a:ext cx="2570831" cy="6858001"/>
            <a:chOff x="9621170" y="0"/>
            <a:chExt cx="2570831" cy="6858001"/>
          </a:xfrm>
        </p:grpSpPr>
        <p:sp>
          <p:nvSpPr>
            <p:cNvPr id="32" name="Полилиния: Фигура 31">
              <a:extLst>
                <a:ext uri="{FF2B5EF4-FFF2-40B4-BE49-F238E27FC236}">
                  <a16:creationId xmlns:a16="http://schemas.microsoft.com/office/drawing/2014/main" xmlns="" id="{25DFF88D-A516-4508-BC03-10D68E4034CF}"/>
                </a:ext>
              </a:extLst>
            </p:cNvPr>
            <p:cNvSpPr/>
            <p:nvPr/>
          </p:nvSpPr>
          <p:spPr>
            <a:xfrm>
              <a:off x="9621170" y="0"/>
              <a:ext cx="2570831" cy="6858000"/>
            </a:xfrm>
            <a:custGeom>
              <a:avLst/>
              <a:gdLst>
                <a:gd name="connsiteX0" fmla="*/ 1649197 w 2570831"/>
                <a:gd name="connsiteY0" fmla="*/ 0 h 6858000"/>
                <a:gd name="connsiteX1" fmla="*/ 2570831 w 2570831"/>
                <a:gd name="connsiteY1" fmla="*/ 0 h 6858000"/>
                <a:gd name="connsiteX2" fmla="*/ 2570831 w 2570831"/>
                <a:gd name="connsiteY2" fmla="*/ 6858000 h 6858000"/>
                <a:gd name="connsiteX3" fmla="*/ 0 w 2570831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0831" h="6858000">
                  <a:moveTo>
                    <a:pt x="1649197" y="0"/>
                  </a:moveTo>
                  <a:lnTo>
                    <a:pt x="2570831" y="0"/>
                  </a:lnTo>
                  <a:lnTo>
                    <a:pt x="2570831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accent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/>
            </a:p>
          </p:txBody>
        </p:sp>
        <p:sp>
          <p:nvSpPr>
            <p:cNvPr id="30" name="Полилиния: Фигура 29">
              <a:extLst>
                <a:ext uri="{FF2B5EF4-FFF2-40B4-BE49-F238E27FC236}">
                  <a16:creationId xmlns:a16="http://schemas.microsoft.com/office/drawing/2014/main" xmlns="" id="{F990A05A-2B0C-4EA2-8A33-D5A7D8C1BC4F}"/>
                </a:ext>
              </a:extLst>
            </p:cNvPr>
            <p:cNvSpPr/>
            <p:nvPr/>
          </p:nvSpPr>
          <p:spPr>
            <a:xfrm>
              <a:off x="9754598" y="0"/>
              <a:ext cx="2437402" cy="6858000"/>
            </a:xfrm>
            <a:custGeom>
              <a:avLst/>
              <a:gdLst>
                <a:gd name="connsiteX0" fmla="*/ 1649197 w 2437402"/>
                <a:gd name="connsiteY0" fmla="*/ 0 h 6858000"/>
                <a:gd name="connsiteX1" fmla="*/ 2437402 w 2437402"/>
                <a:gd name="connsiteY1" fmla="*/ 0 h 6858000"/>
                <a:gd name="connsiteX2" fmla="*/ 2437402 w 2437402"/>
                <a:gd name="connsiteY2" fmla="*/ 6858000 h 6858000"/>
                <a:gd name="connsiteX3" fmla="*/ 0 w 2437402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7402" h="6858000">
                  <a:moveTo>
                    <a:pt x="1649197" y="0"/>
                  </a:moveTo>
                  <a:lnTo>
                    <a:pt x="2437402" y="0"/>
                  </a:lnTo>
                  <a:lnTo>
                    <a:pt x="243740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accent1">
                <a:alpha val="2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/>
            </a:p>
          </p:txBody>
        </p:sp>
        <p:sp>
          <p:nvSpPr>
            <p:cNvPr id="28" name="Полилиния: Фигура 27">
              <a:extLst>
                <a:ext uri="{FF2B5EF4-FFF2-40B4-BE49-F238E27FC236}">
                  <a16:creationId xmlns:a16="http://schemas.microsoft.com/office/drawing/2014/main" xmlns="" id="{79BF84DA-56CC-4319-9B18-B6303F93EF5A}"/>
                </a:ext>
              </a:extLst>
            </p:cNvPr>
            <p:cNvSpPr/>
            <p:nvPr/>
          </p:nvSpPr>
          <p:spPr>
            <a:xfrm>
              <a:off x="10011320" y="0"/>
              <a:ext cx="2180680" cy="6858000"/>
            </a:xfrm>
            <a:custGeom>
              <a:avLst/>
              <a:gdLst>
                <a:gd name="connsiteX0" fmla="*/ 1649197 w 2180680"/>
                <a:gd name="connsiteY0" fmla="*/ 0 h 6858000"/>
                <a:gd name="connsiteX1" fmla="*/ 2180680 w 2180680"/>
                <a:gd name="connsiteY1" fmla="*/ 0 h 6858000"/>
                <a:gd name="connsiteX2" fmla="*/ 2180680 w 2180680"/>
                <a:gd name="connsiteY2" fmla="*/ 6858000 h 6858000"/>
                <a:gd name="connsiteX3" fmla="*/ 0 w 2180680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80680" h="6858000">
                  <a:moveTo>
                    <a:pt x="1649197" y="0"/>
                  </a:moveTo>
                  <a:lnTo>
                    <a:pt x="2180680" y="0"/>
                  </a:lnTo>
                  <a:lnTo>
                    <a:pt x="218068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3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/>
            </a:p>
          </p:txBody>
        </p:sp>
        <p:sp>
          <p:nvSpPr>
            <p:cNvPr id="26" name="Полилиния: Фигура 25">
              <a:extLst>
                <a:ext uri="{FF2B5EF4-FFF2-40B4-BE49-F238E27FC236}">
                  <a16:creationId xmlns:a16="http://schemas.microsoft.com/office/drawing/2014/main" xmlns="" id="{3FE4855B-D7C3-4EA7-8050-5BDDB9E3A78A}"/>
                </a:ext>
              </a:extLst>
            </p:cNvPr>
            <p:cNvSpPr/>
            <p:nvPr/>
          </p:nvSpPr>
          <p:spPr>
            <a:xfrm>
              <a:off x="10544156" y="5626"/>
              <a:ext cx="1647844" cy="6852374"/>
            </a:xfrm>
            <a:custGeom>
              <a:avLst/>
              <a:gdLst>
                <a:gd name="connsiteX0" fmla="*/ 1647844 w 1647844"/>
                <a:gd name="connsiteY0" fmla="*/ 0 h 6852374"/>
                <a:gd name="connsiteX1" fmla="*/ 1647844 w 1647844"/>
                <a:gd name="connsiteY1" fmla="*/ 6852374 h 6852374"/>
                <a:gd name="connsiteX2" fmla="*/ 0 w 1647844"/>
                <a:gd name="connsiteY2" fmla="*/ 6852374 h 6852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7844" h="6852374">
                  <a:moveTo>
                    <a:pt x="1647844" y="0"/>
                  </a:moveTo>
                  <a:lnTo>
                    <a:pt x="1647844" y="6852374"/>
                  </a:lnTo>
                  <a:lnTo>
                    <a:pt x="0" y="6852374"/>
                  </a:lnTo>
                  <a:close/>
                </a:path>
              </a:pathLst>
            </a:custGeom>
            <a:solidFill>
              <a:schemeClr val="accent1">
                <a:lumMod val="75000"/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/>
            </a:p>
          </p:txBody>
        </p:sp>
        <p:sp>
          <p:nvSpPr>
            <p:cNvPr id="24" name="Полилиния: Фигура 23">
              <a:extLst>
                <a:ext uri="{FF2B5EF4-FFF2-40B4-BE49-F238E27FC236}">
                  <a16:creationId xmlns:a16="http://schemas.microsoft.com/office/drawing/2014/main" xmlns="" id="{EC066EC5-6C2C-4006-B87D-E6C5CFDEF302}"/>
                </a:ext>
              </a:extLst>
            </p:cNvPr>
            <p:cNvSpPr/>
            <p:nvPr/>
          </p:nvSpPr>
          <p:spPr>
            <a:xfrm>
              <a:off x="10803086" y="1082358"/>
              <a:ext cx="1388914" cy="5775643"/>
            </a:xfrm>
            <a:custGeom>
              <a:avLst/>
              <a:gdLst>
                <a:gd name="connsiteX0" fmla="*/ 1388914 w 1388914"/>
                <a:gd name="connsiteY0" fmla="*/ 0 h 5775643"/>
                <a:gd name="connsiteX1" fmla="*/ 1388914 w 1388914"/>
                <a:gd name="connsiteY1" fmla="*/ 5775643 h 5775643"/>
                <a:gd name="connsiteX2" fmla="*/ 0 w 1388914"/>
                <a:gd name="connsiteY2" fmla="*/ 5775643 h 577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88914" h="5775643">
                  <a:moveTo>
                    <a:pt x="1388914" y="0"/>
                  </a:moveTo>
                  <a:lnTo>
                    <a:pt x="1388914" y="5775643"/>
                  </a:lnTo>
                  <a:lnTo>
                    <a:pt x="0" y="5775643"/>
                  </a:lnTo>
                  <a:close/>
                </a:path>
              </a:pathLst>
            </a:custGeom>
            <a:solidFill>
              <a:schemeClr val="accent1">
                <a:lumMod val="75000"/>
                <a:alpha val="8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/>
            </a:p>
          </p:txBody>
        </p:sp>
      </p:grpSp>
      <p:sp>
        <p:nvSpPr>
          <p:cNvPr id="42" name="Заголовок 41" descr="заголовок">
            <a:extLst>
              <a:ext uri="{FF2B5EF4-FFF2-40B4-BE49-F238E27FC236}">
                <a16:creationId xmlns:a16="http://schemas.microsoft.com/office/drawing/2014/main" xmlns="" id="{72FCEAE4-FA74-4446-B2F5-9AFA2DA139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6259" y="2356455"/>
            <a:ext cx="5578995" cy="879928"/>
          </a:xfrm>
        </p:spPr>
        <p:txBody>
          <a:bodyPr rtlCol="0"/>
          <a:lstStyle/>
          <a:p>
            <a:pPr rtl="0"/>
            <a:r>
              <a:rPr lang="ru-RU" b="0" dirty="0"/>
              <a:t>СПАСИБО</a:t>
            </a:r>
          </a:p>
        </p:txBody>
      </p:sp>
    </p:spTree>
    <p:extLst>
      <p:ext uri="{BB962C8B-B14F-4D97-AF65-F5344CB8AC3E}">
        <p14:creationId xmlns:p14="http://schemas.microsoft.com/office/powerpoint/2010/main" val="2674200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Крупный план страниц книги">
            <a:extLst>
              <a:ext uri="{FF2B5EF4-FFF2-40B4-BE49-F238E27FC236}">
                <a16:creationId xmlns:a16="http://schemas.microsoft.com/office/drawing/2014/main" xmlns="" id="{18718FBA-CF32-41C2-9D07-1F0F7F19F73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grpSp>
        <p:nvGrpSpPr>
          <p:cNvPr id="23" name="Группа 22">
            <a:extLst>
              <a:ext uri="{FF2B5EF4-FFF2-40B4-BE49-F238E27FC236}">
                <a16:creationId xmlns:a16="http://schemas.microsoft.com/office/drawing/2014/main" xmlns="" id="{28C94A8D-A234-408C-8281-33CCC01BE2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0" y="0"/>
            <a:ext cx="4750604" cy="6858000"/>
            <a:chOff x="0" y="0"/>
            <a:chExt cx="4750604" cy="6858000"/>
          </a:xfrm>
        </p:grpSpPr>
        <p:sp>
          <p:nvSpPr>
            <p:cNvPr id="22" name="Полилиния: Фигура 21">
              <a:extLst>
                <a:ext uri="{FF2B5EF4-FFF2-40B4-BE49-F238E27FC236}">
                  <a16:creationId xmlns:a16="http://schemas.microsoft.com/office/drawing/2014/main" xmlns="" id="{01887690-2EDF-4913-A835-4503B0E36442}"/>
                </a:ext>
              </a:extLst>
            </p:cNvPr>
            <p:cNvSpPr/>
            <p:nvPr/>
          </p:nvSpPr>
          <p:spPr>
            <a:xfrm>
              <a:off x="0" y="0"/>
              <a:ext cx="4750604" cy="6858000"/>
            </a:xfrm>
            <a:custGeom>
              <a:avLst/>
              <a:gdLst>
                <a:gd name="connsiteX0" fmla="*/ 0 w 4750604"/>
                <a:gd name="connsiteY0" fmla="*/ 0 h 6858000"/>
                <a:gd name="connsiteX1" fmla="*/ 4750604 w 4750604"/>
                <a:gd name="connsiteY1" fmla="*/ 0 h 6858000"/>
                <a:gd name="connsiteX2" fmla="*/ 3101407 w 4750604"/>
                <a:gd name="connsiteY2" fmla="*/ 6858000 h 6858000"/>
                <a:gd name="connsiteX3" fmla="*/ 0 w 4750604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50604" h="6858000">
                  <a:moveTo>
                    <a:pt x="0" y="0"/>
                  </a:moveTo>
                  <a:lnTo>
                    <a:pt x="4750604" y="0"/>
                  </a:lnTo>
                  <a:lnTo>
                    <a:pt x="3101407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accent4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/>
            </a:p>
          </p:txBody>
        </p:sp>
        <p:sp>
          <p:nvSpPr>
            <p:cNvPr id="18" name="Полилиния: Фигура 17">
              <a:extLst>
                <a:ext uri="{FF2B5EF4-FFF2-40B4-BE49-F238E27FC236}">
                  <a16:creationId xmlns:a16="http://schemas.microsoft.com/office/drawing/2014/main" xmlns="" id="{AD1E7D22-630D-4E19-8BE6-9C21E4A652BD}"/>
                </a:ext>
              </a:extLst>
            </p:cNvPr>
            <p:cNvSpPr/>
            <p:nvPr/>
          </p:nvSpPr>
          <p:spPr>
            <a:xfrm>
              <a:off x="1" y="0"/>
              <a:ext cx="3946799" cy="6858000"/>
            </a:xfrm>
            <a:custGeom>
              <a:avLst/>
              <a:gdLst>
                <a:gd name="connsiteX0" fmla="*/ 0 w 3946799"/>
                <a:gd name="connsiteY0" fmla="*/ 0 h 6858000"/>
                <a:gd name="connsiteX1" fmla="*/ 3946799 w 3946799"/>
                <a:gd name="connsiteY1" fmla="*/ 0 h 6858000"/>
                <a:gd name="connsiteX2" fmla="*/ 2297602 w 3946799"/>
                <a:gd name="connsiteY2" fmla="*/ 6858000 h 6858000"/>
                <a:gd name="connsiteX3" fmla="*/ 0 w 394679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46799" h="6858000">
                  <a:moveTo>
                    <a:pt x="0" y="0"/>
                  </a:moveTo>
                  <a:lnTo>
                    <a:pt x="3946799" y="0"/>
                  </a:lnTo>
                  <a:lnTo>
                    <a:pt x="229760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/>
            </a:p>
          </p:txBody>
        </p:sp>
        <p:sp>
          <p:nvSpPr>
            <p:cNvPr id="16" name="Полилиния: фигура 15">
              <a:extLst>
                <a:ext uri="{FF2B5EF4-FFF2-40B4-BE49-F238E27FC236}">
                  <a16:creationId xmlns:a16="http://schemas.microsoft.com/office/drawing/2014/main" xmlns="" id="{318BD405-EEE9-4A08-8DA2-A70AFCF1D240}"/>
                </a:ext>
              </a:extLst>
            </p:cNvPr>
            <p:cNvSpPr/>
            <p:nvPr/>
          </p:nvSpPr>
          <p:spPr>
            <a:xfrm>
              <a:off x="0" y="0"/>
              <a:ext cx="3723822" cy="6858000"/>
            </a:xfrm>
            <a:custGeom>
              <a:avLst/>
              <a:gdLst>
                <a:gd name="connsiteX0" fmla="*/ 0 w 3723822"/>
                <a:gd name="connsiteY0" fmla="*/ 0 h 6858000"/>
                <a:gd name="connsiteX1" fmla="*/ 3723822 w 3723822"/>
                <a:gd name="connsiteY1" fmla="*/ 0 h 6858000"/>
                <a:gd name="connsiteX2" fmla="*/ 2074625 w 3723822"/>
                <a:gd name="connsiteY2" fmla="*/ 6858000 h 6858000"/>
                <a:gd name="connsiteX3" fmla="*/ 0 w 3723822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23822" h="6858000">
                  <a:moveTo>
                    <a:pt x="0" y="0"/>
                  </a:moveTo>
                  <a:lnTo>
                    <a:pt x="3723822" y="0"/>
                  </a:lnTo>
                  <a:lnTo>
                    <a:pt x="2074625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/>
            </a:p>
          </p:txBody>
        </p:sp>
        <p:sp>
          <p:nvSpPr>
            <p:cNvPr id="14" name="Полилиния: Фигура 13">
              <a:extLst>
                <a:ext uri="{FF2B5EF4-FFF2-40B4-BE49-F238E27FC236}">
                  <a16:creationId xmlns:a16="http://schemas.microsoft.com/office/drawing/2014/main" xmlns="" id="{7D4A6826-2C0D-4C79-A871-DF31737EE4F7}"/>
                </a:ext>
              </a:extLst>
            </p:cNvPr>
            <p:cNvSpPr/>
            <p:nvPr/>
          </p:nvSpPr>
          <p:spPr>
            <a:xfrm>
              <a:off x="0" y="0"/>
              <a:ext cx="3374007" cy="6858000"/>
            </a:xfrm>
            <a:custGeom>
              <a:avLst/>
              <a:gdLst>
                <a:gd name="connsiteX0" fmla="*/ 0 w 3374007"/>
                <a:gd name="connsiteY0" fmla="*/ 0 h 6858000"/>
                <a:gd name="connsiteX1" fmla="*/ 3374007 w 3374007"/>
                <a:gd name="connsiteY1" fmla="*/ 0 h 6858000"/>
                <a:gd name="connsiteX2" fmla="*/ 1659507 w 3374007"/>
                <a:gd name="connsiteY2" fmla="*/ 6858000 h 6858000"/>
                <a:gd name="connsiteX3" fmla="*/ 0 w 3374007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4007" h="6858000">
                  <a:moveTo>
                    <a:pt x="0" y="0"/>
                  </a:moveTo>
                  <a:lnTo>
                    <a:pt x="3374007" y="0"/>
                  </a:lnTo>
                  <a:lnTo>
                    <a:pt x="1659507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/>
            </a:p>
          </p:txBody>
        </p:sp>
      </p:grpSp>
      <p:sp>
        <p:nvSpPr>
          <p:cNvPr id="34" name="Заголовок 33" descr="заголовок">
            <a:extLst>
              <a:ext uri="{FF2B5EF4-FFF2-40B4-BE49-F238E27FC236}">
                <a16:creationId xmlns:a16="http://schemas.microsoft.com/office/drawing/2014/main" xmlns="" id="{3749FE94-FC7C-4359-A56E-6C7A87BDE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0446" y="1884224"/>
            <a:ext cx="6592824" cy="2852737"/>
          </a:xfrm>
        </p:spPr>
        <p:txBody>
          <a:bodyPr rtlCol="0"/>
          <a:lstStyle/>
          <a:p>
            <a:pPr rtl="0"/>
            <a:r>
              <a:rPr lang="en-US" sz="4000" dirty="0"/>
              <a:t>“The most valuable resource that all teachers have is each other. Without collaboration our growth is limited to our own perspectives”</a:t>
            </a:r>
            <a:endParaRPr lang="ru-RU" sz="4000" dirty="0"/>
          </a:p>
        </p:txBody>
      </p:sp>
      <p:sp>
        <p:nvSpPr>
          <p:cNvPr id="35" name="Текст 34" descr="подзаголовок">
            <a:extLst>
              <a:ext uri="{FF2B5EF4-FFF2-40B4-BE49-F238E27FC236}">
                <a16:creationId xmlns:a16="http://schemas.microsoft.com/office/drawing/2014/main" xmlns="" id="{3F200E92-5A1F-40B7-AE02-46929BC459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algn="r" rtl="0"/>
            <a:r>
              <a:rPr lang="en-US" sz="2000" dirty="0"/>
              <a:t>Robert John Meehan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077816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Книги на полке">
            <a:extLst>
              <a:ext uri="{FF2B5EF4-FFF2-40B4-BE49-F238E27FC236}">
                <a16:creationId xmlns:a16="http://schemas.microsoft.com/office/drawing/2014/main" xmlns="" id="{0BCD2159-BE65-43D5-9E0A-9EB4B1B2F85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grpSp>
        <p:nvGrpSpPr>
          <p:cNvPr id="23" name="Группа 22">
            <a:extLst>
              <a:ext uri="{FF2B5EF4-FFF2-40B4-BE49-F238E27FC236}">
                <a16:creationId xmlns:a16="http://schemas.microsoft.com/office/drawing/2014/main" xmlns="" id="{28C94A8D-A234-408C-8281-33CCC01BE2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0" y="0"/>
            <a:ext cx="4750604" cy="6858000"/>
            <a:chOff x="0" y="0"/>
            <a:chExt cx="4750604" cy="6858000"/>
          </a:xfrm>
        </p:grpSpPr>
        <p:sp>
          <p:nvSpPr>
            <p:cNvPr id="22" name="Полилиния: Фигура 21">
              <a:extLst>
                <a:ext uri="{FF2B5EF4-FFF2-40B4-BE49-F238E27FC236}">
                  <a16:creationId xmlns:a16="http://schemas.microsoft.com/office/drawing/2014/main" xmlns="" id="{01887690-2EDF-4913-A835-4503B0E36442}"/>
                </a:ext>
              </a:extLst>
            </p:cNvPr>
            <p:cNvSpPr/>
            <p:nvPr/>
          </p:nvSpPr>
          <p:spPr>
            <a:xfrm>
              <a:off x="0" y="0"/>
              <a:ext cx="4750604" cy="6858000"/>
            </a:xfrm>
            <a:custGeom>
              <a:avLst/>
              <a:gdLst>
                <a:gd name="connsiteX0" fmla="*/ 0 w 4750604"/>
                <a:gd name="connsiteY0" fmla="*/ 0 h 6858000"/>
                <a:gd name="connsiteX1" fmla="*/ 4750604 w 4750604"/>
                <a:gd name="connsiteY1" fmla="*/ 0 h 6858000"/>
                <a:gd name="connsiteX2" fmla="*/ 3101407 w 4750604"/>
                <a:gd name="connsiteY2" fmla="*/ 6858000 h 6858000"/>
                <a:gd name="connsiteX3" fmla="*/ 0 w 4750604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50604" h="6858000">
                  <a:moveTo>
                    <a:pt x="0" y="0"/>
                  </a:moveTo>
                  <a:lnTo>
                    <a:pt x="4750604" y="0"/>
                  </a:lnTo>
                  <a:lnTo>
                    <a:pt x="3101407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accent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/>
            </a:p>
          </p:txBody>
        </p:sp>
        <p:sp>
          <p:nvSpPr>
            <p:cNvPr id="18" name="Полилиния: Фигура 17">
              <a:extLst>
                <a:ext uri="{FF2B5EF4-FFF2-40B4-BE49-F238E27FC236}">
                  <a16:creationId xmlns:a16="http://schemas.microsoft.com/office/drawing/2014/main" xmlns="" id="{AD1E7D22-630D-4E19-8BE6-9C21E4A652BD}"/>
                </a:ext>
              </a:extLst>
            </p:cNvPr>
            <p:cNvSpPr/>
            <p:nvPr/>
          </p:nvSpPr>
          <p:spPr>
            <a:xfrm>
              <a:off x="1" y="0"/>
              <a:ext cx="3946799" cy="6858000"/>
            </a:xfrm>
            <a:custGeom>
              <a:avLst/>
              <a:gdLst>
                <a:gd name="connsiteX0" fmla="*/ 0 w 3946799"/>
                <a:gd name="connsiteY0" fmla="*/ 0 h 6858000"/>
                <a:gd name="connsiteX1" fmla="*/ 3946799 w 3946799"/>
                <a:gd name="connsiteY1" fmla="*/ 0 h 6858000"/>
                <a:gd name="connsiteX2" fmla="*/ 2297602 w 3946799"/>
                <a:gd name="connsiteY2" fmla="*/ 6858000 h 6858000"/>
                <a:gd name="connsiteX3" fmla="*/ 0 w 394679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46799" h="6858000">
                  <a:moveTo>
                    <a:pt x="0" y="0"/>
                  </a:moveTo>
                  <a:lnTo>
                    <a:pt x="3946799" y="0"/>
                  </a:lnTo>
                  <a:lnTo>
                    <a:pt x="229760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accent2">
                <a:alpha val="4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/>
            </a:p>
          </p:txBody>
        </p:sp>
        <p:sp>
          <p:nvSpPr>
            <p:cNvPr id="16" name="Полилиния: фигура 15">
              <a:extLst>
                <a:ext uri="{FF2B5EF4-FFF2-40B4-BE49-F238E27FC236}">
                  <a16:creationId xmlns:a16="http://schemas.microsoft.com/office/drawing/2014/main" xmlns="" id="{318BD405-EEE9-4A08-8DA2-A70AFCF1D240}"/>
                </a:ext>
              </a:extLst>
            </p:cNvPr>
            <p:cNvSpPr/>
            <p:nvPr/>
          </p:nvSpPr>
          <p:spPr>
            <a:xfrm>
              <a:off x="0" y="0"/>
              <a:ext cx="3723822" cy="6858000"/>
            </a:xfrm>
            <a:custGeom>
              <a:avLst/>
              <a:gdLst>
                <a:gd name="connsiteX0" fmla="*/ 0 w 3723822"/>
                <a:gd name="connsiteY0" fmla="*/ 0 h 6858000"/>
                <a:gd name="connsiteX1" fmla="*/ 3723822 w 3723822"/>
                <a:gd name="connsiteY1" fmla="*/ 0 h 6858000"/>
                <a:gd name="connsiteX2" fmla="*/ 2074625 w 3723822"/>
                <a:gd name="connsiteY2" fmla="*/ 6858000 h 6858000"/>
                <a:gd name="connsiteX3" fmla="*/ 0 w 3723822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23822" h="6858000">
                  <a:moveTo>
                    <a:pt x="0" y="0"/>
                  </a:moveTo>
                  <a:lnTo>
                    <a:pt x="3723822" y="0"/>
                  </a:lnTo>
                  <a:lnTo>
                    <a:pt x="2074625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accent2">
                <a:alpha val="9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/>
            </a:p>
          </p:txBody>
        </p:sp>
        <p:sp>
          <p:nvSpPr>
            <p:cNvPr id="14" name="Полилиния: Фигура 13">
              <a:extLst>
                <a:ext uri="{FF2B5EF4-FFF2-40B4-BE49-F238E27FC236}">
                  <a16:creationId xmlns:a16="http://schemas.microsoft.com/office/drawing/2014/main" xmlns="" id="{7D4A6826-2C0D-4C79-A871-DF31737EE4F7}"/>
                </a:ext>
              </a:extLst>
            </p:cNvPr>
            <p:cNvSpPr/>
            <p:nvPr/>
          </p:nvSpPr>
          <p:spPr>
            <a:xfrm>
              <a:off x="0" y="0"/>
              <a:ext cx="3374007" cy="6858000"/>
            </a:xfrm>
            <a:custGeom>
              <a:avLst/>
              <a:gdLst>
                <a:gd name="connsiteX0" fmla="*/ 0 w 3374007"/>
                <a:gd name="connsiteY0" fmla="*/ 0 h 6858000"/>
                <a:gd name="connsiteX1" fmla="*/ 3374007 w 3374007"/>
                <a:gd name="connsiteY1" fmla="*/ 0 h 6858000"/>
                <a:gd name="connsiteX2" fmla="*/ 1659507 w 3374007"/>
                <a:gd name="connsiteY2" fmla="*/ 6858000 h 6858000"/>
                <a:gd name="connsiteX3" fmla="*/ 0 w 3374007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4007" h="6858000">
                  <a:moveTo>
                    <a:pt x="0" y="0"/>
                  </a:moveTo>
                  <a:lnTo>
                    <a:pt x="3374007" y="0"/>
                  </a:lnTo>
                  <a:lnTo>
                    <a:pt x="1659507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30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/>
            </a:p>
          </p:txBody>
        </p:sp>
      </p:grpSp>
      <p:sp>
        <p:nvSpPr>
          <p:cNvPr id="34" name="Заголовок 33" descr="заголовок">
            <a:extLst>
              <a:ext uri="{FF2B5EF4-FFF2-40B4-BE49-F238E27FC236}">
                <a16:creationId xmlns:a16="http://schemas.microsoft.com/office/drawing/2014/main" xmlns="" id="{3749FE94-FC7C-4359-A56E-6C7A87BDE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6068" y="2145857"/>
            <a:ext cx="6592824" cy="1517900"/>
          </a:xfrm>
        </p:spPr>
        <p:txBody>
          <a:bodyPr rtlCol="0"/>
          <a:lstStyle/>
          <a:p>
            <a:pPr algn="ctr" rtl="0"/>
            <a:r>
              <a:rPr lang="ru-RU" dirty="0"/>
              <a:t>Ваше мнение</a:t>
            </a:r>
          </a:p>
        </p:txBody>
      </p:sp>
    </p:spTree>
    <p:extLst>
      <p:ext uri="{BB962C8B-B14F-4D97-AF65-F5344CB8AC3E}">
        <p14:creationId xmlns:p14="http://schemas.microsoft.com/office/powerpoint/2010/main" val="4021511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вид сверху на молодого человека, сидящего перед ноутбуком">
            <a:extLst>
              <a:ext uri="{FF2B5EF4-FFF2-40B4-BE49-F238E27FC236}">
                <a16:creationId xmlns:a16="http://schemas.microsoft.com/office/drawing/2014/main" xmlns="" id="{3C2A7DCB-B005-424A-8446-ACA533D0BC8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grpSp>
        <p:nvGrpSpPr>
          <p:cNvPr id="11" name="Группа 10">
            <a:extLst>
              <a:ext uri="{FF2B5EF4-FFF2-40B4-BE49-F238E27FC236}">
                <a16:creationId xmlns:a16="http://schemas.microsoft.com/office/drawing/2014/main" xmlns="" id="{AB025618-C830-4992-9CD3-D9E49BC79E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2595847" y="0"/>
            <a:ext cx="7388298" cy="6858000"/>
            <a:chOff x="1826589" y="0"/>
            <a:chExt cx="7388298" cy="6858000"/>
          </a:xfrm>
        </p:grpSpPr>
        <p:sp>
          <p:nvSpPr>
            <p:cNvPr id="10" name="Параллелограмм 9">
              <a:extLst>
                <a:ext uri="{FF2B5EF4-FFF2-40B4-BE49-F238E27FC236}">
                  <a16:creationId xmlns:a16="http://schemas.microsoft.com/office/drawing/2014/main" xmlns="" id="{11E692D4-6AEA-4652-A7AE-A02328258A55}"/>
                </a:ext>
              </a:extLst>
            </p:cNvPr>
            <p:cNvSpPr/>
            <p:nvPr/>
          </p:nvSpPr>
          <p:spPr>
            <a:xfrm>
              <a:off x="2618099" y="0"/>
              <a:ext cx="6596788" cy="6858000"/>
            </a:xfrm>
            <a:prstGeom prst="parallelogram">
              <a:avLst/>
            </a:prstGeom>
            <a:solidFill>
              <a:schemeClr val="bg1">
                <a:alpha val="8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/>
            </a:p>
          </p:txBody>
        </p:sp>
        <p:sp>
          <p:nvSpPr>
            <p:cNvPr id="9" name="Параллелограмм 8">
              <a:extLst>
                <a:ext uri="{FF2B5EF4-FFF2-40B4-BE49-F238E27FC236}">
                  <a16:creationId xmlns:a16="http://schemas.microsoft.com/office/drawing/2014/main" xmlns="" id="{A134AA32-2418-4A09-9BA8-ED7207AC0D74}"/>
                </a:ext>
              </a:extLst>
            </p:cNvPr>
            <p:cNvSpPr/>
            <p:nvPr/>
          </p:nvSpPr>
          <p:spPr>
            <a:xfrm>
              <a:off x="2340861" y="0"/>
              <a:ext cx="6596788" cy="6858000"/>
            </a:xfrm>
            <a:prstGeom prst="parallelogram">
              <a:avLst/>
            </a:prstGeom>
            <a:solidFill>
              <a:schemeClr val="bg1">
                <a:alpha val="6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/>
            </a:p>
          </p:txBody>
        </p:sp>
        <p:sp>
          <p:nvSpPr>
            <p:cNvPr id="22" name="Параллелограмм 21">
              <a:extLst>
                <a:ext uri="{FF2B5EF4-FFF2-40B4-BE49-F238E27FC236}">
                  <a16:creationId xmlns:a16="http://schemas.microsoft.com/office/drawing/2014/main" xmlns="" id="{0051AD99-BC4A-487F-BE1C-486FC5B8E9F2}"/>
                </a:ext>
              </a:extLst>
            </p:cNvPr>
            <p:cNvSpPr/>
            <p:nvPr/>
          </p:nvSpPr>
          <p:spPr>
            <a:xfrm>
              <a:off x="1826589" y="0"/>
              <a:ext cx="6596788" cy="6858000"/>
            </a:xfrm>
            <a:prstGeom prst="parallelogram">
              <a:avLst/>
            </a:prstGeom>
            <a:solidFill>
              <a:schemeClr val="bg1">
                <a:alpha val="8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/>
            </a:p>
          </p:txBody>
        </p:sp>
      </p:grpSp>
      <p:sp>
        <p:nvSpPr>
          <p:cNvPr id="4" name="Заголовок 3" descr="Название">
            <a:extLst>
              <a:ext uri="{FF2B5EF4-FFF2-40B4-BE49-F238E27FC236}">
                <a16:creationId xmlns:a16="http://schemas.microsoft.com/office/drawing/2014/main" xmlns="" id="{DFF36EE7-AE57-42F4-ACA9-A328C1F4E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/>
              <a:t>Существующие проблемы </a:t>
            </a:r>
          </a:p>
        </p:txBody>
      </p:sp>
      <p:pic>
        <p:nvPicPr>
          <p:cNvPr id="35" name="Объект 34" descr="Открытая книга">
            <a:extLst>
              <a:ext uri="{FF2B5EF4-FFF2-40B4-BE49-F238E27FC236}">
                <a16:creationId xmlns:a16="http://schemas.microsoft.com/office/drawing/2014/main" xmlns="" id="{56174A3F-A7B3-40BE-88BD-1796890E4B4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53420" y="1397235"/>
            <a:ext cx="988768" cy="988768"/>
          </a:xfrm>
        </p:spPr>
      </p:pic>
      <p:sp>
        <p:nvSpPr>
          <p:cNvPr id="23" name="Текст 22" descr="блок контента 1">
            <a:extLst>
              <a:ext uri="{FF2B5EF4-FFF2-40B4-BE49-F238E27FC236}">
                <a16:creationId xmlns:a16="http://schemas.microsoft.com/office/drawing/2014/main" xmlns="" id="{B88939B0-5B9A-4423-AFD1-CF6B222687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34684" y="1298315"/>
            <a:ext cx="3601269" cy="4646645"/>
          </a:xfrm>
        </p:spPr>
        <p:txBody>
          <a:bodyPr rtlCol="0"/>
          <a:lstStyle/>
          <a:p>
            <a:pPr marL="342900" indent="-342900" rtl="0">
              <a:buAutoNum type="arabicPeriod"/>
            </a:pPr>
            <a:r>
              <a:rPr lang="ru-RU" sz="2000" dirty="0"/>
              <a:t>Система образования</a:t>
            </a:r>
          </a:p>
          <a:p>
            <a:pPr marL="342900" indent="-342900" rtl="0">
              <a:buAutoNum type="arabicPeriod"/>
            </a:pPr>
            <a:r>
              <a:rPr lang="ru-RU" sz="2000" dirty="0"/>
              <a:t>Школьные программы</a:t>
            </a:r>
          </a:p>
          <a:p>
            <a:pPr marL="342900" indent="-342900" rtl="0">
              <a:buAutoNum type="arabicPeriod"/>
            </a:pPr>
            <a:r>
              <a:rPr lang="ru-RU" sz="2000" dirty="0"/>
              <a:t>Отсутствие мотивации к обучению</a:t>
            </a:r>
          </a:p>
          <a:p>
            <a:pPr marL="342900" indent="-342900" rtl="0">
              <a:buAutoNum type="arabicPeriod"/>
            </a:pPr>
            <a:r>
              <a:rPr lang="ru-RU" sz="2000" dirty="0"/>
              <a:t>Бюрократия </a:t>
            </a:r>
          </a:p>
          <a:p>
            <a:pPr marL="342900" indent="-342900" rtl="0">
              <a:buAutoNum type="arabicPeriod"/>
            </a:pPr>
            <a:r>
              <a:rPr lang="ru-RU" sz="2000" dirty="0"/>
              <a:t>Статус педагогического образования</a:t>
            </a:r>
          </a:p>
          <a:p>
            <a:pPr marL="342900" indent="-342900" rtl="0">
              <a:buAutoNum type="arabicPeriod"/>
            </a:pPr>
            <a:r>
              <a:rPr lang="ru-RU" sz="2000" dirty="0"/>
              <a:t>Заработная плата в сфере образования</a:t>
            </a:r>
          </a:p>
          <a:p>
            <a:pPr marL="342900" indent="-342900" rtl="0">
              <a:buAutoNum type="arabicPeriod"/>
            </a:pPr>
            <a:r>
              <a:rPr lang="ru-RU" sz="2000" dirty="0"/>
              <a:t>Коррупция </a:t>
            </a:r>
          </a:p>
          <a:p>
            <a:pPr marL="342900" indent="-342900" rtl="0">
              <a:buAutoNum type="arabicPeriod"/>
            </a:pPr>
            <a:r>
              <a:rPr lang="ru-RU" sz="2000" dirty="0"/>
              <a:t>Финансирование </a:t>
            </a:r>
          </a:p>
          <a:p>
            <a:pPr marL="342900" indent="-342900" rtl="0">
              <a:buAutoNum type="arabicPeriod"/>
            </a:pPr>
            <a:r>
              <a:rPr lang="ru-RU" sz="2000" dirty="0"/>
              <a:t>Кадровый дефицит </a:t>
            </a:r>
          </a:p>
          <a:p>
            <a:pPr rtl="0"/>
            <a:endParaRPr lang="ru-RU" sz="2000" dirty="0"/>
          </a:p>
          <a:p>
            <a:pPr rtl="0"/>
            <a:endParaRPr lang="ru-RU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C862BC4D-BD7A-417E-A34A-59CE4D4A6AC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6355760"/>
            <a:ext cx="12192000" cy="914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xmlns="" id="{652937FB-CDE3-46B3-8481-AB5DB8C4BA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1091210" y="6086479"/>
            <a:ext cx="600974" cy="600974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/>
          </a:p>
        </p:txBody>
      </p:sp>
      <p:sp>
        <p:nvSpPr>
          <p:cNvPr id="44" name="Номер слайда 5" descr="Номер слайда">
            <a:extLst>
              <a:ext uri="{FF2B5EF4-FFF2-40B4-BE49-F238E27FC236}">
                <a16:creationId xmlns:a16="http://schemas.microsoft.com/office/drawing/2014/main" xmlns="" id="{11457662-C1A5-4B93-8E30-88025E27C462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 txBox="1">
            <a:spLocks/>
          </p:cNvSpPr>
          <p:nvPr/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fld id="{247A4EEE-49CE-4F6C-BF32-B7FCC5EBBF45}" type="slidenum">
              <a:rPr lang="ru-RU" sz="1200" smtClean="0">
                <a:solidFill>
                  <a:schemeClr val="bg1"/>
                </a:solidFill>
              </a:rPr>
              <a:pPr algn="ctr" rtl="0"/>
              <a:t>4</a:t>
            </a:fld>
            <a:endParaRPr lang="ru-RU" sz="1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125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 1">
            <a:extLst>
              <a:ext uri="{FF2B5EF4-FFF2-40B4-BE49-F238E27FC236}">
                <a16:creationId xmlns:a16="http://schemas.microsoft.com/office/drawing/2014/main" xmlns="" id="{5018DA92-5FF3-4104-A4AD-2CBC58FC3B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694579"/>
              </p:ext>
            </p:extLst>
          </p:nvPr>
        </p:nvGraphicFramePr>
        <p:xfrm>
          <a:off x="633186" y="587831"/>
          <a:ext cx="10949215" cy="5812477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189843">
                  <a:extLst>
                    <a:ext uri="{9D8B030D-6E8A-4147-A177-3AD203B41FA5}">
                      <a16:colId xmlns:a16="http://schemas.microsoft.com/office/drawing/2014/main" xmlns="" val="2752061506"/>
                    </a:ext>
                  </a:extLst>
                </a:gridCol>
                <a:gridCol w="2189843">
                  <a:extLst>
                    <a:ext uri="{9D8B030D-6E8A-4147-A177-3AD203B41FA5}">
                      <a16:colId xmlns:a16="http://schemas.microsoft.com/office/drawing/2014/main" xmlns="" val="3057165699"/>
                    </a:ext>
                  </a:extLst>
                </a:gridCol>
                <a:gridCol w="2189843">
                  <a:extLst>
                    <a:ext uri="{9D8B030D-6E8A-4147-A177-3AD203B41FA5}">
                      <a16:colId xmlns:a16="http://schemas.microsoft.com/office/drawing/2014/main" xmlns="" val="932898841"/>
                    </a:ext>
                  </a:extLst>
                </a:gridCol>
                <a:gridCol w="2189843">
                  <a:extLst>
                    <a:ext uri="{9D8B030D-6E8A-4147-A177-3AD203B41FA5}">
                      <a16:colId xmlns:a16="http://schemas.microsoft.com/office/drawing/2014/main" xmlns="" val="1832443924"/>
                    </a:ext>
                  </a:extLst>
                </a:gridCol>
                <a:gridCol w="2189843">
                  <a:extLst>
                    <a:ext uri="{9D8B030D-6E8A-4147-A177-3AD203B41FA5}">
                      <a16:colId xmlns:a16="http://schemas.microsoft.com/office/drawing/2014/main" xmlns="" val="1078784030"/>
                    </a:ext>
                  </a:extLst>
                </a:gridCol>
              </a:tblGrid>
              <a:tr h="883157">
                <a:tc>
                  <a:txBody>
                    <a:bodyPr/>
                    <a:lstStyle/>
                    <a:p>
                      <a:pPr algn="ctr" rtl="0"/>
                      <a:r>
                        <a:rPr lang="ru-RU" noProof="0" dirty="0">
                          <a:solidFill>
                            <a:schemeClr val="bg1"/>
                          </a:solidFill>
                          <a:latin typeface="+mj-lt"/>
                        </a:rPr>
                        <a:t>Система образования</a:t>
                      </a:r>
                      <a:endParaRPr lang="ru-RU" b="1" noProof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800" u="none" strike="noStrike" kern="1200" cap="none" spc="0" normalizeH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j-lt"/>
                        </a:rPr>
                        <a:t>Статус педагогического образования</a:t>
                      </a:r>
                      <a:endParaRPr lang="ru-RU" noProof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800" u="none" strike="noStrike" kern="1200" cap="none" spc="0" normalizeH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j-lt"/>
                        </a:rPr>
                        <a:t>Бюрократия </a:t>
                      </a:r>
                      <a:endParaRPr lang="ru-RU" noProof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800" u="none" strike="noStrike" kern="1200" cap="none" spc="0" normalizeH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j-lt"/>
                        </a:rPr>
                        <a:t>Коррупция </a:t>
                      </a:r>
                      <a:endParaRPr lang="ru-RU" noProof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800" u="none" strike="noStrike" kern="1200" cap="none" spc="0" normalizeH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j-lt"/>
                        </a:rPr>
                        <a:t>Финансирование</a:t>
                      </a:r>
                      <a:endParaRPr lang="ru-RU" noProof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26578168"/>
                  </a:ext>
                </a:extLst>
              </a:tr>
              <a:tr h="749485">
                <a:tc>
                  <a:txBody>
                    <a:bodyPr/>
                    <a:lstStyle/>
                    <a:p>
                      <a:pPr rtl="0"/>
                      <a:r>
                        <a:rPr lang="ru-RU" sz="1400" noProof="0" dirty="0"/>
                        <a:t>Теоретический характер обучения</a:t>
                      </a:r>
                    </a:p>
                    <a:p>
                      <a:pPr rtl="0"/>
                      <a:endParaRPr lang="ru-RU" sz="14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ru-RU" sz="1400" noProof="0" dirty="0"/>
                        <a:t>Низкий статус рабочих специальностей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ru-RU" sz="1400" noProof="0" dirty="0"/>
                        <a:t>Чрезмерная загруженность педагогов бумажной работой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ru-RU" sz="1400" noProof="0" dirty="0"/>
                        <a:t>«Школьные нужды»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ru-RU" sz="1400" noProof="0" dirty="0"/>
                        <a:t>Покрывается не более 25% потребностей учебного заведения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76539862"/>
                  </a:ext>
                </a:extLst>
              </a:tr>
              <a:tr h="9680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noProof="0" dirty="0"/>
                        <a:t>Изучение предметов, с которыми ученик не планирует иметь дело в будущем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noProof="0" dirty="0"/>
                        <a:t>Низкий уровень оплаты труда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noProof="0" dirty="0"/>
                        <a:t>На бумажную работу тратится около 11 часов еженедельно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noProof="0" dirty="0"/>
                        <a:t>Растрата бюджетных средств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noProof="0" dirty="0"/>
                        <a:t>Низкий уровень оплаты труда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58435978"/>
                  </a:ext>
                </a:extLst>
              </a:tr>
              <a:tr h="912596">
                <a:tc>
                  <a:txBody>
                    <a:bodyPr/>
                    <a:lstStyle/>
                    <a:p>
                      <a:pPr rtl="0"/>
                      <a:r>
                        <a:rPr lang="ru-RU" sz="1400" noProof="0" dirty="0"/>
                        <a:t>Выполнение домашних заданий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noProof="0" dirty="0"/>
                        <a:t>Минимальный порог поступления в вузы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noProof="0" dirty="0"/>
                        <a:t>Уменьшается количество времени на основные функции педагога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noProof="0" dirty="0"/>
                        <a:t>Взяточничество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noProof="0" dirty="0"/>
                        <a:t>Невозможность обеспечения надлежащего качества образования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66075193"/>
                  </a:ext>
                </a:extLst>
              </a:tr>
              <a:tr h="706526">
                <a:tc>
                  <a:txBody>
                    <a:bodyPr/>
                    <a:lstStyle/>
                    <a:p>
                      <a:pPr rtl="0"/>
                      <a:r>
                        <a:rPr lang="ru-RU" sz="1400" noProof="0" dirty="0"/>
                        <a:t>Слабая взаимосвязь этапов обучения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noProof="0" dirty="0"/>
                        <a:t>Финансовые затраты на содержание «бюрократии»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noProof="0" dirty="0"/>
                        <a:t>Игнорирование концепции «Образование для всех»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noProof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09034183"/>
                  </a:ext>
                </a:extLst>
              </a:tr>
              <a:tr h="912596">
                <a:tc>
                  <a:txBody>
                    <a:bodyPr/>
                    <a:lstStyle/>
                    <a:p>
                      <a:pPr rtl="0"/>
                      <a:r>
                        <a:rPr lang="ru-RU" sz="1400" noProof="0" dirty="0"/>
                        <a:t>Необходимость поиска репетитора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noProof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noProof="0" dirty="0"/>
                        <a:t>Создание напряженности и ухудшении психологической атмосферы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noProof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41849101"/>
                  </a:ext>
                </a:extLst>
              </a:tr>
              <a:tr h="559226">
                <a:tc>
                  <a:txBody>
                    <a:bodyPr/>
                    <a:lstStyle/>
                    <a:p>
                      <a:pPr rtl="0"/>
                      <a:r>
                        <a:rPr lang="ru-RU" sz="1400" noProof="0" dirty="0"/>
                        <a:t>Количество отстающих учащихся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noProof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noProof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510157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759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открытая книга с аудиторией, смотрящей постановку, на заднем плане">
            <a:extLst>
              <a:ext uri="{FF2B5EF4-FFF2-40B4-BE49-F238E27FC236}">
                <a16:creationId xmlns:a16="http://schemas.microsoft.com/office/drawing/2014/main" xmlns="" id="{F3CDF219-49E5-41A1-BBF1-50A401635A2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3" name="Заголовок 32" descr="заголовок">
            <a:extLst>
              <a:ext uri="{FF2B5EF4-FFF2-40B4-BE49-F238E27FC236}">
                <a16:creationId xmlns:a16="http://schemas.microsoft.com/office/drawing/2014/main" xmlns="" id="{18CDD97B-6E25-4FB4-B239-493E54AA0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586" y="265247"/>
            <a:ext cx="5005614" cy="822960"/>
          </a:xfrm>
        </p:spPr>
        <p:txBody>
          <a:bodyPr rtlCol="0"/>
          <a:lstStyle/>
          <a:p>
            <a:pPr rtl="0"/>
            <a:r>
              <a:rPr lang="ru-RU" dirty="0">
                <a:solidFill>
                  <a:schemeClr val="bg1"/>
                </a:solidFill>
              </a:rPr>
              <a:t>Кадровое обеспечение </a:t>
            </a:r>
          </a:p>
        </p:txBody>
      </p:sp>
      <p:pic>
        <p:nvPicPr>
          <p:cNvPr id="13" name="Рисунок 12" descr="вид сверху на винтовую лестницу">
            <a:extLst>
              <a:ext uri="{FF2B5EF4-FFF2-40B4-BE49-F238E27FC236}">
                <a16:creationId xmlns:a16="http://schemas.microsoft.com/office/drawing/2014/main" xmlns="" id="{FEB910A3-4C94-4A0C-AC72-88985A7BA96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64300" y="0"/>
            <a:ext cx="5727700" cy="6858000"/>
          </a:xfrm>
        </p:spPr>
      </p:pic>
      <p:sp>
        <p:nvSpPr>
          <p:cNvPr id="34" name="Текст 33" descr="блок контента слайда">
            <a:extLst>
              <a:ext uri="{FF2B5EF4-FFF2-40B4-BE49-F238E27FC236}">
                <a16:creationId xmlns:a16="http://schemas.microsoft.com/office/drawing/2014/main" xmlns="" id="{859D862E-AE8E-482F-9E23-3C096FF03E5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5127" y="805517"/>
            <a:ext cx="5005614" cy="3528031"/>
          </a:xfrm>
        </p:spPr>
        <p:txBody>
          <a:bodyPr rtlCol="0"/>
          <a:lstStyle/>
          <a:p>
            <a:pPr rtl="0"/>
            <a:r>
              <a:rPr lang="ru-RU" dirty="0">
                <a:solidFill>
                  <a:schemeClr val="bg1"/>
                </a:solidFill>
              </a:rPr>
              <a:t>К 2029-му году общий дефицит педагогов в общеобразовательных школах будет составлять 189 тысяч специалистов. </a:t>
            </a:r>
          </a:p>
          <a:p>
            <a:pPr rtl="0"/>
            <a:r>
              <a:rPr lang="ru-RU" dirty="0">
                <a:solidFill>
                  <a:schemeClr val="bg1"/>
                </a:solidFill>
              </a:rPr>
              <a:t>Большинство молодых специалистов увольняется после нескольких лет работы.</a:t>
            </a:r>
          </a:p>
          <a:p>
            <a:pPr rtl="0"/>
            <a:r>
              <a:rPr lang="ru-RU" dirty="0">
                <a:solidFill>
                  <a:schemeClr val="bg1"/>
                </a:solidFill>
              </a:rPr>
              <a:t>Нехватка учителей-дефектологов. На каждого учителя-дефектолога приходится около 3 тысяч учащихся.</a:t>
            </a:r>
          </a:p>
          <a:p>
            <a:pPr rtl="0"/>
            <a:r>
              <a:rPr lang="ru-RU" dirty="0">
                <a:solidFill>
                  <a:schemeClr val="bg1"/>
                </a:solidFill>
              </a:rPr>
              <a:t>Уровень заработной платы негативно сказывается на престиже профессии. </a:t>
            </a:r>
          </a:p>
          <a:p>
            <a:pPr rtl="0"/>
            <a:endParaRPr lang="ru-RU" dirty="0">
              <a:solidFill>
                <a:schemeClr val="bg1"/>
              </a:solidFill>
            </a:endParaRPr>
          </a:p>
          <a:p>
            <a:pPr rtl="0"/>
            <a:endParaRPr lang="ru-RU" dirty="0">
              <a:solidFill>
                <a:schemeClr val="bg1"/>
              </a:solidFill>
            </a:endParaRPr>
          </a:p>
          <a:p>
            <a:pPr rtl="0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4E4A96D9-2D70-4D9E-B61C-9B23F3FD516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6355760"/>
            <a:ext cx="12192000" cy="9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xmlns="" id="{652937FB-CDE3-46B3-8481-AB5DB8C4BA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1091210" y="6086479"/>
            <a:ext cx="600974" cy="600974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/>
          </a:p>
        </p:txBody>
      </p:sp>
      <p:sp>
        <p:nvSpPr>
          <p:cNvPr id="7" name="Номер слайда 5" descr="номер слайда">
            <a:extLst>
              <a:ext uri="{FF2B5EF4-FFF2-40B4-BE49-F238E27FC236}">
                <a16:creationId xmlns:a16="http://schemas.microsoft.com/office/drawing/2014/main" xmlns="" id="{D65CFEB2-BC19-4647-937B-40854EE88A8C}"/>
              </a:ext>
            </a:extLst>
          </p:cNvPr>
          <p:cNvSpPr txBox="1">
            <a:spLocks/>
          </p:cNvSpPr>
          <p:nvPr/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fld id="{247A4EEE-49CE-4F6C-BF32-B7FCC5EBBF45}" type="slidenum">
              <a:rPr lang="ru-RU" sz="1200" smtClean="0">
                <a:solidFill>
                  <a:schemeClr val="bg1"/>
                </a:solidFill>
              </a:rPr>
              <a:pPr algn="ctr" rtl="0"/>
              <a:t>6</a:t>
            </a:fld>
            <a:endParaRPr lang="ru-RU" sz="1200">
              <a:solidFill>
                <a:schemeClr val="bg1"/>
              </a:solidFill>
            </a:endParaRP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xmlns="" id="{D626AD0E-E4A2-FDF2-1C92-365A7D2BAA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2031448"/>
              </p:ext>
            </p:extLst>
          </p:nvPr>
        </p:nvGraphicFramePr>
        <p:xfrm>
          <a:off x="5481438" y="1575546"/>
          <a:ext cx="5609772" cy="44769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0773123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>
            <a:extLst>
              <a:ext uri="{FF2B5EF4-FFF2-40B4-BE49-F238E27FC236}">
                <a16:creationId xmlns="" xmlns:a16="http://schemas.microsoft.com/office/drawing/2014/main" id="{B186302D-F7D8-26BB-011A-6DF77EBA6C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793260"/>
              </p:ext>
            </p:extLst>
          </p:nvPr>
        </p:nvGraphicFramePr>
        <p:xfrm>
          <a:off x="578498" y="382555"/>
          <a:ext cx="11000791" cy="61115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823855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9927076"/>
              </p:ext>
            </p:extLst>
          </p:nvPr>
        </p:nvGraphicFramePr>
        <p:xfrm>
          <a:off x="802257" y="276045"/>
          <a:ext cx="10611928" cy="59009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538548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64234" y="389118"/>
            <a:ext cx="10003766" cy="370007"/>
          </a:xfrm>
        </p:spPr>
        <p:txBody>
          <a:bodyPr>
            <a:noAutofit/>
          </a:bodyPr>
          <a:lstStyle/>
          <a:p>
            <a:r>
              <a:rPr lang="ru-RU" sz="3600" dirty="0"/>
              <a:t>2-4 классы</a:t>
            </a:r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1378305862"/>
              </p:ext>
            </p:extLst>
          </p:nvPr>
        </p:nvGraphicFramePr>
        <p:xfrm>
          <a:off x="526210" y="926700"/>
          <a:ext cx="10912415" cy="57501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61021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MSFT_04_Educatio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2606E"/>
      </a:accent1>
      <a:accent2>
        <a:srgbClr val="0F3955"/>
      </a:accent2>
      <a:accent3>
        <a:srgbClr val="FFC000"/>
      </a:accent3>
      <a:accent4>
        <a:srgbClr val="BF678E"/>
      </a:accent4>
      <a:accent5>
        <a:srgbClr val="731F1C"/>
      </a:accent5>
      <a:accent6>
        <a:srgbClr val="7A9E56"/>
      </a:accent6>
      <a:hlink>
        <a:srgbClr val="00B0F0"/>
      </a:hlink>
      <a:folHlink>
        <a:srgbClr val="595959"/>
      </a:folHlink>
    </a:clrScheme>
    <a:fontScheme name="MSFT_04_Education">
      <a:majorFont>
        <a:latin typeface="Corbel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_61154830_TF00475556_Win32" id="{F5446CBF-CD4D-4845-B8C1-BEFBD5F3B152}" vid="{6948B3F1-8288-48D9-870E-50653B826343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Учебная презентация</Template>
  <TotalTime>553</TotalTime>
  <Words>568</Words>
  <Application>Microsoft Office PowerPoint</Application>
  <PresentationFormat>Произвольный</PresentationFormat>
  <Paragraphs>112</Paragraphs>
  <Slides>16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«Круглый стол»  на тему  «Школьное образование»</vt:lpstr>
      <vt:lpstr>“The most valuable resource that all teachers have is each other. Without collaboration our growth is limited to our own perspectives”</vt:lpstr>
      <vt:lpstr>Ваше мнение</vt:lpstr>
      <vt:lpstr>Существующие проблемы </vt:lpstr>
      <vt:lpstr>Презентация PowerPoint</vt:lpstr>
      <vt:lpstr>Кадровое обеспечение </vt:lpstr>
      <vt:lpstr>Презентация PowerPoint</vt:lpstr>
      <vt:lpstr>Презентация PowerPoint</vt:lpstr>
      <vt:lpstr>2-4 классы</vt:lpstr>
      <vt:lpstr>5- 9 классы</vt:lpstr>
      <vt:lpstr>10-11 классы</vt:lpstr>
      <vt:lpstr>Немецкий язык</vt:lpstr>
      <vt:lpstr>Французский язык</vt:lpstr>
      <vt:lpstr>Презентация PowerPoint</vt:lpstr>
      <vt:lpstr>Презентация PowerPoint</vt:lpstr>
      <vt:lpstr>СПАСИБО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Современные проблемы школьного образования </dc:title>
  <dc:creator>Амина Курбанова</dc:creator>
  <cp:lastModifiedBy>Курбанова</cp:lastModifiedBy>
  <cp:revision>46</cp:revision>
  <dcterms:created xsi:type="dcterms:W3CDTF">2022-06-26T13:08:45Z</dcterms:created>
  <dcterms:modified xsi:type="dcterms:W3CDTF">2024-01-30T07:26:08Z</dcterms:modified>
</cp:coreProperties>
</file>