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  <p:sldMasterId id="2147483693" r:id="rId2"/>
  </p:sldMasterIdLst>
  <p:notesMasterIdLst>
    <p:notesMasterId r:id="rId44"/>
  </p:notesMasterIdLst>
  <p:handoutMasterIdLst>
    <p:handoutMasterId r:id="rId45"/>
  </p:handoutMasterIdLst>
  <p:sldIdLst>
    <p:sldId id="709" r:id="rId3"/>
    <p:sldId id="710" r:id="rId4"/>
    <p:sldId id="711" r:id="rId5"/>
    <p:sldId id="712" r:id="rId6"/>
    <p:sldId id="264" r:id="rId7"/>
    <p:sldId id="270" r:id="rId8"/>
    <p:sldId id="587" r:id="rId9"/>
    <p:sldId id="585" r:id="rId10"/>
    <p:sldId id="611" r:id="rId11"/>
    <p:sldId id="613" r:id="rId12"/>
    <p:sldId id="616" r:id="rId13"/>
    <p:sldId id="617" r:id="rId14"/>
    <p:sldId id="618" r:id="rId15"/>
    <p:sldId id="412" r:id="rId16"/>
    <p:sldId id="707" r:id="rId17"/>
    <p:sldId id="682" r:id="rId18"/>
    <p:sldId id="683" r:id="rId19"/>
    <p:sldId id="684" r:id="rId20"/>
    <p:sldId id="685" r:id="rId21"/>
    <p:sldId id="686" r:id="rId22"/>
    <p:sldId id="688" r:id="rId23"/>
    <p:sldId id="689" r:id="rId24"/>
    <p:sldId id="690" r:id="rId25"/>
    <p:sldId id="691" r:id="rId26"/>
    <p:sldId id="692" r:id="rId27"/>
    <p:sldId id="693" r:id="rId28"/>
    <p:sldId id="694" r:id="rId29"/>
    <p:sldId id="695" r:id="rId30"/>
    <p:sldId id="696" r:id="rId31"/>
    <p:sldId id="697" r:id="rId32"/>
    <p:sldId id="698" r:id="rId33"/>
    <p:sldId id="699" r:id="rId34"/>
    <p:sldId id="700" r:id="rId35"/>
    <p:sldId id="701" r:id="rId36"/>
    <p:sldId id="702" r:id="rId37"/>
    <p:sldId id="703" r:id="rId38"/>
    <p:sldId id="681" r:id="rId39"/>
    <p:sldId id="678" r:id="rId40"/>
    <p:sldId id="679" r:id="rId41"/>
    <p:sldId id="680" r:id="rId42"/>
    <p:sldId id="667" r:id="rId43"/>
  </p:sldIdLst>
  <p:sldSz cx="12192000" cy="6858000"/>
  <p:notesSz cx="6805613" cy="9944100"/>
  <p:custDataLst>
    <p:tags r:id="rId4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5" userDrawn="1">
          <p15:clr>
            <a:srgbClr val="A4A3A4"/>
          </p15:clr>
        </p15:guide>
        <p15:guide id="3" orient="horz" pos="1049" userDrawn="1">
          <p15:clr>
            <a:srgbClr val="A4A3A4"/>
          </p15:clr>
        </p15:guide>
        <p15:guide id="4" pos="61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едотова Катерина Николаевна" initials="ФКН" lastIdx="1" clrIdx="0">
    <p:extLst>
      <p:ext uri="{19B8F6BF-5375-455C-9EA6-DF929625EA0E}">
        <p15:presenceInfo xmlns:p15="http://schemas.microsoft.com/office/powerpoint/2012/main" userId="Федотова Катерина Никола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0066"/>
    <a:srgbClr val="DC1ECA"/>
    <a:srgbClr val="294790"/>
    <a:srgbClr val="4249AA"/>
    <a:srgbClr val="6699FF"/>
    <a:srgbClr val="97ADD0"/>
    <a:srgbClr val="EBF1DE"/>
    <a:srgbClr val="B8CCE4"/>
    <a:srgbClr val="C5D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52" autoAdjust="0"/>
    <p:restoredTop sz="94025" autoAdjust="0"/>
  </p:normalViewPr>
  <p:slideViewPr>
    <p:cSldViewPr snapToGrid="0">
      <p:cViewPr varScale="1">
        <p:scale>
          <a:sx n="64" d="100"/>
          <a:sy n="64" d="100"/>
        </p:scale>
        <p:origin x="792" y="78"/>
      </p:cViewPr>
      <p:guideLst>
        <p:guide orient="horz" pos="3385"/>
        <p:guide orient="horz" pos="1049"/>
        <p:guide pos="61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97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E1812B-D5E4-41B0-8F3F-584364C38046}" type="doc">
      <dgm:prSet loTypeId="urn:microsoft.com/office/officeart/2005/8/layout/arrow2" loCatId="process" qsTypeId="urn:microsoft.com/office/officeart/2005/8/quickstyle/3d5" qsCatId="3D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34C4DD89-3590-45AC-AC32-3944E6CF9376}">
      <dgm:prSet phldrT="[Текст]"/>
      <dgm:spPr/>
      <dgm:t>
        <a:bodyPr/>
        <a:lstStyle/>
        <a:p>
          <a:r>
            <a:rPr lang="ru-RU" dirty="0"/>
            <a:t>Вы знаете</a:t>
          </a:r>
        </a:p>
      </dgm:t>
    </dgm:pt>
    <dgm:pt modelId="{30679E04-C304-4856-A76A-8F06112AB514}" type="parTrans" cxnId="{5DFF7808-7790-46E4-AEAF-EF74E18F2642}">
      <dgm:prSet/>
      <dgm:spPr/>
      <dgm:t>
        <a:bodyPr/>
        <a:lstStyle/>
        <a:p>
          <a:endParaRPr lang="ru-RU"/>
        </a:p>
      </dgm:t>
    </dgm:pt>
    <dgm:pt modelId="{1A82E99B-30A8-473D-AC44-E9831B170E2C}" type="sibTrans" cxnId="{5DFF7808-7790-46E4-AEAF-EF74E18F2642}">
      <dgm:prSet/>
      <dgm:spPr/>
      <dgm:t>
        <a:bodyPr/>
        <a:lstStyle/>
        <a:p>
          <a:endParaRPr lang="ru-RU"/>
        </a:p>
      </dgm:t>
    </dgm:pt>
    <dgm:pt modelId="{6AEC3850-41BE-4122-A7BD-D0BC3E044FC9}">
      <dgm:prSet phldrT="[Текст]"/>
      <dgm:spPr/>
      <dgm:t>
        <a:bodyPr/>
        <a:lstStyle/>
        <a:p>
          <a:r>
            <a:rPr lang="ru-RU" dirty="0"/>
            <a:t>Вы научились</a:t>
          </a:r>
        </a:p>
      </dgm:t>
    </dgm:pt>
    <dgm:pt modelId="{7D69E5C8-EDB1-4235-9ED6-E3EC7F42C65F}" type="parTrans" cxnId="{54CB95E7-2915-4056-B9A1-921E24ED74A4}">
      <dgm:prSet/>
      <dgm:spPr/>
      <dgm:t>
        <a:bodyPr/>
        <a:lstStyle/>
        <a:p>
          <a:endParaRPr lang="ru-RU"/>
        </a:p>
      </dgm:t>
    </dgm:pt>
    <dgm:pt modelId="{0CB5ED47-AAA1-45BB-B9EC-B3A0A6A7F746}" type="sibTrans" cxnId="{54CB95E7-2915-4056-B9A1-921E24ED74A4}">
      <dgm:prSet/>
      <dgm:spPr/>
      <dgm:t>
        <a:bodyPr/>
        <a:lstStyle/>
        <a:p>
          <a:endParaRPr lang="ru-RU"/>
        </a:p>
      </dgm:t>
    </dgm:pt>
    <dgm:pt modelId="{851C7679-C0A3-49DA-8176-AAED9A0C4839}">
      <dgm:prSet phldrT="[Текст]"/>
      <dgm:spPr/>
      <dgm:t>
        <a:bodyPr/>
        <a:lstStyle/>
        <a:p>
          <a:r>
            <a:rPr lang="ru-RU" dirty="0"/>
            <a:t>Вы осознали</a:t>
          </a:r>
        </a:p>
      </dgm:t>
    </dgm:pt>
    <dgm:pt modelId="{D7BABFB5-C51E-4FFE-A8FE-046B53E08D5B}" type="parTrans" cxnId="{2E6EC947-4163-4C60-B11F-8CC8375B5CF0}">
      <dgm:prSet/>
      <dgm:spPr/>
      <dgm:t>
        <a:bodyPr/>
        <a:lstStyle/>
        <a:p>
          <a:endParaRPr lang="ru-RU"/>
        </a:p>
      </dgm:t>
    </dgm:pt>
    <dgm:pt modelId="{C8CFE3E8-A57B-4920-AB01-0F5A30EC402C}" type="sibTrans" cxnId="{2E6EC947-4163-4C60-B11F-8CC8375B5CF0}">
      <dgm:prSet/>
      <dgm:spPr/>
      <dgm:t>
        <a:bodyPr/>
        <a:lstStyle/>
        <a:p>
          <a:endParaRPr lang="ru-RU"/>
        </a:p>
      </dgm:t>
    </dgm:pt>
    <dgm:pt modelId="{D403DCE8-A4FF-4EB4-9816-7B557FA0DAAD}">
      <dgm:prSet phldrT="[Текст]"/>
      <dgm:spPr/>
      <dgm:t>
        <a:bodyPr/>
        <a:lstStyle/>
        <a:p>
          <a:r>
            <a:rPr lang="ru-RU" dirty="0"/>
            <a:t>Вы убедились</a:t>
          </a:r>
        </a:p>
      </dgm:t>
    </dgm:pt>
    <dgm:pt modelId="{4E437581-500F-443D-9DF3-94EB2147AB0B}" type="parTrans" cxnId="{8090A9FC-FC79-4177-A663-9C3CBEE01A89}">
      <dgm:prSet/>
      <dgm:spPr/>
      <dgm:t>
        <a:bodyPr/>
        <a:lstStyle/>
        <a:p>
          <a:endParaRPr lang="ru-RU"/>
        </a:p>
      </dgm:t>
    </dgm:pt>
    <dgm:pt modelId="{9FCFDF1B-5174-4FF7-A754-6F3EBA4A2CDF}" type="sibTrans" cxnId="{8090A9FC-FC79-4177-A663-9C3CBEE01A89}">
      <dgm:prSet/>
      <dgm:spPr/>
      <dgm:t>
        <a:bodyPr/>
        <a:lstStyle/>
        <a:p>
          <a:endParaRPr lang="ru-RU"/>
        </a:p>
      </dgm:t>
    </dgm:pt>
    <dgm:pt modelId="{F1762BBE-47D1-4B90-B20B-0A0CCD08A02B}" type="pres">
      <dgm:prSet presAssocID="{7DE1812B-D5E4-41B0-8F3F-584364C38046}" presName="arrowDiagram" presStyleCnt="0">
        <dgm:presLayoutVars>
          <dgm:chMax val="5"/>
          <dgm:dir/>
          <dgm:resizeHandles val="exact"/>
        </dgm:presLayoutVars>
      </dgm:prSet>
      <dgm:spPr/>
    </dgm:pt>
    <dgm:pt modelId="{479E1F1A-34CA-48F0-AFBF-49BD4ACAFF19}" type="pres">
      <dgm:prSet presAssocID="{7DE1812B-D5E4-41B0-8F3F-584364C38046}" presName="arrow" presStyleLbl="bgShp" presStyleIdx="0" presStyleCnt="1"/>
      <dgm:spPr/>
    </dgm:pt>
    <dgm:pt modelId="{1B185767-C514-40AE-9E66-7576259E2A1D}" type="pres">
      <dgm:prSet presAssocID="{7DE1812B-D5E4-41B0-8F3F-584364C38046}" presName="arrowDiagram4" presStyleCnt="0"/>
      <dgm:spPr/>
    </dgm:pt>
    <dgm:pt modelId="{84F466BA-D316-4385-A487-5B49E9E76529}" type="pres">
      <dgm:prSet presAssocID="{34C4DD89-3590-45AC-AC32-3944E6CF9376}" presName="bullet4a" presStyleLbl="node1" presStyleIdx="0" presStyleCnt="4"/>
      <dgm:spPr/>
    </dgm:pt>
    <dgm:pt modelId="{AD38826B-70F6-4EA7-A256-B353454383BD}" type="pres">
      <dgm:prSet presAssocID="{34C4DD89-3590-45AC-AC32-3944E6CF9376}" presName="textBox4a" presStyleLbl="revTx" presStyleIdx="0" presStyleCnt="4">
        <dgm:presLayoutVars>
          <dgm:bulletEnabled val="1"/>
        </dgm:presLayoutVars>
      </dgm:prSet>
      <dgm:spPr/>
    </dgm:pt>
    <dgm:pt modelId="{EA0AE593-3ADA-44AC-A002-05326734A9D8}" type="pres">
      <dgm:prSet presAssocID="{851C7679-C0A3-49DA-8176-AAED9A0C4839}" presName="bullet4b" presStyleLbl="node1" presStyleIdx="1" presStyleCnt="4"/>
      <dgm:spPr/>
    </dgm:pt>
    <dgm:pt modelId="{37F0A402-BAA7-419F-9DF9-A804F3D098AD}" type="pres">
      <dgm:prSet presAssocID="{851C7679-C0A3-49DA-8176-AAED9A0C4839}" presName="textBox4b" presStyleLbl="revTx" presStyleIdx="1" presStyleCnt="4">
        <dgm:presLayoutVars>
          <dgm:bulletEnabled val="1"/>
        </dgm:presLayoutVars>
      </dgm:prSet>
      <dgm:spPr/>
    </dgm:pt>
    <dgm:pt modelId="{69AAD099-4D19-44ED-93D9-CBEFC3DD4A15}" type="pres">
      <dgm:prSet presAssocID="{6AEC3850-41BE-4122-A7BD-D0BC3E044FC9}" presName="bullet4c" presStyleLbl="node1" presStyleIdx="2" presStyleCnt="4"/>
      <dgm:spPr/>
    </dgm:pt>
    <dgm:pt modelId="{C858A15B-6CC3-4AE9-931B-C7C94C1D4016}" type="pres">
      <dgm:prSet presAssocID="{6AEC3850-41BE-4122-A7BD-D0BC3E044FC9}" presName="textBox4c" presStyleLbl="revTx" presStyleIdx="2" presStyleCnt="4">
        <dgm:presLayoutVars>
          <dgm:bulletEnabled val="1"/>
        </dgm:presLayoutVars>
      </dgm:prSet>
      <dgm:spPr/>
    </dgm:pt>
    <dgm:pt modelId="{EFCEFF2A-38F8-4327-973B-100EB36AAE31}" type="pres">
      <dgm:prSet presAssocID="{D403DCE8-A4FF-4EB4-9816-7B557FA0DAAD}" presName="bullet4d" presStyleLbl="node1" presStyleIdx="3" presStyleCnt="4"/>
      <dgm:spPr/>
    </dgm:pt>
    <dgm:pt modelId="{7C99BA13-4F6E-4C1C-97CD-75A8994BB127}" type="pres">
      <dgm:prSet presAssocID="{D403DCE8-A4FF-4EB4-9816-7B557FA0DAAD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5DFF7808-7790-46E4-AEAF-EF74E18F2642}" srcId="{7DE1812B-D5E4-41B0-8F3F-584364C38046}" destId="{34C4DD89-3590-45AC-AC32-3944E6CF9376}" srcOrd="0" destOrd="0" parTransId="{30679E04-C304-4856-A76A-8F06112AB514}" sibTransId="{1A82E99B-30A8-473D-AC44-E9831B170E2C}"/>
    <dgm:cxn modelId="{2E6EC947-4163-4C60-B11F-8CC8375B5CF0}" srcId="{7DE1812B-D5E4-41B0-8F3F-584364C38046}" destId="{851C7679-C0A3-49DA-8176-AAED9A0C4839}" srcOrd="1" destOrd="0" parTransId="{D7BABFB5-C51E-4FFE-A8FE-046B53E08D5B}" sibTransId="{C8CFE3E8-A57B-4920-AB01-0F5A30EC402C}"/>
    <dgm:cxn modelId="{BB5DA2A7-7350-4D03-BFDD-FCDE62B9A496}" type="presOf" srcId="{34C4DD89-3590-45AC-AC32-3944E6CF9376}" destId="{AD38826B-70F6-4EA7-A256-B353454383BD}" srcOrd="0" destOrd="0" presId="urn:microsoft.com/office/officeart/2005/8/layout/arrow2"/>
    <dgm:cxn modelId="{3ABDB3B9-E061-4B47-8012-D9A48B2BFB3A}" type="presOf" srcId="{7DE1812B-D5E4-41B0-8F3F-584364C38046}" destId="{F1762BBE-47D1-4B90-B20B-0A0CCD08A02B}" srcOrd="0" destOrd="0" presId="urn:microsoft.com/office/officeart/2005/8/layout/arrow2"/>
    <dgm:cxn modelId="{9D14CADD-646A-4561-888E-1CC2FE260907}" type="presOf" srcId="{6AEC3850-41BE-4122-A7BD-D0BC3E044FC9}" destId="{C858A15B-6CC3-4AE9-931B-C7C94C1D4016}" srcOrd="0" destOrd="0" presId="urn:microsoft.com/office/officeart/2005/8/layout/arrow2"/>
    <dgm:cxn modelId="{54CB95E7-2915-4056-B9A1-921E24ED74A4}" srcId="{7DE1812B-D5E4-41B0-8F3F-584364C38046}" destId="{6AEC3850-41BE-4122-A7BD-D0BC3E044FC9}" srcOrd="2" destOrd="0" parTransId="{7D69E5C8-EDB1-4235-9ED6-E3EC7F42C65F}" sibTransId="{0CB5ED47-AAA1-45BB-B9EC-B3A0A6A7F746}"/>
    <dgm:cxn modelId="{1F7518EA-00DC-4DDF-8EA2-A356B6A8C9ED}" type="presOf" srcId="{D403DCE8-A4FF-4EB4-9816-7B557FA0DAAD}" destId="{7C99BA13-4F6E-4C1C-97CD-75A8994BB127}" srcOrd="0" destOrd="0" presId="urn:microsoft.com/office/officeart/2005/8/layout/arrow2"/>
    <dgm:cxn modelId="{8090A9FC-FC79-4177-A663-9C3CBEE01A89}" srcId="{7DE1812B-D5E4-41B0-8F3F-584364C38046}" destId="{D403DCE8-A4FF-4EB4-9816-7B557FA0DAAD}" srcOrd="3" destOrd="0" parTransId="{4E437581-500F-443D-9DF3-94EB2147AB0B}" sibTransId="{9FCFDF1B-5174-4FF7-A754-6F3EBA4A2CDF}"/>
    <dgm:cxn modelId="{197378FE-243E-4221-B3AE-01894EACACC5}" type="presOf" srcId="{851C7679-C0A3-49DA-8176-AAED9A0C4839}" destId="{37F0A402-BAA7-419F-9DF9-A804F3D098AD}" srcOrd="0" destOrd="0" presId="urn:microsoft.com/office/officeart/2005/8/layout/arrow2"/>
    <dgm:cxn modelId="{C0B7D5F4-1806-4F68-988D-0496925F9089}" type="presParOf" srcId="{F1762BBE-47D1-4B90-B20B-0A0CCD08A02B}" destId="{479E1F1A-34CA-48F0-AFBF-49BD4ACAFF19}" srcOrd="0" destOrd="0" presId="urn:microsoft.com/office/officeart/2005/8/layout/arrow2"/>
    <dgm:cxn modelId="{83DFF903-9F9F-403A-B37C-6472F55237C4}" type="presParOf" srcId="{F1762BBE-47D1-4B90-B20B-0A0CCD08A02B}" destId="{1B185767-C514-40AE-9E66-7576259E2A1D}" srcOrd="1" destOrd="0" presId="urn:microsoft.com/office/officeart/2005/8/layout/arrow2"/>
    <dgm:cxn modelId="{EE01510D-D6AA-466B-B45C-C01D216BDE89}" type="presParOf" srcId="{1B185767-C514-40AE-9E66-7576259E2A1D}" destId="{84F466BA-D316-4385-A487-5B49E9E76529}" srcOrd="0" destOrd="0" presId="urn:microsoft.com/office/officeart/2005/8/layout/arrow2"/>
    <dgm:cxn modelId="{9355C436-C05F-4F04-9D8D-16F3C544ACFC}" type="presParOf" srcId="{1B185767-C514-40AE-9E66-7576259E2A1D}" destId="{AD38826B-70F6-4EA7-A256-B353454383BD}" srcOrd="1" destOrd="0" presId="urn:microsoft.com/office/officeart/2005/8/layout/arrow2"/>
    <dgm:cxn modelId="{BEDFEA0D-D959-442F-8276-A4C79E8D59BD}" type="presParOf" srcId="{1B185767-C514-40AE-9E66-7576259E2A1D}" destId="{EA0AE593-3ADA-44AC-A002-05326734A9D8}" srcOrd="2" destOrd="0" presId="urn:microsoft.com/office/officeart/2005/8/layout/arrow2"/>
    <dgm:cxn modelId="{80EB5CD5-DD5F-4407-A6B8-94BA2F369EAB}" type="presParOf" srcId="{1B185767-C514-40AE-9E66-7576259E2A1D}" destId="{37F0A402-BAA7-419F-9DF9-A804F3D098AD}" srcOrd="3" destOrd="0" presId="urn:microsoft.com/office/officeart/2005/8/layout/arrow2"/>
    <dgm:cxn modelId="{B604DB05-B2B1-4524-9106-23B4A820A354}" type="presParOf" srcId="{1B185767-C514-40AE-9E66-7576259E2A1D}" destId="{69AAD099-4D19-44ED-93D9-CBEFC3DD4A15}" srcOrd="4" destOrd="0" presId="urn:microsoft.com/office/officeart/2005/8/layout/arrow2"/>
    <dgm:cxn modelId="{8894C425-F31E-454A-AC10-D5FDC3C11920}" type="presParOf" srcId="{1B185767-C514-40AE-9E66-7576259E2A1D}" destId="{C858A15B-6CC3-4AE9-931B-C7C94C1D4016}" srcOrd="5" destOrd="0" presId="urn:microsoft.com/office/officeart/2005/8/layout/arrow2"/>
    <dgm:cxn modelId="{6714C56F-BDED-4568-9B03-59E2DBC4BCF5}" type="presParOf" srcId="{1B185767-C514-40AE-9E66-7576259E2A1D}" destId="{EFCEFF2A-38F8-4327-973B-100EB36AAE31}" srcOrd="6" destOrd="0" presId="urn:microsoft.com/office/officeart/2005/8/layout/arrow2"/>
    <dgm:cxn modelId="{96CB7D04-990B-4231-8B9B-365B7E1A45D7}" type="presParOf" srcId="{1B185767-C514-40AE-9E66-7576259E2A1D}" destId="{7C99BA13-4F6E-4C1C-97CD-75A8994BB127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9E1F1A-34CA-48F0-AFBF-49BD4ACAFF19}">
      <dsp:nvSpPr>
        <dsp:cNvPr id="0" name=""/>
        <dsp:cNvSpPr/>
      </dsp:nvSpPr>
      <dsp:spPr>
        <a:xfrm>
          <a:off x="868634" y="0"/>
          <a:ext cx="7327656" cy="457978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F466BA-D316-4385-A487-5B49E9E76529}">
      <dsp:nvSpPr>
        <dsp:cNvPr id="0" name=""/>
        <dsp:cNvSpPr/>
      </dsp:nvSpPr>
      <dsp:spPr>
        <a:xfrm>
          <a:off x="1590408" y="3405528"/>
          <a:ext cx="168536" cy="168536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38826B-70F6-4EA7-A256-B353454383BD}">
      <dsp:nvSpPr>
        <dsp:cNvPr id="0" name=""/>
        <dsp:cNvSpPr/>
      </dsp:nvSpPr>
      <dsp:spPr>
        <a:xfrm>
          <a:off x="1674676" y="3489796"/>
          <a:ext cx="1253029" cy="1089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304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Вы знаете</a:t>
          </a:r>
        </a:p>
      </dsp:txBody>
      <dsp:txXfrm>
        <a:off x="1674676" y="3489796"/>
        <a:ext cx="1253029" cy="1089988"/>
      </dsp:txXfrm>
    </dsp:sp>
    <dsp:sp modelId="{EA0AE593-3ADA-44AC-A002-05326734A9D8}">
      <dsp:nvSpPr>
        <dsp:cNvPr id="0" name=""/>
        <dsp:cNvSpPr/>
      </dsp:nvSpPr>
      <dsp:spPr>
        <a:xfrm>
          <a:off x="2781152" y="2340270"/>
          <a:ext cx="293106" cy="293106"/>
        </a:xfrm>
        <a:prstGeom prst="ellipse">
          <a:avLst/>
        </a:prstGeom>
        <a:solidFill>
          <a:schemeClr val="accent3">
            <a:shade val="80000"/>
            <a:hueOff val="96017"/>
            <a:satOff val="-5281"/>
            <a:lumOff val="947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0A402-BAA7-419F-9DF9-A804F3D098AD}">
      <dsp:nvSpPr>
        <dsp:cNvPr id="0" name=""/>
        <dsp:cNvSpPr/>
      </dsp:nvSpPr>
      <dsp:spPr>
        <a:xfrm>
          <a:off x="2927705" y="2486823"/>
          <a:ext cx="1538807" cy="2092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311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Вы осознали</a:t>
          </a:r>
        </a:p>
      </dsp:txBody>
      <dsp:txXfrm>
        <a:off x="2927705" y="2486823"/>
        <a:ext cx="1538807" cy="2092961"/>
      </dsp:txXfrm>
    </dsp:sp>
    <dsp:sp modelId="{69AAD099-4D19-44ED-93D9-CBEFC3DD4A15}">
      <dsp:nvSpPr>
        <dsp:cNvPr id="0" name=""/>
        <dsp:cNvSpPr/>
      </dsp:nvSpPr>
      <dsp:spPr>
        <a:xfrm>
          <a:off x="4301641" y="1555294"/>
          <a:ext cx="388365" cy="388365"/>
        </a:xfrm>
        <a:prstGeom prst="ellipse">
          <a:avLst/>
        </a:prstGeom>
        <a:solidFill>
          <a:schemeClr val="accent3">
            <a:shade val="80000"/>
            <a:hueOff val="192034"/>
            <a:satOff val="-10562"/>
            <a:lumOff val="1894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8A15B-6CC3-4AE9-931B-C7C94C1D4016}">
      <dsp:nvSpPr>
        <dsp:cNvPr id="0" name=""/>
        <dsp:cNvSpPr/>
      </dsp:nvSpPr>
      <dsp:spPr>
        <a:xfrm>
          <a:off x="4495824" y="1749477"/>
          <a:ext cx="1538807" cy="2830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8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Вы научились</a:t>
          </a:r>
        </a:p>
      </dsp:txBody>
      <dsp:txXfrm>
        <a:off x="4495824" y="1749477"/>
        <a:ext cx="1538807" cy="2830307"/>
      </dsp:txXfrm>
    </dsp:sp>
    <dsp:sp modelId="{EFCEFF2A-38F8-4327-973B-100EB36AAE31}">
      <dsp:nvSpPr>
        <dsp:cNvPr id="0" name=""/>
        <dsp:cNvSpPr/>
      </dsp:nvSpPr>
      <dsp:spPr>
        <a:xfrm>
          <a:off x="5957691" y="1035947"/>
          <a:ext cx="520263" cy="520263"/>
        </a:xfrm>
        <a:prstGeom prst="ellipse">
          <a:avLst/>
        </a:prstGeom>
        <a:solidFill>
          <a:schemeClr val="accent3">
            <a:shade val="80000"/>
            <a:hueOff val="288051"/>
            <a:satOff val="-15843"/>
            <a:lumOff val="2841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9BA13-4F6E-4C1C-97CD-75A8994BB127}">
      <dsp:nvSpPr>
        <dsp:cNvPr id="0" name=""/>
        <dsp:cNvSpPr/>
      </dsp:nvSpPr>
      <dsp:spPr>
        <a:xfrm>
          <a:off x="6217823" y="1296079"/>
          <a:ext cx="1538807" cy="3283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67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Вы убедились</a:t>
          </a:r>
        </a:p>
      </dsp:txBody>
      <dsp:txXfrm>
        <a:off x="6217823" y="1296079"/>
        <a:ext cx="1538807" cy="3283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1F24A-DBBE-42C7-93B1-4DDAD219BAB1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97416-EA85-4453-90F9-4372722382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84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89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89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C66F2C91-5BE2-4D4A-A47C-15BBA71B198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599"/>
            <a:ext cx="5444490" cy="3915489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5171"/>
            <a:ext cx="2949099" cy="498931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5171"/>
            <a:ext cx="2949099" cy="498931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6CD0A87D-A611-4407-9F4B-965663F77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48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1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idx="12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/>
          <a:lstStyle/>
          <a:p>
            <a:fld id="{F834F1D5-33B3-480A-A4E8-311841A67364}" type="datetime1">
              <a:rPr lang="ru-RU" smtClean="0"/>
              <a:t>28.02.2024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582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9:notes"/>
          <p:cNvSpPr txBox="1">
            <a:spLocks noGrp="1"/>
          </p:cNvSpPr>
          <p:nvPr>
            <p:ph type="body" idx="1"/>
          </p:nvPr>
        </p:nvSpPr>
        <p:spPr>
          <a:xfrm>
            <a:off x="679750" y="4654050"/>
            <a:ext cx="5438125" cy="44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35013"/>
            <a:ext cx="6529387" cy="3673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:notes"/>
          <p:cNvSpPr txBox="1">
            <a:spLocks noGrp="1"/>
          </p:cNvSpPr>
          <p:nvPr>
            <p:ph type="body" idx="1"/>
          </p:nvPr>
        </p:nvSpPr>
        <p:spPr>
          <a:xfrm>
            <a:off x="679750" y="4654050"/>
            <a:ext cx="5438125" cy="44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35013"/>
            <a:ext cx="6529387" cy="3673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46:notes"/>
          <p:cNvSpPr txBox="1">
            <a:spLocks noGrp="1"/>
          </p:cNvSpPr>
          <p:nvPr>
            <p:ph type="body" idx="1"/>
          </p:nvPr>
        </p:nvSpPr>
        <p:spPr>
          <a:xfrm>
            <a:off x="679750" y="4654050"/>
            <a:ext cx="5438125" cy="44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35013"/>
            <a:ext cx="6529387" cy="3673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993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48:notes"/>
          <p:cNvSpPr txBox="1">
            <a:spLocks noGrp="1"/>
          </p:cNvSpPr>
          <p:nvPr>
            <p:ph type="body" idx="1"/>
          </p:nvPr>
        </p:nvSpPr>
        <p:spPr>
          <a:xfrm>
            <a:off x="679750" y="4654050"/>
            <a:ext cx="5438125" cy="44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35013"/>
            <a:ext cx="6529387" cy="3673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661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3378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3810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1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Новый подход основан на специфике детской жизнедеятельности: где ребенок бывает, с чем сталкивается в процессе развития, какие задачи решает. Как вести себя, какие опасности могут быть дома, на природе, в школе, в общественных местах, в транспорте, в сети Интернет? Проблематика и её изложение должны быть понятными и интересными. Социальные сети выступают одним из мест «нахождения» ученика наряду с домом, школой, улицей, транспортом, природой и т.п. Таков принцип построения учебного материала согласно новой концепции ОБЖ.</a:t>
            </a:r>
          </a:p>
          <a:p>
            <a:r>
              <a:rPr lang="ru-RU" sz="11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Второй важный момент реализации новой концепции − перемещение фокуса внимания с самих чрезвычайных ситуаций на комплекс алгоритмов поведения, помогающих избежать подобных критических инцидентов. Затем − обучение, что делать, если такой инцидент всё-таки произошёл.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330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Каждый</a:t>
            </a:r>
            <a:r>
              <a:rPr lang="ru-RU" baseline="0" dirty="0"/>
              <a:t> модуль завершается обобщением изученного материала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9401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6651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5934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4879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6421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3721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1054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298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0705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4215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46776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69642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0407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0351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27585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4991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Через</a:t>
            </a:r>
            <a:r>
              <a:rPr lang="ru-RU" baseline="0" dirty="0"/>
              <a:t> памятники искусства и культуры представлен материал, с  помощью которого учащиеся могут осознать вечность проблемы безопасности и вечную борьбу человека с природными явлениями, общечеловеческими переживаниями, взаимодействием с окружающим миром.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71610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Наиболее актуальными в образовательном процессе становятся приемы и методы, формирующие у учащихся умение самостоятельно добывать новые знания, собирать необходимую информацию, заниматься</a:t>
            </a:r>
            <a:r>
              <a:rPr lang="ru-RU" baseline="0" dirty="0"/>
              <a:t> исследованиями, </a:t>
            </a:r>
            <a:r>
              <a:rPr lang="ru-RU" dirty="0"/>
              <a:t>выдвигать гипотезы, делать выводы и умозаключения.</a:t>
            </a:r>
          </a:p>
          <a:p>
            <a:r>
              <a:rPr lang="ru-RU" dirty="0"/>
              <a:t>Такие задачи можно</a:t>
            </a:r>
            <a:r>
              <a:rPr lang="ru-RU" baseline="0" dirty="0"/>
              <a:t> решать через организацию проектной деятельности, смысл которой заключается в создании условий для самостоятельного усвоения школьниками учебного материала в процессе выполнения проектов.</a:t>
            </a:r>
          </a:p>
          <a:p>
            <a:r>
              <a:rPr lang="ru-RU" baseline="0" dirty="0"/>
              <a:t>В данном случае речь идет не об отдельных задачах, вкрапляемых в образовательный процесс, а о системе, заложенной в структуру учебника, задающую узловые, реперные точки этого процесса.</a:t>
            </a:r>
          </a:p>
          <a:p>
            <a:endParaRPr lang="ru-RU" baseline="0" dirty="0"/>
          </a:p>
          <a:p>
            <a:r>
              <a:rPr lang="ru-RU" b="1" baseline="0" dirty="0"/>
              <a:t>Для решения ситуационных задач и практико-ориентированных заданий ребенку необходимо выполнить определенный алгоритм действий или произвести действия поисково-исследовательского характера.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02771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47256E-483B-4BC1-BFF8-D2418426C52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9495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E8A5E-4096-416C-B931-D0CFE736DD42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10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:notes"/>
          <p:cNvSpPr txBox="1">
            <a:spLocks noGrp="1"/>
          </p:cNvSpPr>
          <p:nvPr>
            <p:ph type="body" idx="1"/>
          </p:nvPr>
        </p:nvSpPr>
        <p:spPr>
          <a:xfrm>
            <a:off x="679680" y="4715280"/>
            <a:ext cx="5437800" cy="385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3:notes"/>
          <p:cNvSpPr txBox="1"/>
          <p:nvPr/>
        </p:nvSpPr>
        <p:spPr>
          <a:xfrm>
            <a:off x="3850560" y="9306360"/>
            <a:ext cx="294516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5" name="Google Shape;5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35013"/>
            <a:ext cx="6529387" cy="3673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77868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:notes"/>
          <p:cNvSpPr txBox="1">
            <a:spLocks noGrp="1"/>
          </p:cNvSpPr>
          <p:nvPr>
            <p:ph type="body" idx="1"/>
          </p:nvPr>
        </p:nvSpPr>
        <p:spPr>
          <a:xfrm>
            <a:off x="679680" y="4715280"/>
            <a:ext cx="5437800" cy="385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1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4:notes"/>
          <p:cNvSpPr txBox="1"/>
          <p:nvPr/>
        </p:nvSpPr>
        <p:spPr>
          <a:xfrm>
            <a:off x="3850560" y="9306360"/>
            <a:ext cx="294516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39</a:t>
            </a:fld>
            <a:endParaRPr sz="1200" b="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2" name="Google Shape;5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35013"/>
            <a:ext cx="6529387" cy="3673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25201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5:notes"/>
          <p:cNvSpPr txBox="1">
            <a:spLocks noGrp="1"/>
          </p:cNvSpPr>
          <p:nvPr>
            <p:ph type="body" idx="1"/>
          </p:nvPr>
        </p:nvSpPr>
        <p:spPr>
          <a:xfrm>
            <a:off x="679750" y="4654050"/>
            <a:ext cx="5438125" cy="44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35013"/>
            <a:ext cx="6529387" cy="3673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81107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1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idx="12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/>
          <a:lstStyle/>
          <a:p>
            <a:fld id="{F834F1D5-33B3-480A-A4E8-311841A67364}" type="datetime1">
              <a:rPr lang="ru-RU" smtClean="0"/>
              <a:t>28.02.2024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5671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jpe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oleObject" Target="../embeddings/oleObject4.bin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oleObject" Target="../embeddings/oleObject10.bin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.e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15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6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7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8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0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1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2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3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2" Type="http://schemas.openxmlformats.org/officeDocument/2006/relationships/tags" Target="../tags/tag2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.emf"/><Relationship Id="rId5" Type="http://schemas.openxmlformats.org/officeDocument/2006/relationships/image" Target="../media/image7.emf"/><Relationship Id="rId4" Type="http://schemas.openxmlformats.org/officeDocument/2006/relationships/oleObject" Target="../embeddings/oleObject24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5.bin"/><Relationship Id="rId4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0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26.bin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7.bin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Перебиво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27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340768"/>
            <a:ext cx="12192000" cy="1830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rmAutofit/>
          </a:bodyPr>
          <a:lstStyle>
            <a:lvl1pPr algn="ctr">
              <a:defRPr sz="4400" b="1">
                <a:solidFill>
                  <a:srgbClr val="294790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1173176" y="5202062"/>
            <a:ext cx="1008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6" name="Прямая соединительная линия 5"/>
          <p:cNvCxnSpPr/>
          <p:nvPr/>
        </p:nvCxnSpPr>
        <p:spPr>
          <a:xfrm>
            <a:off x="11173176" y="5178146"/>
            <a:ext cx="1008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  <p:cxnSp>
        <p:nvCxnSpPr>
          <p:cNvPr id="11" name="Прямая соединительная линия 10"/>
          <p:cNvCxnSpPr/>
          <p:nvPr/>
        </p:nvCxnSpPr>
        <p:spPr>
          <a:xfrm>
            <a:off x="0" y="5202062"/>
            <a:ext cx="1008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12" name="Прямая соединительная линия 11"/>
          <p:cNvCxnSpPr/>
          <p:nvPr/>
        </p:nvCxnSpPr>
        <p:spPr>
          <a:xfrm>
            <a:off x="0" y="5178146"/>
            <a:ext cx="1008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9646" y="4860081"/>
            <a:ext cx="2808312" cy="666646"/>
          </a:xfrm>
          <a:prstGeom prst="rect">
            <a:avLst/>
          </a:prstGeom>
        </p:spPr>
      </p:pic>
      <p:grpSp>
        <p:nvGrpSpPr>
          <p:cNvPr id="13" name="Группа 44"/>
          <p:cNvGrpSpPr>
            <a:grpSpLocks noChangeAspect="1"/>
          </p:cNvGrpSpPr>
          <p:nvPr/>
        </p:nvGrpSpPr>
        <p:grpSpPr>
          <a:xfrm>
            <a:off x="1333610" y="4851123"/>
            <a:ext cx="1979798" cy="684563"/>
            <a:chOff x="338369" y="163286"/>
            <a:chExt cx="1440066" cy="497938"/>
          </a:xfrm>
        </p:grpSpPr>
        <p:sp>
          <p:nvSpPr>
            <p:cNvPr id="14" name="AutoShape 4"/>
            <p:cNvSpPr>
              <a:spLocks noChangeAspect="1" noChangeArrowheads="1" noTextEdit="1"/>
            </p:cNvSpPr>
            <p:nvPr/>
          </p:nvSpPr>
          <p:spPr bwMode="auto">
            <a:xfrm>
              <a:off x="338369" y="163286"/>
              <a:ext cx="1429001" cy="493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343111" y="397237"/>
              <a:ext cx="548521" cy="31615"/>
            </a:xfrm>
            <a:custGeom>
              <a:avLst/>
              <a:gdLst/>
              <a:ahLst/>
              <a:cxnLst>
                <a:cxn ang="0">
                  <a:pos x="1505" y="0"/>
                </a:cxn>
                <a:cxn ang="0">
                  <a:pos x="0" y="0"/>
                </a:cxn>
                <a:cxn ang="0">
                  <a:pos x="0" y="84"/>
                </a:cxn>
                <a:cxn ang="0">
                  <a:pos x="1509" y="84"/>
                </a:cxn>
                <a:cxn ang="0">
                  <a:pos x="1505" y="0"/>
                </a:cxn>
              </a:cxnLst>
              <a:rect l="0" t="0" r="r" b="b"/>
              <a:pathLst>
                <a:path w="1509" h="84">
                  <a:moveTo>
                    <a:pt x="1505" y="0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1509" y="84"/>
                  </a:lnTo>
                  <a:lnTo>
                    <a:pt x="1505" y="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223591" y="397237"/>
              <a:ext cx="548521" cy="31615"/>
            </a:xfrm>
            <a:custGeom>
              <a:avLst/>
              <a:gdLst/>
              <a:ahLst/>
              <a:cxnLst>
                <a:cxn ang="0">
                  <a:pos x="1510" y="0"/>
                </a:cxn>
                <a:cxn ang="0">
                  <a:pos x="9" y="0"/>
                </a:cxn>
                <a:cxn ang="0">
                  <a:pos x="0" y="84"/>
                </a:cxn>
                <a:cxn ang="0">
                  <a:pos x="1510" y="84"/>
                </a:cxn>
                <a:cxn ang="0">
                  <a:pos x="1510" y="0"/>
                </a:cxn>
              </a:cxnLst>
              <a:rect l="0" t="0" r="r" b="b"/>
              <a:pathLst>
                <a:path w="1510" h="84">
                  <a:moveTo>
                    <a:pt x="1510" y="0"/>
                  </a:moveTo>
                  <a:lnTo>
                    <a:pt x="9" y="0"/>
                  </a:lnTo>
                  <a:lnTo>
                    <a:pt x="0" y="84"/>
                  </a:lnTo>
                  <a:lnTo>
                    <a:pt x="1510" y="84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338369" y="511052"/>
              <a:ext cx="124880" cy="116976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8" y="309"/>
                </a:cxn>
                <a:cxn ang="0">
                  <a:pos x="148" y="292"/>
                </a:cxn>
                <a:cxn ang="0">
                  <a:pos x="106" y="283"/>
                </a:cxn>
                <a:cxn ang="0">
                  <a:pos x="106" y="30"/>
                </a:cxn>
                <a:cxn ang="0">
                  <a:pos x="232" y="30"/>
                </a:cxn>
                <a:cxn ang="0">
                  <a:pos x="232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342" h="309">
                  <a:moveTo>
                    <a:pt x="0" y="17"/>
                  </a:move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8" y="309"/>
                  </a:lnTo>
                  <a:lnTo>
                    <a:pt x="148" y="292"/>
                  </a:lnTo>
                  <a:lnTo>
                    <a:pt x="106" y="283"/>
                  </a:lnTo>
                  <a:lnTo>
                    <a:pt x="106" y="30"/>
                  </a:lnTo>
                  <a:lnTo>
                    <a:pt x="232" y="30"/>
                  </a:lnTo>
                  <a:lnTo>
                    <a:pt x="232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485379" y="511052"/>
              <a:ext cx="85361" cy="116976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139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39" y="309"/>
                </a:cxn>
                <a:cxn ang="0">
                  <a:pos x="156" y="309"/>
                </a:cxn>
                <a:cxn ang="0">
                  <a:pos x="156" y="292"/>
                </a:cxn>
                <a:cxn ang="0">
                  <a:pos x="139" y="288"/>
                </a:cxn>
                <a:cxn ang="0">
                  <a:pos x="101" y="283"/>
                </a:cxn>
                <a:cxn ang="0">
                  <a:pos x="101" y="178"/>
                </a:cxn>
                <a:cxn ang="0">
                  <a:pos x="127" y="178"/>
                </a:cxn>
                <a:cxn ang="0">
                  <a:pos x="139" y="178"/>
                </a:cxn>
                <a:cxn ang="0">
                  <a:pos x="236" y="81"/>
                </a:cxn>
                <a:cxn ang="0">
                  <a:pos x="148" y="0"/>
                </a:cxn>
                <a:cxn ang="0">
                  <a:pos x="139" y="161"/>
                </a:cxn>
                <a:cxn ang="0">
                  <a:pos x="139" y="161"/>
                </a:cxn>
                <a:cxn ang="0">
                  <a:pos x="118" y="161"/>
                </a:cxn>
                <a:cxn ang="0">
                  <a:pos x="101" y="161"/>
                </a:cxn>
                <a:cxn ang="0">
                  <a:pos x="101" y="21"/>
                </a:cxn>
                <a:cxn ang="0">
                  <a:pos x="118" y="21"/>
                </a:cxn>
                <a:cxn ang="0">
                  <a:pos x="139" y="26"/>
                </a:cxn>
                <a:cxn ang="0">
                  <a:pos x="173" y="93"/>
                </a:cxn>
                <a:cxn ang="0">
                  <a:pos x="139" y="161"/>
                </a:cxn>
              </a:cxnLst>
              <a:rect l="0" t="0" r="r" b="b"/>
              <a:pathLst>
                <a:path w="236" h="309">
                  <a:moveTo>
                    <a:pt x="148" y="0"/>
                  </a:moveTo>
                  <a:lnTo>
                    <a:pt x="139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39" y="309"/>
                  </a:lnTo>
                  <a:lnTo>
                    <a:pt x="156" y="309"/>
                  </a:lnTo>
                  <a:lnTo>
                    <a:pt x="156" y="292"/>
                  </a:lnTo>
                  <a:lnTo>
                    <a:pt x="139" y="288"/>
                  </a:lnTo>
                  <a:lnTo>
                    <a:pt x="101" y="283"/>
                  </a:lnTo>
                  <a:lnTo>
                    <a:pt x="101" y="178"/>
                  </a:lnTo>
                  <a:lnTo>
                    <a:pt x="127" y="178"/>
                  </a:lnTo>
                  <a:lnTo>
                    <a:pt x="139" y="178"/>
                  </a:lnTo>
                  <a:cubicBezTo>
                    <a:pt x="203" y="174"/>
                    <a:pt x="236" y="144"/>
                    <a:pt x="236" y="81"/>
                  </a:cubicBezTo>
                  <a:cubicBezTo>
                    <a:pt x="236" y="26"/>
                    <a:pt x="198" y="0"/>
                    <a:pt x="148" y="0"/>
                  </a:cubicBezTo>
                  <a:close/>
                  <a:moveTo>
                    <a:pt x="139" y="161"/>
                  </a:moveTo>
                  <a:lnTo>
                    <a:pt x="139" y="161"/>
                  </a:lnTo>
                  <a:lnTo>
                    <a:pt x="118" y="161"/>
                  </a:lnTo>
                  <a:lnTo>
                    <a:pt x="101" y="161"/>
                  </a:lnTo>
                  <a:lnTo>
                    <a:pt x="101" y="21"/>
                  </a:lnTo>
                  <a:lnTo>
                    <a:pt x="118" y="21"/>
                  </a:lnTo>
                  <a:cubicBezTo>
                    <a:pt x="122" y="21"/>
                    <a:pt x="131" y="21"/>
                    <a:pt x="139" y="26"/>
                  </a:cubicBezTo>
                  <a:cubicBezTo>
                    <a:pt x="156" y="30"/>
                    <a:pt x="173" y="51"/>
                    <a:pt x="173" y="93"/>
                  </a:cubicBezTo>
                  <a:cubicBezTo>
                    <a:pt x="173" y="123"/>
                    <a:pt x="165" y="152"/>
                    <a:pt x="139" y="161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594451" y="509471"/>
              <a:ext cx="115395" cy="120137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56" y="0"/>
                </a:cxn>
                <a:cxn ang="0">
                  <a:pos x="0" y="156"/>
                </a:cxn>
                <a:cxn ang="0">
                  <a:pos x="156" y="317"/>
                </a:cxn>
                <a:cxn ang="0">
                  <a:pos x="160" y="317"/>
                </a:cxn>
                <a:cxn ang="0">
                  <a:pos x="317" y="156"/>
                </a:cxn>
                <a:cxn ang="0">
                  <a:pos x="160" y="0"/>
                </a:cxn>
                <a:cxn ang="0">
                  <a:pos x="160" y="300"/>
                </a:cxn>
                <a:cxn ang="0">
                  <a:pos x="160" y="300"/>
                </a:cxn>
                <a:cxn ang="0">
                  <a:pos x="156" y="300"/>
                </a:cxn>
                <a:cxn ang="0">
                  <a:pos x="72" y="148"/>
                </a:cxn>
                <a:cxn ang="0">
                  <a:pos x="156" y="17"/>
                </a:cxn>
                <a:cxn ang="0">
                  <a:pos x="245" y="169"/>
                </a:cxn>
                <a:cxn ang="0">
                  <a:pos x="160" y="300"/>
                </a:cxn>
              </a:cxnLst>
              <a:rect l="0" t="0" r="r" b="b"/>
              <a:pathLst>
                <a:path w="317" h="317">
                  <a:moveTo>
                    <a:pt x="160" y="0"/>
                  </a:moveTo>
                  <a:lnTo>
                    <a:pt x="156" y="0"/>
                  </a:lnTo>
                  <a:cubicBezTo>
                    <a:pt x="55" y="0"/>
                    <a:pt x="0" y="55"/>
                    <a:pt x="0" y="156"/>
                  </a:cubicBezTo>
                  <a:cubicBezTo>
                    <a:pt x="0" y="262"/>
                    <a:pt x="55" y="317"/>
                    <a:pt x="156" y="317"/>
                  </a:cubicBezTo>
                  <a:lnTo>
                    <a:pt x="160" y="317"/>
                  </a:lnTo>
                  <a:cubicBezTo>
                    <a:pt x="258" y="317"/>
                    <a:pt x="317" y="262"/>
                    <a:pt x="317" y="156"/>
                  </a:cubicBezTo>
                  <a:cubicBezTo>
                    <a:pt x="317" y="55"/>
                    <a:pt x="262" y="0"/>
                    <a:pt x="160" y="0"/>
                  </a:cubicBezTo>
                  <a:close/>
                  <a:moveTo>
                    <a:pt x="160" y="300"/>
                  </a:moveTo>
                  <a:lnTo>
                    <a:pt x="160" y="300"/>
                  </a:lnTo>
                  <a:lnTo>
                    <a:pt x="156" y="300"/>
                  </a:lnTo>
                  <a:cubicBezTo>
                    <a:pt x="110" y="296"/>
                    <a:pt x="72" y="258"/>
                    <a:pt x="72" y="148"/>
                  </a:cubicBezTo>
                  <a:cubicBezTo>
                    <a:pt x="72" y="55"/>
                    <a:pt x="106" y="21"/>
                    <a:pt x="156" y="17"/>
                  </a:cubicBezTo>
                  <a:cubicBezTo>
                    <a:pt x="207" y="21"/>
                    <a:pt x="245" y="63"/>
                    <a:pt x="245" y="169"/>
                  </a:cubicBezTo>
                  <a:cubicBezTo>
                    <a:pt x="245" y="232"/>
                    <a:pt x="220" y="300"/>
                    <a:pt x="160" y="300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736719" y="509471"/>
              <a:ext cx="105910" cy="120137"/>
            </a:xfrm>
            <a:custGeom>
              <a:avLst/>
              <a:gdLst/>
              <a:ahLst/>
              <a:cxnLst>
                <a:cxn ang="0">
                  <a:pos x="190" y="296"/>
                </a:cxn>
                <a:cxn ang="0">
                  <a:pos x="72" y="156"/>
                </a:cxn>
                <a:cxn ang="0">
                  <a:pos x="173" y="21"/>
                </a:cxn>
                <a:cxn ang="0">
                  <a:pos x="266" y="101"/>
                </a:cxn>
                <a:cxn ang="0">
                  <a:pos x="283" y="101"/>
                </a:cxn>
                <a:cxn ang="0">
                  <a:pos x="283" y="17"/>
                </a:cxn>
                <a:cxn ang="0">
                  <a:pos x="262" y="17"/>
                </a:cxn>
                <a:cxn ang="0">
                  <a:pos x="165" y="0"/>
                </a:cxn>
                <a:cxn ang="0">
                  <a:pos x="0" y="152"/>
                </a:cxn>
                <a:cxn ang="0">
                  <a:pos x="165" y="317"/>
                </a:cxn>
                <a:cxn ang="0">
                  <a:pos x="292" y="287"/>
                </a:cxn>
                <a:cxn ang="0">
                  <a:pos x="292" y="241"/>
                </a:cxn>
                <a:cxn ang="0">
                  <a:pos x="283" y="241"/>
                </a:cxn>
                <a:cxn ang="0">
                  <a:pos x="190" y="296"/>
                </a:cxn>
              </a:cxnLst>
              <a:rect l="0" t="0" r="r" b="b"/>
              <a:pathLst>
                <a:path w="292" h="317">
                  <a:moveTo>
                    <a:pt x="190" y="296"/>
                  </a:moveTo>
                  <a:cubicBezTo>
                    <a:pt x="114" y="296"/>
                    <a:pt x="72" y="224"/>
                    <a:pt x="72" y="156"/>
                  </a:cubicBezTo>
                  <a:cubicBezTo>
                    <a:pt x="72" y="80"/>
                    <a:pt x="110" y="21"/>
                    <a:pt x="173" y="21"/>
                  </a:cubicBezTo>
                  <a:cubicBezTo>
                    <a:pt x="224" y="21"/>
                    <a:pt x="258" y="51"/>
                    <a:pt x="266" y="101"/>
                  </a:cubicBezTo>
                  <a:lnTo>
                    <a:pt x="283" y="101"/>
                  </a:lnTo>
                  <a:lnTo>
                    <a:pt x="283" y="17"/>
                  </a:lnTo>
                  <a:lnTo>
                    <a:pt x="262" y="17"/>
                  </a:lnTo>
                  <a:cubicBezTo>
                    <a:pt x="233" y="8"/>
                    <a:pt x="199" y="0"/>
                    <a:pt x="165" y="0"/>
                  </a:cubicBezTo>
                  <a:cubicBezTo>
                    <a:pt x="76" y="0"/>
                    <a:pt x="0" y="47"/>
                    <a:pt x="0" y="152"/>
                  </a:cubicBezTo>
                  <a:cubicBezTo>
                    <a:pt x="0" y="254"/>
                    <a:pt x="68" y="317"/>
                    <a:pt x="165" y="317"/>
                  </a:cubicBezTo>
                  <a:cubicBezTo>
                    <a:pt x="237" y="317"/>
                    <a:pt x="262" y="300"/>
                    <a:pt x="292" y="287"/>
                  </a:cubicBezTo>
                  <a:lnTo>
                    <a:pt x="292" y="241"/>
                  </a:lnTo>
                  <a:lnTo>
                    <a:pt x="283" y="241"/>
                  </a:lnTo>
                  <a:cubicBezTo>
                    <a:pt x="271" y="279"/>
                    <a:pt x="228" y="296"/>
                    <a:pt x="190" y="296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866341" y="511052"/>
              <a:ext cx="91684" cy="116976"/>
            </a:xfrm>
            <a:custGeom>
              <a:avLst/>
              <a:gdLst/>
              <a:ahLst/>
              <a:cxnLst>
                <a:cxn ang="0">
                  <a:pos x="174" y="148"/>
                </a:cxn>
                <a:cxn ang="0">
                  <a:pos x="174" y="144"/>
                </a:cxn>
                <a:cxn ang="0">
                  <a:pos x="241" y="72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0" y="309"/>
                </a:cxn>
                <a:cxn ang="0">
                  <a:pos x="148" y="309"/>
                </a:cxn>
                <a:cxn ang="0">
                  <a:pos x="254" y="228"/>
                </a:cxn>
                <a:cxn ang="0">
                  <a:pos x="174" y="148"/>
                </a:cxn>
                <a:cxn ang="0">
                  <a:pos x="102" y="21"/>
                </a:cxn>
                <a:cxn ang="0">
                  <a:pos x="102" y="21"/>
                </a:cxn>
                <a:cxn ang="0">
                  <a:pos x="140" y="26"/>
                </a:cxn>
                <a:cxn ang="0">
                  <a:pos x="174" y="81"/>
                </a:cxn>
                <a:cxn ang="0">
                  <a:pos x="140" y="136"/>
                </a:cxn>
                <a:cxn ang="0">
                  <a:pos x="127" y="140"/>
                </a:cxn>
                <a:cxn ang="0">
                  <a:pos x="102" y="140"/>
                </a:cxn>
                <a:cxn ang="0">
                  <a:pos x="102" y="21"/>
                </a:cxn>
                <a:cxn ang="0">
                  <a:pos x="140" y="288"/>
                </a:cxn>
                <a:cxn ang="0">
                  <a:pos x="140" y="288"/>
                </a:cxn>
                <a:cxn ang="0">
                  <a:pos x="102" y="271"/>
                </a:cxn>
                <a:cxn ang="0">
                  <a:pos x="102" y="157"/>
                </a:cxn>
                <a:cxn ang="0">
                  <a:pos x="127" y="157"/>
                </a:cxn>
                <a:cxn ang="0">
                  <a:pos x="140" y="157"/>
                </a:cxn>
                <a:cxn ang="0">
                  <a:pos x="190" y="228"/>
                </a:cxn>
                <a:cxn ang="0">
                  <a:pos x="140" y="288"/>
                </a:cxn>
              </a:cxnLst>
              <a:rect l="0" t="0" r="r" b="b"/>
              <a:pathLst>
                <a:path w="254" h="309">
                  <a:moveTo>
                    <a:pt x="174" y="148"/>
                  </a:moveTo>
                  <a:lnTo>
                    <a:pt x="174" y="144"/>
                  </a:lnTo>
                  <a:cubicBezTo>
                    <a:pt x="212" y="136"/>
                    <a:pt x="241" y="110"/>
                    <a:pt x="241" y="72"/>
                  </a:cubicBezTo>
                  <a:cubicBezTo>
                    <a:pt x="241" y="21"/>
                    <a:pt x="199" y="0"/>
                    <a:pt x="140" y="0"/>
                  </a:cubicBez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0" y="309"/>
                  </a:lnTo>
                  <a:lnTo>
                    <a:pt x="148" y="309"/>
                  </a:lnTo>
                  <a:cubicBezTo>
                    <a:pt x="207" y="309"/>
                    <a:pt x="254" y="279"/>
                    <a:pt x="254" y="228"/>
                  </a:cubicBezTo>
                  <a:cubicBezTo>
                    <a:pt x="254" y="174"/>
                    <a:pt x="224" y="152"/>
                    <a:pt x="174" y="148"/>
                  </a:cubicBezTo>
                  <a:close/>
                  <a:moveTo>
                    <a:pt x="102" y="21"/>
                  </a:moveTo>
                  <a:lnTo>
                    <a:pt x="102" y="21"/>
                  </a:lnTo>
                  <a:cubicBezTo>
                    <a:pt x="114" y="21"/>
                    <a:pt x="127" y="21"/>
                    <a:pt x="140" y="26"/>
                  </a:cubicBezTo>
                  <a:cubicBezTo>
                    <a:pt x="161" y="30"/>
                    <a:pt x="174" y="47"/>
                    <a:pt x="174" y="81"/>
                  </a:cubicBezTo>
                  <a:cubicBezTo>
                    <a:pt x="174" y="106"/>
                    <a:pt x="165" y="131"/>
                    <a:pt x="140" y="136"/>
                  </a:cubicBezTo>
                  <a:cubicBezTo>
                    <a:pt x="135" y="136"/>
                    <a:pt x="131" y="140"/>
                    <a:pt x="127" y="140"/>
                  </a:cubicBezTo>
                  <a:lnTo>
                    <a:pt x="102" y="140"/>
                  </a:lnTo>
                  <a:lnTo>
                    <a:pt x="102" y="21"/>
                  </a:lnTo>
                  <a:close/>
                  <a:moveTo>
                    <a:pt x="140" y="288"/>
                  </a:moveTo>
                  <a:lnTo>
                    <a:pt x="140" y="288"/>
                  </a:lnTo>
                  <a:cubicBezTo>
                    <a:pt x="123" y="288"/>
                    <a:pt x="110" y="279"/>
                    <a:pt x="102" y="271"/>
                  </a:cubicBezTo>
                  <a:lnTo>
                    <a:pt x="102" y="157"/>
                  </a:lnTo>
                  <a:lnTo>
                    <a:pt x="127" y="157"/>
                  </a:lnTo>
                  <a:lnTo>
                    <a:pt x="140" y="157"/>
                  </a:lnTo>
                  <a:cubicBezTo>
                    <a:pt x="174" y="165"/>
                    <a:pt x="190" y="190"/>
                    <a:pt x="190" y="228"/>
                  </a:cubicBezTo>
                  <a:cubicBezTo>
                    <a:pt x="190" y="262"/>
                    <a:pt x="174" y="288"/>
                    <a:pt x="140" y="288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984897" y="511052"/>
              <a:ext cx="85361" cy="116976"/>
            </a:xfrm>
            <a:custGeom>
              <a:avLst/>
              <a:gdLst/>
              <a:ahLst/>
              <a:cxnLst>
                <a:cxn ang="0">
                  <a:pos x="199" y="279"/>
                </a:cxn>
                <a:cxn ang="0">
                  <a:pos x="101" y="279"/>
                </a:cxn>
                <a:cxn ang="0">
                  <a:pos x="101" y="157"/>
                </a:cxn>
                <a:cxn ang="0">
                  <a:pos x="156" y="157"/>
                </a:cxn>
                <a:cxn ang="0">
                  <a:pos x="169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69" y="93"/>
                </a:cxn>
                <a:cxn ang="0">
                  <a:pos x="156" y="136"/>
                </a:cxn>
                <a:cxn ang="0">
                  <a:pos x="101" y="136"/>
                </a:cxn>
                <a:cxn ang="0">
                  <a:pos x="101" y="30"/>
                </a:cxn>
                <a:cxn ang="0">
                  <a:pos x="194" y="30"/>
                </a:cxn>
                <a:cxn ang="0">
                  <a:pos x="207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203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4" y="309"/>
                </a:cxn>
                <a:cxn ang="0">
                  <a:pos x="237" y="220"/>
                </a:cxn>
                <a:cxn ang="0">
                  <a:pos x="220" y="220"/>
                </a:cxn>
                <a:cxn ang="0">
                  <a:pos x="199" y="279"/>
                </a:cxn>
              </a:cxnLst>
              <a:rect l="0" t="0" r="r" b="b"/>
              <a:pathLst>
                <a:path w="237" h="309">
                  <a:moveTo>
                    <a:pt x="199" y="279"/>
                  </a:moveTo>
                  <a:lnTo>
                    <a:pt x="101" y="279"/>
                  </a:lnTo>
                  <a:lnTo>
                    <a:pt x="101" y="157"/>
                  </a:lnTo>
                  <a:lnTo>
                    <a:pt x="156" y="157"/>
                  </a:lnTo>
                  <a:lnTo>
                    <a:pt x="169" y="199"/>
                  </a:lnTo>
                  <a:lnTo>
                    <a:pt x="186" y="199"/>
                  </a:lnTo>
                  <a:cubicBezTo>
                    <a:pt x="182" y="182"/>
                    <a:pt x="182" y="165"/>
                    <a:pt x="182" y="144"/>
                  </a:cubicBezTo>
                  <a:cubicBezTo>
                    <a:pt x="182" y="127"/>
                    <a:pt x="182" y="110"/>
                    <a:pt x="186" y="93"/>
                  </a:cubicBezTo>
                  <a:lnTo>
                    <a:pt x="169" y="93"/>
                  </a:lnTo>
                  <a:lnTo>
                    <a:pt x="156" y="136"/>
                  </a:lnTo>
                  <a:lnTo>
                    <a:pt x="101" y="136"/>
                  </a:lnTo>
                  <a:lnTo>
                    <a:pt x="101" y="30"/>
                  </a:lnTo>
                  <a:lnTo>
                    <a:pt x="194" y="30"/>
                  </a:lnTo>
                  <a:lnTo>
                    <a:pt x="207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203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4" y="309"/>
                  </a:lnTo>
                  <a:lnTo>
                    <a:pt x="237" y="220"/>
                  </a:lnTo>
                  <a:lnTo>
                    <a:pt x="220" y="220"/>
                  </a:lnTo>
                  <a:lnTo>
                    <a:pt x="199" y="279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1093969" y="511052"/>
              <a:ext cx="180206" cy="150172"/>
            </a:xfrm>
            <a:custGeom>
              <a:avLst/>
              <a:gdLst/>
              <a:ahLst/>
              <a:cxnLst>
                <a:cxn ang="0">
                  <a:pos x="444" y="26"/>
                </a:cxn>
                <a:cxn ang="0">
                  <a:pos x="490" y="17"/>
                </a:cxn>
                <a:cxn ang="0">
                  <a:pos x="490" y="0"/>
                </a:cxn>
                <a:cxn ang="0">
                  <a:pos x="338" y="0"/>
                </a:cxn>
                <a:cxn ang="0">
                  <a:pos x="338" y="17"/>
                </a:cxn>
                <a:cxn ang="0">
                  <a:pos x="380" y="26"/>
                </a:cxn>
                <a:cxn ang="0">
                  <a:pos x="380" y="283"/>
                </a:cxn>
                <a:cxn ang="0">
                  <a:pos x="275" y="283"/>
                </a:cxn>
                <a:cxn ang="0">
                  <a:pos x="275" y="26"/>
                </a:cxn>
                <a:cxn ang="0">
                  <a:pos x="317" y="17"/>
                </a:cxn>
                <a:cxn ang="0">
                  <a:pos x="317" y="0"/>
                </a:cxn>
                <a:cxn ang="0">
                  <a:pos x="169" y="0"/>
                </a:cxn>
                <a:cxn ang="0">
                  <a:pos x="169" y="17"/>
                </a:cxn>
                <a:cxn ang="0">
                  <a:pos x="211" y="26"/>
                </a:cxn>
                <a:cxn ang="0">
                  <a:pos x="211" y="283"/>
                </a:cxn>
                <a:cxn ang="0">
                  <a:pos x="106" y="283"/>
                </a:cxn>
                <a:cxn ang="0">
                  <a:pos x="106" y="26"/>
                </a:cxn>
                <a:cxn ang="0">
                  <a:pos x="148" y="17"/>
                </a:cxn>
                <a:cxn ang="0">
                  <a:pos x="148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457" y="309"/>
                </a:cxn>
                <a:cxn ang="0">
                  <a:pos x="457" y="398"/>
                </a:cxn>
                <a:cxn ang="0">
                  <a:pos x="474" y="398"/>
                </a:cxn>
                <a:cxn ang="0">
                  <a:pos x="495" y="283"/>
                </a:cxn>
                <a:cxn ang="0">
                  <a:pos x="444" y="283"/>
                </a:cxn>
                <a:cxn ang="0">
                  <a:pos x="444" y="26"/>
                </a:cxn>
              </a:cxnLst>
              <a:rect l="0" t="0" r="r" b="b"/>
              <a:pathLst>
                <a:path w="495" h="398">
                  <a:moveTo>
                    <a:pt x="444" y="26"/>
                  </a:moveTo>
                  <a:lnTo>
                    <a:pt x="490" y="17"/>
                  </a:lnTo>
                  <a:lnTo>
                    <a:pt x="490" y="0"/>
                  </a:lnTo>
                  <a:lnTo>
                    <a:pt x="338" y="0"/>
                  </a:lnTo>
                  <a:lnTo>
                    <a:pt x="338" y="17"/>
                  </a:lnTo>
                  <a:lnTo>
                    <a:pt x="380" y="26"/>
                  </a:lnTo>
                  <a:lnTo>
                    <a:pt x="380" y="283"/>
                  </a:lnTo>
                  <a:lnTo>
                    <a:pt x="275" y="283"/>
                  </a:lnTo>
                  <a:lnTo>
                    <a:pt x="275" y="26"/>
                  </a:lnTo>
                  <a:lnTo>
                    <a:pt x="317" y="17"/>
                  </a:lnTo>
                  <a:lnTo>
                    <a:pt x="317" y="0"/>
                  </a:lnTo>
                  <a:lnTo>
                    <a:pt x="169" y="0"/>
                  </a:lnTo>
                  <a:lnTo>
                    <a:pt x="169" y="17"/>
                  </a:lnTo>
                  <a:lnTo>
                    <a:pt x="211" y="26"/>
                  </a:lnTo>
                  <a:lnTo>
                    <a:pt x="211" y="283"/>
                  </a:lnTo>
                  <a:lnTo>
                    <a:pt x="106" y="283"/>
                  </a:lnTo>
                  <a:lnTo>
                    <a:pt x="106" y="26"/>
                  </a:lnTo>
                  <a:lnTo>
                    <a:pt x="148" y="17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457" y="309"/>
                  </a:lnTo>
                  <a:lnTo>
                    <a:pt x="457" y="398"/>
                  </a:lnTo>
                  <a:lnTo>
                    <a:pt x="474" y="398"/>
                  </a:lnTo>
                  <a:lnTo>
                    <a:pt x="495" y="283"/>
                  </a:lnTo>
                  <a:lnTo>
                    <a:pt x="444" y="283"/>
                  </a:lnTo>
                  <a:lnTo>
                    <a:pt x="444" y="26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1291563" y="511052"/>
              <a:ext cx="86941" cy="116976"/>
            </a:xfrm>
            <a:custGeom>
              <a:avLst/>
              <a:gdLst/>
              <a:ahLst/>
              <a:cxnLst>
                <a:cxn ang="0">
                  <a:pos x="237" y="220"/>
                </a:cxn>
                <a:cxn ang="0">
                  <a:pos x="224" y="220"/>
                </a:cxn>
                <a:cxn ang="0">
                  <a:pos x="199" y="279"/>
                </a:cxn>
                <a:cxn ang="0">
                  <a:pos x="102" y="279"/>
                </a:cxn>
                <a:cxn ang="0">
                  <a:pos x="102" y="157"/>
                </a:cxn>
                <a:cxn ang="0">
                  <a:pos x="157" y="157"/>
                </a:cxn>
                <a:cxn ang="0">
                  <a:pos x="170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74" y="93"/>
                </a:cxn>
                <a:cxn ang="0">
                  <a:pos x="157" y="136"/>
                </a:cxn>
                <a:cxn ang="0">
                  <a:pos x="102" y="136"/>
                </a:cxn>
                <a:cxn ang="0">
                  <a:pos x="102" y="30"/>
                </a:cxn>
                <a:cxn ang="0">
                  <a:pos x="195" y="30"/>
                </a:cxn>
                <a:cxn ang="0">
                  <a:pos x="208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37" y="220"/>
                </a:cxn>
              </a:cxnLst>
              <a:rect l="0" t="0" r="r" b="b"/>
              <a:pathLst>
                <a:path w="237" h="309">
                  <a:moveTo>
                    <a:pt x="237" y="220"/>
                  </a:moveTo>
                  <a:lnTo>
                    <a:pt x="224" y="220"/>
                  </a:lnTo>
                  <a:lnTo>
                    <a:pt x="199" y="279"/>
                  </a:lnTo>
                  <a:lnTo>
                    <a:pt x="102" y="279"/>
                  </a:lnTo>
                  <a:lnTo>
                    <a:pt x="102" y="157"/>
                  </a:lnTo>
                  <a:lnTo>
                    <a:pt x="157" y="157"/>
                  </a:lnTo>
                  <a:lnTo>
                    <a:pt x="170" y="199"/>
                  </a:lnTo>
                  <a:lnTo>
                    <a:pt x="186" y="199"/>
                  </a:lnTo>
                  <a:cubicBezTo>
                    <a:pt x="186" y="182"/>
                    <a:pt x="182" y="165"/>
                    <a:pt x="182" y="144"/>
                  </a:cubicBezTo>
                  <a:cubicBezTo>
                    <a:pt x="182" y="127"/>
                    <a:pt x="186" y="110"/>
                    <a:pt x="186" y="93"/>
                  </a:cubicBezTo>
                  <a:lnTo>
                    <a:pt x="174" y="93"/>
                  </a:lnTo>
                  <a:lnTo>
                    <a:pt x="157" y="136"/>
                  </a:lnTo>
                  <a:lnTo>
                    <a:pt x="102" y="136"/>
                  </a:lnTo>
                  <a:lnTo>
                    <a:pt x="102" y="30"/>
                  </a:lnTo>
                  <a:lnTo>
                    <a:pt x="195" y="30"/>
                  </a:lnTo>
                  <a:lnTo>
                    <a:pt x="208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37" y="22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1402216" y="511052"/>
              <a:ext cx="123299" cy="116976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6" y="26"/>
                </a:cxn>
                <a:cxn ang="0">
                  <a:pos x="236" y="136"/>
                </a:cxn>
                <a:cxn ang="0">
                  <a:pos x="105" y="136"/>
                </a:cxn>
                <a:cxn ang="0">
                  <a:pos x="105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5" y="283"/>
                </a:cxn>
                <a:cxn ang="0">
                  <a:pos x="105" y="161"/>
                </a:cxn>
                <a:cxn ang="0">
                  <a:pos x="236" y="161"/>
                </a:cxn>
                <a:cxn ang="0">
                  <a:pos x="236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6" y="26"/>
                  </a:lnTo>
                  <a:lnTo>
                    <a:pt x="236" y="136"/>
                  </a:lnTo>
                  <a:lnTo>
                    <a:pt x="105" y="136"/>
                  </a:lnTo>
                  <a:lnTo>
                    <a:pt x="105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5" y="283"/>
                  </a:lnTo>
                  <a:lnTo>
                    <a:pt x="105" y="161"/>
                  </a:lnTo>
                  <a:lnTo>
                    <a:pt x="236" y="161"/>
                  </a:lnTo>
                  <a:lnTo>
                    <a:pt x="236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1546065" y="511052"/>
              <a:ext cx="124880" cy="116976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7" y="26"/>
                </a:cxn>
                <a:cxn ang="0">
                  <a:pos x="237" y="30"/>
                </a:cxn>
                <a:cxn ang="0">
                  <a:pos x="106" y="237"/>
                </a:cxn>
                <a:cxn ang="0">
                  <a:pos x="106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6" y="283"/>
                </a:cxn>
                <a:cxn ang="0">
                  <a:pos x="106" y="279"/>
                </a:cxn>
                <a:cxn ang="0">
                  <a:pos x="237" y="72"/>
                </a:cxn>
                <a:cxn ang="0">
                  <a:pos x="237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7" y="26"/>
                  </a:lnTo>
                  <a:lnTo>
                    <a:pt x="237" y="30"/>
                  </a:lnTo>
                  <a:lnTo>
                    <a:pt x="106" y="237"/>
                  </a:lnTo>
                  <a:lnTo>
                    <a:pt x="106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6" y="283"/>
                  </a:lnTo>
                  <a:lnTo>
                    <a:pt x="106" y="279"/>
                  </a:lnTo>
                  <a:lnTo>
                    <a:pt x="237" y="72"/>
                  </a:lnTo>
                  <a:lnTo>
                    <a:pt x="237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1689913" y="511052"/>
              <a:ext cx="88522" cy="116976"/>
            </a:xfrm>
            <a:custGeom>
              <a:avLst/>
              <a:gdLst/>
              <a:ahLst/>
              <a:cxnLst>
                <a:cxn ang="0">
                  <a:pos x="225" y="220"/>
                </a:cxn>
                <a:cxn ang="0">
                  <a:pos x="199" y="279"/>
                </a:cxn>
                <a:cxn ang="0">
                  <a:pos x="106" y="279"/>
                </a:cxn>
                <a:cxn ang="0">
                  <a:pos x="106" y="157"/>
                </a:cxn>
                <a:cxn ang="0">
                  <a:pos x="161" y="157"/>
                </a:cxn>
                <a:cxn ang="0">
                  <a:pos x="174" y="199"/>
                </a:cxn>
                <a:cxn ang="0">
                  <a:pos x="187" y="199"/>
                </a:cxn>
                <a:cxn ang="0">
                  <a:pos x="187" y="144"/>
                </a:cxn>
                <a:cxn ang="0">
                  <a:pos x="187" y="93"/>
                </a:cxn>
                <a:cxn ang="0">
                  <a:pos x="174" y="93"/>
                </a:cxn>
                <a:cxn ang="0">
                  <a:pos x="161" y="136"/>
                </a:cxn>
                <a:cxn ang="0">
                  <a:pos x="106" y="136"/>
                </a:cxn>
                <a:cxn ang="0">
                  <a:pos x="106" y="30"/>
                </a:cxn>
                <a:cxn ang="0">
                  <a:pos x="195" y="30"/>
                </a:cxn>
                <a:cxn ang="0">
                  <a:pos x="212" y="81"/>
                </a:cxn>
                <a:cxn ang="0">
                  <a:pos x="225" y="81"/>
                </a:cxn>
                <a:cxn ang="0">
                  <a:pos x="225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3" y="26"/>
                </a:cxn>
                <a:cxn ang="0">
                  <a:pos x="43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41" y="220"/>
                </a:cxn>
                <a:cxn ang="0">
                  <a:pos x="225" y="220"/>
                </a:cxn>
              </a:cxnLst>
              <a:rect l="0" t="0" r="r" b="b"/>
              <a:pathLst>
                <a:path w="241" h="309">
                  <a:moveTo>
                    <a:pt x="225" y="220"/>
                  </a:moveTo>
                  <a:lnTo>
                    <a:pt x="199" y="279"/>
                  </a:lnTo>
                  <a:lnTo>
                    <a:pt x="106" y="279"/>
                  </a:lnTo>
                  <a:lnTo>
                    <a:pt x="106" y="157"/>
                  </a:lnTo>
                  <a:lnTo>
                    <a:pt x="161" y="157"/>
                  </a:lnTo>
                  <a:lnTo>
                    <a:pt x="174" y="199"/>
                  </a:lnTo>
                  <a:lnTo>
                    <a:pt x="187" y="199"/>
                  </a:lnTo>
                  <a:lnTo>
                    <a:pt x="187" y="144"/>
                  </a:lnTo>
                  <a:lnTo>
                    <a:pt x="187" y="93"/>
                  </a:lnTo>
                  <a:lnTo>
                    <a:pt x="174" y="93"/>
                  </a:lnTo>
                  <a:lnTo>
                    <a:pt x="161" y="136"/>
                  </a:lnTo>
                  <a:lnTo>
                    <a:pt x="106" y="136"/>
                  </a:lnTo>
                  <a:lnTo>
                    <a:pt x="106" y="30"/>
                  </a:lnTo>
                  <a:lnTo>
                    <a:pt x="195" y="30"/>
                  </a:lnTo>
                  <a:lnTo>
                    <a:pt x="212" y="81"/>
                  </a:lnTo>
                  <a:lnTo>
                    <a:pt x="225" y="81"/>
                  </a:lnTo>
                  <a:lnTo>
                    <a:pt x="225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3" y="26"/>
                  </a:lnTo>
                  <a:lnTo>
                    <a:pt x="43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41" y="220"/>
                  </a:lnTo>
                  <a:lnTo>
                    <a:pt x="225" y="22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Freeform 19"/>
            <p:cNvSpPr>
              <a:spLocks noEditPoints="1"/>
            </p:cNvSpPr>
            <p:nvPr/>
          </p:nvSpPr>
          <p:spPr bwMode="auto">
            <a:xfrm>
              <a:off x="943798" y="163286"/>
              <a:ext cx="229209" cy="289278"/>
            </a:xfrm>
            <a:custGeom>
              <a:avLst/>
              <a:gdLst/>
              <a:ahLst/>
              <a:cxnLst>
                <a:cxn ang="0">
                  <a:pos x="317" y="774"/>
                </a:cxn>
                <a:cxn ang="0">
                  <a:pos x="587" y="668"/>
                </a:cxn>
                <a:cxn ang="0">
                  <a:pos x="630" y="85"/>
                </a:cxn>
                <a:cxn ang="0">
                  <a:pos x="317" y="0"/>
                </a:cxn>
                <a:cxn ang="0">
                  <a:pos x="160" y="42"/>
                </a:cxn>
                <a:cxn ang="0">
                  <a:pos x="0" y="85"/>
                </a:cxn>
                <a:cxn ang="0">
                  <a:pos x="42" y="668"/>
                </a:cxn>
                <a:cxn ang="0">
                  <a:pos x="160" y="715"/>
                </a:cxn>
                <a:cxn ang="0">
                  <a:pos x="317" y="774"/>
                </a:cxn>
                <a:cxn ang="0">
                  <a:pos x="160" y="76"/>
                </a:cxn>
                <a:cxn ang="0">
                  <a:pos x="160" y="76"/>
                </a:cxn>
                <a:cxn ang="0">
                  <a:pos x="224" y="59"/>
                </a:cxn>
                <a:cxn ang="0">
                  <a:pos x="160" y="161"/>
                </a:cxn>
                <a:cxn ang="0">
                  <a:pos x="105" y="258"/>
                </a:cxn>
                <a:cxn ang="0">
                  <a:pos x="105" y="186"/>
                </a:cxn>
                <a:cxn ang="0">
                  <a:pos x="101" y="93"/>
                </a:cxn>
                <a:cxn ang="0">
                  <a:pos x="160" y="76"/>
                </a:cxn>
                <a:cxn ang="0">
                  <a:pos x="76" y="643"/>
                </a:cxn>
                <a:cxn ang="0">
                  <a:pos x="76" y="643"/>
                </a:cxn>
                <a:cxn ang="0">
                  <a:pos x="55" y="385"/>
                </a:cxn>
                <a:cxn ang="0">
                  <a:pos x="114" y="389"/>
                </a:cxn>
                <a:cxn ang="0">
                  <a:pos x="160" y="313"/>
                </a:cxn>
                <a:cxn ang="0">
                  <a:pos x="228" y="203"/>
                </a:cxn>
                <a:cxn ang="0">
                  <a:pos x="224" y="275"/>
                </a:cxn>
                <a:cxn ang="0">
                  <a:pos x="228" y="397"/>
                </a:cxn>
                <a:cxn ang="0">
                  <a:pos x="317" y="402"/>
                </a:cxn>
                <a:cxn ang="0">
                  <a:pos x="317" y="34"/>
                </a:cxn>
                <a:cxn ang="0">
                  <a:pos x="596" y="110"/>
                </a:cxn>
                <a:cxn ang="0">
                  <a:pos x="575" y="385"/>
                </a:cxn>
                <a:cxn ang="0">
                  <a:pos x="494" y="389"/>
                </a:cxn>
                <a:cxn ang="0">
                  <a:pos x="507" y="156"/>
                </a:cxn>
                <a:cxn ang="0">
                  <a:pos x="410" y="140"/>
                </a:cxn>
                <a:cxn ang="0">
                  <a:pos x="406" y="397"/>
                </a:cxn>
                <a:cxn ang="0">
                  <a:pos x="317" y="402"/>
                </a:cxn>
                <a:cxn ang="0">
                  <a:pos x="317" y="736"/>
                </a:cxn>
                <a:cxn ang="0">
                  <a:pos x="160" y="676"/>
                </a:cxn>
                <a:cxn ang="0">
                  <a:pos x="76" y="643"/>
                </a:cxn>
              </a:cxnLst>
              <a:rect l="0" t="0" r="r" b="b"/>
              <a:pathLst>
                <a:path w="630" h="774">
                  <a:moveTo>
                    <a:pt x="317" y="774"/>
                  </a:moveTo>
                  <a:lnTo>
                    <a:pt x="587" y="668"/>
                  </a:lnTo>
                  <a:lnTo>
                    <a:pt x="630" y="85"/>
                  </a:lnTo>
                  <a:lnTo>
                    <a:pt x="317" y="0"/>
                  </a:lnTo>
                  <a:lnTo>
                    <a:pt x="160" y="42"/>
                  </a:lnTo>
                  <a:lnTo>
                    <a:pt x="0" y="85"/>
                  </a:lnTo>
                  <a:lnTo>
                    <a:pt x="42" y="668"/>
                  </a:lnTo>
                  <a:lnTo>
                    <a:pt x="160" y="715"/>
                  </a:lnTo>
                  <a:lnTo>
                    <a:pt x="317" y="774"/>
                  </a:lnTo>
                  <a:close/>
                  <a:moveTo>
                    <a:pt x="160" y="76"/>
                  </a:moveTo>
                  <a:lnTo>
                    <a:pt x="160" y="76"/>
                  </a:lnTo>
                  <a:lnTo>
                    <a:pt x="224" y="59"/>
                  </a:lnTo>
                  <a:lnTo>
                    <a:pt x="160" y="161"/>
                  </a:lnTo>
                  <a:lnTo>
                    <a:pt x="105" y="258"/>
                  </a:lnTo>
                  <a:lnTo>
                    <a:pt x="105" y="186"/>
                  </a:lnTo>
                  <a:lnTo>
                    <a:pt x="101" y="93"/>
                  </a:lnTo>
                  <a:lnTo>
                    <a:pt x="160" y="76"/>
                  </a:lnTo>
                  <a:close/>
                  <a:moveTo>
                    <a:pt x="76" y="643"/>
                  </a:moveTo>
                  <a:lnTo>
                    <a:pt x="76" y="643"/>
                  </a:lnTo>
                  <a:lnTo>
                    <a:pt x="55" y="385"/>
                  </a:lnTo>
                  <a:lnTo>
                    <a:pt x="114" y="389"/>
                  </a:lnTo>
                  <a:lnTo>
                    <a:pt x="160" y="313"/>
                  </a:lnTo>
                  <a:lnTo>
                    <a:pt x="228" y="203"/>
                  </a:lnTo>
                  <a:lnTo>
                    <a:pt x="224" y="275"/>
                  </a:lnTo>
                  <a:lnTo>
                    <a:pt x="228" y="397"/>
                  </a:lnTo>
                  <a:lnTo>
                    <a:pt x="317" y="402"/>
                  </a:lnTo>
                  <a:lnTo>
                    <a:pt x="317" y="34"/>
                  </a:lnTo>
                  <a:lnTo>
                    <a:pt x="596" y="110"/>
                  </a:lnTo>
                  <a:lnTo>
                    <a:pt x="575" y="385"/>
                  </a:lnTo>
                  <a:lnTo>
                    <a:pt x="494" y="389"/>
                  </a:lnTo>
                  <a:lnTo>
                    <a:pt x="507" y="156"/>
                  </a:lnTo>
                  <a:lnTo>
                    <a:pt x="410" y="140"/>
                  </a:lnTo>
                  <a:lnTo>
                    <a:pt x="406" y="397"/>
                  </a:lnTo>
                  <a:lnTo>
                    <a:pt x="317" y="402"/>
                  </a:lnTo>
                  <a:lnTo>
                    <a:pt x="317" y="736"/>
                  </a:lnTo>
                  <a:lnTo>
                    <a:pt x="160" y="676"/>
                  </a:lnTo>
                  <a:lnTo>
                    <a:pt x="76" y="643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cxnSp>
        <p:nvCxnSpPr>
          <p:cNvPr id="31" name="Прямая соединительная линия 30"/>
          <p:cNvCxnSpPr/>
          <p:nvPr/>
        </p:nvCxnSpPr>
        <p:spPr>
          <a:xfrm>
            <a:off x="3612296" y="5204814"/>
            <a:ext cx="720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32" name="Прямая соединительная линия 31"/>
          <p:cNvCxnSpPr/>
          <p:nvPr/>
        </p:nvCxnSpPr>
        <p:spPr>
          <a:xfrm>
            <a:off x="3612296" y="5180898"/>
            <a:ext cx="720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  <p:pic>
        <p:nvPicPr>
          <p:cNvPr id="30" name="Picture 10" descr="Картинки по запросу &quot;бином лого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761" y="4725560"/>
            <a:ext cx="2183271" cy="935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Прямая соединительная линия 38"/>
          <p:cNvCxnSpPr/>
          <p:nvPr/>
        </p:nvCxnSpPr>
        <p:spPr>
          <a:xfrm>
            <a:off x="7752760" y="5204814"/>
            <a:ext cx="756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40" name="Прямая соединительная линия 39"/>
          <p:cNvCxnSpPr/>
          <p:nvPr/>
        </p:nvCxnSpPr>
        <p:spPr>
          <a:xfrm>
            <a:off x="7752760" y="5180898"/>
            <a:ext cx="756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  <p:sp>
        <p:nvSpPr>
          <p:cNvPr id="41" name="TextBox 40"/>
          <p:cNvSpPr txBox="1"/>
          <p:nvPr/>
        </p:nvSpPr>
        <p:spPr>
          <a:xfrm>
            <a:off x="334963" y="6103158"/>
            <a:ext cx="699787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Все права защищены. Никакая часть презентации не может быть воспроизведена в какой бы то ни было форме и какими бы то ни было средствами,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включая размещение в сети Интернет и в корпоративных сетях, а также запись в память ЭВМ, для частного или публичного использования,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без письменного разрешения владельца авторских прав.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АО «Издательство "Просвещение"», 20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г.</a:t>
            </a:r>
          </a:p>
        </p:txBody>
      </p:sp>
      <p:cxnSp>
        <p:nvCxnSpPr>
          <p:cNvPr id="42" name="Прямая соединительная линия 41"/>
          <p:cNvCxnSpPr/>
          <p:nvPr userDrawn="1"/>
        </p:nvCxnSpPr>
        <p:spPr>
          <a:xfrm>
            <a:off x="0" y="5193184"/>
            <a:ext cx="1080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43" name="Прямая соединительная линия 42"/>
          <p:cNvCxnSpPr/>
          <p:nvPr userDrawn="1"/>
        </p:nvCxnSpPr>
        <p:spPr>
          <a:xfrm>
            <a:off x="0" y="5178146"/>
            <a:ext cx="1080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</p:spTree>
    <p:extLst>
      <p:ext uri="{BB962C8B-B14F-4D97-AF65-F5344CB8AC3E}">
        <p14:creationId xmlns:p14="http://schemas.microsoft.com/office/powerpoint/2010/main" val="1215359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3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69" name="Слайд think-cell" r:id="rId5" imgW="416" imgH="416" progId="TCLayout.ActiveDocument.1">
                  <p:embed/>
                </p:oleObj>
              </mc:Choice>
              <mc:Fallback>
                <p:oleObj name="Слайд think-cell" r:id="rId5" imgW="416" imgH="41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Текст 10"/>
          <p:cNvSpPr>
            <a:spLocks noGrp="1"/>
          </p:cNvSpPr>
          <p:nvPr>
            <p:ph type="body" sz="quarter" idx="12"/>
          </p:nvPr>
        </p:nvSpPr>
        <p:spPr>
          <a:xfrm>
            <a:off x="334433" y="1052736"/>
            <a:ext cx="11520000" cy="4896544"/>
          </a:xfrm>
        </p:spPr>
        <p:txBody>
          <a:bodyPr/>
          <a:lstStyle>
            <a:lvl1pPr>
              <a:spcBef>
                <a:spcPts val="600"/>
              </a:spcBef>
              <a:buClr>
                <a:srgbClr val="2D3494"/>
              </a:buClr>
              <a:defRPr sz="1400" b="0" i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spcBef>
                <a:spcPts val="600"/>
              </a:spcBef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425863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  <p:graphicFrame>
        <p:nvGraphicFramePr>
          <p:cNvPr id="8" name="Объект 7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70" name="Слайд think-cell" r:id="rId7" imgW="416" imgH="416" progId="TCLayout.ActiveDocument.1">
                  <p:embed/>
                </p:oleObj>
              </mc:Choice>
              <mc:Fallback>
                <p:oleObj name="Слайд think-cell" r:id="rId7" imgW="416" imgH="416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135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5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Текст 12"/>
          <p:cNvSpPr>
            <a:spLocks noGrp="1"/>
          </p:cNvSpPr>
          <p:nvPr>
            <p:ph type="body" sz="quarter" idx="14"/>
          </p:nvPr>
        </p:nvSpPr>
        <p:spPr>
          <a:xfrm>
            <a:off x="334434" y="1628800"/>
            <a:ext cx="5568951" cy="460851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 i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Текст 12"/>
          <p:cNvSpPr>
            <a:spLocks noGrp="1"/>
          </p:cNvSpPr>
          <p:nvPr>
            <p:ph type="body" sz="quarter" idx="15"/>
          </p:nvPr>
        </p:nvSpPr>
        <p:spPr>
          <a:xfrm>
            <a:off x="6288618" y="1628800"/>
            <a:ext cx="5568951" cy="460851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334433" y="1268760"/>
            <a:ext cx="556895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288618" y="1268760"/>
            <a:ext cx="556895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F3696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0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713895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0833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99" name="Слайд think-cell" r:id="rId6" imgW="360" imgH="360" progId="TCLayout.ActiveDocument.1">
                  <p:embed/>
                </p:oleObj>
              </mc:Choice>
              <mc:Fallback>
                <p:oleObj name="Слайд think-cell" r:id="rId6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Текст 12"/>
          <p:cNvSpPr>
            <a:spLocks noGrp="1"/>
          </p:cNvSpPr>
          <p:nvPr>
            <p:ph type="body" sz="quarter" idx="14"/>
          </p:nvPr>
        </p:nvSpPr>
        <p:spPr>
          <a:xfrm>
            <a:off x="334435" y="1628800"/>
            <a:ext cx="5257510" cy="4320480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 i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Текст 12"/>
          <p:cNvSpPr>
            <a:spLocks noGrp="1"/>
          </p:cNvSpPr>
          <p:nvPr>
            <p:ph type="body" sz="quarter" idx="15"/>
          </p:nvPr>
        </p:nvSpPr>
        <p:spPr>
          <a:xfrm>
            <a:off x="6600058" y="1628800"/>
            <a:ext cx="5257511" cy="4320480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AutoShape 8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 rot="5400000">
            <a:off x="4059448" y="3665353"/>
            <a:ext cx="4176464" cy="391393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wrap="none" lIns="91434" tIns="45718" rIns="91434" bIns="45718" anchor="ctr"/>
          <a:lstStyle/>
          <a:p>
            <a:pPr algn="ctr"/>
            <a:endParaRPr lang="ru-RU" b="0">
              <a:solidFill>
                <a:srgbClr val="000000"/>
              </a:solidFill>
            </a:endParaRP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334434" y="1268760"/>
            <a:ext cx="525751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F3696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596921" y="1268760"/>
            <a:ext cx="525751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F3696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0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  <p:sp>
        <p:nvSpPr>
          <p:cNvPr id="34" name="AutoShape 8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 rot="5400000">
            <a:off x="4059448" y="3665353"/>
            <a:ext cx="4176464" cy="391393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 w="9525" algn="ctr">
            <a:solidFill>
              <a:srgbClr val="B2B2B2"/>
            </a:solidFill>
            <a:miter lim="800000"/>
            <a:headEnd/>
            <a:tailEnd/>
          </a:ln>
        </p:spPr>
        <p:txBody>
          <a:bodyPr wrap="none" lIns="91434" tIns="45718" rIns="91434" bIns="45718" anchor="ctr"/>
          <a:lstStyle/>
          <a:p>
            <a:pPr algn="ctr"/>
            <a:endParaRPr lang="ru-RU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08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'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23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Текст 12"/>
          <p:cNvSpPr>
            <a:spLocks noGrp="1"/>
          </p:cNvSpPr>
          <p:nvPr>
            <p:ph type="body" sz="quarter" idx="14"/>
          </p:nvPr>
        </p:nvSpPr>
        <p:spPr>
          <a:xfrm>
            <a:off x="334432" y="1628800"/>
            <a:ext cx="7488000" cy="4320480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Текст 12"/>
          <p:cNvSpPr>
            <a:spLocks noGrp="1"/>
          </p:cNvSpPr>
          <p:nvPr>
            <p:ph type="body" sz="quarter" idx="15"/>
          </p:nvPr>
        </p:nvSpPr>
        <p:spPr>
          <a:xfrm>
            <a:off x="8208000" y="1628800"/>
            <a:ext cx="3648000" cy="4320480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9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334432" y="1268760"/>
            <a:ext cx="7488000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30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8208000" y="1268760"/>
            <a:ext cx="3649570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85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'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47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Текст 12"/>
          <p:cNvSpPr>
            <a:spLocks noGrp="1"/>
          </p:cNvSpPr>
          <p:nvPr>
            <p:ph type="body" sz="quarter" idx="14"/>
          </p:nvPr>
        </p:nvSpPr>
        <p:spPr>
          <a:xfrm>
            <a:off x="334432" y="1834235"/>
            <a:ext cx="2665224" cy="1666772"/>
          </a:xfrm>
          <a:solidFill>
            <a:srgbClr val="ABD2EF"/>
          </a:solidFill>
          <a:ln>
            <a:noFill/>
          </a:ln>
        </p:spPr>
        <p:txBody>
          <a:bodyPr/>
          <a:lstStyle>
            <a:lvl1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Текст 12"/>
          <p:cNvSpPr>
            <a:spLocks noGrp="1"/>
          </p:cNvSpPr>
          <p:nvPr>
            <p:ph type="body" sz="quarter" idx="15"/>
          </p:nvPr>
        </p:nvSpPr>
        <p:spPr>
          <a:xfrm>
            <a:off x="3385223" y="1834235"/>
            <a:ext cx="8470777" cy="166677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6" name="Текст 12"/>
          <p:cNvSpPr>
            <a:spLocks noGrp="1"/>
          </p:cNvSpPr>
          <p:nvPr>
            <p:ph type="body" sz="quarter" idx="18"/>
          </p:nvPr>
        </p:nvSpPr>
        <p:spPr>
          <a:xfrm>
            <a:off x="328211" y="3869808"/>
            <a:ext cx="2665224" cy="1719432"/>
          </a:xfrm>
          <a:solidFill>
            <a:srgbClr val="ABD2EF"/>
          </a:solidFill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Текст 12"/>
          <p:cNvSpPr>
            <a:spLocks noGrp="1"/>
          </p:cNvSpPr>
          <p:nvPr>
            <p:ph type="body" sz="quarter" idx="19"/>
          </p:nvPr>
        </p:nvSpPr>
        <p:spPr>
          <a:xfrm>
            <a:off x="3383655" y="3869808"/>
            <a:ext cx="8470777" cy="171943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328211" y="3663518"/>
            <a:ext cx="11526221" cy="855"/>
          </a:xfrm>
          <a:prstGeom prst="line">
            <a:avLst/>
          </a:prstGeom>
          <a:solidFill>
            <a:srgbClr val="AE2C25"/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med" len="med"/>
            <a:tailEnd type="none"/>
          </a:ln>
        </p:spPr>
      </p:cxnSp>
      <p:sp>
        <p:nvSpPr>
          <p:cNvPr id="2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334433" y="1268760"/>
            <a:ext cx="2659002" cy="359975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3383655" y="1268760"/>
            <a:ext cx="8473915" cy="359975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785903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2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  <p:cxnSp>
        <p:nvCxnSpPr>
          <p:cNvPr id="38" name="Прямая соединительная линия 37"/>
          <p:cNvCxnSpPr/>
          <p:nvPr userDrawn="1"/>
        </p:nvCxnSpPr>
        <p:spPr>
          <a:xfrm flipV="1">
            <a:off x="328211" y="3663518"/>
            <a:ext cx="11526221" cy="855"/>
          </a:xfrm>
          <a:prstGeom prst="line">
            <a:avLst/>
          </a:prstGeom>
          <a:solidFill>
            <a:srgbClr val="AE2C25"/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med" len="med"/>
            <a:tailEnd type="none"/>
          </a:ln>
        </p:spPr>
      </p:cxnSp>
    </p:spTree>
    <p:extLst>
      <p:ext uri="{BB962C8B-B14F-4D97-AF65-F5344CB8AC3E}">
        <p14:creationId xmlns:p14="http://schemas.microsoft.com/office/powerpoint/2010/main" val="104138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89" name="Слайд think-cell" r:id="rId5" imgW="353" imgH="353" progId="TCLayout.ActiveDocument.1">
                  <p:embed/>
                </p:oleObj>
              </mc:Choice>
              <mc:Fallback>
                <p:oleObj name="Слайд think-cell" r:id="rId5" imgW="353" imgH="35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Текст 12"/>
          <p:cNvSpPr>
            <a:spLocks noGrp="1"/>
          </p:cNvSpPr>
          <p:nvPr>
            <p:ph type="body" sz="quarter" idx="14"/>
          </p:nvPr>
        </p:nvSpPr>
        <p:spPr>
          <a:xfrm>
            <a:off x="334432" y="1834235"/>
            <a:ext cx="2665224" cy="1666772"/>
          </a:xfrm>
          <a:solidFill>
            <a:srgbClr val="ABD2EF"/>
          </a:solidFill>
          <a:ln>
            <a:noFill/>
          </a:ln>
        </p:spPr>
        <p:txBody>
          <a:bodyPr/>
          <a:lstStyle>
            <a:lvl1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12"/>
          <p:cNvSpPr>
            <a:spLocks noGrp="1"/>
          </p:cNvSpPr>
          <p:nvPr>
            <p:ph type="body" sz="quarter" idx="15"/>
          </p:nvPr>
        </p:nvSpPr>
        <p:spPr>
          <a:xfrm>
            <a:off x="3385223" y="1834235"/>
            <a:ext cx="5447081" cy="166677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Текст 12"/>
          <p:cNvSpPr>
            <a:spLocks noGrp="1"/>
          </p:cNvSpPr>
          <p:nvPr>
            <p:ph type="body" sz="quarter" idx="18"/>
          </p:nvPr>
        </p:nvSpPr>
        <p:spPr>
          <a:xfrm>
            <a:off x="328211" y="3869808"/>
            <a:ext cx="2665224" cy="1719432"/>
          </a:xfrm>
          <a:solidFill>
            <a:srgbClr val="ABD2EF"/>
          </a:solidFill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9"/>
          </p:nvPr>
        </p:nvSpPr>
        <p:spPr>
          <a:xfrm>
            <a:off x="3383655" y="3869808"/>
            <a:ext cx="5447081" cy="171943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328211" y="3663518"/>
            <a:ext cx="11526221" cy="855"/>
          </a:xfrm>
          <a:prstGeom prst="line">
            <a:avLst/>
          </a:prstGeom>
          <a:solidFill>
            <a:srgbClr val="AE2C25"/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med" len="med"/>
            <a:tailEnd type="none"/>
          </a:ln>
        </p:spPr>
      </p:cxnSp>
      <p:sp>
        <p:nvSpPr>
          <p:cNvPr id="16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334433" y="1268760"/>
            <a:ext cx="2659002" cy="359975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7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3383655" y="1268760"/>
            <a:ext cx="5449099" cy="359975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8" name="Текст 12"/>
          <p:cNvSpPr>
            <a:spLocks noGrp="1"/>
          </p:cNvSpPr>
          <p:nvPr>
            <p:ph type="body" sz="quarter" idx="21"/>
          </p:nvPr>
        </p:nvSpPr>
        <p:spPr>
          <a:xfrm>
            <a:off x="9193913" y="1834235"/>
            <a:ext cx="2660520" cy="166677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Текст 12"/>
          <p:cNvSpPr>
            <a:spLocks noGrp="1"/>
          </p:cNvSpPr>
          <p:nvPr>
            <p:ph type="body" sz="quarter" idx="22"/>
          </p:nvPr>
        </p:nvSpPr>
        <p:spPr>
          <a:xfrm>
            <a:off x="9192345" y="3869808"/>
            <a:ext cx="2660520" cy="171943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23" hasCustomPrompt="1"/>
          </p:nvPr>
        </p:nvSpPr>
        <p:spPr>
          <a:xfrm>
            <a:off x="9192345" y="1268760"/>
            <a:ext cx="2661506" cy="359975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1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857912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  <p:graphicFrame>
        <p:nvGraphicFramePr>
          <p:cNvPr id="38" name="Объект 37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90" name="Слайд think-cell" r:id="rId7" imgW="353" imgH="353" progId="TCLayout.ActiveDocument.1">
                  <p:embed/>
                </p:oleObj>
              </mc:Choice>
              <mc:Fallback>
                <p:oleObj name="Слайд think-cell" r:id="rId7" imgW="353" imgH="353" progId="TCLayout.ActiveDocument.1">
                  <p:embed/>
                  <p:pic>
                    <p:nvPicPr>
                      <p:cNvPr id="38" name="Объект 3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Прямая соединительная линия 38"/>
          <p:cNvCxnSpPr/>
          <p:nvPr userDrawn="1"/>
        </p:nvCxnSpPr>
        <p:spPr>
          <a:xfrm flipV="1">
            <a:off x="328211" y="3663518"/>
            <a:ext cx="11526221" cy="855"/>
          </a:xfrm>
          <a:prstGeom prst="line">
            <a:avLst/>
          </a:prstGeom>
          <a:solidFill>
            <a:srgbClr val="AE2C25"/>
          </a:solidFill>
          <a:ln w="12700">
            <a:solidFill>
              <a:schemeClr val="bg1">
                <a:lumMod val="50000"/>
              </a:schemeClr>
            </a:solidFill>
            <a:miter lim="800000"/>
            <a:headEnd type="none" w="med" len="med"/>
            <a:tailEnd type="none"/>
          </a:ln>
        </p:spPr>
      </p:cxnSp>
    </p:spTree>
    <p:extLst>
      <p:ext uri="{BB962C8B-B14F-4D97-AF65-F5344CB8AC3E}">
        <p14:creationId xmlns:p14="http://schemas.microsoft.com/office/powerpoint/2010/main" val="1547968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'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5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Текст 12"/>
          <p:cNvSpPr>
            <a:spLocks noGrp="1"/>
          </p:cNvSpPr>
          <p:nvPr>
            <p:ph type="body" sz="quarter" idx="14"/>
          </p:nvPr>
        </p:nvSpPr>
        <p:spPr>
          <a:xfrm>
            <a:off x="334433" y="1814120"/>
            <a:ext cx="1441088" cy="745200"/>
          </a:xfrm>
          <a:solidFill>
            <a:srgbClr val="ABD2EF"/>
          </a:solidFill>
          <a:ln>
            <a:noFill/>
          </a:ln>
        </p:spPr>
        <p:txBody>
          <a:bodyPr anchor="ctr"/>
          <a:lstStyle>
            <a:lvl1pPr algn="ctr"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Текст 12"/>
          <p:cNvSpPr>
            <a:spLocks noGrp="1"/>
          </p:cNvSpPr>
          <p:nvPr>
            <p:ph type="body" sz="quarter" idx="21"/>
          </p:nvPr>
        </p:nvSpPr>
        <p:spPr>
          <a:xfrm>
            <a:off x="2069774" y="1816952"/>
            <a:ext cx="3839832" cy="745200"/>
          </a:xfrm>
          <a:ln>
            <a:noFill/>
          </a:ln>
        </p:spPr>
        <p:txBody>
          <a:bodyPr anchor="ctr"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12"/>
          <p:cNvSpPr>
            <a:spLocks noGrp="1"/>
          </p:cNvSpPr>
          <p:nvPr>
            <p:ph type="body" sz="quarter" idx="22"/>
          </p:nvPr>
        </p:nvSpPr>
        <p:spPr>
          <a:xfrm>
            <a:off x="6456040" y="1814120"/>
            <a:ext cx="1441088" cy="745200"/>
          </a:xfrm>
          <a:solidFill>
            <a:srgbClr val="ABD2EF"/>
          </a:solidFill>
          <a:ln>
            <a:noFill/>
          </a:ln>
        </p:spPr>
        <p:txBody>
          <a:bodyPr anchor="ctr"/>
          <a:lstStyle>
            <a:lvl1pPr algn="ctr"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Текст 12"/>
          <p:cNvSpPr>
            <a:spLocks noGrp="1"/>
          </p:cNvSpPr>
          <p:nvPr>
            <p:ph type="body" sz="quarter" idx="23"/>
          </p:nvPr>
        </p:nvSpPr>
        <p:spPr>
          <a:xfrm>
            <a:off x="8195530" y="1816952"/>
            <a:ext cx="3652679" cy="745200"/>
          </a:xfrm>
          <a:ln>
            <a:noFill/>
          </a:ln>
        </p:spPr>
        <p:txBody>
          <a:bodyPr anchor="ctr"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Текст 12"/>
          <p:cNvSpPr>
            <a:spLocks noGrp="1"/>
          </p:cNvSpPr>
          <p:nvPr>
            <p:ph type="body" sz="quarter" idx="24"/>
          </p:nvPr>
        </p:nvSpPr>
        <p:spPr>
          <a:xfrm>
            <a:off x="328211" y="2895184"/>
            <a:ext cx="1441088" cy="743785"/>
          </a:xfrm>
          <a:solidFill>
            <a:srgbClr val="ABD2EF"/>
          </a:solidFill>
          <a:ln>
            <a:noFill/>
          </a:ln>
        </p:spPr>
        <p:txBody>
          <a:bodyPr anchor="ctr"/>
          <a:lstStyle>
            <a:lvl1pPr algn="ctr"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Текст 12"/>
          <p:cNvSpPr>
            <a:spLocks noGrp="1"/>
          </p:cNvSpPr>
          <p:nvPr>
            <p:ph type="body" sz="quarter" idx="25"/>
          </p:nvPr>
        </p:nvSpPr>
        <p:spPr>
          <a:xfrm>
            <a:off x="2063552" y="2891836"/>
            <a:ext cx="3839832" cy="751638"/>
          </a:xfrm>
          <a:ln>
            <a:noFill/>
          </a:ln>
        </p:spPr>
        <p:txBody>
          <a:bodyPr anchor="ctr"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Текст 12"/>
          <p:cNvSpPr>
            <a:spLocks noGrp="1"/>
          </p:cNvSpPr>
          <p:nvPr>
            <p:ph type="body" sz="quarter" idx="26"/>
          </p:nvPr>
        </p:nvSpPr>
        <p:spPr>
          <a:xfrm>
            <a:off x="6449818" y="2895184"/>
            <a:ext cx="1441088" cy="743785"/>
          </a:xfrm>
          <a:solidFill>
            <a:srgbClr val="ABD2EF"/>
          </a:solidFill>
          <a:ln>
            <a:noFill/>
          </a:ln>
        </p:spPr>
        <p:txBody>
          <a:bodyPr anchor="ctr"/>
          <a:lstStyle>
            <a:lvl1pPr algn="ctr"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Текст 12"/>
          <p:cNvSpPr>
            <a:spLocks noGrp="1"/>
          </p:cNvSpPr>
          <p:nvPr>
            <p:ph type="body" sz="quarter" idx="27"/>
          </p:nvPr>
        </p:nvSpPr>
        <p:spPr>
          <a:xfrm>
            <a:off x="8189308" y="2891836"/>
            <a:ext cx="3652679" cy="751638"/>
          </a:xfrm>
          <a:ln>
            <a:noFill/>
          </a:ln>
        </p:spPr>
        <p:txBody>
          <a:bodyPr anchor="ctr"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Текст 12"/>
          <p:cNvSpPr>
            <a:spLocks noGrp="1"/>
          </p:cNvSpPr>
          <p:nvPr>
            <p:ph type="body" sz="quarter" idx="28"/>
          </p:nvPr>
        </p:nvSpPr>
        <p:spPr>
          <a:xfrm>
            <a:off x="323135" y="3974833"/>
            <a:ext cx="1441088" cy="743785"/>
          </a:xfrm>
          <a:solidFill>
            <a:srgbClr val="ABD2EF"/>
          </a:solidFill>
          <a:ln>
            <a:noFill/>
          </a:ln>
        </p:spPr>
        <p:txBody>
          <a:bodyPr anchor="ctr"/>
          <a:lstStyle>
            <a:lvl1pPr algn="ctr"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Текст 12"/>
          <p:cNvSpPr>
            <a:spLocks noGrp="1"/>
          </p:cNvSpPr>
          <p:nvPr>
            <p:ph type="body" sz="quarter" idx="29"/>
          </p:nvPr>
        </p:nvSpPr>
        <p:spPr>
          <a:xfrm>
            <a:off x="2058476" y="3973158"/>
            <a:ext cx="3839832" cy="751638"/>
          </a:xfrm>
          <a:ln>
            <a:noFill/>
          </a:ln>
        </p:spPr>
        <p:txBody>
          <a:bodyPr anchor="ctr"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5" name="Текст 12"/>
          <p:cNvSpPr>
            <a:spLocks noGrp="1"/>
          </p:cNvSpPr>
          <p:nvPr>
            <p:ph type="body" sz="quarter" idx="30"/>
          </p:nvPr>
        </p:nvSpPr>
        <p:spPr>
          <a:xfrm>
            <a:off x="6444742" y="3974833"/>
            <a:ext cx="1441088" cy="743785"/>
          </a:xfrm>
          <a:solidFill>
            <a:srgbClr val="ABD2EF"/>
          </a:solidFill>
          <a:ln>
            <a:noFill/>
          </a:ln>
        </p:spPr>
        <p:txBody>
          <a:bodyPr anchor="ctr"/>
          <a:lstStyle>
            <a:lvl1pPr algn="ctr"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6" name="Текст 12"/>
          <p:cNvSpPr>
            <a:spLocks noGrp="1"/>
          </p:cNvSpPr>
          <p:nvPr>
            <p:ph type="body" sz="quarter" idx="31"/>
          </p:nvPr>
        </p:nvSpPr>
        <p:spPr>
          <a:xfrm>
            <a:off x="8184232" y="3973158"/>
            <a:ext cx="3652679" cy="751638"/>
          </a:xfrm>
          <a:ln>
            <a:noFill/>
          </a:ln>
        </p:spPr>
        <p:txBody>
          <a:bodyPr anchor="ctr"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Текст 12"/>
          <p:cNvSpPr>
            <a:spLocks noGrp="1"/>
          </p:cNvSpPr>
          <p:nvPr>
            <p:ph type="body" sz="quarter" idx="32"/>
          </p:nvPr>
        </p:nvSpPr>
        <p:spPr>
          <a:xfrm>
            <a:off x="321989" y="5054481"/>
            <a:ext cx="1441088" cy="743785"/>
          </a:xfrm>
          <a:solidFill>
            <a:srgbClr val="ABD2EF"/>
          </a:solidFill>
          <a:ln>
            <a:noFill/>
          </a:ln>
        </p:spPr>
        <p:txBody>
          <a:bodyPr anchor="ctr"/>
          <a:lstStyle>
            <a:lvl1pPr algn="ctr"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9" name="Текст 12"/>
          <p:cNvSpPr>
            <a:spLocks noGrp="1"/>
          </p:cNvSpPr>
          <p:nvPr>
            <p:ph type="body" sz="quarter" idx="33"/>
          </p:nvPr>
        </p:nvSpPr>
        <p:spPr>
          <a:xfrm>
            <a:off x="2057330" y="5054481"/>
            <a:ext cx="3839832" cy="751638"/>
          </a:xfrm>
          <a:ln>
            <a:noFill/>
          </a:ln>
        </p:spPr>
        <p:txBody>
          <a:bodyPr anchor="ctr"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Текст 12"/>
          <p:cNvSpPr>
            <a:spLocks noGrp="1"/>
          </p:cNvSpPr>
          <p:nvPr>
            <p:ph type="body" sz="quarter" idx="34"/>
          </p:nvPr>
        </p:nvSpPr>
        <p:spPr>
          <a:xfrm>
            <a:off x="6443596" y="5054481"/>
            <a:ext cx="1441088" cy="743785"/>
          </a:xfrm>
          <a:solidFill>
            <a:srgbClr val="ABD2EF"/>
          </a:solidFill>
          <a:ln>
            <a:noFill/>
          </a:ln>
        </p:spPr>
        <p:txBody>
          <a:bodyPr anchor="ctr"/>
          <a:lstStyle>
            <a:lvl1pPr algn="ctr">
              <a:buClr>
                <a:schemeClr val="tx1">
                  <a:lumMod val="90000"/>
                  <a:lumOff val="10000"/>
                </a:schemeClr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chemeClr val="tx1">
                  <a:lumMod val="90000"/>
                  <a:lumOff val="10000"/>
                </a:schemeClr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Текст 12"/>
          <p:cNvSpPr>
            <a:spLocks noGrp="1"/>
          </p:cNvSpPr>
          <p:nvPr>
            <p:ph type="body" sz="quarter" idx="35"/>
          </p:nvPr>
        </p:nvSpPr>
        <p:spPr>
          <a:xfrm>
            <a:off x="8183086" y="5054481"/>
            <a:ext cx="3652679" cy="751638"/>
          </a:xfrm>
          <a:ln>
            <a:noFill/>
          </a:ln>
        </p:spPr>
        <p:txBody>
          <a:bodyPr anchor="ctr"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334433" y="1268760"/>
            <a:ext cx="556895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288618" y="1268760"/>
            <a:ext cx="556895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3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2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907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+1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9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Текст 12"/>
          <p:cNvSpPr>
            <a:spLocks noGrp="1"/>
          </p:cNvSpPr>
          <p:nvPr>
            <p:ph type="body" sz="quarter" idx="15"/>
          </p:nvPr>
        </p:nvSpPr>
        <p:spPr>
          <a:xfrm>
            <a:off x="334434" y="1628800"/>
            <a:ext cx="5568951" cy="1768902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31" name="Текст 12"/>
          <p:cNvSpPr>
            <a:spLocks noGrp="1"/>
          </p:cNvSpPr>
          <p:nvPr>
            <p:ph type="body" sz="quarter" idx="16"/>
          </p:nvPr>
        </p:nvSpPr>
        <p:spPr>
          <a:xfrm>
            <a:off x="334434" y="4036764"/>
            <a:ext cx="5568951" cy="1840508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32" name="Текст 12"/>
          <p:cNvSpPr>
            <a:spLocks noGrp="1"/>
          </p:cNvSpPr>
          <p:nvPr>
            <p:ph type="body" sz="quarter" idx="17"/>
          </p:nvPr>
        </p:nvSpPr>
        <p:spPr>
          <a:xfrm>
            <a:off x="6288617" y="1628800"/>
            <a:ext cx="5568951" cy="4248471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334433" y="1268760"/>
            <a:ext cx="556895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288618" y="1268760"/>
            <a:ext cx="556895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334432" y="3650575"/>
            <a:ext cx="5568952" cy="36000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894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709">
          <p15:clr>
            <a:srgbClr val="FBAE40"/>
          </p15:clr>
        </p15:guide>
        <p15:guide id="1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3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Текст 12"/>
          <p:cNvSpPr>
            <a:spLocks noGrp="1"/>
          </p:cNvSpPr>
          <p:nvPr>
            <p:ph type="body" sz="quarter" idx="15"/>
          </p:nvPr>
        </p:nvSpPr>
        <p:spPr>
          <a:xfrm>
            <a:off x="334433" y="1628800"/>
            <a:ext cx="3648000" cy="4320431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Текст 12"/>
          <p:cNvSpPr>
            <a:spLocks noGrp="1"/>
          </p:cNvSpPr>
          <p:nvPr>
            <p:ph type="body" sz="quarter" idx="16"/>
          </p:nvPr>
        </p:nvSpPr>
        <p:spPr>
          <a:xfrm>
            <a:off x="4272000" y="1619136"/>
            <a:ext cx="3648000" cy="4330095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7"/>
          </p:nvPr>
        </p:nvSpPr>
        <p:spPr>
          <a:xfrm>
            <a:off x="8208000" y="1628800"/>
            <a:ext cx="3648000" cy="4320431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334433" y="1268800"/>
            <a:ext cx="3648000" cy="36000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4272000" y="1268800"/>
            <a:ext cx="3648000" cy="36000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5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8208000" y="1259136"/>
            <a:ext cx="3648000" cy="36000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109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7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16" name="Объект 1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Текст 12"/>
          <p:cNvSpPr>
            <a:spLocks noGrp="1"/>
          </p:cNvSpPr>
          <p:nvPr>
            <p:ph type="body" sz="quarter" idx="16"/>
          </p:nvPr>
        </p:nvSpPr>
        <p:spPr>
          <a:xfrm>
            <a:off x="407368" y="1494774"/>
            <a:ext cx="5568951" cy="1979648"/>
          </a:xfrm>
          <a:ln w="12700">
            <a:solidFill>
              <a:srgbClr val="2F3696"/>
            </a:solidFill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8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2003677" y="1369025"/>
            <a:ext cx="2508147" cy="251497"/>
          </a:xfrm>
          <a:solidFill>
            <a:schemeClr val="bg1"/>
          </a:solidFill>
          <a:ln>
            <a:noFill/>
          </a:ln>
          <a:effectLst/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rgbClr val="2F3696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7" name="Текст 12"/>
          <p:cNvSpPr>
            <a:spLocks noGrp="1"/>
          </p:cNvSpPr>
          <p:nvPr>
            <p:ph type="body" sz="quarter" idx="22"/>
          </p:nvPr>
        </p:nvSpPr>
        <p:spPr>
          <a:xfrm>
            <a:off x="6168008" y="1494774"/>
            <a:ext cx="5568951" cy="1979648"/>
          </a:xfrm>
          <a:ln w="12700">
            <a:solidFill>
              <a:srgbClr val="2F3696"/>
            </a:solidFill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Текст 7"/>
          <p:cNvSpPr>
            <a:spLocks noGrp="1"/>
          </p:cNvSpPr>
          <p:nvPr>
            <p:ph type="body" sz="quarter" idx="23" hasCustomPrompt="1"/>
          </p:nvPr>
        </p:nvSpPr>
        <p:spPr>
          <a:xfrm>
            <a:off x="7764317" y="1369025"/>
            <a:ext cx="2508147" cy="251497"/>
          </a:xfrm>
          <a:solidFill>
            <a:schemeClr val="bg1"/>
          </a:solidFill>
          <a:ln>
            <a:noFill/>
          </a:ln>
          <a:effectLst/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rgbClr val="2F3696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0" name="Текст 12"/>
          <p:cNvSpPr>
            <a:spLocks noGrp="1"/>
          </p:cNvSpPr>
          <p:nvPr>
            <p:ph type="body" sz="quarter" idx="24"/>
          </p:nvPr>
        </p:nvSpPr>
        <p:spPr>
          <a:xfrm>
            <a:off x="407368" y="3842781"/>
            <a:ext cx="5568951" cy="1979648"/>
          </a:xfrm>
          <a:ln w="12700">
            <a:solidFill>
              <a:srgbClr val="2F3696"/>
            </a:solidFill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25" hasCustomPrompt="1"/>
          </p:nvPr>
        </p:nvSpPr>
        <p:spPr>
          <a:xfrm>
            <a:off x="2003677" y="3717032"/>
            <a:ext cx="2508147" cy="251497"/>
          </a:xfrm>
          <a:solidFill>
            <a:schemeClr val="bg1"/>
          </a:solidFill>
          <a:ln>
            <a:noFill/>
          </a:ln>
          <a:effectLst/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rgbClr val="2F3696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2" name="Текст 12"/>
          <p:cNvSpPr>
            <a:spLocks noGrp="1"/>
          </p:cNvSpPr>
          <p:nvPr>
            <p:ph type="body" sz="quarter" idx="26"/>
          </p:nvPr>
        </p:nvSpPr>
        <p:spPr>
          <a:xfrm>
            <a:off x="6168008" y="3842781"/>
            <a:ext cx="5568951" cy="1979648"/>
          </a:xfrm>
          <a:ln w="12700">
            <a:solidFill>
              <a:srgbClr val="2F3696"/>
            </a:solidFill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27" hasCustomPrompt="1"/>
          </p:nvPr>
        </p:nvSpPr>
        <p:spPr>
          <a:xfrm>
            <a:off x="7764317" y="3717032"/>
            <a:ext cx="2508147" cy="251497"/>
          </a:xfrm>
          <a:solidFill>
            <a:schemeClr val="bg1"/>
          </a:solidFill>
          <a:ln>
            <a:noFill/>
          </a:ln>
          <a:effectLst/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rgbClr val="2F3696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785903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076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еребиво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15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598935"/>
            <a:ext cx="12192000" cy="1830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rmAutofit/>
          </a:bodyPr>
          <a:lstStyle>
            <a:lvl1pPr algn="ctr">
              <a:defRPr sz="5400" b="1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4655840" y="4932770"/>
            <a:ext cx="7560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6" name="Прямая соединительная линия 5"/>
          <p:cNvCxnSpPr/>
          <p:nvPr userDrawn="1"/>
        </p:nvCxnSpPr>
        <p:spPr>
          <a:xfrm>
            <a:off x="4655840" y="4917732"/>
            <a:ext cx="7560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  <p:grpSp>
        <p:nvGrpSpPr>
          <p:cNvPr id="7" name="Группа 6"/>
          <p:cNvGrpSpPr/>
          <p:nvPr userDrawn="1"/>
        </p:nvGrpSpPr>
        <p:grpSpPr>
          <a:xfrm>
            <a:off x="1487488" y="4642666"/>
            <a:ext cx="2808312" cy="1039958"/>
            <a:chOff x="1487488" y="4642666"/>
            <a:chExt cx="3528392" cy="1306614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87488" y="4642666"/>
              <a:ext cx="3528392" cy="83758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7767" y="5582108"/>
              <a:ext cx="993054" cy="367172"/>
            </a:xfrm>
            <a:prstGeom prst="rect">
              <a:avLst/>
            </a:prstGeom>
          </p:spPr>
        </p:pic>
      </p:grpSp>
      <p:cxnSp>
        <p:nvCxnSpPr>
          <p:cNvPr id="11" name="Прямая соединительная линия 10"/>
          <p:cNvCxnSpPr/>
          <p:nvPr userDrawn="1"/>
        </p:nvCxnSpPr>
        <p:spPr>
          <a:xfrm>
            <a:off x="0" y="4932770"/>
            <a:ext cx="1080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12" name="Прямая соединительная линия 11"/>
          <p:cNvCxnSpPr/>
          <p:nvPr userDrawn="1"/>
        </p:nvCxnSpPr>
        <p:spPr>
          <a:xfrm>
            <a:off x="0" y="4917732"/>
            <a:ext cx="1080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</p:spTree>
    <p:extLst>
      <p:ext uri="{BB962C8B-B14F-4D97-AF65-F5344CB8AC3E}">
        <p14:creationId xmlns:p14="http://schemas.microsoft.com/office/powerpoint/2010/main" val="3955122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39" name="Слайд think-cell" r:id="rId4" imgW="416" imgH="416" progId="TCLayout.ActiveDocument.1">
                  <p:embed/>
                </p:oleObj>
              </mc:Choice>
              <mc:Fallback>
                <p:oleObj name="Слайд think-cell" r:id="rId4" imgW="416" imgH="41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Текст 10"/>
          <p:cNvSpPr>
            <a:spLocks noGrp="1"/>
          </p:cNvSpPr>
          <p:nvPr>
            <p:ph type="body" sz="quarter" idx="12"/>
          </p:nvPr>
        </p:nvSpPr>
        <p:spPr>
          <a:xfrm>
            <a:off x="334433" y="1052736"/>
            <a:ext cx="11520000" cy="4896544"/>
          </a:xfrm>
        </p:spPr>
        <p:txBody>
          <a:bodyPr/>
          <a:lstStyle>
            <a:lvl1pPr>
              <a:spcBef>
                <a:spcPts val="600"/>
              </a:spcBef>
              <a:buClr>
                <a:srgbClr val="2D3494"/>
              </a:buClr>
              <a:defRPr sz="1400" b="0" i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spcBef>
                <a:spcPts val="600"/>
              </a:spcBef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929919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0300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3" name="Слайд think-cell" r:id="rId4" imgW="353" imgH="353" progId="TCLayout.ActiveDocument.1">
                  <p:embed/>
                </p:oleObj>
              </mc:Choice>
              <mc:Fallback>
                <p:oleObj name="Слайд think-cell" r:id="rId4" imgW="353" imgH="35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Текст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87488" y="1591629"/>
            <a:ext cx="8712968" cy="360363"/>
          </a:xfrm>
          <a:noFill/>
          <a:ln>
            <a:noFill/>
          </a:ln>
        </p:spPr>
        <p:txBody>
          <a:bodyPr anchor="ctr"/>
          <a:lstStyle>
            <a:lvl1pPr algn="l">
              <a:defRPr sz="1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Название главы</a:t>
            </a:r>
          </a:p>
        </p:txBody>
      </p:sp>
      <p:sp>
        <p:nvSpPr>
          <p:cNvPr id="20" name="Текст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87488" y="3140645"/>
            <a:ext cx="8712968" cy="360363"/>
          </a:xfrm>
          <a:noFill/>
        </p:spPr>
        <p:txBody>
          <a:bodyPr anchor="ctr"/>
          <a:lstStyle>
            <a:lvl1pPr algn="l">
              <a:defRPr sz="1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Название следующей главы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2135560" y="2097944"/>
            <a:ext cx="8064896" cy="864368"/>
          </a:xfrm>
        </p:spPr>
        <p:txBody>
          <a:bodyPr/>
          <a:lstStyle>
            <a:lvl1pPr>
              <a:defRPr sz="1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sz="quarter" idx="20" hasCustomPrompt="1"/>
          </p:nvPr>
        </p:nvSpPr>
        <p:spPr>
          <a:xfrm>
            <a:off x="2138852" y="3641656"/>
            <a:ext cx="8061604" cy="86436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Tx/>
              <a:buFont typeface="Arial" pitchFamily="34" charset="0"/>
              <a:buNone/>
              <a:tabLst/>
              <a:defRPr sz="1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Tx/>
              <a:buFont typeface="Arial" pitchFamily="34" charset="0"/>
              <a:buNone/>
              <a:tabLst/>
              <a:defRPr/>
            </a:pPr>
            <a:r>
              <a:rPr lang="ru-RU" dirty="0"/>
              <a:t>Название слайда</a:t>
            </a:r>
          </a:p>
        </p:txBody>
      </p:sp>
      <p:sp>
        <p:nvSpPr>
          <p:cNvPr id="15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10200456" y="1591629"/>
            <a:ext cx="603572" cy="362477"/>
          </a:xfrm>
        </p:spPr>
        <p:txBody>
          <a:bodyPr/>
          <a:lstStyle>
            <a:lvl1pPr algn="ctr">
              <a:defRPr sz="1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№</a:t>
            </a:r>
          </a:p>
        </p:txBody>
      </p:sp>
      <p:sp>
        <p:nvSpPr>
          <p:cNvPr id="16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10200456" y="3139587"/>
            <a:ext cx="603572" cy="362477"/>
          </a:xfrm>
        </p:spPr>
        <p:txBody>
          <a:bodyPr/>
          <a:lstStyle>
            <a:lvl1pPr algn="ctr">
              <a:defRPr sz="1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№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sz="quarter" idx="23" hasCustomPrompt="1"/>
          </p:nvPr>
        </p:nvSpPr>
        <p:spPr>
          <a:xfrm>
            <a:off x="10202386" y="2097943"/>
            <a:ext cx="601642" cy="864369"/>
          </a:xfrm>
        </p:spPr>
        <p:txBody>
          <a:bodyPr/>
          <a:lstStyle>
            <a:lvl1pPr algn="ctr">
              <a:defRPr sz="1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№</a:t>
            </a:r>
          </a:p>
          <a:p>
            <a:pPr lvl="0"/>
            <a:endParaRPr lang="ru-RU" dirty="0"/>
          </a:p>
        </p:txBody>
      </p:sp>
      <p:sp>
        <p:nvSpPr>
          <p:cNvPr id="19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10200456" y="3641126"/>
            <a:ext cx="603572" cy="865427"/>
          </a:xfrm>
        </p:spPr>
        <p:txBody>
          <a:bodyPr/>
          <a:lstStyle>
            <a:lvl1pPr algn="ctr">
              <a:defRPr sz="1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№</a:t>
            </a: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785903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</p:spTree>
    <p:extLst>
      <p:ext uri="{BB962C8B-B14F-4D97-AF65-F5344CB8AC3E}">
        <p14:creationId xmlns:p14="http://schemas.microsoft.com/office/powerpoint/2010/main" val="4280511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87" name="Слайд think-cell" r:id="rId4" imgW="353" imgH="353" progId="TCLayout.ActiveDocument.1">
                  <p:embed/>
                </p:oleObj>
              </mc:Choice>
              <mc:Fallback>
                <p:oleObj name="Слайд think-cell" r:id="rId4" imgW="353" imgH="35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Текст 11"/>
          <p:cNvSpPr>
            <a:spLocks noGrp="1"/>
          </p:cNvSpPr>
          <p:nvPr>
            <p:ph type="body" sz="quarter" idx="16" hasCustomPrompt="1"/>
          </p:nvPr>
        </p:nvSpPr>
        <p:spPr>
          <a:xfrm>
            <a:off x="1487488" y="1591629"/>
            <a:ext cx="9316540" cy="360363"/>
          </a:xfrm>
          <a:noFill/>
          <a:ln>
            <a:noFill/>
          </a:ln>
        </p:spPr>
        <p:txBody>
          <a:bodyPr anchor="ctr"/>
          <a:lstStyle>
            <a:lvl1pPr algn="l">
              <a:defRPr sz="1400" b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Название главы</a:t>
            </a:r>
          </a:p>
        </p:txBody>
      </p:sp>
      <p:sp>
        <p:nvSpPr>
          <p:cNvPr id="20" name="Текст 11"/>
          <p:cNvSpPr>
            <a:spLocks noGrp="1"/>
          </p:cNvSpPr>
          <p:nvPr>
            <p:ph type="body" sz="quarter" idx="18" hasCustomPrompt="1"/>
          </p:nvPr>
        </p:nvSpPr>
        <p:spPr>
          <a:xfrm>
            <a:off x="1485173" y="2132856"/>
            <a:ext cx="9316540" cy="360363"/>
          </a:xfrm>
          <a:noFill/>
        </p:spPr>
        <p:txBody>
          <a:bodyPr anchor="ctr"/>
          <a:lstStyle>
            <a:lvl1pPr algn="l"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Название следующей главы</a:t>
            </a:r>
          </a:p>
        </p:txBody>
      </p:sp>
      <p:sp>
        <p:nvSpPr>
          <p:cNvPr id="15" name="Текст 2"/>
          <p:cNvSpPr>
            <a:spLocks noGrp="1"/>
          </p:cNvSpPr>
          <p:nvPr>
            <p:ph type="body" sz="quarter" idx="21" hasCustomPrompt="1"/>
          </p:nvPr>
        </p:nvSpPr>
        <p:spPr>
          <a:xfrm>
            <a:off x="10200456" y="1591629"/>
            <a:ext cx="603572" cy="362477"/>
          </a:xfrm>
        </p:spPr>
        <p:txBody>
          <a:bodyPr/>
          <a:lstStyle>
            <a:lvl1pPr algn="ctr"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№</a:t>
            </a:r>
          </a:p>
        </p:txBody>
      </p:sp>
      <p:sp>
        <p:nvSpPr>
          <p:cNvPr id="16" name="Текст 2"/>
          <p:cNvSpPr>
            <a:spLocks noGrp="1"/>
          </p:cNvSpPr>
          <p:nvPr>
            <p:ph type="body" sz="quarter" idx="22" hasCustomPrompt="1"/>
          </p:nvPr>
        </p:nvSpPr>
        <p:spPr>
          <a:xfrm>
            <a:off x="10198141" y="2131798"/>
            <a:ext cx="603572" cy="362477"/>
          </a:xfrm>
        </p:spPr>
        <p:txBody>
          <a:bodyPr/>
          <a:lstStyle>
            <a:lvl1pPr algn="ctr"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№</a:t>
            </a:r>
          </a:p>
        </p:txBody>
      </p:sp>
      <p:sp>
        <p:nvSpPr>
          <p:cNvPr id="14" name="Текст 11"/>
          <p:cNvSpPr>
            <a:spLocks noGrp="1"/>
          </p:cNvSpPr>
          <p:nvPr>
            <p:ph type="body" sz="quarter" idx="23" hasCustomPrompt="1"/>
          </p:nvPr>
        </p:nvSpPr>
        <p:spPr>
          <a:xfrm>
            <a:off x="1485173" y="2671967"/>
            <a:ext cx="9316540" cy="360363"/>
          </a:xfrm>
          <a:noFill/>
        </p:spPr>
        <p:txBody>
          <a:bodyPr anchor="ctr"/>
          <a:lstStyle>
            <a:lvl1pPr algn="l"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Название следующей главы</a:t>
            </a:r>
          </a:p>
        </p:txBody>
      </p:sp>
      <p:sp>
        <p:nvSpPr>
          <p:cNvPr id="21" name="Текст 2"/>
          <p:cNvSpPr>
            <a:spLocks noGrp="1"/>
          </p:cNvSpPr>
          <p:nvPr>
            <p:ph type="body" sz="quarter" idx="24" hasCustomPrompt="1"/>
          </p:nvPr>
        </p:nvSpPr>
        <p:spPr>
          <a:xfrm>
            <a:off x="10198141" y="2670909"/>
            <a:ext cx="603572" cy="362477"/>
          </a:xfrm>
        </p:spPr>
        <p:txBody>
          <a:bodyPr/>
          <a:lstStyle>
            <a:lvl1pPr algn="ctr"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№</a:t>
            </a:r>
          </a:p>
        </p:txBody>
      </p:sp>
      <p:sp>
        <p:nvSpPr>
          <p:cNvPr id="22" name="Текст 11"/>
          <p:cNvSpPr>
            <a:spLocks noGrp="1"/>
          </p:cNvSpPr>
          <p:nvPr>
            <p:ph type="body" sz="quarter" idx="25" hasCustomPrompt="1"/>
          </p:nvPr>
        </p:nvSpPr>
        <p:spPr>
          <a:xfrm>
            <a:off x="1485173" y="3210020"/>
            <a:ext cx="9316540" cy="360363"/>
          </a:xfrm>
          <a:noFill/>
        </p:spPr>
        <p:txBody>
          <a:bodyPr anchor="ctr"/>
          <a:lstStyle>
            <a:lvl1pPr algn="l"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Название следующей главы</a:t>
            </a:r>
          </a:p>
        </p:txBody>
      </p:sp>
      <p:sp>
        <p:nvSpPr>
          <p:cNvPr id="23" name="Текст 2"/>
          <p:cNvSpPr>
            <a:spLocks noGrp="1"/>
          </p:cNvSpPr>
          <p:nvPr>
            <p:ph type="body" sz="quarter" idx="26" hasCustomPrompt="1"/>
          </p:nvPr>
        </p:nvSpPr>
        <p:spPr>
          <a:xfrm>
            <a:off x="10198141" y="3208962"/>
            <a:ext cx="603572" cy="362477"/>
          </a:xfrm>
        </p:spPr>
        <p:txBody>
          <a:bodyPr/>
          <a:lstStyle>
            <a:lvl1pPr algn="ctr"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№</a:t>
            </a:r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13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2653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+2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11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Текст 12"/>
          <p:cNvSpPr>
            <a:spLocks noGrp="1"/>
          </p:cNvSpPr>
          <p:nvPr>
            <p:ph type="body" sz="quarter" idx="15"/>
          </p:nvPr>
        </p:nvSpPr>
        <p:spPr>
          <a:xfrm>
            <a:off x="334434" y="1628800"/>
            <a:ext cx="5568951" cy="4320480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endParaRPr lang="ru-RU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9" name="Текст 12"/>
          <p:cNvSpPr>
            <a:spLocks noGrp="1"/>
          </p:cNvSpPr>
          <p:nvPr>
            <p:ph type="body" sz="quarter" idx="16"/>
          </p:nvPr>
        </p:nvSpPr>
        <p:spPr>
          <a:xfrm>
            <a:off x="6288617" y="1628800"/>
            <a:ext cx="5568951" cy="1728191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endParaRPr lang="ru-RU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0" name="Текст 12"/>
          <p:cNvSpPr>
            <a:spLocks noGrp="1"/>
          </p:cNvSpPr>
          <p:nvPr>
            <p:ph type="body" sz="quarter" idx="17"/>
          </p:nvPr>
        </p:nvSpPr>
        <p:spPr>
          <a:xfrm>
            <a:off x="6288617" y="4005064"/>
            <a:ext cx="5568951" cy="1944216"/>
          </a:xfrm>
          <a:ln>
            <a:noFill/>
          </a:ln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endParaRPr lang="ru-RU" dirty="0"/>
          </a:p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334433" y="1268760"/>
            <a:ext cx="556895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1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288618" y="1268760"/>
            <a:ext cx="5568952" cy="360040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22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285481" y="3645023"/>
            <a:ext cx="5568952" cy="360039"/>
          </a:xfrm>
          <a:solidFill>
            <a:schemeClr val="bg1"/>
          </a:solidFill>
          <a:ln>
            <a:noFill/>
          </a:ln>
          <a:effectLst>
            <a:outerShdw dist="19050" dir="5400000" algn="ctr" rotWithShape="0">
              <a:srgbClr val="2D3494"/>
            </a:outerShdw>
          </a:effectLst>
        </p:spPr>
        <p:txBody>
          <a:bodyPr vert="horz" lIns="72000" tIns="72000" rIns="72000" bIns="72000" rtlCol="0" anchor="ctr" anchorCtr="0">
            <a:noAutofit/>
          </a:bodyPr>
          <a:lstStyle>
            <a:lvl1pPr algn="ctr">
              <a:lnSpc>
                <a:spcPts val="1200"/>
              </a:lnSpc>
              <a:defRPr lang="ru-RU" sz="1400" b="1" u="none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</a:pPr>
            <a:r>
              <a:rPr lang="ru-RU" dirty="0"/>
              <a:t>Тезис блока</a:t>
            </a:r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312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35" name="Слайд think-cell" r:id="rId4" imgW="353" imgH="353" progId="TCLayout.ActiveDocument.1">
                  <p:embed/>
                </p:oleObj>
              </mc:Choice>
              <mc:Fallback>
                <p:oleObj name="Слайд think-cell" r:id="rId4" imgW="353" imgH="35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5719853" y="1052736"/>
            <a:ext cx="6121400" cy="4896252"/>
          </a:xfrm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>
          <a:xfrm>
            <a:off x="334963" y="1052742"/>
            <a:ext cx="5113337" cy="4896537"/>
          </a:xfrm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929919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768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9" name="Слайд think-cell" r:id="rId4" imgW="353" imgH="353" progId="TCLayout.ActiveDocument.1">
                  <p:embed/>
                </p:oleObj>
              </mc:Choice>
              <mc:Fallback>
                <p:oleObj name="Слайд think-cell" r:id="rId4" imgW="353" imgH="35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334433" y="1047150"/>
            <a:ext cx="6121400" cy="4896252"/>
          </a:xfrm>
        </p:spPr>
        <p:txBody>
          <a:bodyPr/>
          <a:lstStyle>
            <a:lvl1pP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>
          <a:xfrm>
            <a:off x="6736863" y="1047150"/>
            <a:ext cx="5113337" cy="4896537"/>
          </a:xfrm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929919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712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83" name="Слайд think-cell" r:id="rId4" imgW="353" imgH="353" progId="TCLayout.ActiveDocument.1">
                  <p:embed/>
                </p:oleObj>
              </mc:Choice>
              <mc:Fallback>
                <p:oleObj name="Слайд think-cell" r:id="rId4" imgW="353" imgH="35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>
          <a:xfrm>
            <a:off x="334963" y="1052742"/>
            <a:ext cx="5113337" cy="4896537"/>
          </a:xfrm>
        </p:spPr>
        <p:txBody>
          <a:bodyPr/>
          <a:lstStyle>
            <a:lvl1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buClr>
                <a:srgbClr val="2D3494"/>
              </a:buCl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sz="quarter" idx="18"/>
          </p:nvPr>
        </p:nvSpPr>
        <p:spPr>
          <a:xfrm>
            <a:off x="5808663" y="1052513"/>
            <a:ext cx="6045200" cy="4897437"/>
          </a:xfrm>
        </p:spPr>
        <p:txBody>
          <a:bodyPr/>
          <a:lstStyle>
            <a:lvl1pP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785903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884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7" name="Слайд think-cell" r:id="rId4" imgW="353" imgH="353" progId="TCLayout.ActiveDocument.1">
                  <p:embed/>
                </p:oleObj>
              </mc:Choice>
              <mc:Fallback>
                <p:oleObj name="Слайд think-cell" r:id="rId4" imgW="353" imgH="35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аблица 3"/>
          <p:cNvSpPr>
            <a:spLocks noGrp="1"/>
          </p:cNvSpPr>
          <p:nvPr>
            <p:ph type="tbl" sz="quarter" idx="18"/>
          </p:nvPr>
        </p:nvSpPr>
        <p:spPr>
          <a:xfrm>
            <a:off x="334433" y="1052513"/>
            <a:ext cx="11519999" cy="4897437"/>
          </a:xfrm>
        </p:spPr>
        <p:txBody>
          <a:bodyPr/>
          <a:lstStyle>
            <a:lvl1pPr>
              <a:defRPr sz="14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34433" y="6453336"/>
            <a:ext cx="8929919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180636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defRPr sz="20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 err="1"/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3509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пасибо за вним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31" name="Слайд think-cell" r:id="rId4" imgW="353" imgH="353" progId="TCLayout.ActiveDocument.1">
                  <p:embed/>
                </p:oleObj>
              </mc:Choice>
              <mc:Fallback>
                <p:oleObj name="Слайд think-cell" r:id="rId4" imgW="353" imgH="35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772816"/>
            <a:ext cx="12192000" cy="1830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rmAutofit/>
          </a:bodyPr>
          <a:lstStyle>
            <a:lvl1pPr algn="ctr">
              <a:defRPr sz="5400" b="1">
                <a:solidFill>
                  <a:srgbClr val="2F3696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ТЕКСТ</a:t>
            </a: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4655840" y="4932770"/>
            <a:ext cx="7560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5" name="Прямая соединительная линия 4"/>
          <p:cNvCxnSpPr/>
          <p:nvPr userDrawn="1"/>
        </p:nvCxnSpPr>
        <p:spPr>
          <a:xfrm>
            <a:off x="4655840" y="4917732"/>
            <a:ext cx="7560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  <p:grpSp>
        <p:nvGrpSpPr>
          <p:cNvPr id="6" name="Группа 5"/>
          <p:cNvGrpSpPr/>
          <p:nvPr userDrawn="1"/>
        </p:nvGrpSpPr>
        <p:grpSpPr>
          <a:xfrm>
            <a:off x="1487488" y="4642666"/>
            <a:ext cx="2808312" cy="1039958"/>
            <a:chOff x="1487488" y="4642666"/>
            <a:chExt cx="3528392" cy="1306614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87488" y="4642666"/>
              <a:ext cx="3528392" cy="83758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7767" y="5582108"/>
              <a:ext cx="993054" cy="367172"/>
            </a:xfrm>
            <a:prstGeom prst="rect">
              <a:avLst/>
            </a:prstGeom>
          </p:spPr>
        </p:pic>
      </p:grpSp>
      <p:cxnSp>
        <p:nvCxnSpPr>
          <p:cNvPr id="10" name="Прямая соединительная линия 9"/>
          <p:cNvCxnSpPr/>
          <p:nvPr userDrawn="1"/>
        </p:nvCxnSpPr>
        <p:spPr>
          <a:xfrm>
            <a:off x="0" y="4932770"/>
            <a:ext cx="1080000" cy="0"/>
          </a:xfrm>
          <a:prstGeom prst="line">
            <a:avLst/>
          </a:prstGeom>
          <a:solidFill>
            <a:srgbClr val="AE2C25"/>
          </a:solidFill>
          <a:ln w="22225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0" y="4917732"/>
            <a:ext cx="1080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</p:spTree>
    <p:extLst>
      <p:ext uri="{BB962C8B-B14F-4D97-AF65-F5344CB8AC3E}">
        <p14:creationId xmlns:p14="http://schemas.microsoft.com/office/powerpoint/2010/main" val="4005496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614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43898" y="6149417"/>
            <a:ext cx="3028404" cy="46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14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Title, Conten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4"/>
          <p:cNvSpPr txBox="1">
            <a:spLocks noGrp="1"/>
          </p:cNvSpPr>
          <p:nvPr>
            <p:ph type="title"/>
          </p:nvPr>
        </p:nvSpPr>
        <p:spPr>
          <a:xfrm>
            <a:off x="4462560" y="452160"/>
            <a:ext cx="6144000" cy="23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54"/>
          <p:cNvSpPr txBox="1">
            <a:spLocks noGrp="1"/>
          </p:cNvSpPr>
          <p:nvPr>
            <p:ph type="body" idx="1"/>
          </p:nvPr>
        </p:nvSpPr>
        <p:spPr>
          <a:xfrm>
            <a:off x="4462560" y="5692680"/>
            <a:ext cx="4767840" cy="3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99332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аз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9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ru-RU" sz="1800" b="0" i="0" baseline="0" dirty="0" err="1">
              <a:solidFill>
                <a:schemeClr val="bg1"/>
              </a:solidFill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3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334433" y="6309320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332086"/>
            <a:ext cx="11520000" cy="7858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620507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4031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екст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43708730"/>
              </p:ext>
            </p:extLst>
          </p:nvPr>
        </p:nvGraphicFramePr>
        <p:xfrm>
          <a:off x="2119" y="1593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1" name="Слайд think-cell" r:id="rId4" imgW="416" imgH="416" progId="TCLayout.ActiveDocument.1">
                  <p:embed/>
                </p:oleObj>
              </mc:Choice>
              <mc:Fallback>
                <p:oleObj name="Слайд think-cell" r:id="rId4" imgW="416" imgH="41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1593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61495" y="6310789"/>
            <a:ext cx="2292938" cy="354544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376" y="116632"/>
            <a:ext cx="11375057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sz="2800" b="1">
                <a:solidFill>
                  <a:srgbClr val="2D3494"/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7" name="Текст 10"/>
          <p:cNvSpPr>
            <a:spLocks noGrp="1"/>
          </p:cNvSpPr>
          <p:nvPr>
            <p:ph type="body" sz="quarter" idx="12"/>
          </p:nvPr>
        </p:nvSpPr>
        <p:spPr>
          <a:xfrm>
            <a:off x="479376" y="1628800"/>
            <a:ext cx="11375057" cy="4464496"/>
          </a:xfrm>
        </p:spPr>
        <p:txBody>
          <a:bodyPr/>
          <a:lstStyle>
            <a:lvl1pPr>
              <a:lnSpc>
                <a:spcPts val="2400"/>
              </a:lnSpc>
              <a:spcBef>
                <a:spcPts val="450"/>
              </a:spcBef>
              <a:buClr>
                <a:srgbClr val="2D3494"/>
              </a:buClr>
              <a:defRPr sz="1600" b="0" i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1pPr>
            <a:lvl2pPr>
              <a:lnSpc>
                <a:spcPts val="2400"/>
              </a:lnSpc>
              <a:spcBef>
                <a:spcPts val="450"/>
              </a:spcBef>
              <a:buClr>
                <a:srgbClr val="2D3494"/>
              </a:buClr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2pPr>
            <a:lvl3pPr>
              <a:lnSpc>
                <a:spcPts val="2400"/>
              </a:lnSpc>
              <a:buClr>
                <a:srgbClr val="2D3494"/>
              </a:buClr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3pPr>
            <a:lvl4pPr>
              <a:lnSpc>
                <a:spcPts val="2400"/>
              </a:lnSpc>
              <a:buClr>
                <a:srgbClr val="2D3494"/>
              </a:buClr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4pPr>
            <a:lvl5pPr>
              <a:lnSpc>
                <a:spcPts val="2400"/>
              </a:lnSpc>
              <a:buClr>
                <a:srgbClr val="2D3494"/>
              </a:buClr>
              <a:defRPr sz="160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858634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479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11409055" y="6333133"/>
            <a:ext cx="7316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defTabSz="1219170"/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/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1604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09600" y="5875079"/>
            <a:ext cx="10972800" cy="692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480"/>
              </a:spcBef>
              <a:buSzPct val="100000"/>
              <a:buNone/>
              <a:defRPr sz="2400"/>
            </a:lvl1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11409055" y="6333133"/>
            <a:ext cx="7316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defTabSz="1219170"/>
            <a:fld id="{00000000-1234-1234-1234-123412341234}" type="slidenum">
              <a:rPr lang="e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/>
              <a:t>‹#›</a:t>
            </a:fld>
            <a:endParaRPr lang="e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0676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67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 defTabSz="1219170"/>
            <a:fld id="{72D5EA3D-460D-4B2E-9F65-C0D556FB7407}" type="datetime1">
              <a:rPr lang="ru-RU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/>
              <a:t>28.02.2024</a:t>
            </a:fld>
            <a:endParaRPr lang="ru-RU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lIns="68580" tIns="34290" rIns="68580" bIns="34290"/>
          <a:lstStyle/>
          <a:p>
            <a:pPr defTabSz="1219170"/>
            <a:endParaRPr lang="ru-RU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/>
              <a:t>‹#›</a:t>
            </a:fld>
            <a:endParaRPr lang="ru-RU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01184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Shape 53"/>
          <p:cNvSpPr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fld id="{BFC5AA75-01B9-4FB9-8B63-0138D4F42D50}" type="slidenum">
              <a:rPr lang="ru-RU" altLang="zh-CN" sz="1867" kern="0" smtClean="0">
                <a:solidFill>
                  <a:srgbClr val="000000"/>
                </a:solidFill>
                <a:cs typeface="Arial"/>
                <a:sym typeface="Arial"/>
              </a:rPr>
              <a:pPr defTabSz="1219170">
                <a:defRPr/>
              </a:pPr>
              <a:t>‹#›</a:t>
            </a:fld>
            <a:endParaRPr lang="ru-RU" altLang="zh-CN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71634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аз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 userDrawn="1">
            <p:custDataLst>
              <p:tags r:id="rId3"/>
            </p:custDataLst>
          </p:nvPr>
        </p:nvSpPr>
        <p:spPr>
          <a:xfrm>
            <a:off x="1" y="1"/>
            <a:ext cx="158751" cy="158751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  <a:sym typeface="Calibri Light" panose="020F0302020204030204" pitchFamily="34" charset="0"/>
            </a:endParaRPr>
          </a:p>
        </p:txBody>
      </p:sp>
      <p:sp>
        <p:nvSpPr>
          <p:cNvPr id="3" name="Текст 8"/>
          <p:cNvSpPr>
            <a:spLocks noGrp="1"/>
          </p:cNvSpPr>
          <p:nvPr>
            <p:ph type="body" sz="quarter" idx="12" hasCustomPrompt="1"/>
          </p:nvPr>
        </p:nvSpPr>
        <p:spPr>
          <a:xfrm>
            <a:off x="334434" y="6309320"/>
            <a:ext cx="8857911" cy="288000"/>
          </a:xfrm>
        </p:spPr>
        <p:txBody>
          <a:bodyPr lIns="0" tIns="0" rIns="0" bIns="0" anchor="b" anchorCtr="0"/>
          <a:lstStyle>
            <a:lvl1pPr>
              <a:spcBef>
                <a:spcPts val="300"/>
              </a:spcBef>
              <a:defRPr sz="800" b="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Примечания: 1 –</a:t>
            </a:r>
            <a:br>
              <a:rPr lang="ru-RU" dirty="0"/>
            </a:br>
            <a:r>
              <a:rPr lang="ru-RU" dirty="0"/>
              <a:t>Источники: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4433" y="332085"/>
            <a:ext cx="11520000" cy="7858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98735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4" name="Слайд think-cell" r:id="rId31" imgW="360" imgH="360" progId="TCLayout.ActiveDocument.1">
                  <p:embed/>
                </p:oleObj>
              </mc:Choice>
              <mc:Fallback>
                <p:oleObj name="Слайд think-cell" r:id="rId31" imgW="360" imgH="360" progId="TCLayout.ActiveDocument.1">
                  <p:embed/>
                  <p:pic>
                    <p:nvPicPr>
                      <p:cNvPr id="15" name="Объект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4433" y="1260001"/>
            <a:ext cx="11520000" cy="5040311"/>
          </a:xfrm>
          <a:prstGeom prst="rect">
            <a:avLst/>
          </a:prstGeom>
        </p:spPr>
        <p:txBody>
          <a:bodyPr vert="horz" lIns="72000" tIns="72000" rIns="36000" bIns="7200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358344" y="6528475"/>
            <a:ext cx="896832" cy="212893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0" y="985181"/>
            <a:ext cx="12192000" cy="0"/>
          </a:xfrm>
          <a:prstGeom prst="line">
            <a:avLst/>
          </a:prstGeom>
          <a:solidFill>
            <a:srgbClr val="AE2C25"/>
          </a:solidFill>
          <a:ln w="12700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7" name="Прямая соединительная линия 6"/>
          <p:cNvCxnSpPr/>
          <p:nvPr/>
        </p:nvCxnSpPr>
        <p:spPr>
          <a:xfrm>
            <a:off x="0" y="967762"/>
            <a:ext cx="12192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  <p:sp>
        <p:nvSpPr>
          <p:cNvPr id="14" name="Заголовок 1"/>
          <p:cNvSpPr txBox="1">
            <a:spLocks/>
          </p:cNvSpPr>
          <p:nvPr/>
        </p:nvSpPr>
        <p:spPr>
          <a:xfrm>
            <a:off x="334433" y="260648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2D349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grpSp>
        <p:nvGrpSpPr>
          <p:cNvPr id="9" name="Группа 44"/>
          <p:cNvGrpSpPr>
            <a:grpSpLocks noChangeAspect="1"/>
          </p:cNvGrpSpPr>
          <p:nvPr/>
        </p:nvGrpSpPr>
        <p:grpSpPr>
          <a:xfrm>
            <a:off x="9490022" y="6501839"/>
            <a:ext cx="648071" cy="224086"/>
            <a:chOff x="338369" y="163286"/>
            <a:chExt cx="1440066" cy="497938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/>
          </p:nvSpPr>
          <p:spPr bwMode="auto">
            <a:xfrm>
              <a:off x="338369" y="163286"/>
              <a:ext cx="1429001" cy="493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343111" y="397237"/>
              <a:ext cx="548521" cy="31615"/>
            </a:xfrm>
            <a:custGeom>
              <a:avLst/>
              <a:gdLst/>
              <a:ahLst/>
              <a:cxnLst>
                <a:cxn ang="0">
                  <a:pos x="1505" y="0"/>
                </a:cxn>
                <a:cxn ang="0">
                  <a:pos x="0" y="0"/>
                </a:cxn>
                <a:cxn ang="0">
                  <a:pos x="0" y="84"/>
                </a:cxn>
                <a:cxn ang="0">
                  <a:pos x="1509" y="84"/>
                </a:cxn>
                <a:cxn ang="0">
                  <a:pos x="1505" y="0"/>
                </a:cxn>
              </a:cxnLst>
              <a:rect l="0" t="0" r="r" b="b"/>
              <a:pathLst>
                <a:path w="1509" h="84">
                  <a:moveTo>
                    <a:pt x="1505" y="0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1509" y="84"/>
                  </a:lnTo>
                  <a:lnTo>
                    <a:pt x="1505" y="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1223591" y="397237"/>
              <a:ext cx="548521" cy="31615"/>
            </a:xfrm>
            <a:custGeom>
              <a:avLst/>
              <a:gdLst/>
              <a:ahLst/>
              <a:cxnLst>
                <a:cxn ang="0">
                  <a:pos x="1510" y="0"/>
                </a:cxn>
                <a:cxn ang="0">
                  <a:pos x="9" y="0"/>
                </a:cxn>
                <a:cxn ang="0">
                  <a:pos x="0" y="84"/>
                </a:cxn>
                <a:cxn ang="0">
                  <a:pos x="1510" y="84"/>
                </a:cxn>
                <a:cxn ang="0">
                  <a:pos x="1510" y="0"/>
                </a:cxn>
              </a:cxnLst>
              <a:rect l="0" t="0" r="r" b="b"/>
              <a:pathLst>
                <a:path w="1510" h="84">
                  <a:moveTo>
                    <a:pt x="1510" y="0"/>
                  </a:moveTo>
                  <a:lnTo>
                    <a:pt x="9" y="0"/>
                  </a:lnTo>
                  <a:lnTo>
                    <a:pt x="0" y="84"/>
                  </a:lnTo>
                  <a:lnTo>
                    <a:pt x="1510" y="84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338369" y="511052"/>
              <a:ext cx="124880" cy="116976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8" y="309"/>
                </a:cxn>
                <a:cxn ang="0">
                  <a:pos x="148" y="292"/>
                </a:cxn>
                <a:cxn ang="0">
                  <a:pos x="106" y="283"/>
                </a:cxn>
                <a:cxn ang="0">
                  <a:pos x="106" y="30"/>
                </a:cxn>
                <a:cxn ang="0">
                  <a:pos x="232" y="30"/>
                </a:cxn>
                <a:cxn ang="0">
                  <a:pos x="232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342" h="309">
                  <a:moveTo>
                    <a:pt x="0" y="17"/>
                  </a:move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8" y="309"/>
                  </a:lnTo>
                  <a:lnTo>
                    <a:pt x="148" y="292"/>
                  </a:lnTo>
                  <a:lnTo>
                    <a:pt x="106" y="283"/>
                  </a:lnTo>
                  <a:lnTo>
                    <a:pt x="106" y="30"/>
                  </a:lnTo>
                  <a:lnTo>
                    <a:pt x="232" y="30"/>
                  </a:lnTo>
                  <a:lnTo>
                    <a:pt x="232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485379" y="511052"/>
              <a:ext cx="85361" cy="116976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139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39" y="309"/>
                </a:cxn>
                <a:cxn ang="0">
                  <a:pos x="156" y="309"/>
                </a:cxn>
                <a:cxn ang="0">
                  <a:pos x="156" y="292"/>
                </a:cxn>
                <a:cxn ang="0">
                  <a:pos x="139" y="288"/>
                </a:cxn>
                <a:cxn ang="0">
                  <a:pos x="101" y="283"/>
                </a:cxn>
                <a:cxn ang="0">
                  <a:pos x="101" y="178"/>
                </a:cxn>
                <a:cxn ang="0">
                  <a:pos x="127" y="178"/>
                </a:cxn>
                <a:cxn ang="0">
                  <a:pos x="139" y="178"/>
                </a:cxn>
                <a:cxn ang="0">
                  <a:pos x="236" y="81"/>
                </a:cxn>
                <a:cxn ang="0">
                  <a:pos x="148" y="0"/>
                </a:cxn>
                <a:cxn ang="0">
                  <a:pos x="139" y="161"/>
                </a:cxn>
                <a:cxn ang="0">
                  <a:pos x="139" y="161"/>
                </a:cxn>
                <a:cxn ang="0">
                  <a:pos x="118" y="161"/>
                </a:cxn>
                <a:cxn ang="0">
                  <a:pos x="101" y="161"/>
                </a:cxn>
                <a:cxn ang="0">
                  <a:pos x="101" y="21"/>
                </a:cxn>
                <a:cxn ang="0">
                  <a:pos x="118" y="21"/>
                </a:cxn>
                <a:cxn ang="0">
                  <a:pos x="139" y="26"/>
                </a:cxn>
                <a:cxn ang="0">
                  <a:pos x="173" y="93"/>
                </a:cxn>
                <a:cxn ang="0">
                  <a:pos x="139" y="161"/>
                </a:cxn>
              </a:cxnLst>
              <a:rect l="0" t="0" r="r" b="b"/>
              <a:pathLst>
                <a:path w="236" h="309">
                  <a:moveTo>
                    <a:pt x="148" y="0"/>
                  </a:moveTo>
                  <a:lnTo>
                    <a:pt x="139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39" y="309"/>
                  </a:lnTo>
                  <a:lnTo>
                    <a:pt x="156" y="309"/>
                  </a:lnTo>
                  <a:lnTo>
                    <a:pt x="156" y="292"/>
                  </a:lnTo>
                  <a:lnTo>
                    <a:pt x="139" y="288"/>
                  </a:lnTo>
                  <a:lnTo>
                    <a:pt x="101" y="283"/>
                  </a:lnTo>
                  <a:lnTo>
                    <a:pt x="101" y="178"/>
                  </a:lnTo>
                  <a:lnTo>
                    <a:pt x="127" y="178"/>
                  </a:lnTo>
                  <a:lnTo>
                    <a:pt x="139" y="178"/>
                  </a:lnTo>
                  <a:cubicBezTo>
                    <a:pt x="203" y="174"/>
                    <a:pt x="236" y="144"/>
                    <a:pt x="236" y="81"/>
                  </a:cubicBezTo>
                  <a:cubicBezTo>
                    <a:pt x="236" y="26"/>
                    <a:pt x="198" y="0"/>
                    <a:pt x="148" y="0"/>
                  </a:cubicBezTo>
                  <a:close/>
                  <a:moveTo>
                    <a:pt x="139" y="161"/>
                  </a:moveTo>
                  <a:lnTo>
                    <a:pt x="139" y="161"/>
                  </a:lnTo>
                  <a:lnTo>
                    <a:pt x="118" y="161"/>
                  </a:lnTo>
                  <a:lnTo>
                    <a:pt x="101" y="161"/>
                  </a:lnTo>
                  <a:lnTo>
                    <a:pt x="101" y="21"/>
                  </a:lnTo>
                  <a:lnTo>
                    <a:pt x="118" y="21"/>
                  </a:lnTo>
                  <a:cubicBezTo>
                    <a:pt x="122" y="21"/>
                    <a:pt x="131" y="21"/>
                    <a:pt x="139" y="26"/>
                  </a:cubicBezTo>
                  <a:cubicBezTo>
                    <a:pt x="156" y="30"/>
                    <a:pt x="173" y="51"/>
                    <a:pt x="173" y="93"/>
                  </a:cubicBezTo>
                  <a:cubicBezTo>
                    <a:pt x="173" y="123"/>
                    <a:pt x="165" y="152"/>
                    <a:pt x="139" y="161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594451" y="509471"/>
              <a:ext cx="115395" cy="120137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56" y="0"/>
                </a:cxn>
                <a:cxn ang="0">
                  <a:pos x="0" y="156"/>
                </a:cxn>
                <a:cxn ang="0">
                  <a:pos x="156" y="317"/>
                </a:cxn>
                <a:cxn ang="0">
                  <a:pos x="160" y="317"/>
                </a:cxn>
                <a:cxn ang="0">
                  <a:pos x="317" y="156"/>
                </a:cxn>
                <a:cxn ang="0">
                  <a:pos x="160" y="0"/>
                </a:cxn>
                <a:cxn ang="0">
                  <a:pos x="160" y="300"/>
                </a:cxn>
                <a:cxn ang="0">
                  <a:pos x="160" y="300"/>
                </a:cxn>
                <a:cxn ang="0">
                  <a:pos x="156" y="300"/>
                </a:cxn>
                <a:cxn ang="0">
                  <a:pos x="72" y="148"/>
                </a:cxn>
                <a:cxn ang="0">
                  <a:pos x="156" y="17"/>
                </a:cxn>
                <a:cxn ang="0">
                  <a:pos x="245" y="169"/>
                </a:cxn>
                <a:cxn ang="0">
                  <a:pos x="160" y="300"/>
                </a:cxn>
              </a:cxnLst>
              <a:rect l="0" t="0" r="r" b="b"/>
              <a:pathLst>
                <a:path w="317" h="317">
                  <a:moveTo>
                    <a:pt x="160" y="0"/>
                  </a:moveTo>
                  <a:lnTo>
                    <a:pt x="156" y="0"/>
                  </a:lnTo>
                  <a:cubicBezTo>
                    <a:pt x="55" y="0"/>
                    <a:pt x="0" y="55"/>
                    <a:pt x="0" y="156"/>
                  </a:cubicBezTo>
                  <a:cubicBezTo>
                    <a:pt x="0" y="262"/>
                    <a:pt x="55" y="317"/>
                    <a:pt x="156" y="317"/>
                  </a:cubicBezTo>
                  <a:lnTo>
                    <a:pt x="160" y="317"/>
                  </a:lnTo>
                  <a:cubicBezTo>
                    <a:pt x="258" y="317"/>
                    <a:pt x="317" y="262"/>
                    <a:pt x="317" y="156"/>
                  </a:cubicBezTo>
                  <a:cubicBezTo>
                    <a:pt x="317" y="55"/>
                    <a:pt x="262" y="0"/>
                    <a:pt x="160" y="0"/>
                  </a:cubicBezTo>
                  <a:close/>
                  <a:moveTo>
                    <a:pt x="160" y="300"/>
                  </a:moveTo>
                  <a:lnTo>
                    <a:pt x="160" y="300"/>
                  </a:lnTo>
                  <a:lnTo>
                    <a:pt x="156" y="300"/>
                  </a:lnTo>
                  <a:cubicBezTo>
                    <a:pt x="110" y="296"/>
                    <a:pt x="72" y="258"/>
                    <a:pt x="72" y="148"/>
                  </a:cubicBezTo>
                  <a:cubicBezTo>
                    <a:pt x="72" y="55"/>
                    <a:pt x="106" y="21"/>
                    <a:pt x="156" y="17"/>
                  </a:cubicBezTo>
                  <a:cubicBezTo>
                    <a:pt x="207" y="21"/>
                    <a:pt x="245" y="63"/>
                    <a:pt x="245" y="169"/>
                  </a:cubicBezTo>
                  <a:cubicBezTo>
                    <a:pt x="245" y="232"/>
                    <a:pt x="220" y="300"/>
                    <a:pt x="160" y="300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736719" y="509471"/>
              <a:ext cx="105910" cy="120137"/>
            </a:xfrm>
            <a:custGeom>
              <a:avLst/>
              <a:gdLst/>
              <a:ahLst/>
              <a:cxnLst>
                <a:cxn ang="0">
                  <a:pos x="190" y="296"/>
                </a:cxn>
                <a:cxn ang="0">
                  <a:pos x="72" y="156"/>
                </a:cxn>
                <a:cxn ang="0">
                  <a:pos x="173" y="21"/>
                </a:cxn>
                <a:cxn ang="0">
                  <a:pos x="266" y="101"/>
                </a:cxn>
                <a:cxn ang="0">
                  <a:pos x="283" y="101"/>
                </a:cxn>
                <a:cxn ang="0">
                  <a:pos x="283" y="17"/>
                </a:cxn>
                <a:cxn ang="0">
                  <a:pos x="262" y="17"/>
                </a:cxn>
                <a:cxn ang="0">
                  <a:pos x="165" y="0"/>
                </a:cxn>
                <a:cxn ang="0">
                  <a:pos x="0" y="152"/>
                </a:cxn>
                <a:cxn ang="0">
                  <a:pos x="165" y="317"/>
                </a:cxn>
                <a:cxn ang="0">
                  <a:pos x="292" y="287"/>
                </a:cxn>
                <a:cxn ang="0">
                  <a:pos x="292" y="241"/>
                </a:cxn>
                <a:cxn ang="0">
                  <a:pos x="283" y="241"/>
                </a:cxn>
                <a:cxn ang="0">
                  <a:pos x="190" y="296"/>
                </a:cxn>
              </a:cxnLst>
              <a:rect l="0" t="0" r="r" b="b"/>
              <a:pathLst>
                <a:path w="292" h="317">
                  <a:moveTo>
                    <a:pt x="190" y="296"/>
                  </a:moveTo>
                  <a:cubicBezTo>
                    <a:pt x="114" y="296"/>
                    <a:pt x="72" y="224"/>
                    <a:pt x="72" y="156"/>
                  </a:cubicBezTo>
                  <a:cubicBezTo>
                    <a:pt x="72" y="80"/>
                    <a:pt x="110" y="21"/>
                    <a:pt x="173" y="21"/>
                  </a:cubicBezTo>
                  <a:cubicBezTo>
                    <a:pt x="224" y="21"/>
                    <a:pt x="258" y="51"/>
                    <a:pt x="266" y="101"/>
                  </a:cubicBezTo>
                  <a:lnTo>
                    <a:pt x="283" y="101"/>
                  </a:lnTo>
                  <a:lnTo>
                    <a:pt x="283" y="17"/>
                  </a:lnTo>
                  <a:lnTo>
                    <a:pt x="262" y="17"/>
                  </a:lnTo>
                  <a:cubicBezTo>
                    <a:pt x="233" y="8"/>
                    <a:pt x="199" y="0"/>
                    <a:pt x="165" y="0"/>
                  </a:cubicBezTo>
                  <a:cubicBezTo>
                    <a:pt x="76" y="0"/>
                    <a:pt x="0" y="47"/>
                    <a:pt x="0" y="152"/>
                  </a:cubicBezTo>
                  <a:cubicBezTo>
                    <a:pt x="0" y="254"/>
                    <a:pt x="68" y="317"/>
                    <a:pt x="165" y="317"/>
                  </a:cubicBezTo>
                  <a:cubicBezTo>
                    <a:pt x="237" y="317"/>
                    <a:pt x="262" y="300"/>
                    <a:pt x="292" y="287"/>
                  </a:cubicBezTo>
                  <a:lnTo>
                    <a:pt x="292" y="241"/>
                  </a:lnTo>
                  <a:lnTo>
                    <a:pt x="283" y="241"/>
                  </a:lnTo>
                  <a:cubicBezTo>
                    <a:pt x="271" y="279"/>
                    <a:pt x="228" y="296"/>
                    <a:pt x="190" y="296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Freeform 12"/>
            <p:cNvSpPr>
              <a:spLocks noEditPoints="1"/>
            </p:cNvSpPr>
            <p:nvPr/>
          </p:nvSpPr>
          <p:spPr bwMode="auto">
            <a:xfrm>
              <a:off x="866341" y="511052"/>
              <a:ext cx="91684" cy="116976"/>
            </a:xfrm>
            <a:custGeom>
              <a:avLst/>
              <a:gdLst/>
              <a:ahLst/>
              <a:cxnLst>
                <a:cxn ang="0">
                  <a:pos x="174" y="148"/>
                </a:cxn>
                <a:cxn ang="0">
                  <a:pos x="174" y="144"/>
                </a:cxn>
                <a:cxn ang="0">
                  <a:pos x="241" y="72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0" y="309"/>
                </a:cxn>
                <a:cxn ang="0">
                  <a:pos x="148" y="309"/>
                </a:cxn>
                <a:cxn ang="0">
                  <a:pos x="254" y="228"/>
                </a:cxn>
                <a:cxn ang="0">
                  <a:pos x="174" y="148"/>
                </a:cxn>
                <a:cxn ang="0">
                  <a:pos x="102" y="21"/>
                </a:cxn>
                <a:cxn ang="0">
                  <a:pos x="102" y="21"/>
                </a:cxn>
                <a:cxn ang="0">
                  <a:pos x="140" y="26"/>
                </a:cxn>
                <a:cxn ang="0">
                  <a:pos x="174" y="81"/>
                </a:cxn>
                <a:cxn ang="0">
                  <a:pos x="140" y="136"/>
                </a:cxn>
                <a:cxn ang="0">
                  <a:pos x="127" y="140"/>
                </a:cxn>
                <a:cxn ang="0">
                  <a:pos x="102" y="140"/>
                </a:cxn>
                <a:cxn ang="0">
                  <a:pos x="102" y="21"/>
                </a:cxn>
                <a:cxn ang="0">
                  <a:pos x="140" y="288"/>
                </a:cxn>
                <a:cxn ang="0">
                  <a:pos x="140" y="288"/>
                </a:cxn>
                <a:cxn ang="0">
                  <a:pos x="102" y="271"/>
                </a:cxn>
                <a:cxn ang="0">
                  <a:pos x="102" y="157"/>
                </a:cxn>
                <a:cxn ang="0">
                  <a:pos x="127" y="157"/>
                </a:cxn>
                <a:cxn ang="0">
                  <a:pos x="140" y="157"/>
                </a:cxn>
                <a:cxn ang="0">
                  <a:pos x="190" y="228"/>
                </a:cxn>
                <a:cxn ang="0">
                  <a:pos x="140" y="288"/>
                </a:cxn>
              </a:cxnLst>
              <a:rect l="0" t="0" r="r" b="b"/>
              <a:pathLst>
                <a:path w="254" h="309">
                  <a:moveTo>
                    <a:pt x="174" y="148"/>
                  </a:moveTo>
                  <a:lnTo>
                    <a:pt x="174" y="144"/>
                  </a:lnTo>
                  <a:cubicBezTo>
                    <a:pt x="212" y="136"/>
                    <a:pt x="241" y="110"/>
                    <a:pt x="241" y="72"/>
                  </a:cubicBezTo>
                  <a:cubicBezTo>
                    <a:pt x="241" y="21"/>
                    <a:pt x="199" y="0"/>
                    <a:pt x="140" y="0"/>
                  </a:cubicBez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0" y="309"/>
                  </a:lnTo>
                  <a:lnTo>
                    <a:pt x="148" y="309"/>
                  </a:lnTo>
                  <a:cubicBezTo>
                    <a:pt x="207" y="309"/>
                    <a:pt x="254" y="279"/>
                    <a:pt x="254" y="228"/>
                  </a:cubicBezTo>
                  <a:cubicBezTo>
                    <a:pt x="254" y="174"/>
                    <a:pt x="224" y="152"/>
                    <a:pt x="174" y="148"/>
                  </a:cubicBezTo>
                  <a:close/>
                  <a:moveTo>
                    <a:pt x="102" y="21"/>
                  </a:moveTo>
                  <a:lnTo>
                    <a:pt x="102" y="21"/>
                  </a:lnTo>
                  <a:cubicBezTo>
                    <a:pt x="114" y="21"/>
                    <a:pt x="127" y="21"/>
                    <a:pt x="140" y="26"/>
                  </a:cubicBezTo>
                  <a:cubicBezTo>
                    <a:pt x="161" y="30"/>
                    <a:pt x="174" y="47"/>
                    <a:pt x="174" y="81"/>
                  </a:cubicBezTo>
                  <a:cubicBezTo>
                    <a:pt x="174" y="106"/>
                    <a:pt x="165" y="131"/>
                    <a:pt x="140" y="136"/>
                  </a:cubicBezTo>
                  <a:cubicBezTo>
                    <a:pt x="135" y="136"/>
                    <a:pt x="131" y="140"/>
                    <a:pt x="127" y="140"/>
                  </a:cubicBezTo>
                  <a:lnTo>
                    <a:pt x="102" y="140"/>
                  </a:lnTo>
                  <a:lnTo>
                    <a:pt x="102" y="21"/>
                  </a:lnTo>
                  <a:close/>
                  <a:moveTo>
                    <a:pt x="140" y="288"/>
                  </a:moveTo>
                  <a:lnTo>
                    <a:pt x="140" y="288"/>
                  </a:lnTo>
                  <a:cubicBezTo>
                    <a:pt x="123" y="288"/>
                    <a:pt x="110" y="279"/>
                    <a:pt x="102" y="271"/>
                  </a:cubicBezTo>
                  <a:lnTo>
                    <a:pt x="102" y="157"/>
                  </a:lnTo>
                  <a:lnTo>
                    <a:pt x="127" y="157"/>
                  </a:lnTo>
                  <a:lnTo>
                    <a:pt x="140" y="157"/>
                  </a:lnTo>
                  <a:cubicBezTo>
                    <a:pt x="174" y="165"/>
                    <a:pt x="190" y="190"/>
                    <a:pt x="190" y="228"/>
                  </a:cubicBezTo>
                  <a:cubicBezTo>
                    <a:pt x="190" y="262"/>
                    <a:pt x="174" y="288"/>
                    <a:pt x="140" y="288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984897" y="511052"/>
              <a:ext cx="85361" cy="116976"/>
            </a:xfrm>
            <a:custGeom>
              <a:avLst/>
              <a:gdLst/>
              <a:ahLst/>
              <a:cxnLst>
                <a:cxn ang="0">
                  <a:pos x="199" y="279"/>
                </a:cxn>
                <a:cxn ang="0">
                  <a:pos x="101" y="279"/>
                </a:cxn>
                <a:cxn ang="0">
                  <a:pos x="101" y="157"/>
                </a:cxn>
                <a:cxn ang="0">
                  <a:pos x="156" y="157"/>
                </a:cxn>
                <a:cxn ang="0">
                  <a:pos x="169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69" y="93"/>
                </a:cxn>
                <a:cxn ang="0">
                  <a:pos x="156" y="136"/>
                </a:cxn>
                <a:cxn ang="0">
                  <a:pos x="101" y="136"/>
                </a:cxn>
                <a:cxn ang="0">
                  <a:pos x="101" y="30"/>
                </a:cxn>
                <a:cxn ang="0">
                  <a:pos x="194" y="30"/>
                </a:cxn>
                <a:cxn ang="0">
                  <a:pos x="207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203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4" y="309"/>
                </a:cxn>
                <a:cxn ang="0">
                  <a:pos x="237" y="220"/>
                </a:cxn>
                <a:cxn ang="0">
                  <a:pos x="220" y="220"/>
                </a:cxn>
                <a:cxn ang="0">
                  <a:pos x="199" y="279"/>
                </a:cxn>
              </a:cxnLst>
              <a:rect l="0" t="0" r="r" b="b"/>
              <a:pathLst>
                <a:path w="237" h="309">
                  <a:moveTo>
                    <a:pt x="199" y="279"/>
                  </a:moveTo>
                  <a:lnTo>
                    <a:pt x="101" y="279"/>
                  </a:lnTo>
                  <a:lnTo>
                    <a:pt x="101" y="157"/>
                  </a:lnTo>
                  <a:lnTo>
                    <a:pt x="156" y="157"/>
                  </a:lnTo>
                  <a:lnTo>
                    <a:pt x="169" y="199"/>
                  </a:lnTo>
                  <a:lnTo>
                    <a:pt x="186" y="199"/>
                  </a:lnTo>
                  <a:cubicBezTo>
                    <a:pt x="182" y="182"/>
                    <a:pt x="182" y="165"/>
                    <a:pt x="182" y="144"/>
                  </a:cubicBezTo>
                  <a:cubicBezTo>
                    <a:pt x="182" y="127"/>
                    <a:pt x="182" y="110"/>
                    <a:pt x="186" y="93"/>
                  </a:cubicBezTo>
                  <a:lnTo>
                    <a:pt x="169" y="93"/>
                  </a:lnTo>
                  <a:lnTo>
                    <a:pt x="156" y="136"/>
                  </a:lnTo>
                  <a:lnTo>
                    <a:pt x="101" y="136"/>
                  </a:lnTo>
                  <a:lnTo>
                    <a:pt x="101" y="30"/>
                  </a:lnTo>
                  <a:lnTo>
                    <a:pt x="194" y="30"/>
                  </a:lnTo>
                  <a:lnTo>
                    <a:pt x="207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203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4" y="309"/>
                  </a:lnTo>
                  <a:lnTo>
                    <a:pt x="237" y="220"/>
                  </a:lnTo>
                  <a:lnTo>
                    <a:pt x="220" y="220"/>
                  </a:lnTo>
                  <a:lnTo>
                    <a:pt x="199" y="279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1093969" y="511052"/>
              <a:ext cx="180206" cy="150172"/>
            </a:xfrm>
            <a:custGeom>
              <a:avLst/>
              <a:gdLst/>
              <a:ahLst/>
              <a:cxnLst>
                <a:cxn ang="0">
                  <a:pos x="444" y="26"/>
                </a:cxn>
                <a:cxn ang="0">
                  <a:pos x="490" y="17"/>
                </a:cxn>
                <a:cxn ang="0">
                  <a:pos x="490" y="0"/>
                </a:cxn>
                <a:cxn ang="0">
                  <a:pos x="338" y="0"/>
                </a:cxn>
                <a:cxn ang="0">
                  <a:pos x="338" y="17"/>
                </a:cxn>
                <a:cxn ang="0">
                  <a:pos x="380" y="26"/>
                </a:cxn>
                <a:cxn ang="0">
                  <a:pos x="380" y="283"/>
                </a:cxn>
                <a:cxn ang="0">
                  <a:pos x="275" y="283"/>
                </a:cxn>
                <a:cxn ang="0">
                  <a:pos x="275" y="26"/>
                </a:cxn>
                <a:cxn ang="0">
                  <a:pos x="317" y="17"/>
                </a:cxn>
                <a:cxn ang="0">
                  <a:pos x="317" y="0"/>
                </a:cxn>
                <a:cxn ang="0">
                  <a:pos x="169" y="0"/>
                </a:cxn>
                <a:cxn ang="0">
                  <a:pos x="169" y="17"/>
                </a:cxn>
                <a:cxn ang="0">
                  <a:pos x="211" y="26"/>
                </a:cxn>
                <a:cxn ang="0">
                  <a:pos x="211" y="283"/>
                </a:cxn>
                <a:cxn ang="0">
                  <a:pos x="106" y="283"/>
                </a:cxn>
                <a:cxn ang="0">
                  <a:pos x="106" y="26"/>
                </a:cxn>
                <a:cxn ang="0">
                  <a:pos x="148" y="17"/>
                </a:cxn>
                <a:cxn ang="0">
                  <a:pos x="148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457" y="309"/>
                </a:cxn>
                <a:cxn ang="0">
                  <a:pos x="457" y="398"/>
                </a:cxn>
                <a:cxn ang="0">
                  <a:pos x="474" y="398"/>
                </a:cxn>
                <a:cxn ang="0">
                  <a:pos x="495" y="283"/>
                </a:cxn>
                <a:cxn ang="0">
                  <a:pos x="444" y="283"/>
                </a:cxn>
                <a:cxn ang="0">
                  <a:pos x="444" y="26"/>
                </a:cxn>
              </a:cxnLst>
              <a:rect l="0" t="0" r="r" b="b"/>
              <a:pathLst>
                <a:path w="495" h="398">
                  <a:moveTo>
                    <a:pt x="444" y="26"/>
                  </a:moveTo>
                  <a:lnTo>
                    <a:pt x="490" y="17"/>
                  </a:lnTo>
                  <a:lnTo>
                    <a:pt x="490" y="0"/>
                  </a:lnTo>
                  <a:lnTo>
                    <a:pt x="338" y="0"/>
                  </a:lnTo>
                  <a:lnTo>
                    <a:pt x="338" y="17"/>
                  </a:lnTo>
                  <a:lnTo>
                    <a:pt x="380" y="26"/>
                  </a:lnTo>
                  <a:lnTo>
                    <a:pt x="380" y="283"/>
                  </a:lnTo>
                  <a:lnTo>
                    <a:pt x="275" y="283"/>
                  </a:lnTo>
                  <a:lnTo>
                    <a:pt x="275" y="26"/>
                  </a:lnTo>
                  <a:lnTo>
                    <a:pt x="317" y="17"/>
                  </a:lnTo>
                  <a:lnTo>
                    <a:pt x="317" y="0"/>
                  </a:lnTo>
                  <a:lnTo>
                    <a:pt x="169" y="0"/>
                  </a:lnTo>
                  <a:lnTo>
                    <a:pt x="169" y="17"/>
                  </a:lnTo>
                  <a:lnTo>
                    <a:pt x="211" y="26"/>
                  </a:lnTo>
                  <a:lnTo>
                    <a:pt x="211" y="283"/>
                  </a:lnTo>
                  <a:lnTo>
                    <a:pt x="106" y="283"/>
                  </a:lnTo>
                  <a:lnTo>
                    <a:pt x="106" y="26"/>
                  </a:lnTo>
                  <a:lnTo>
                    <a:pt x="148" y="17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457" y="309"/>
                  </a:lnTo>
                  <a:lnTo>
                    <a:pt x="457" y="398"/>
                  </a:lnTo>
                  <a:lnTo>
                    <a:pt x="474" y="398"/>
                  </a:lnTo>
                  <a:lnTo>
                    <a:pt x="495" y="283"/>
                  </a:lnTo>
                  <a:lnTo>
                    <a:pt x="444" y="283"/>
                  </a:lnTo>
                  <a:lnTo>
                    <a:pt x="444" y="26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1291563" y="511052"/>
              <a:ext cx="86941" cy="116976"/>
            </a:xfrm>
            <a:custGeom>
              <a:avLst/>
              <a:gdLst/>
              <a:ahLst/>
              <a:cxnLst>
                <a:cxn ang="0">
                  <a:pos x="237" y="220"/>
                </a:cxn>
                <a:cxn ang="0">
                  <a:pos x="224" y="220"/>
                </a:cxn>
                <a:cxn ang="0">
                  <a:pos x="199" y="279"/>
                </a:cxn>
                <a:cxn ang="0">
                  <a:pos x="102" y="279"/>
                </a:cxn>
                <a:cxn ang="0">
                  <a:pos x="102" y="157"/>
                </a:cxn>
                <a:cxn ang="0">
                  <a:pos x="157" y="157"/>
                </a:cxn>
                <a:cxn ang="0">
                  <a:pos x="170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74" y="93"/>
                </a:cxn>
                <a:cxn ang="0">
                  <a:pos x="157" y="136"/>
                </a:cxn>
                <a:cxn ang="0">
                  <a:pos x="102" y="136"/>
                </a:cxn>
                <a:cxn ang="0">
                  <a:pos x="102" y="30"/>
                </a:cxn>
                <a:cxn ang="0">
                  <a:pos x="195" y="30"/>
                </a:cxn>
                <a:cxn ang="0">
                  <a:pos x="208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37" y="220"/>
                </a:cxn>
              </a:cxnLst>
              <a:rect l="0" t="0" r="r" b="b"/>
              <a:pathLst>
                <a:path w="237" h="309">
                  <a:moveTo>
                    <a:pt x="237" y="220"/>
                  </a:moveTo>
                  <a:lnTo>
                    <a:pt x="224" y="220"/>
                  </a:lnTo>
                  <a:lnTo>
                    <a:pt x="199" y="279"/>
                  </a:lnTo>
                  <a:lnTo>
                    <a:pt x="102" y="279"/>
                  </a:lnTo>
                  <a:lnTo>
                    <a:pt x="102" y="157"/>
                  </a:lnTo>
                  <a:lnTo>
                    <a:pt x="157" y="157"/>
                  </a:lnTo>
                  <a:lnTo>
                    <a:pt x="170" y="199"/>
                  </a:lnTo>
                  <a:lnTo>
                    <a:pt x="186" y="199"/>
                  </a:lnTo>
                  <a:cubicBezTo>
                    <a:pt x="186" y="182"/>
                    <a:pt x="182" y="165"/>
                    <a:pt x="182" y="144"/>
                  </a:cubicBezTo>
                  <a:cubicBezTo>
                    <a:pt x="182" y="127"/>
                    <a:pt x="186" y="110"/>
                    <a:pt x="186" y="93"/>
                  </a:cubicBezTo>
                  <a:lnTo>
                    <a:pt x="174" y="93"/>
                  </a:lnTo>
                  <a:lnTo>
                    <a:pt x="157" y="136"/>
                  </a:lnTo>
                  <a:lnTo>
                    <a:pt x="102" y="136"/>
                  </a:lnTo>
                  <a:lnTo>
                    <a:pt x="102" y="30"/>
                  </a:lnTo>
                  <a:lnTo>
                    <a:pt x="195" y="30"/>
                  </a:lnTo>
                  <a:lnTo>
                    <a:pt x="208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37" y="22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1402216" y="511052"/>
              <a:ext cx="123299" cy="116976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6" y="26"/>
                </a:cxn>
                <a:cxn ang="0">
                  <a:pos x="236" y="136"/>
                </a:cxn>
                <a:cxn ang="0">
                  <a:pos x="105" y="136"/>
                </a:cxn>
                <a:cxn ang="0">
                  <a:pos x="105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5" y="283"/>
                </a:cxn>
                <a:cxn ang="0">
                  <a:pos x="105" y="161"/>
                </a:cxn>
                <a:cxn ang="0">
                  <a:pos x="236" y="161"/>
                </a:cxn>
                <a:cxn ang="0">
                  <a:pos x="236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6" y="26"/>
                  </a:lnTo>
                  <a:lnTo>
                    <a:pt x="236" y="136"/>
                  </a:lnTo>
                  <a:lnTo>
                    <a:pt x="105" y="136"/>
                  </a:lnTo>
                  <a:lnTo>
                    <a:pt x="105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5" y="283"/>
                  </a:lnTo>
                  <a:lnTo>
                    <a:pt x="105" y="161"/>
                  </a:lnTo>
                  <a:lnTo>
                    <a:pt x="236" y="161"/>
                  </a:lnTo>
                  <a:lnTo>
                    <a:pt x="236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1546065" y="511052"/>
              <a:ext cx="124880" cy="116976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7" y="26"/>
                </a:cxn>
                <a:cxn ang="0">
                  <a:pos x="237" y="30"/>
                </a:cxn>
                <a:cxn ang="0">
                  <a:pos x="106" y="237"/>
                </a:cxn>
                <a:cxn ang="0">
                  <a:pos x="106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6" y="283"/>
                </a:cxn>
                <a:cxn ang="0">
                  <a:pos x="106" y="279"/>
                </a:cxn>
                <a:cxn ang="0">
                  <a:pos x="237" y="72"/>
                </a:cxn>
                <a:cxn ang="0">
                  <a:pos x="237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7" y="26"/>
                  </a:lnTo>
                  <a:lnTo>
                    <a:pt x="237" y="30"/>
                  </a:lnTo>
                  <a:lnTo>
                    <a:pt x="106" y="237"/>
                  </a:lnTo>
                  <a:lnTo>
                    <a:pt x="106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6" y="283"/>
                  </a:lnTo>
                  <a:lnTo>
                    <a:pt x="106" y="279"/>
                  </a:lnTo>
                  <a:lnTo>
                    <a:pt x="237" y="72"/>
                  </a:lnTo>
                  <a:lnTo>
                    <a:pt x="237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1689913" y="511052"/>
              <a:ext cx="88522" cy="116976"/>
            </a:xfrm>
            <a:custGeom>
              <a:avLst/>
              <a:gdLst/>
              <a:ahLst/>
              <a:cxnLst>
                <a:cxn ang="0">
                  <a:pos x="225" y="220"/>
                </a:cxn>
                <a:cxn ang="0">
                  <a:pos x="199" y="279"/>
                </a:cxn>
                <a:cxn ang="0">
                  <a:pos x="106" y="279"/>
                </a:cxn>
                <a:cxn ang="0">
                  <a:pos x="106" y="157"/>
                </a:cxn>
                <a:cxn ang="0">
                  <a:pos x="161" y="157"/>
                </a:cxn>
                <a:cxn ang="0">
                  <a:pos x="174" y="199"/>
                </a:cxn>
                <a:cxn ang="0">
                  <a:pos x="187" y="199"/>
                </a:cxn>
                <a:cxn ang="0">
                  <a:pos x="187" y="144"/>
                </a:cxn>
                <a:cxn ang="0">
                  <a:pos x="187" y="93"/>
                </a:cxn>
                <a:cxn ang="0">
                  <a:pos x="174" y="93"/>
                </a:cxn>
                <a:cxn ang="0">
                  <a:pos x="161" y="136"/>
                </a:cxn>
                <a:cxn ang="0">
                  <a:pos x="106" y="136"/>
                </a:cxn>
                <a:cxn ang="0">
                  <a:pos x="106" y="30"/>
                </a:cxn>
                <a:cxn ang="0">
                  <a:pos x="195" y="30"/>
                </a:cxn>
                <a:cxn ang="0">
                  <a:pos x="212" y="81"/>
                </a:cxn>
                <a:cxn ang="0">
                  <a:pos x="225" y="81"/>
                </a:cxn>
                <a:cxn ang="0">
                  <a:pos x="225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3" y="26"/>
                </a:cxn>
                <a:cxn ang="0">
                  <a:pos x="43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41" y="220"/>
                </a:cxn>
                <a:cxn ang="0">
                  <a:pos x="225" y="220"/>
                </a:cxn>
              </a:cxnLst>
              <a:rect l="0" t="0" r="r" b="b"/>
              <a:pathLst>
                <a:path w="241" h="309">
                  <a:moveTo>
                    <a:pt x="225" y="220"/>
                  </a:moveTo>
                  <a:lnTo>
                    <a:pt x="199" y="279"/>
                  </a:lnTo>
                  <a:lnTo>
                    <a:pt x="106" y="279"/>
                  </a:lnTo>
                  <a:lnTo>
                    <a:pt x="106" y="157"/>
                  </a:lnTo>
                  <a:lnTo>
                    <a:pt x="161" y="157"/>
                  </a:lnTo>
                  <a:lnTo>
                    <a:pt x="174" y="199"/>
                  </a:lnTo>
                  <a:lnTo>
                    <a:pt x="187" y="199"/>
                  </a:lnTo>
                  <a:lnTo>
                    <a:pt x="187" y="144"/>
                  </a:lnTo>
                  <a:lnTo>
                    <a:pt x="187" y="93"/>
                  </a:lnTo>
                  <a:lnTo>
                    <a:pt x="174" y="93"/>
                  </a:lnTo>
                  <a:lnTo>
                    <a:pt x="161" y="136"/>
                  </a:lnTo>
                  <a:lnTo>
                    <a:pt x="106" y="136"/>
                  </a:lnTo>
                  <a:lnTo>
                    <a:pt x="106" y="30"/>
                  </a:lnTo>
                  <a:lnTo>
                    <a:pt x="195" y="30"/>
                  </a:lnTo>
                  <a:lnTo>
                    <a:pt x="212" y="81"/>
                  </a:lnTo>
                  <a:lnTo>
                    <a:pt x="225" y="81"/>
                  </a:lnTo>
                  <a:lnTo>
                    <a:pt x="225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3" y="26"/>
                  </a:lnTo>
                  <a:lnTo>
                    <a:pt x="43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41" y="220"/>
                  </a:lnTo>
                  <a:lnTo>
                    <a:pt x="225" y="22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943798" y="163286"/>
              <a:ext cx="229209" cy="289278"/>
            </a:xfrm>
            <a:custGeom>
              <a:avLst/>
              <a:gdLst/>
              <a:ahLst/>
              <a:cxnLst>
                <a:cxn ang="0">
                  <a:pos x="317" y="774"/>
                </a:cxn>
                <a:cxn ang="0">
                  <a:pos x="587" y="668"/>
                </a:cxn>
                <a:cxn ang="0">
                  <a:pos x="630" y="85"/>
                </a:cxn>
                <a:cxn ang="0">
                  <a:pos x="317" y="0"/>
                </a:cxn>
                <a:cxn ang="0">
                  <a:pos x="160" y="42"/>
                </a:cxn>
                <a:cxn ang="0">
                  <a:pos x="0" y="85"/>
                </a:cxn>
                <a:cxn ang="0">
                  <a:pos x="42" y="668"/>
                </a:cxn>
                <a:cxn ang="0">
                  <a:pos x="160" y="715"/>
                </a:cxn>
                <a:cxn ang="0">
                  <a:pos x="317" y="774"/>
                </a:cxn>
                <a:cxn ang="0">
                  <a:pos x="160" y="76"/>
                </a:cxn>
                <a:cxn ang="0">
                  <a:pos x="160" y="76"/>
                </a:cxn>
                <a:cxn ang="0">
                  <a:pos x="224" y="59"/>
                </a:cxn>
                <a:cxn ang="0">
                  <a:pos x="160" y="161"/>
                </a:cxn>
                <a:cxn ang="0">
                  <a:pos x="105" y="258"/>
                </a:cxn>
                <a:cxn ang="0">
                  <a:pos x="105" y="186"/>
                </a:cxn>
                <a:cxn ang="0">
                  <a:pos x="101" y="93"/>
                </a:cxn>
                <a:cxn ang="0">
                  <a:pos x="160" y="76"/>
                </a:cxn>
                <a:cxn ang="0">
                  <a:pos x="76" y="643"/>
                </a:cxn>
                <a:cxn ang="0">
                  <a:pos x="76" y="643"/>
                </a:cxn>
                <a:cxn ang="0">
                  <a:pos x="55" y="385"/>
                </a:cxn>
                <a:cxn ang="0">
                  <a:pos x="114" y="389"/>
                </a:cxn>
                <a:cxn ang="0">
                  <a:pos x="160" y="313"/>
                </a:cxn>
                <a:cxn ang="0">
                  <a:pos x="228" y="203"/>
                </a:cxn>
                <a:cxn ang="0">
                  <a:pos x="224" y="275"/>
                </a:cxn>
                <a:cxn ang="0">
                  <a:pos x="228" y="397"/>
                </a:cxn>
                <a:cxn ang="0">
                  <a:pos x="317" y="402"/>
                </a:cxn>
                <a:cxn ang="0">
                  <a:pos x="317" y="34"/>
                </a:cxn>
                <a:cxn ang="0">
                  <a:pos x="596" y="110"/>
                </a:cxn>
                <a:cxn ang="0">
                  <a:pos x="575" y="385"/>
                </a:cxn>
                <a:cxn ang="0">
                  <a:pos x="494" y="389"/>
                </a:cxn>
                <a:cxn ang="0">
                  <a:pos x="507" y="156"/>
                </a:cxn>
                <a:cxn ang="0">
                  <a:pos x="410" y="140"/>
                </a:cxn>
                <a:cxn ang="0">
                  <a:pos x="406" y="397"/>
                </a:cxn>
                <a:cxn ang="0">
                  <a:pos x="317" y="402"/>
                </a:cxn>
                <a:cxn ang="0">
                  <a:pos x="317" y="736"/>
                </a:cxn>
                <a:cxn ang="0">
                  <a:pos x="160" y="676"/>
                </a:cxn>
                <a:cxn ang="0">
                  <a:pos x="76" y="643"/>
                </a:cxn>
              </a:cxnLst>
              <a:rect l="0" t="0" r="r" b="b"/>
              <a:pathLst>
                <a:path w="630" h="774">
                  <a:moveTo>
                    <a:pt x="317" y="774"/>
                  </a:moveTo>
                  <a:lnTo>
                    <a:pt x="587" y="668"/>
                  </a:lnTo>
                  <a:lnTo>
                    <a:pt x="630" y="85"/>
                  </a:lnTo>
                  <a:lnTo>
                    <a:pt x="317" y="0"/>
                  </a:lnTo>
                  <a:lnTo>
                    <a:pt x="160" y="42"/>
                  </a:lnTo>
                  <a:lnTo>
                    <a:pt x="0" y="85"/>
                  </a:lnTo>
                  <a:lnTo>
                    <a:pt x="42" y="668"/>
                  </a:lnTo>
                  <a:lnTo>
                    <a:pt x="160" y="715"/>
                  </a:lnTo>
                  <a:lnTo>
                    <a:pt x="317" y="774"/>
                  </a:lnTo>
                  <a:close/>
                  <a:moveTo>
                    <a:pt x="160" y="76"/>
                  </a:moveTo>
                  <a:lnTo>
                    <a:pt x="160" y="76"/>
                  </a:lnTo>
                  <a:lnTo>
                    <a:pt x="224" y="59"/>
                  </a:lnTo>
                  <a:lnTo>
                    <a:pt x="160" y="161"/>
                  </a:lnTo>
                  <a:lnTo>
                    <a:pt x="105" y="258"/>
                  </a:lnTo>
                  <a:lnTo>
                    <a:pt x="105" y="186"/>
                  </a:lnTo>
                  <a:lnTo>
                    <a:pt x="101" y="93"/>
                  </a:lnTo>
                  <a:lnTo>
                    <a:pt x="160" y="76"/>
                  </a:lnTo>
                  <a:close/>
                  <a:moveTo>
                    <a:pt x="76" y="643"/>
                  </a:moveTo>
                  <a:lnTo>
                    <a:pt x="76" y="643"/>
                  </a:lnTo>
                  <a:lnTo>
                    <a:pt x="55" y="385"/>
                  </a:lnTo>
                  <a:lnTo>
                    <a:pt x="114" y="389"/>
                  </a:lnTo>
                  <a:lnTo>
                    <a:pt x="160" y="313"/>
                  </a:lnTo>
                  <a:lnTo>
                    <a:pt x="228" y="203"/>
                  </a:lnTo>
                  <a:lnTo>
                    <a:pt x="224" y="275"/>
                  </a:lnTo>
                  <a:lnTo>
                    <a:pt x="228" y="397"/>
                  </a:lnTo>
                  <a:lnTo>
                    <a:pt x="317" y="402"/>
                  </a:lnTo>
                  <a:lnTo>
                    <a:pt x="317" y="34"/>
                  </a:lnTo>
                  <a:lnTo>
                    <a:pt x="596" y="110"/>
                  </a:lnTo>
                  <a:lnTo>
                    <a:pt x="575" y="385"/>
                  </a:lnTo>
                  <a:lnTo>
                    <a:pt x="494" y="389"/>
                  </a:lnTo>
                  <a:lnTo>
                    <a:pt x="507" y="156"/>
                  </a:lnTo>
                  <a:lnTo>
                    <a:pt x="410" y="140"/>
                  </a:lnTo>
                  <a:lnTo>
                    <a:pt x="406" y="397"/>
                  </a:lnTo>
                  <a:lnTo>
                    <a:pt x="317" y="402"/>
                  </a:lnTo>
                  <a:lnTo>
                    <a:pt x="317" y="736"/>
                  </a:lnTo>
                  <a:lnTo>
                    <a:pt x="160" y="676"/>
                  </a:lnTo>
                  <a:lnTo>
                    <a:pt x="76" y="643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pic>
        <p:nvPicPr>
          <p:cNvPr id="28" name="Picture 10" descr="Картинки по запросу &quot;бином лого&quot;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6938" y="6501839"/>
            <a:ext cx="566418" cy="2427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 userDrawn="1"/>
        </p:nvSpPr>
        <p:spPr>
          <a:xfrm>
            <a:off x="6011077" y="6572091"/>
            <a:ext cx="166713" cy="169277"/>
          </a:xfrm>
          <a:prstGeom prst="rect">
            <a:avLst/>
          </a:prstGeom>
        </p:spPr>
        <p:txBody>
          <a:bodyPr wrap="none" lIns="0" tIns="0" rIns="0" bIns="0" anchor="ctr" anchorCtr="1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8333F-969B-4E2E-A6DA-00108481B495}" type="slidenum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cxnSp>
        <p:nvCxnSpPr>
          <p:cNvPr id="31" name="Прямая соединительная линия 30"/>
          <p:cNvCxnSpPr/>
          <p:nvPr userDrawn="1"/>
        </p:nvCxnSpPr>
        <p:spPr>
          <a:xfrm>
            <a:off x="0" y="985181"/>
            <a:ext cx="12192000" cy="0"/>
          </a:xfrm>
          <a:prstGeom prst="line">
            <a:avLst/>
          </a:prstGeom>
          <a:solidFill>
            <a:srgbClr val="AE2C25"/>
          </a:solidFill>
          <a:ln w="12700">
            <a:solidFill>
              <a:srgbClr val="FC0652"/>
            </a:solidFill>
            <a:miter lim="800000"/>
            <a:headEnd type="none" w="med" len="med"/>
            <a:tailEnd type="none"/>
          </a:ln>
        </p:spPr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967762"/>
            <a:ext cx="12192000" cy="0"/>
          </a:xfrm>
          <a:prstGeom prst="line">
            <a:avLst/>
          </a:prstGeom>
          <a:solidFill>
            <a:srgbClr val="AE2C25"/>
          </a:solidFill>
          <a:ln w="28575">
            <a:solidFill>
              <a:srgbClr val="2F3696"/>
            </a:solidFill>
            <a:miter lim="800000"/>
            <a:headEnd type="none" w="med" len="med"/>
            <a:tailEnd type="none"/>
          </a:ln>
        </p:spPr>
      </p:cxnSp>
      <p:sp>
        <p:nvSpPr>
          <p:cNvPr id="33" name="Заголовок 1"/>
          <p:cNvSpPr txBox="1">
            <a:spLocks/>
          </p:cNvSpPr>
          <p:nvPr userDrawn="1"/>
        </p:nvSpPr>
        <p:spPr>
          <a:xfrm>
            <a:off x="334433" y="260648"/>
            <a:ext cx="11520000" cy="648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rgbClr val="2D349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4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1" r:id="rId2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1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Clr>
          <a:srgbClr val="2D3494"/>
        </a:buClr>
        <a:buFont typeface="Arial" pitchFamily="34" charset="0"/>
        <a:buNone/>
        <a:defRPr sz="1200" b="0" i="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spcBef>
          <a:spcPts val="300"/>
        </a:spcBef>
        <a:buClr>
          <a:srgbClr val="2D3494"/>
        </a:buClr>
        <a:buFont typeface="Wingdings" pitchFamily="2" charset="2"/>
        <a:buChar char="§"/>
        <a:defRPr sz="1200" b="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spcBef>
          <a:spcPts val="300"/>
        </a:spcBef>
        <a:buClr>
          <a:srgbClr val="2D3494"/>
        </a:buClr>
        <a:buFont typeface="Arial" pitchFamily="34" charset="0"/>
        <a:buChar char="–"/>
        <a:defRPr sz="1200" b="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spcBef>
          <a:spcPts val="300"/>
        </a:spcBef>
        <a:buClr>
          <a:srgbClr val="2D3494"/>
        </a:buClr>
        <a:buFont typeface="Arial" pitchFamily="34" charset="0"/>
        <a:buChar char="•"/>
        <a:defRPr sz="1200" b="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spcBef>
          <a:spcPts val="300"/>
        </a:spcBef>
        <a:buClr>
          <a:srgbClr val="2D3494"/>
        </a:buClr>
        <a:buFont typeface="Arial" pitchFamily="34" charset="0"/>
        <a:buChar char="•"/>
        <a:defRPr sz="1200" b="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96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lvl="4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lvl="5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lvl="6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lvl="7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lvl="8" rtl="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11409055" y="633313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 defTabSz="1219170"/>
            <a:fld id="{00000000-1234-1234-1234-123412341234}" type="slidenum">
              <a:rPr lang="en" sz="1733" kern="0" smtClean="0">
                <a:solidFill>
                  <a:srgbClr val="000000"/>
                </a:solidFill>
                <a:cs typeface="Arial"/>
                <a:sym typeface="Arial"/>
              </a:rPr>
              <a:pPr algn="r" defTabSz="1219170"/>
              <a:t>‹#›</a:t>
            </a:fld>
            <a:endParaRPr lang="en" sz="1733" kern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3393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11.emf"/><Relationship Id="rId2" Type="http://schemas.openxmlformats.org/officeDocument/2006/relationships/tags" Target="../tags/tag33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28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36.xml"/><Relationship Id="rId7" Type="http://schemas.openxmlformats.org/officeDocument/2006/relationships/image" Target="../media/image35.png"/><Relationship Id="rId2" Type="http://schemas.openxmlformats.org/officeDocument/2006/relationships/tags" Target="../tags/tag35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29.bin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38.xml"/><Relationship Id="rId7" Type="http://schemas.openxmlformats.org/officeDocument/2006/relationships/image" Target="../media/image38.png"/><Relationship Id="rId2" Type="http://schemas.openxmlformats.org/officeDocument/2006/relationships/tags" Target="../tags/tag3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0.bin"/><Relationship Id="rId4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40.xml"/><Relationship Id="rId7" Type="http://schemas.openxmlformats.org/officeDocument/2006/relationships/image" Target="../media/image40.png"/><Relationship Id="rId2" Type="http://schemas.openxmlformats.org/officeDocument/2006/relationships/tags" Target="../tags/tag39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1.bin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osuchebnik.ru/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5.jpe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6.emf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1.png"/><Relationship Id="rId11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46.emf"/><Relationship Id="rId4" Type="http://schemas.openxmlformats.org/officeDocument/2006/relationships/image" Target="../media/image60.png"/><Relationship Id="rId9" Type="http://schemas.openxmlformats.org/officeDocument/2006/relationships/image" Target="../media/image45.jpeg"/><Relationship Id="rId1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8.png"/><Relationship Id="rId3" Type="http://schemas.openxmlformats.org/officeDocument/2006/relationships/image" Target="../media/image64.png"/><Relationship Id="rId7" Type="http://schemas.openxmlformats.org/officeDocument/2006/relationships/image" Target="../media/image56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6.emf"/><Relationship Id="rId11" Type="http://schemas.openxmlformats.org/officeDocument/2006/relationships/image" Target="../media/image67.png"/><Relationship Id="rId5" Type="http://schemas.openxmlformats.org/officeDocument/2006/relationships/image" Target="../media/image45.jpeg"/><Relationship Id="rId15" Type="http://schemas.openxmlformats.org/officeDocument/2006/relationships/image" Target="../media/image69.png"/><Relationship Id="rId10" Type="http://schemas.openxmlformats.org/officeDocument/2006/relationships/image" Target="../media/image54.png"/><Relationship Id="rId4" Type="http://schemas.openxmlformats.org/officeDocument/2006/relationships/image" Target="../media/image65.png"/><Relationship Id="rId9" Type="http://schemas.openxmlformats.org/officeDocument/2006/relationships/image" Target="../media/image66.png"/><Relationship Id="rId1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1.png"/><Relationship Id="rId4" Type="http://schemas.openxmlformats.org/officeDocument/2006/relationships/image" Target="../media/image4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4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46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6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6.emf"/><Relationship Id="rId5" Type="http://schemas.openxmlformats.org/officeDocument/2006/relationships/image" Target="../media/image45.jpe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4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3.png"/><Relationship Id="rId5" Type="http://schemas.openxmlformats.org/officeDocument/2006/relationships/image" Target="../media/image80.png"/><Relationship Id="rId4" Type="http://schemas.openxmlformats.org/officeDocument/2006/relationships/image" Target="../media/image4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0.png"/><Relationship Id="rId5" Type="http://schemas.openxmlformats.org/officeDocument/2006/relationships/image" Target="../media/image46.emf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6.png"/><Relationship Id="rId5" Type="http://schemas.openxmlformats.org/officeDocument/2006/relationships/image" Target="../media/image80.png"/><Relationship Id="rId4" Type="http://schemas.openxmlformats.org/officeDocument/2006/relationships/image" Target="../media/image4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88.png"/><Relationship Id="rId4" Type="http://schemas.openxmlformats.org/officeDocument/2006/relationships/image" Target="../media/image46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5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Relationship Id="rId6" Type="http://schemas.openxmlformats.org/officeDocument/2006/relationships/diagramData" Target="../diagrams/data1.xml"/><Relationship Id="rId5" Type="http://schemas.openxmlformats.org/officeDocument/2006/relationships/image" Target="../media/image89.png"/><Relationship Id="rId10" Type="http://schemas.microsoft.com/office/2007/relationships/diagramDrawing" Target="../diagrams/drawing1.xml"/><Relationship Id="rId4" Type="http://schemas.openxmlformats.org/officeDocument/2006/relationships/image" Target="../media/image46.emf"/><Relationship Id="rId9" Type="http://schemas.openxmlformats.org/officeDocument/2006/relationships/diagramColors" Target="../diagrams/colors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90.png"/><Relationship Id="rId4" Type="http://schemas.openxmlformats.org/officeDocument/2006/relationships/image" Target="../media/image4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91.png"/><Relationship Id="rId4" Type="http://schemas.openxmlformats.org/officeDocument/2006/relationships/image" Target="../media/image4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92.png"/><Relationship Id="rId4" Type="http://schemas.openxmlformats.org/officeDocument/2006/relationships/image" Target="../media/image4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4.png"/><Relationship Id="rId5" Type="http://schemas.openxmlformats.org/officeDocument/2006/relationships/image" Target="../media/image46.emf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5.jpe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46.emf"/><Relationship Id="rId9" Type="http://schemas.openxmlformats.org/officeDocument/2006/relationships/image" Target="../media/image9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4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fetylesson.rosuchebnik.ru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hyperlink" Target="http://www.consultant.ru/cons/cgi/online.cgi?req=doc&amp;base=LAW&amp;n=314380&amp;fld=134&amp;dst=100279,0&amp;rnd=0.14772077500917824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7.png"/><Relationship Id="rId4" Type="http://schemas.openxmlformats.org/officeDocument/2006/relationships/hyperlink" Target="about:blank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42.xml"/><Relationship Id="rId7" Type="http://schemas.openxmlformats.org/officeDocument/2006/relationships/oleObject" Target="../embeddings/oleObject32.bin"/><Relationship Id="rId2" Type="http://schemas.openxmlformats.org/officeDocument/2006/relationships/tags" Target="../tags/tag41.xml"/><Relationship Id="rId1" Type="http://schemas.openxmlformats.org/officeDocument/2006/relationships/vmlDrawing" Target="../drawings/vmlDrawing30.vml"/><Relationship Id="rId6" Type="http://schemas.openxmlformats.org/officeDocument/2006/relationships/hyperlink" Target="mailto:fedotova.kn@rosuchebnik.ru" TargetMode="External"/><Relationship Id="rId11" Type="http://schemas.openxmlformats.org/officeDocument/2006/relationships/image" Target="../media/image109.gif"/><Relationship Id="rId5" Type="http://schemas.openxmlformats.org/officeDocument/2006/relationships/notesSlide" Target="../notesSlides/notesSlide32.xml"/><Relationship Id="rId10" Type="http://schemas.openxmlformats.org/officeDocument/2006/relationships/hyperlink" Target="https://shop.prosv.ru/formirovanie-funkcionalnoj-gramotnosti-sbornik-zadach-po-russkomu-yazyku-dlya-8-11-klassov2781" TargetMode="External"/><Relationship Id="rId4" Type="http://schemas.openxmlformats.org/officeDocument/2006/relationships/slideLayout" Target="../slideLayouts/slideLayout25.xml"/><Relationship Id="rId9" Type="http://schemas.openxmlformats.org/officeDocument/2006/relationships/hyperlink" Target="mailto:vopros@pros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-1" y="8533"/>
            <a:ext cx="12192001" cy="6849467"/>
          </a:xfrm>
          <a:prstGeom prst="rect">
            <a:avLst/>
          </a:prstGeom>
          <a:solidFill>
            <a:srgbClr val="F0F8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186182" y="4101075"/>
            <a:ext cx="11819633" cy="21122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0528363" y="2669879"/>
            <a:ext cx="1477453" cy="1233124"/>
          </a:xfrm>
          <a:prstGeom prst="rect">
            <a:avLst/>
          </a:prstGeom>
          <a:solidFill>
            <a:srgbClr val="4383DD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7573455" y="1436757"/>
            <a:ext cx="1477453" cy="1233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3141091" y="203633"/>
            <a:ext cx="1477453" cy="1233124"/>
          </a:xfrm>
          <a:prstGeom prst="rect">
            <a:avLst/>
          </a:prstGeom>
          <a:solidFill>
            <a:srgbClr val="5471A9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6096002" y="203633"/>
            <a:ext cx="1477453" cy="1233124"/>
          </a:xfrm>
          <a:prstGeom prst="rect">
            <a:avLst/>
          </a:prstGeom>
          <a:solidFill>
            <a:srgbClr val="4383DD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36" name="Rectangle 14"/>
          <p:cNvSpPr>
            <a:spLocks noChangeArrowheads="1"/>
          </p:cNvSpPr>
          <p:nvPr/>
        </p:nvSpPr>
        <p:spPr bwMode="auto">
          <a:xfrm>
            <a:off x="9050908" y="1436757"/>
            <a:ext cx="1477453" cy="1233124"/>
          </a:xfrm>
          <a:prstGeom prst="rect">
            <a:avLst/>
          </a:prstGeom>
          <a:solidFill>
            <a:srgbClr val="4383DD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38" name="Rectangle 16"/>
          <p:cNvSpPr>
            <a:spLocks noChangeArrowheads="1"/>
          </p:cNvSpPr>
          <p:nvPr/>
        </p:nvSpPr>
        <p:spPr bwMode="auto">
          <a:xfrm>
            <a:off x="7573455" y="203633"/>
            <a:ext cx="2954908" cy="1233124"/>
          </a:xfrm>
          <a:prstGeom prst="rect">
            <a:avLst/>
          </a:prstGeom>
          <a:solidFill>
            <a:srgbClr val="2D2B8D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39" name="Rectangle 17"/>
          <p:cNvSpPr>
            <a:spLocks noChangeArrowheads="1"/>
          </p:cNvSpPr>
          <p:nvPr/>
        </p:nvSpPr>
        <p:spPr bwMode="auto">
          <a:xfrm>
            <a:off x="186183" y="2669879"/>
            <a:ext cx="1477453" cy="1233124"/>
          </a:xfrm>
          <a:prstGeom prst="rect">
            <a:avLst/>
          </a:prstGeom>
          <a:solidFill>
            <a:srgbClr val="F5B144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40" name="Rectangle 18"/>
          <p:cNvSpPr>
            <a:spLocks noChangeArrowheads="1"/>
          </p:cNvSpPr>
          <p:nvPr/>
        </p:nvSpPr>
        <p:spPr bwMode="auto">
          <a:xfrm>
            <a:off x="3141091" y="2669879"/>
            <a:ext cx="1477453" cy="1233124"/>
          </a:xfrm>
          <a:prstGeom prst="rect">
            <a:avLst/>
          </a:prstGeom>
          <a:solidFill>
            <a:srgbClr val="5471A9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42" name="Rectangle 20"/>
          <p:cNvSpPr>
            <a:spLocks noChangeArrowheads="1"/>
          </p:cNvSpPr>
          <p:nvPr/>
        </p:nvSpPr>
        <p:spPr bwMode="auto">
          <a:xfrm>
            <a:off x="10528363" y="1436757"/>
            <a:ext cx="1477453" cy="1233124"/>
          </a:xfrm>
          <a:prstGeom prst="rect">
            <a:avLst/>
          </a:prstGeom>
          <a:solidFill>
            <a:srgbClr val="F5B144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43" name="Rectangle 21"/>
          <p:cNvSpPr>
            <a:spLocks noChangeArrowheads="1"/>
          </p:cNvSpPr>
          <p:nvPr/>
        </p:nvSpPr>
        <p:spPr bwMode="auto">
          <a:xfrm>
            <a:off x="4618544" y="1436757"/>
            <a:ext cx="1477453" cy="1233124"/>
          </a:xfrm>
          <a:prstGeom prst="rect">
            <a:avLst/>
          </a:prstGeom>
          <a:solidFill>
            <a:srgbClr val="40A7E1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46" name="Rectangle 24"/>
          <p:cNvSpPr>
            <a:spLocks noChangeArrowheads="1"/>
          </p:cNvSpPr>
          <p:nvPr/>
        </p:nvSpPr>
        <p:spPr bwMode="auto">
          <a:xfrm>
            <a:off x="1663636" y="203633"/>
            <a:ext cx="1477453" cy="1233124"/>
          </a:xfrm>
          <a:prstGeom prst="rect">
            <a:avLst/>
          </a:prstGeom>
          <a:solidFill>
            <a:srgbClr val="F5B144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47" name="Rectangle 25"/>
          <p:cNvSpPr>
            <a:spLocks noChangeArrowheads="1"/>
          </p:cNvSpPr>
          <p:nvPr/>
        </p:nvSpPr>
        <p:spPr bwMode="auto">
          <a:xfrm>
            <a:off x="1663636" y="1436757"/>
            <a:ext cx="1477453" cy="1233124"/>
          </a:xfrm>
          <a:prstGeom prst="rect">
            <a:avLst/>
          </a:prstGeom>
          <a:solidFill>
            <a:srgbClr val="4383DD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48" name="Rectangle 26"/>
          <p:cNvSpPr>
            <a:spLocks noChangeArrowheads="1"/>
          </p:cNvSpPr>
          <p:nvPr/>
        </p:nvSpPr>
        <p:spPr bwMode="auto">
          <a:xfrm>
            <a:off x="4618544" y="2669879"/>
            <a:ext cx="1477453" cy="1233124"/>
          </a:xfrm>
          <a:prstGeom prst="rect">
            <a:avLst/>
          </a:prstGeom>
          <a:solidFill>
            <a:srgbClr val="F5B144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49" name="Rectangle 27"/>
          <p:cNvSpPr>
            <a:spLocks noChangeArrowheads="1"/>
          </p:cNvSpPr>
          <p:nvPr/>
        </p:nvSpPr>
        <p:spPr bwMode="auto">
          <a:xfrm>
            <a:off x="6096002" y="2669879"/>
            <a:ext cx="1477453" cy="1233124"/>
          </a:xfrm>
          <a:prstGeom prst="rect">
            <a:avLst/>
          </a:prstGeom>
          <a:solidFill>
            <a:srgbClr val="4383DD">
              <a:alpha val="5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52" name="Freeform 30"/>
          <p:cNvSpPr>
            <a:spLocks noEditPoints="1"/>
          </p:cNvSpPr>
          <p:nvPr/>
        </p:nvSpPr>
        <p:spPr bwMode="auto">
          <a:xfrm>
            <a:off x="10963791" y="3056737"/>
            <a:ext cx="606596" cy="489249"/>
          </a:xfrm>
          <a:custGeom>
            <a:avLst/>
            <a:gdLst>
              <a:gd name="T0" fmla="*/ 442 w 884"/>
              <a:gd name="T1" fmla="*/ 286 h 711"/>
              <a:gd name="T2" fmla="*/ 334 w 884"/>
              <a:gd name="T3" fmla="*/ 179 h 711"/>
              <a:gd name="T4" fmla="*/ 442 w 884"/>
              <a:gd name="T5" fmla="*/ 71 h 711"/>
              <a:gd name="T6" fmla="*/ 549 w 884"/>
              <a:gd name="T7" fmla="*/ 179 h 711"/>
              <a:gd name="T8" fmla="*/ 442 w 884"/>
              <a:gd name="T9" fmla="*/ 286 h 711"/>
              <a:gd name="T10" fmla="*/ 442 w 884"/>
              <a:gd name="T11" fmla="*/ 0 h 711"/>
              <a:gd name="T12" fmla="*/ 263 w 884"/>
              <a:gd name="T13" fmla="*/ 179 h 711"/>
              <a:gd name="T14" fmla="*/ 442 w 884"/>
              <a:gd name="T15" fmla="*/ 358 h 711"/>
              <a:gd name="T16" fmla="*/ 514 w 884"/>
              <a:gd name="T17" fmla="*/ 343 h 711"/>
              <a:gd name="T18" fmla="*/ 514 w 884"/>
              <a:gd name="T19" fmla="*/ 577 h 711"/>
              <a:gd name="T20" fmla="*/ 442 w 884"/>
              <a:gd name="T21" fmla="*/ 529 h 711"/>
              <a:gd name="T22" fmla="*/ 370 w 884"/>
              <a:gd name="T23" fmla="*/ 577 h 711"/>
              <a:gd name="T24" fmla="*/ 370 w 884"/>
              <a:gd name="T25" fmla="*/ 391 h 711"/>
              <a:gd name="T26" fmla="*/ 299 w 884"/>
              <a:gd name="T27" fmla="*/ 391 h 711"/>
              <a:gd name="T28" fmla="*/ 299 w 884"/>
              <a:gd name="T29" fmla="*/ 711 h 711"/>
              <a:gd name="T30" fmla="*/ 442 w 884"/>
              <a:gd name="T31" fmla="*/ 616 h 711"/>
              <a:gd name="T32" fmla="*/ 585 w 884"/>
              <a:gd name="T33" fmla="*/ 711 h 711"/>
              <a:gd name="T34" fmla="*/ 585 w 884"/>
              <a:gd name="T35" fmla="*/ 285 h 711"/>
              <a:gd name="T36" fmla="*/ 621 w 884"/>
              <a:gd name="T37" fmla="*/ 179 h 711"/>
              <a:gd name="T38" fmla="*/ 442 w 884"/>
              <a:gd name="T39" fmla="*/ 0 h 711"/>
              <a:gd name="T40" fmla="*/ 836 w 884"/>
              <a:gd name="T41" fmla="*/ 36 h 711"/>
              <a:gd name="T42" fmla="*/ 662 w 884"/>
              <a:gd name="T43" fmla="*/ 60 h 711"/>
              <a:gd name="T44" fmla="*/ 687 w 884"/>
              <a:gd name="T45" fmla="*/ 130 h 711"/>
              <a:gd name="T46" fmla="*/ 789 w 884"/>
              <a:gd name="T47" fmla="*/ 116 h 711"/>
              <a:gd name="T48" fmla="*/ 789 w 884"/>
              <a:gd name="T49" fmla="*/ 277 h 711"/>
              <a:gd name="T50" fmla="*/ 678 w 884"/>
              <a:gd name="T51" fmla="*/ 262 h 711"/>
              <a:gd name="T52" fmla="*/ 641 w 884"/>
              <a:gd name="T53" fmla="*/ 330 h 711"/>
              <a:gd name="T54" fmla="*/ 836 w 884"/>
              <a:gd name="T55" fmla="*/ 358 h 711"/>
              <a:gd name="T56" fmla="*/ 836 w 884"/>
              <a:gd name="T57" fmla="*/ 36 h 711"/>
              <a:gd name="T58" fmla="*/ 95 w 884"/>
              <a:gd name="T59" fmla="*/ 277 h 711"/>
              <a:gd name="T60" fmla="*/ 95 w 884"/>
              <a:gd name="T61" fmla="*/ 116 h 711"/>
              <a:gd name="T62" fmla="*/ 196 w 884"/>
              <a:gd name="T63" fmla="*/ 130 h 711"/>
              <a:gd name="T64" fmla="*/ 221 w 884"/>
              <a:gd name="T65" fmla="*/ 60 h 711"/>
              <a:gd name="T66" fmla="*/ 48 w 884"/>
              <a:gd name="T67" fmla="*/ 35 h 711"/>
              <a:gd name="T68" fmla="*/ 48 w 884"/>
              <a:gd name="T69" fmla="*/ 358 h 711"/>
              <a:gd name="T70" fmla="*/ 243 w 884"/>
              <a:gd name="T71" fmla="*/ 331 h 711"/>
              <a:gd name="T72" fmla="*/ 206 w 884"/>
              <a:gd name="T73" fmla="*/ 263 h 711"/>
              <a:gd name="T74" fmla="*/ 95 w 884"/>
              <a:gd name="T75" fmla="*/ 277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84" h="711">
                <a:moveTo>
                  <a:pt x="442" y="286"/>
                </a:moveTo>
                <a:cubicBezTo>
                  <a:pt x="382" y="286"/>
                  <a:pt x="334" y="238"/>
                  <a:pt x="334" y="179"/>
                </a:cubicBezTo>
                <a:cubicBezTo>
                  <a:pt x="334" y="120"/>
                  <a:pt x="382" y="71"/>
                  <a:pt x="442" y="71"/>
                </a:cubicBezTo>
                <a:cubicBezTo>
                  <a:pt x="501" y="71"/>
                  <a:pt x="549" y="120"/>
                  <a:pt x="549" y="179"/>
                </a:cubicBezTo>
                <a:cubicBezTo>
                  <a:pt x="549" y="238"/>
                  <a:pt x="501" y="286"/>
                  <a:pt x="442" y="286"/>
                </a:cubicBezTo>
                <a:close/>
                <a:moveTo>
                  <a:pt x="442" y="0"/>
                </a:moveTo>
                <a:cubicBezTo>
                  <a:pt x="343" y="0"/>
                  <a:pt x="263" y="80"/>
                  <a:pt x="263" y="179"/>
                </a:cubicBezTo>
                <a:cubicBezTo>
                  <a:pt x="263" y="277"/>
                  <a:pt x="343" y="358"/>
                  <a:pt x="442" y="358"/>
                </a:cubicBezTo>
                <a:cubicBezTo>
                  <a:pt x="467" y="358"/>
                  <a:pt x="478" y="352"/>
                  <a:pt x="514" y="343"/>
                </a:cubicBezTo>
                <a:lnTo>
                  <a:pt x="514" y="577"/>
                </a:lnTo>
                <a:lnTo>
                  <a:pt x="442" y="529"/>
                </a:lnTo>
                <a:lnTo>
                  <a:pt x="370" y="577"/>
                </a:lnTo>
                <a:lnTo>
                  <a:pt x="370" y="391"/>
                </a:lnTo>
                <a:lnTo>
                  <a:pt x="299" y="391"/>
                </a:lnTo>
                <a:lnTo>
                  <a:pt x="299" y="711"/>
                </a:lnTo>
                <a:lnTo>
                  <a:pt x="442" y="616"/>
                </a:lnTo>
                <a:lnTo>
                  <a:pt x="585" y="711"/>
                </a:lnTo>
                <a:lnTo>
                  <a:pt x="585" y="285"/>
                </a:lnTo>
                <a:cubicBezTo>
                  <a:pt x="621" y="255"/>
                  <a:pt x="621" y="219"/>
                  <a:pt x="621" y="179"/>
                </a:cubicBezTo>
                <a:cubicBezTo>
                  <a:pt x="621" y="80"/>
                  <a:pt x="540" y="0"/>
                  <a:pt x="442" y="0"/>
                </a:cubicBezTo>
                <a:close/>
                <a:moveTo>
                  <a:pt x="836" y="36"/>
                </a:moveTo>
                <a:cubicBezTo>
                  <a:pt x="778" y="46"/>
                  <a:pt x="720" y="54"/>
                  <a:pt x="662" y="60"/>
                </a:cubicBezTo>
                <a:cubicBezTo>
                  <a:pt x="674" y="82"/>
                  <a:pt x="683" y="105"/>
                  <a:pt x="687" y="130"/>
                </a:cubicBezTo>
                <a:cubicBezTo>
                  <a:pt x="721" y="126"/>
                  <a:pt x="756" y="121"/>
                  <a:pt x="789" y="116"/>
                </a:cubicBezTo>
                <a:cubicBezTo>
                  <a:pt x="804" y="169"/>
                  <a:pt x="804" y="224"/>
                  <a:pt x="789" y="277"/>
                </a:cubicBezTo>
                <a:cubicBezTo>
                  <a:pt x="752" y="271"/>
                  <a:pt x="715" y="266"/>
                  <a:pt x="678" y="262"/>
                </a:cubicBezTo>
                <a:cubicBezTo>
                  <a:pt x="669" y="287"/>
                  <a:pt x="656" y="310"/>
                  <a:pt x="641" y="330"/>
                </a:cubicBezTo>
                <a:cubicBezTo>
                  <a:pt x="706" y="336"/>
                  <a:pt x="771" y="346"/>
                  <a:pt x="836" y="358"/>
                </a:cubicBezTo>
                <a:cubicBezTo>
                  <a:pt x="883" y="258"/>
                  <a:pt x="884" y="138"/>
                  <a:pt x="836" y="36"/>
                </a:cubicBezTo>
                <a:close/>
                <a:moveTo>
                  <a:pt x="95" y="277"/>
                </a:moveTo>
                <a:cubicBezTo>
                  <a:pt x="81" y="225"/>
                  <a:pt x="81" y="170"/>
                  <a:pt x="95" y="116"/>
                </a:cubicBezTo>
                <a:cubicBezTo>
                  <a:pt x="129" y="122"/>
                  <a:pt x="162" y="126"/>
                  <a:pt x="196" y="130"/>
                </a:cubicBezTo>
                <a:cubicBezTo>
                  <a:pt x="201" y="105"/>
                  <a:pt x="209" y="82"/>
                  <a:pt x="221" y="60"/>
                </a:cubicBezTo>
                <a:cubicBezTo>
                  <a:pt x="163" y="54"/>
                  <a:pt x="105" y="46"/>
                  <a:pt x="48" y="35"/>
                </a:cubicBezTo>
                <a:cubicBezTo>
                  <a:pt x="3" y="140"/>
                  <a:pt x="0" y="255"/>
                  <a:pt x="48" y="358"/>
                </a:cubicBezTo>
                <a:cubicBezTo>
                  <a:pt x="112" y="346"/>
                  <a:pt x="178" y="337"/>
                  <a:pt x="243" y="331"/>
                </a:cubicBezTo>
                <a:cubicBezTo>
                  <a:pt x="227" y="310"/>
                  <a:pt x="215" y="287"/>
                  <a:pt x="206" y="263"/>
                </a:cubicBezTo>
                <a:cubicBezTo>
                  <a:pt x="169" y="267"/>
                  <a:pt x="132" y="271"/>
                  <a:pt x="95" y="2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53" name="Freeform 31"/>
          <p:cNvSpPr>
            <a:spLocks noEditPoints="1"/>
          </p:cNvSpPr>
          <p:nvPr/>
        </p:nvSpPr>
        <p:spPr bwMode="auto">
          <a:xfrm>
            <a:off x="5062984" y="3029721"/>
            <a:ext cx="591581" cy="567288"/>
          </a:xfrm>
          <a:custGeom>
            <a:avLst/>
            <a:gdLst>
              <a:gd name="T0" fmla="*/ 466 w 860"/>
              <a:gd name="T1" fmla="*/ 465 h 823"/>
              <a:gd name="T2" fmla="*/ 394 w 860"/>
              <a:gd name="T3" fmla="*/ 393 h 823"/>
              <a:gd name="T4" fmla="*/ 537 w 860"/>
              <a:gd name="T5" fmla="*/ 716 h 823"/>
              <a:gd name="T6" fmla="*/ 609 w 860"/>
              <a:gd name="T7" fmla="*/ 644 h 823"/>
              <a:gd name="T8" fmla="*/ 537 w 860"/>
              <a:gd name="T9" fmla="*/ 716 h 823"/>
              <a:gd name="T10" fmla="*/ 609 w 860"/>
              <a:gd name="T11" fmla="*/ 608 h 823"/>
              <a:gd name="T12" fmla="*/ 537 w 860"/>
              <a:gd name="T13" fmla="*/ 537 h 823"/>
              <a:gd name="T14" fmla="*/ 716 w 860"/>
              <a:gd name="T15" fmla="*/ 644 h 823"/>
              <a:gd name="T16" fmla="*/ 645 w 860"/>
              <a:gd name="T17" fmla="*/ 716 h 823"/>
              <a:gd name="T18" fmla="*/ 716 w 860"/>
              <a:gd name="T19" fmla="*/ 644 h 823"/>
              <a:gd name="T20" fmla="*/ 645 w 860"/>
              <a:gd name="T21" fmla="*/ 537 h 823"/>
              <a:gd name="T22" fmla="*/ 716 w 860"/>
              <a:gd name="T23" fmla="*/ 608 h 823"/>
              <a:gd name="T24" fmla="*/ 251 w 860"/>
              <a:gd name="T25" fmla="*/ 716 h 823"/>
              <a:gd name="T26" fmla="*/ 322 w 860"/>
              <a:gd name="T27" fmla="*/ 644 h 823"/>
              <a:gd name="T28" fmla="*/ 251 w 860"/>
              <a:gd name="T29" fmla="*/ 716 h 823"/>
              <a:gd name="T30" fmla="*/ 322 w 860"/>
              <a:gd name="T31" fmla="*/ 608 h 823"/>
              <a:gd name="T32" fmla="*/ 251 w 860"/>
              <a:gd name="T33" fmla="*/ 537 h 823"/>
              <a:gd name="T34" fmla="*/ 143 w 860"/>
              <a:gd name="T35" fmla="*/ 716 h 823"/>
              <a:gd name="T36" fmla="*/ 215 w 860"/>
              <a:gd name="T37" fmla="*/ 644 h 823"/>
              <a:gd name="T38" fmla="*/ 143 w 860"/>
              <a:gd name="T39" fmla="*/ 716 h 823"/>
              <a:gd name="T40" fmla="*/ 215 w 860"/>
              <a:gd name="T41" fmla="*/ 608 h 823"/>
              <a:gd name="T42" fmla="*/ 143 w 860"/>
              <a:gd name="T43" fmla="*/ 537 h 823"/>
              <a:gd name="T44" fmla="*/ 788 w 860"/>
              <a:gd name="T45" fmla="*/ 752 h 823"/>
              <a:gd name="T46" fmla="*/ 466 w 860"/>
              <a:gd name="T47" fmla="*/ 537 h 823"/>
              <a:gd name="T48" fmla="*/ 394 w 860"/>
              <a:gd name="T49" fmla="*/ 752 h 823"/>
              <a:gd name="T50" fmla="*/ 72 w 860"/>
              <a:gd name="T51" fmla="*/ 501 h 823"/>
              <a:gd name="T52" fmla="*/ 430 w 860"/>
              <a:gd name="T53" fmla="*/ 269 h 823"/>
              <a:gd name="T54" fmla="*/ 788 w 860"/>
              <a:gd name="T55" fmla="*/ 501 h 823"/>
              <a:gd name="T56" fmla="*/ 100 w 860"/>
              <a:gd name="T57" fmla="*/ 358 h 823"/>
              <a:gd name="T58" fmla="*/ 199 w 860"/>
              <a:gd name="T59" fmla="*/ 429 h 823"/>
              <a:gd name="T60" fmla="*/ 100 w 860"/>
              <a:gd name="T61" fmla="*/ 358 h 823"/>
              <a:gd name="T62" fmla="*/ 778 w 860"/>
              <a:gd name="T63" fmla="*/ 429 h 823"/>
              <a:gd name="T64" fmla="*/ 600 w 860"/>
              <a:gd name="T65" fmla="*/ 358 h 823"/>
              <a:gd name="T66" fmla="*/ 816 w 860"/>
              <a:gd name="T67" fmla="*/ 286 h 823"/>
              <a:gd name="T68" fmla="*/ 466 w 860"/>
              <a:gd name="T69" fmla="*/ 183 h 823"/>
              <a:gd name="T70" fmla="*/ 483 w 860"/>
              <a:gd name="T71" fmla="*/ 73 h 823"/>
              <a:gd name="T72" fmla="*/ 645 w 860"/>
              <a:gd name="T73" fmla="*/ 53 h 823"/>
              <a:gd name="T74" fmla="*/ 430 w 860"/>
              <a:gd name="T75" fmla="*/ 0 h 823"/>
              <a:gd name="T76" fmla="*/ 394 w 860"/>
              <a:gd name="T77" fmla="*/ 183 h 823"/>
              <a:gd name="T78" fmla="*/ 44 w 860"/>
              <a:gd name="T79" fmla="*/ 286 h 823"/>
              <a:gd name="T80" fmla="*/ 0 w 860"/>
              <a:gd name="T81" fmla="*/ 823 h 823"/>
              <a:gd name="T82" fmla="*/ 860 w 860"/>
              <a:gd name="T83" fmla="*/ 448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60" h="823">
                <a:moveTo>
                  <a:pt x="394" y="465"/>
                </a:moveTo>
                <a:lnTo>
                  <a:pt x="466" y="465"/>
                </a:lnTo>
                <a:lnTo>
                  <a:pt x="466" y="393"/>
                </a:lnTo>
                <a:lnTo>
                  <a:pt x="394" y="393"/>
                </a:lnTo>
                <a:lnTo>
                  <a:pt x="394" y="465"/>
                </a:lnTo>
                <a:close/>
                <a:moveTo>
                  <a:pt x="537" y="716"/>
                </a:moveTo>
                <a:lnTo>
                  <a:pt x="609" y="716"/>
                </a:lnTo>
                <a:lnTo>
                  <a:pt x="609" y="644"/>
                </a:lnTo>
                <a:lnTo>
                  <a:pt x="537" y="644"/>
                </a:lnTo>
                <a:lnTo>
                  <a:pt x="537" y="716"/>
                </a:lnTo>
                <a:close/>
                <a:moveTo>
                  <a:pt x="537" y="608"/>
                </a:moveTo>
                <a:lnTo>
                  <a:pt x="609" y="608"/>
                </a:lnTo>
                <a:lnTo>
                  <a:pt x="609" y="537"/>
                </a:lnTo>
                <a:lnTo>
                  <a:pt x="537" y="537"/>
                </a:lnTo>
                <a:lnTo>
                  <a:pt x="537" y="608"/>
                </a:lnTo>
                <a:close/>
                <a:moveTo>
                  <a:pt x="716" y="644"/>
                </a:moveTo>
                <a:lnTo>
                  <a:pt x="645" y="644"/>
                </a:lnTo>
                <a:lnTo>
                  <a:pt x="645" y="716"/>
                </a:lnTo>
                <a:lnTo>
                  <a:pt x="716" y="716"/>
                </a:lnTo>
                <a:lnTo>
                  <a:pt x="716" y="644"/>
                </a:lnTo>
                <a:close/>
                <a:moveTo>
                  <a:pt x="716" y="537"/>
                </a:moveTo>
                <a:lnTo>
                  <a:pt x="645" y="537"/>
                </a:lnTo>
                <a:lnTo>
                  <a:pt x="645" y="608"/>
                </a:lnTo>
                <a:lnTo>
                  <a:pt x="716" y="608"/>
                </a:lnTo>
                <a:lnTo>
                  <a:pt x="716" y="537"/>
                </a:lnTo>
                <a:close/>
                <a:moveTo>
                  <a:pt x="251" y="716"/>
                </a:moveTo>
                <a:lnTo>
                  <a:pt x="322" y="716"/>
                </a:lnTo>
                <a:lnTo>
                  <a:pt x="322" y="644"/>
                </a:lnTo>
                <a:lnTo>
                  <a:pt x="251" y="644"/>
                </a:lnTo>
                <a:lnTo>
                  <a:pt x="251" y="716"/>
                </a:lnTo>
                <a:close/>
                <a:moveTo>
                  <a:pt x="251" y="608"/>
                </a:moveTo>
                <a:lnTo>
                  <a:pt x="322" y="608"/>
                </a:lnTo>
                <a:lnTo>
                  <a:pt x="322" y="537"/>
                </a:lnTo>
                <a:lnTo>
                  <a:pt x="251" y="537"/>
                </a:lnTo>
                <a:lnTo>
                  <a:pt x="251" y="608"/>
                </a:lnTo>
                <a:close/>
                <a:moveTo>
                  <a:pt x="143" y="716"/>
                </a:moveTo>
                <a:lnTo>
                  <a:pt x="215" y="716"/>
                </a:lnTo>
                <a:lnTo>
                  <a:pt x="215" y="644"/>
                </a:lnTo>
                <a:lnTo>
                  <a:pt x="143" y="644"/>
                </a:lnTo>
                <a:lnTo>
                  <a:pt x="143" y="716"/>
                </a:lnTo>
                <a:close/>
                <a:moveTo>
                  <a:pt x="143" y="608"/>
                </a:moveTo>
                <a:lnTo>
                  <a:pt x="215" y="608"/>
                </a:lnTo>
                <a:lnTo>
                  <a:pt x="215" y="537"/>
                </a:lnTo>
                <a:lnTo>
                  <a:pt x="143" y="537"/>
                </a:lnTo>
                <a:lnTo>
                  <a:pt x="143" y="608"/>
                </a:lnTo>
                <a:close/>
                <a:moveTo>
                  <a:pt x="788" y="752"/>
                </a:moveTo>
                <a:lnTo>
                  <a:pt x="466" y="752"/>
                </a:lnTo>
                <a:lnTo>
                  <a:pt x="466" y="537"/>
                </a:lnTo>
                <a:lnTo>
                  <a:pt x="394" y="537"/>
                </a:lnTo>
                <a:lnTo>
                  <a:pt x="394" y="752"/>
                </a:lnTo>
                <a:lnTo>
                  <a:pt x="72" y="752"/>
                </a:lnTo>
                <a:lnTo>
                  <a:pt x="72" y="501"/>
                </a:lnTo>
                <a:lnTo>
                  <a:pt x="232" y="501"/>
                </a:lnTo>
                <a:lnTo>
                  <a:pt x="430" y="269"/>
                </a:lnTo>
                <a:lnTo>
                  <a:pt x="628" y="501"/>
                </a:lnTo>
                <a:lnTo>
                  <a:pt x="788" y="501"/>
                </a:lnTo>
                <a:lnTo>
                  <a:pt x="788" y="752"/>
                </a:lnTo>
                <a:close/>
                <a:moveTo>
                  <a:pt x="100" y="358"/>
                </a:moveTo>
                <a:lnTo>
                  <a:pt x="260" y="358"/>
                </a:lnTo>
                <a:lnTo>
                  <a:pt x="199" y="429"/>
                </a:lnTo>
                <a:lnTo>
                  <a:pt x="82" y="429"/>
                </a:lnTo>
                <a:lnTo>
                  <a:pt x="100" y="358"/>
                </a:lnTo>
                <a:close/>
                <a:moveTo>
                  <a:pt x="760" y="358"/>
                </a:moveTo>
                <a:lnTo>
                  <a:pt x="778" y="429"/>
                </a:lnTo>
                <a:lnTo>
                  <a:pt x="661" y="429"/>
                </a:lnTo>
                <a:lnTo>
                  <a:pt x="600" y="358"/>
                </a:lnTo>
                <a:lnTo>
                  <a:pt x="760" y="358"/>
                </a:lnTo>
                <a:close/>
                <a:moveTo>
                  <a:pt x="816" y="286"/>
                </a:moveTo>
                <a:lnTo>
                  <a:pt x="539" y="286"/>
                </a:lnTo>
                <a:lnTo>
                  <a:pt x="466" y="183"/>
                </a:lnTo>
                <a:lnTo>
                  <a:pt x="466" y="59"/>
                </a:lnTo>
                <a:cubicBezTo>
                  <a:pt x="466" y="62"/>
                  <a:pt x="477" y="67"/>
                  <a:pt x="483" y="73"/>
                </a:cubicBezTo>
                <a:cubicBezTo>
                  <a:pt x="512" y="101"/>
                  <a:pt x="537" y="125"/>
                  <a:pt x="645" y="125"/>
                </a:cubicBezTo>
                <a:lnTo>
                  <a:pt x="645" y="53"/>
                </a:lnTo>
                <a:cubicBezTo>
                  <a:pt x="573" y="53"/>
                  <a:pt x="550" y="47"/>
                  <a:pt x="533" y="31"/>
                </a:cubicBezTo>
                <a:cubicBezTo>
                  <a:pt x="511" y="9"/>
                  <a:pt x="488" y="0"/>
                  <a:pt x="430" y="0"/>
                </a:cubicBezTo>
                <a:lnTo>
                  <a:pt x="394" y="0"/>
                </a:lnTo>
                <a:lnTo>
                  <a:pt x="394" y="183"/>
                </a:lnTo>
                <a:lnTo>
                  <a:pt x="322" y="286"/>
                </a:lnTo>
                <a:lnTo>
                  <a:pt x="44" y="286"/>
                </a:lnTo>
                <a:lnTo>
                  <a:pt x="1" y="458"/>
                </a:lnTo>
                <a:lnTo>
                  <a:pt x="0" y="823"/>
                </a:lnTo>
                <a:lnTo>
                  <a:pt x="860" y="823"/>
                </a:lnTo>
                <a:lnTo>
                  <a:pt x="860" y="448"/>
                </a:lnTo>
                <a:lnTo>
                  <a:pt x="816" y="2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55" name="Freeform 33"/>
          <p:cNvSpPr>
            <a:spLocks noEditPoints="1"/>
          </p:cNvSpPr>
          <p:nvPr/>
        </p:nvSpPr>
        <p:spPr bwMode="auto">
          <a:xfrm>
            <a:off x="8017892" y="3077747"/>
            <a:ext cx="591581" cy="543275"/>
          </a:xfrm>
          <a:custGeom>
            <a:avLst/>
            <a:gdLst>
              <a:gd name="T0" fmla="*/ 143 w 859"/>
              <a:gd name="T1" fmla="*/ 645 h 788"/>
              <a:gd name="T2" fmla="*/ 143 w 859"/>
              <a:gd name="T3" fmla="*/ 430 h 788"/>
              <a:gd name="T4" fmla="*/ 716 w 859"/>
              <a:gd name="T5" fmla="*/ 430 h 788"/>
              <a:gd name="T6" fmla="*/ 716 w 859"/>
              <a:gd name="T7" fmla="*/ 645 h 788"/>
              <a:gd name="T8" fmla="*/ 143 w 859"/>
              <a:gd name="T9" fmla="*/ 645 h 788"/>
              <a:gd name="T10" fmla="*/ 179 w 859"/>
              <a:gd name="T11" fmla="*/ 72 h 788"/>
              <a:gd name="T12" fmla="*/ 680 w 859"/>
              <a:gd name="T13" fmla="*/ 72 h 788"/>
              <a:gd name="T14" fmla="*/ 716 w 859"/>
              <a:gd name="T15" fmla="*/ 108 h 788"/>
              <a:gd name="T16" fmla="*/ 716 w 859"/>
              <a:gd name="T17" fmla="*/ 358 h 788"/>
              <a:gd name="T18" fmla="*/ 465 w 859"/>
              <a:gd name="T19" fmla="*/ 358 h 788"/>
              <a:gd name="T20" fmla="*/ 465 w 859"/>
              <a:gd name="T21" fmla="*/ 108 h 788"/>
              <a:gd name="T22" fmla="*/ 393 w 859"/>
              <a:gd name="T23" fmla="*/ 108 h 788"/>
              <a:gd name="T24" fmla="*/ 393 w 859"/>
              <a:gd name="T25" fmla="*/ 358 h 788"/>
              <a:gd name="T26" fmla="*/ 143 w 859"/>
              <a:gd name="T27" fmla="*/ 358 h 788"/>
              <a:gd name="T28" fmla="*/ 143 w 859"/>
              <a:gd name="T29" fmla="*/ 108 h 788"/>
              <a:gd name="T30" fmla="*/ 179 w 859"/>
              <a:gd name="T31" fmla="*/ 72 h 788"/>
              <a:gd name="T32" fmla="*/ 787 w 859"/>
              <a:gd name="T33" fmla="*/ 179 h 788"/>
              <a:gd name="T34" fmla="*/ 787 w 859"/>
              <a:gd name="T35" fmla="*/ 108 h 788"/>
              <a:gd name="T36" fmla="*/ 680 w 859"/>
              <a:gd name="T37" fmla="*/ 0 h 788"/>
              <a:gd name="T38" fmla="*/ 179 w 859"/>
              <a:gd name="T39" fmla="*/ 0 h 788"/>
              <a:gd name="T40" fmla="*/ 71 w 859"/>
              <a:gd name="T41" fmla="*/ 108 h 788"/>
              <a:gd name="T42" fmla="*/ 71 w 859"/>
              <a:gd name="T43" fmla="*/ 179 h 788"/>
              <a:gd name="T44" fmla="*/ 0 w 859"/>
              <a:gd name="T45" fmla="*/ 179 h 788"/>
              <a:gd name="T46" fmla="*/ 0 w 859"/>
              <a:gd name="T47" fmla="*/ 358 h 788"/>
              <a:gd name="T48" fmla="*/ 71 w 859"/>
              <a:gd name="T49" fmla="*/ 358 h 788"/>
              <a:gd name="T50" fmla="*/ 71 w 859"/>
              <a:gd name="T51" fmla="*/ 716 h 788"/>
              <a:gd name="T52" fmla="*/ 143 w 859"/>
              <a:gd name="T53" fmla="*/ 716 h 788"/>
              <a:gd name="T54" fmla="*/ 143 w 859"/>
              <a:gd name="T55" fmla="*/ 788 h 788"/>
              <a:gd name="T56" fmla="*/ 214 w 859"/>
              <a:gd name="T57" fmla="*/ 788 h 788"/>
              <a:gd name="T58" fmla="*/ 214 w 859"/>
              <a:gd name="T59" fmla="*/ 716 h 788"/>
              <a:gd name="T60" fmla="*/ 644 w 859"/>
              <a:gd name="T61" fmla="*/ 716 h 788"/>
              <a:gd name="T62" fmla="*/ 644 w 859"/>
              <a:gd name="T63" fmla="*/ 788 h 788"/>
              <a:gd name="T64" fmla="*/ 716 w 859"/>
              <a:gd name="T65" fmla="*/ 788 h 788"/>
              <a:gd name="T66" fmla="*/ 716 w 859"/>
              <a:gd name="T67" fmla="*/ 716 h 788"/>
              <a:gd name="T68" fmla="*/ 787 w 859"/>
              <a:gd name="T69" fmla="*/ 716 h 788"/>
              <a:gd name="T70" fmla="*/ 787 w 859"/>
              <a:gd name="T71" fmla="*/ 358 h 788"/>
              <a:gd name="T72" fmla="*/ 859 w 859"/>
              <a:gd name="T73" fmla="*/ 358 h 788"/>
              <a:gd name="T74" fmla="*/ 859 w 859"/>
              <a:gd name="T75" fmla="*/ 179 h 788"/>
              <a:gd name="T76" fmla="*/ 787 w 859"/>
              <a:gd name="T77" fmla="*/ 179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59" h="788">
                <a:moveTo>
                  <a:pt x="143" y="645"/>
                </a:moveTo>
                <a:lnTo>
                  <a:pt x="143" y="430"/>
                </a:lnTo>
                <a:lnTo>
                  <a:pt x="716" y="430"/>
                </a:lnTo>
                <a:lnTo>
                  <a:pt x="716" y="645"/>
                </a:lnTo>
                <a:lnTo>
                  <a:pt x="143" y="645"/>
                </a:lnTo>
                <a:close/>
                <a:moveTo>
                  <a:pt x="179" y="72"/>
                </a:moveTo>
                <a:lnTo>
                  <a:pt x="680" y="72"/>
                </a:lnTo>
                <a:cubicBezTo>
                  <a:pt x="700" y="72"/>
                  <a:pt x="716" y="88"/>
                  <a:pt x="716" y="108"/>
                </a:cubicBezTo>
                <a:lnTo>
                  <a:pt x="716" y="358"/>
                </a:lnTo>
                <a:lnTo>
                  <a:pt x="465" y="358"/>
                </a:lnTo>
                <a:lnTo>
                  <a:pt x="465" y="108"/>
                </a:lnTo>
                <a:lnTo>
                  <a:pt x="393" y="108"/>
                </a:lnTo>
                <a:lnTo>
                  <a:pt x="393" y="358"/>
                </a:lnTo>
                <a:lnTo>
                  <a:pt x="143" y="358"/>
                </a:lnTo>
                <a:lnTo>
                  <a:pt x="143" y="108"/>
                </a:lnTo>
                <a:cubicBezTo>
                  <a:pt x="143" y="88"/>
                  <a:pt x="159" y="72"/>
                  <a:pt x="179" y="72"/>
                </a:cubicBezTo>
                <a:close/>
                <a:moveTo>
                  <a:pt x="787" y="179"/>
                </a:moveTo>
                <a:lnTo>
                  <a:pt x="787" y="108"/>
                </a:lnTo>
                <a:cubicBezTo>
                  <a:pt x="787" y="48"/>
                  <a:pt x="739" y="0"/>
                  <a:pt x="680" y="0"/>
                </a:cubicBezTo>
                <a:lnTo>
                  <a:pt x="179" y="0"/>
                </a:lnTo>
                <a:cubicBezTo>
                  <a:pt x="120" y="0"/>
                  <a:pt x="71" y="48"/>
                  <a:pt x="71" y="108"/>
                </a:cubicBezTo>
                <a:lnTo>
                  <a:pt x="71" y="179"/>
                </a:lnTo>
                <a:lnTo>
                  <a:pt x="0" y="179"/>
                </a:lnTo>
                <a:lnTo>
                  <a:pt x="0" y="358"/>
                </a:lnTo>
                <a:lnTo>
                  <a:pt x="71" y="358"/>
                </a:lnTo>
                <a:lnTo>
                  <a:pt x="71" y="716"/>
                </a:lnTo>
                <a:lnTo>
                  <a:pt x="143" y="716"/>
                </a:lnTo>
                <a:lnTo>
                  <a:pt x="143" y="788"/>
                </a:lnTo>
                <a:lnTo>
                  <a:pt x="214" y="788"/>
                </a:lnTo>
                <a:lnTo>
                  <a:pt x="214" y="716"/>
                </a:lnTo>
                <a:lnTo>
                  <a:pt x="644" y="716"/>
                </a:lnTo>
                <a:lnTo>
                  <a:pt x="644" y="788"/>
                </a:lnTo>
                <a:lnTo>
                  <a:pt x="716" y="788"/>
                </a:lnTo>
                <a:lnTo>
                  <a:pt x="716" y="716"/>
                </a:lnTo>
                <a:lnTo>
                  <a:pt x="787" y="716"/>
                </a:lnTo>
                <a:lnTo>
                  <a:pt x="787" y="358"/>
                </a:lnTo>
                <a:lnTo>
                  <a:pt x="859" y="358"/>
                </a:lnTo>
                <a:lnTo>
                  <a:pt x="859" y="179"/>
                </a:lnTo>
                <a:lnTo>
                  <a:pt x="787" y="1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56" name="Rectangle 34"/>
          <p:cNvSpPr>
            <a:spLocks noChangeArrowheads="1"/>
          </p:cNvSpPr>
          <p:nvPr/>
        </p:nvSpPr>
        <p:spPr bwMode="auto">
          <a:xfrm>
            <a:off x="8141012" y="3429000"/>
            <a:ext cx="123120" cy="510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57" name="Rectangle 35"/>
          <p:cNvSpPr>
            <a:spLocks noChangeArrowheads="1"/>
          </p:cNvSpPr>
          <p:nvPr/>
        </p:nvSpPr>
        <p:spPr bwMode="auto">
          <a:xfrm>
            <a:off x="8363231" y="3429000"/>
            <a:ext cx="123120" cy="510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58" name="Rectangle 36"/>
          <p:cNvSpPr>
            <a:spLocks noChangeArrowheads="1"/>
          </p:cNvSpPr>
          <p:nvPr/>
        </p:nvSpPr>
        <p:spPr bwMode="auto">
          <a:xfrm>
            <a:off x="2279241" y="647860"/>
            <a:ext cx="246243" cy="480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59" name="Freeform 37"/>
          <p:cNvSpPr>
            <a:spLocks noEditPoints="1"/>
          </p:cNvSpPr>
          <p:nvPr/>
        </p:nvSpPr>
        <p:spPr bwMode="auto">
          <a:xfrm>
            <a:off x="2177142" y="560563"/>
            <a:ext cx="447441" cy="519263"/>
          </a:xfrm>
          <a:custGeom>
            <a:avLst/>
            <a:gdLst>
              <a:gd name="T0" fmla="*/ 212 w 651"/>
              <a:gd name="T1" fmla="*/ 446 h 752"/>
              <a:gd name="T2" fmla="*/ 281 w 651"/>
              <a:gd name="T3" fmla="*/ 680 h 752"/>
              <a:gd name="T4" fmla="*/ 290 w 651"/>
              <a:gd name="T5" fmla="*/ 680 h 752"/>
              <a:gd name="T6" fmla="*/ 290 w 651"/>
              <a:gd name="T7" fmla="*/ 348 h 752"/>
              <a:gd name="T8" fmla="*/ 254 w 651"/>
              <a:gd name="T9" fmla="*/ 286 h 752"/>
              <a:gd name="T10" fmla="*/ 326 w 651"/>
              <a:gd name="T11" fmla="*/ 215 h 752"/>
              <a:gd name="T12" fmla="*/ 397 w 651"/>
              <a:gd name="T13" fmla="*/ 286 h 752"/>
              <a:gd name="T14" fmla="*/ 362 w 651"/>
              <a:gd name="T15" fmla="*/ 348 h 752"/>
              <a:gd name="T16" fmla="*/ 362 w 651"/>
              <a:gd name="T17" fmla="*/ 680 h 752"/>
              <a:gd name="T18" fmla="*/ 370 w 651"/>
              <a:gd name="T19" fmla="*/ 680 h 752"/>
              <a:gd name="T20" fmla="*/ 435 w 651"/>
              <a:gd name="T21" fmla="*/ 456 h 752"/>
              <a:gd name="T22" fmla="*/ 573 w 651"/>
              <a:gd name="T23" fmla="*/ 245 h 752"/>
              <a:gd name="T24" fmla="*/ 326 w 651"/>
              <a:gd name="T25" fmla="*/ 72 h 752"/>
              <a:gd name="T26" fmla="*/ 79 w 651"/>
              <a:gd name="T27" fmla="*/ 245 h 752"/>
              <a:gd name="T28" fmla="*/ 212 w 651"/>
              <a:gd name="T29" fmla="*/ 446 h 752"/>
              <a:gd name="T30" fmla="*/ 5 w 651"/>
              <a:gd name="T31" fmla="*/ 241 h 752"/>
              <a:gd name="T32" fmla="*/ 326 w 651"/>
              <a:gd name="T33" fmla="*/ 0 h 752"/>
              <a:gd name="T34" fmla="*/ 647 w 651"/>
              <a:gd name="T35" fmla="*/ 241 h 752"/>
              <a:gd name="T36" fmla="*/ 651 w 651"/>
              <a:gd name="T37" fmla="*/ 257 h 752"/>
              <a:gd name="T38" fmla="*/ 502 w 651"/>
              <a:gd name="T39" fmla="*/ 481 h 752"/>
              <a:gd name="T40" fmla="*/ 424 w 651"/>
              <a:gd name="T41" fmla="*/ 752 h 752"/>
              <a:gd name="T42" fmla="*/ 227 w 651"/>
              <a:gd name="T43" fmla="*/ 752 h 752"/>
              <a:gd name="T44" fmla="*/ 150 w 651"/>
              <a:gd name="T45" fmla="*/ 481 h 752"/>
              <a:gd name="T46" fmla="*/ 0 w 651"/>
              <a:gd name="T47" fmla="*/ 257 h 752"/>
              <a:gd name="T48" fmla="*/ 5 w 651"/>
              <a:gd name="T49" fmla="*/ 241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51" h="752">
                <a:moveTo>
                  <a:pt x="212" y="446"/>
                </a:moveTo>
                <a:lnTo>
                  <a:pt x="281" y="680"/>
                </a:lnTo>
                <a:lnTo>
                  <a:pt x="290" y="680"/>
                </a:lnTo>
                <a:lnTo>
                  <a:pt x="290" y="348"/>
                </a:lnTo>
                <a:cubicBezTo>
                  <a:pt x="254" y="336"/>
                  <a:pt x="254" y="313"/>
                  <a:pt x="254" y="286"/>
                </a:cubicBezTo>
                <a:cubicBezTo>
                  <a:pt x="254" y="247"/>
                  <a:pt x="286" y="215"/>
                  <a:pt x="326" y="215"/>
                </a:cubicBezTo>
                <a:cubicBezTo>
                  <a:pt x="365" y="215"/>
                  <a:pt x="397" y="247"/>
                  <a:pt x="397" y="286"/>
                </a:cubicBezTo>
                <a:cubicBezTo>
                  <a:pt x="397" y="313"/>
                  <a:pt x="398" y="336"/>
                  <a:pt x="362" y="348"/>
                </a:cubicBezTo>
                <a:lnTo>
                  <a:pt x="362" y="680"/>
                </a:lnTo>
                <a:lnTo>
                  <a:pt x="370" y="680"/>
                </a:lnTo>
                <a:lnTo>
                  <a:pt x="435" y="456"/>
                </a:lnTo>
                <a:lnTo>
                  <a:pt x="573" y="245"/>
                </a:lnTo>
                <a:cubicBezTo>
                  <a:pt x="536" y="142"/>
                  <a:pt x="436" y="72"/>
                  <a:pt x="326" y="72"/>
                </a:cubicBezTo>
                <a:cubicBezTo>
                  <a:pt x="215" y="72"/>
                  <a:pt x="116" y="142"/>
                  <a:pt x="79" y="245"/>
                </a:cubicBezTo>
                <a:lnTo>
                  <a:pt x="212" y="446"/>
                </a:lnTo>
                <a:close/>
                <a:moveTo>
                  <a:pt x="5" y="241"/>
                </a:moveTo>
                <a:cubicBezTo>
                  <a:pt x="46" y="99"/>
                  <a:pt x="178" y="0"/>
                  <a:pt x="326" y="0"/>
                </a:cubicBezTo>
                <a:cubicBezTo>
                  <a:pt x="473" y="0"/>
                  <a:pt x="605" y="99"/>
                  <a:pt x="647" y="241"/>
                </a:cubicBezTo>
                <a:lnTo>
                  <a:pt x="651" y="257"/>
                </a:lnTo>
                <a:lnTo>
                  <a:pt x="502" y="481"/>
                </a:lnTo>
                <a:lnTo>
                  <a:pt x="424" y="752"/>
                </a:lnTo>
                <a:lnTo>
                  <a:pt x="227" y="752"/>
                </a:lnTo>
                <a:lnTo>
                  <a:pt x="150" y="481"/>
                </a:lnTo>
                <a:lnTo>
                  <a:pt x="0" y="257"/>
                </a:lnTo>
                <a:lnTo>
                  <a:pt x="5" y="2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66" name="Freeform 44"/>
          <p:cNvSpPr>
            <a:spLocks noEditPoints="1"/>
          </p:cNvSpPr>
          <p:nvPr/>
        </p:nvSpPr>
        <p:spPr bwMode="auto">
          <a:xfrm>
            <a:off x="10966795" y="509538"/>
            <a:ext cx="573565" cy="621313"/>
          </a:xfrm>
          <a:custGeom>
            <a:avLst/>
            <a:gdLst>
              <a:gd name="T0" fmla="*/ 583 w 837"/>
              <a:gd name="T1" fmla="*/ 579 h 901"/>
              <a:gd name="T2" fmla="*/ 511 w 837"/>
              <a:gd name="T3" fmla="*/ 650 h 901"/>
              <a:gd name="T4" fmla="*/ 583 w 837"/>
              <a:gd name="T5" fmla="*/ 722 h 901"/>
              <a:gd name="T6" fmla="*/ 654 w 837"/>
              <a:gd name="T7" fmla="*/ 650 h 901"/>
              <a:gd name="T8" fmla="*/ 583 w 837"/>
              <a:gd name="T9" fmla="*/ 579 h 901"/>
              <a:gd name="T10" fmla="*/ 332 w 837"/>
              <a:gd name="T11" fmla="*/ 579 h 901"/>
              <a:gd name="T12" fmla="*/ 260 w 837"/>
              <a:gd name="T13" fmla="*/ 650 h 901"/>
              <a:gd name="T14" fmla="*/ 332 w 837"/>
              <a:gd name="T15" fmla="*/ 722 h 901"/>
              <a:gd name="T16" fmla="*/ 404 w 837"/>
              <a:gd name="T17" fmla="*/ 650 h 901"/>
              <a:gd name="T18" fmla="*/ 332 w 837"/>
              <a:gd name="T19" fmla="*/ 579 h 901"/>
              <a:gd name="T20" fmla="*/ 332 w 837"/>
              <a:gd name="T21" fmla="*/ 435 h 901"/>
              <a:gd name="T22" fmla="*/ 260 w 837"/>
              <a:gd name="T23" fmla="*/ 364 h 901"/>
              <a:gd name="T24" fmla="*/ 189 w 837"/>
              <a:gd name="T25" fmla="*/ 435 h 901"/>
              <a:gd name="T26" fmla="*/ 260 w 837"/>
              <a:gd name="T27" fmla="*/ 507 h 901"/>
              <a:gd name="T28" fmla="*/ 332 w 837"/>
              <a:gd name="T29" fmla="*/ 435 h 901"/>
              <a:gd name="T30" fmla="*/ 404 w 837"/>
              <a:gd name="T31" fmla="*/ 185 h 901"/>
              <a:gd name="T32" fmla="*/ 332 w 837"/>
              <a:gd name="T33" fmla="*/ 256 h 901"/>
              <a:gd name="T34" fmla="*/ 404 w 837"/>
              <a:gd name="T35" fmla="*/ 328 h 901"/>
              <a:gd name="T36" fmla="*/ 475 w 837"/>
              <a:gd name="T37" fmla="*/ 256 h 901"/>
              <a:gd name="T38" fmla="*/ 404 w 837"/>
              <a:gd name="T39" fmla="*/ 185 h 901"/>
              <a:gd name="T40" fmla="*/ 757 w 837"/>
              <a:gd name="T41" fmla="*/ 635 h 901"/>
              <a:gd name="T42" fmla="*/ 698 w 837"/>
              <a:gd name="T43" fmla="*/ 711 h 901"/>
              <a:gd name="T44" fmla="*/ 429 w 837"/>
              <a:gd name="T45" fmla="*/ 829 h 901"/>
              <a:gd name="T46" fmla="*/ 207 w 837"/>
              <a:gd name="T47" fmla="*/ 738 h 901"/>
              <a:gd name="T48" fmla="*/ 233 w 837"/>
              <a:gd name="T49" fmla="*/ 231 h 901"/>
              <a:gd name="T50" fmla="*/ 502 w 837"/>
              <a:gd name="T51" fmla="*/ 113 h 901"/>
              <a:gd name="T52" fmla="*/ 658 w 837"/>
              <a:gd name="T53" fmla="*/ 154 h 901"/>
              <a:gd name="T54" fmla="*/ 675 w 837"/>
              <a:gd name="T55" fmla="*/ 177 h 901"/>
              <a:gd name="T56" fmla="*/ 665 w 837"/>
              <a:gd name="T57" fmla="*/ 208 h 901"/>
              <a:gd name="T58" fmla="*/ 602 w 837"/>
              <a:gd name="T59" fmla="*/ 366 h 901"/>
              <a:gd name="T60" fmla="*/ 744 w 837"/>
              <a:gd name="T61" fmla="*/ 584 h 901"/>
              <a:gd name="T62" fmla="*/ 760 w 837"/>
              <a:gd name="T63" fmla="*/ 605 h 901"/>
              <a:gd name="T64" fmla="*/ 757 w 837"/>
              <a:gd name="T65" fmla="*/ 635 h 901"/>
              <a:gd name="T66" fmla="*/ 829 w 837"/>
              <a:gd name="T67" fmla="*/ 585 h 901"/>
              <a:gd name="T68" fmla="*/ 776 w 837"/>
              <a:gd name="T69" fmla="*/ 520 h 901"/>
              <a:gd name="T70" fmla="*/ 673 w 837"/>
              <a:gd name="T71" fmla="*/ 366 h 901"/>
              <a:gd name="T72" fmla="*/ 718 w 837"/>
              <a:gd name="T73" fmla="*/ 257 h 901"/>
              <a:gd name="T74" fmla="*/ 746 w 837"/>
              <a:gd name="T75" fmla="*/ 166 h 901"/>
              <a:gd name="T76" fmla="*/ 694 w 837"/>
              <a:gd name="T77" fmla="*/ 92 h 901"/>
              <a:gd name="T78" fmla="*/ 181 w 837"/>
              <a:gd name="T79" fmla="*/ 181 h 901"/>
              <a:gd name="T80" fmla="*/ 156 w 837"/>
              <a:gd name="T81" fmla="*/ 788 h 901"/>
              <a:gd name="T82" fmla="*/ 429 w 837"/>
              <a:gd name="T83" fmla="*/ 901 h 901"/>
              <a:gd name="T84" fmla="*/ 749 w 837"/>
              <a:gd name="T85" fmla="*/ 761 h 901"/>
              <a:gd name="T86" fmla="*/ 818 w 837"/>
              <a:gd name="T87" fmla="*/ 672 h 901"/>
              <a:gd name="T88" fmla="*/ 829 w 837"/>
              <a:gd name="T89" fmla="*/ 585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37" h="901">
                <a:moveTo>
                  <a:pt x="583" y="579"/>
                </a:moveTo>
                <a:cubicBezTo>
                  <a:pt x="543" y="579"/>
                  <a:pt x="511" y="611"/>
                  <a:pt x="511" y="650"/>
                </a:cubicBezTo>
                <a:cubicBezTo>
                  <a:pt x="511" y="690"/>
                  <a:pt x="543" y="722"/>
                  <a:pt x="583" y="722"/>
                </a:cubicBezTo>
                <a:cubicBezTo>
                  <a:pt x="622" y="722"/>
                  <a:pt x="654" y="690"/>
                  <a:pt x="654" y="650"/>
                </a:cubicBezTo>
                <a:cubicBezTo>
                  <a:pt x="654" y="611"/>
                  <a:pt x="622" y="579"/>
                  <a:pt x="583" y="579"/>
                </a:cubicBezTo>
                <a:close/>
                <a:moveTo>
                  <a:pt x="332" y="579"/>
                </a:moveTo>
                <a:cubicBezTo>
                  <a:pt x="292" y="579"/>
                  <a:pt x="260" y="611"/>
                  <a:pt x="260" y="650"/>
                </a:cubicBezTo>
                <a:cubicBezTo>
                  <a:pt x="260" y="690"/>
                  <a:pt x="292" y="722"/>
                  <a:pt x="332" y="722"/>
                </a:cubicBezTo>
                <a:cubicBezTo>
                  <a:pt x="372" y="722"/>
                  <a:pt x="404" y="690"/>
                  <a:pt x="404" y="650"/>
                </a:cubicBezTo>
                <a:cubicBezTo>
                  <a:pt x="404" y="611"/>
                  <a:pt x="372" y="579"/>
                  <a:pt x="332" y="579"/>
                </a:cubicBezTo>
                <a:close/>
                <a:moveTo>
                  <a:pt x="332" y="435"/>
                </a:moveTo>
                <a:cubicBezTo>
                  <a:pt x="332" y="396"/>
                  <a:pt x="300" y="364"/>
                  <a:pt x="260" y="364"/>
                </a:cubicBezTo>
                <a:cubicBezTo>
                  <a:pt x="221" y="364"/>
                  <a:pt x="189" y="396"/>
                  <a:pt x="189" y="435"/>
                </a:cubicBezTo>
                <a:cubicBezTo>
                  <a:pt x="189" y="475"/>
                  <a:pt x="221" y="507"/>
                  <a:pt x="260" y="507"/>
                </a:cubicBezTo>
                <a:cubicBezTo>
                  <a:pt x="300" y="507"/>
                  <a:pt x="332" y="475"/>
                  <a:pt x="332" y="435"/>
                </a:cubicBezTo>
                <a:close/>
                <a:moveTo>
                  <a:pt x="404" y="185"/>
                </a:moveTo>
                <a:cubicBezTo>
                  <a:pt x="364" y="185"/>
                  <a:pt x="332" y="217"/>
                  <a:pt x="332" y="256"/>
                </a:cubicBezTo>
                <a:cubicBezTo>
                  <a:pt x="332" y="296"/>
                  <a:pt x="364" y="328"/>
                  <a:pt x="404" y="328"/>
                </a:cubicBezTo>
                <a:cubicBezTo>
                  <a:pt x="443" y="328"/>
                  <a:pt x="475" y="296"/>
                  <a:pt x="475" y="256"/>
                </a:cubicBezTo>
                <a:cubicBezTo>
                  <a:pt x="475" y="217"/>
                  <a:pt x="443" y="185"/>
                  <a:pt x="404" y="185"/>
                </a:cubicBezTo>
                <a:close/>
                <a:moveTo>
                  <a:pt x="757" y="635"/>
                </a:moveTo>
                <a:cubicBezTo>
                  <a:pt x="740" y="663"/>
                  <a:pt x="721" y="688"/>
                  <a:pt x="698" y="711"/>
                </a:cubicBezTo>
                <a:cubicBezTo>
                  <a:pt x="625" y="786"/>
                  <a:pt x="527" y="829"/>
                  <a:pt x="429" y="829"/>
                </a:cubicBezTo>
                <a:cubicBezTo>
                  <a:pt x="343" y="829"/>
                  <a:pt x="265" y="797"/>
                  <a:pt x="207" y="738"/>
                </a:cubicBezTo>
                <a:cubicBezTo>
                  <a:pt x="78" y="605"/>
                  <a:pt x="89" y="378"/>
                  <a:pt x="233" y="231"/>
                </a:cubicBezTo>
                <a:cubicBezTo>
                  <a:pt x="308" y="154"/>
                  <a:pt x="406" y="113"/>
                  <a:pt x="502" y="113"/>
                </a:cubicBezTo>
                <a:cubicBezTo>
                  <a:pt x="557" y="113"/>
                  <a:pt x="610" y="126"/>
                  <a:pt x="658" y="154"/>
                </a:cubicBezTo>
                <a:cubicBezTo>
                  <a:pt x="668" y="159"/>
                  <a:pt x="674" y="167"/>
                  <a:pt x="675" y="177"/>
                </a:cubicBezTo>
                <a:cubicBezTo>
                  <a:pt x="677" y="188"/>
                  <a:pt x="673" y="199"/>
                  <a:pt x="665" y="208"/>
                </a:cubicBezTo>
                <a:cubicBezTo>
                  <a:pt x="624" y="253"/>
                  <a:pt x="602" y="309"/>
                  <a:pt x="602" y="366"/>
                </a:cubicBezTo>
                <a:cubicBezTo>
                  <a:pt x="602" y="456"/>
                  <a:pt x="656" y="540"/>
                  <a:pt x="744" y="584"/>
                </a:cubicBezTo>
                <a:cubicBezTo>
                  <a:pt x="754" y="590"/>
                  <a:pt x="759" y="600"/>
                  <a:pt x="760" y="605"/>
                </a:cubicBezTo>
                <a:cubicBezTo>
                  <a:pt x="763" y="615"/>
                  <a:pt x="762" y="626"/>
                  <a:pt x="757" y="635"/>
                </a:cubicBezTo>
                <a:close/>
                <a:moveTo>
                  <a:pt x="829" y="585"/>
                </a:moveTo>
                <a:cubicBezTo>
                  <a:pt x="821" y="557"/>
                  <a:pt x="801" y="533"/>
                  <a:pt x="776" y="520"/>
                </a:cubicBezTo>
                <a:cubicBezTo>
                  <a:pt x="713" y="488"/>
                  <a:pt x="673" y="429"/>
                  <a:pt x="673" y="366"/>
                </a:cubicBezTo>
                <a:cubicBezTo>
                  <a:pt x="673" y="326"/>
                  <a:pt x="689" y="288"/>
                  <a:pt x="718" y="257"/>
                </a:cubicBezTo>
                <a:cubicBezTo>
                  <a:pt x="741" y="231"/>
                  <a:pt x="751" y="198"/>
                  <a:pt x="746" y="166"/>
                </a:cubicBezTo>
                <a:cubicBezTo>
                  <a:pt x="741" y="135"/>
                  <a:pt x="722" y="108"/>
                  <a:pt x="694" y="92"/>
                </a:cubicBezTo>
                <a:cubicBezTo>
                  <a:pt x="533" y="0"/>
                  <a:pt x="323" y="37"/>
                  <a:pt x="181" y="181"/>
                </a:cubicBezTo>
                <a:cubicBezTo>
                  <a:pt x="11" y="356"/>
                  <a:pt x="0" y="628"/>
                  <a:pt x="156" y="788"/>
                </a:cubicBezTo>
                <a:cubicBezTo>
                  <a:pt x="227" y="861"/>
                  <a:pt x="324" y="901"/>
                  <a:pt x="429" y="901"/>
                </a:cubicBezTo>
                <a:cubicBezTo>
                  <a:pt x="546" y="901"/>
                  <a:pt x="663" y="850"/>
                  <a:pt x="749" y="761"/>
                </a:cubicBezTo>
                <a:cubicBezTo>
                  <a:pt x="776" y="734"/>
                  <a:pt x="799" y="704"/>
                  <a:pt x="818" y="672"/>
                </a:cubicBezTo>
                <a:cubicBezTo>
                  <a:pt x="833" y="646"/>
                  <a:pt x="837" y="615"/>
                  <a:pt x="829" y="58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70" name="Freeform 48"/>
          <p:cNvSpPr>
            <a:spLocks noEditPoints="1"/>
          </p:cNvSpPr>
          <p:nvPr/>
        </p:nvSpPr>
        <p:spPr bwMode="auto">
          <a:xfrm>
            <a:off x="5065986" y="538051"/>
            <a:ext cx="582575" cy="564285"/>
          </a:xfrm>
          <a:custGeom>
            <a:avLst/>
            <a:gdLst>
              <a:gd name="T0" fmla="*/ 388 w 848"/>
              <a:gd name="T1" fmla="*/ 486 h 821"/>
              <a:gd name="T2" fmla="*/ 291 w 848"/>
              <a:gd name="T3" fmla="*/ 583 h 821"/>
              <a:gd name="T4" fmla="*/ 342 w 848"/>
              <a:gd name="T5" fmla="*/ 634 h 821"/>
              <a:gd name="T6" fmla="*/ 460 w 848"/>
              <a:gd name="T7" fmla="*/ 516 h 821"/>
              <a:gd name="T8" fmla="*/ 460 w 848"/>
              <a:gd name="T9" fmla="*/ 267 h 821"/>
              <a:gd name="T10" fmla="*/ 388 w 848"/>
              <a:gd name="T11" fmla="*/ 267 h 821"/>
              <a:gd name="T12" fmla="*/ 388 w 848"/>
              <a:gd name="T13" fmla="*/ 486 h 821"/>
              <a:gd name="T14" fmla="*/ 172 w 848"/>
              <a:gd name="T15" fmla="*/ 118 h 821"/>
              <a:gd name="T16" fmla="*/ 259 w 848"/>
              <a:gd name="T17" fmla="*/ 69 h 821"/>
              <a:gd name="T18" fmla="*/ 231 w 848"/>
              <a:gd name="T19" fmla="*/ 3 h 821"/>
              <a:gd name="T20" fmla="*/ 130 w 848"/>
              <a:gd name="T21" fmla="*/ 60 h 821"/>
              <a:gd name="T22" fmla="*/ 0 w 848"/>
              <a:gd name="T23" fmla="*/ 195 h 821"/>
              <a:gd name="T24" fmla="*/ 60 w 848"/>
              <a:gd name="T25" fmla="*/ 234 h 821"/>
              <a:gd name="T26" fmla="*/ 172 w 848"/>
              <a:gd name="T27" fmla="*/ 118 h 821"/>
              <a:gd name="T28" fmla="*/ 719 w 848"/>
              <a:gd name="T29" fmla="*/ 57 h 821"/>
              <a:gd name="T30" fmla="*/ 617 w 848"/>
              <a:gd name="T31" fmla="*/ 0 h 821"/>
              <a:gd name="T32" fmla="*/ 590 w 848"/>
              <a:gd name="T33" fmla="*/ 66 h 821"/>
              <a:gd name="T34" fmla="*/ 677 w 848"/>
              <a:gd name="T35" fmla="*/ 115 h 821"/>
              <a:gd name="T36" fmla="*/ 788 w 848"/>
              <a:gd name="T37" fmla="*/ 234 h 821"/>
              <a:gd name="T38" fmla="*/ 848 w 848"/>
              <a:gd name="T39" fmla="*/ 196 h 821"/>
              <a:gd name="T40" fmla="*/ 719 w 848"/>
              <a:gd name="T41" fmla="*/ 57 h 821"/>
              <a:gd name="T42" fmla="*/ 424 w 848"/>
              <a:gd name="T43" fmla="*/ 749 h 821"/>
              <a:gd name="T44" fmla="*/ 138 w 848"/>
              <a:gd name="T45" fmla="*/ 463 h 821"/>
              <a:gd name="T46" fmla="*/ 424 w 848"/>
              <a:gd name="T47" fmla="*/ 176 h 821"/>
              <a:gd name="T48" fmla="*/ 711 w 848"/>
              <a:gd name="T49" fmla="*/ 463 h 821"/>
              <a:gd name="T50" fmla="*/ 424 w 848"/>
              <a:gd name="T51" fmla="*/ 749 h 821"/>
              <a:gd name="T52" fmla="*/ 424 w 848"/>
              <a:gd name="T53" fmla="*/ 105 h 821"/>
              <a:gd name="T54" fmla="*/ 66 w 848"/>
              <a:gd name="T55" fmla="*/ 463 h 821"/>
              <a:gd name="T56" fmla="*/ 424 w 848"/>
              <a:gd name="T57" fmla="*/ 821 h 821"/>
              <a:gd name="T58" fmla="*/ 782 w 848"/>
              <a:gd name="T59" fmla="*/ 463 h 821"/>
              <a:gd name="T60" fmla="*/ 424 w 848"/>
              <a:gd name="T61" fmla="*/ 105 h 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48" h="821">
                <a:moveTo>
                  <a:pt x="388" y="486"/>
                </a:moveTo>
                <a:lnTo>
                  <a:pt x="291" y="583"/>
                </a:lnTo>
                <a:lnTo>
                  <a:pt x="342" y="634"/>
                </a:lnTo>
                <a:lnTo>
                  <a:pt x="460" y="516"/>
                </a:lnTo>
                <a:lnTo>
                  <a:pt x="460" y="267"/>
                </a:lnTo>
                <a:lnTo>
                  <a:pt x="388" y="267"/>
                </a:lnTo>
                <a:lnTo>
                  <a:pt x="388" y="486"/>
                </a:lnTo>
                <a:close/>
                <a:moveTo>
                  <a:pt x="172" y="118"/>
                </a:moveTo>
                <a:cubicBezTo>
                  <a:pt x="199" y="98"/>
                  <a:pt x="228" y="82"/>
                  <a:pt x="259" y="69"/>
                </a:cubicBezTo>
                <a:lnTo>
                  <a:pt x="231" y="3"/>
                </a:lnTo>
                <a:cubicBezTo>
                  <a:pt x="195" y="18"/>
                  <a:pt x="161" y="37"/>
                  <a:pt x="130" y="60"/>
                </a:cubicBezTo>
                <a:cubicBezTo>
                  <a:pt x="76" y="98"/>
                  <a:pt x="33" y="144"/>
                  <a:pt x="0" y="195"/>
                </a:cubicBezTo>
                <a:lnTo>
                  <a:pt x="60" y="234"/>
                </a:lnTo>
                <a:cubicBezTo>
                  <a:pt x="89" y="190"/>
                  <a:pt x="126" y="151"/>
                  <a:pt x="172" y="118"/>
                </a:cubicBezTo>
                <a:close/>
                <a:moveTo>
                  <a:pt x="719" y="57"/>
                </a:moveTo>
                <a:cubicBezTo>
                  <a:pt x="687" y="34"/>
                  <a:pt x="653" y="15"/>
                  <a:pt x="617" y="0"/>
                </a:cubicBezTo>
                <a:lnTo>
                  <a:pt x="590" y="66"/>
                </a:lnTo>
                <a:cubicBezTo>
                  <a:pt x="620" y="79"/>
                  <a:pt x="650" y="95"/>
                  <a:pt x="677" y="115"/>
                </a:cubicBezTo>
                <a:cubicBezTo>
                  <a:pt x="721" y="147"/>
                  <a:pt x="758" y="187"/>
                  <a:pt x="788" y="234"/>
                </a:cubicBezTo>
                <a:lnTo>
                  <a:pt x="848" y="196"/>
                </a:lnTo>
                <a:cubicBezTo>
                  <a:pt x="814" y="141"/>
                  <a:pt x="770" y="95"/>
                  <a:pt x="719" y="57"/>
                </a:cubicBezTo>
                <a:close/>
                <a:moveTo>
                  <a:pt x="424" y="749"/>
                </a:moveTo>
                <a:cubicBezTo>
                  <a:pt x="266" y="749"/>
                  <a:pt x="138" y="621"/>
                  <a:pt x="138" y="463"/>
                </a:cubicBezTo>
                <a:cubicBezTo>
                  <a:pt x="138" y="305"/>
                  <a:pt x="266" y="176"/>
                  <a:pt x="424" y="176"/>
                </a:cubicBezTo>
                <a:cubicBezTo>
                  <a:pt x="582" y="176"/>
                  <a:pt x="711" y="305"/>
                  <a:pt x="711" y="463"/>
                </a:cubicBezTo>
                <a:cubicBezTo>
                  <a:pt x="711" y="621"/>
                  <a:pt x="582" y="749"/>
                  <a:pt x="424" y="749"/>
                </a:cubicBezTo>
                <a:close/>
                <a:moveTo>
                  <a:pt x="424" y="105"/>
                </a:moveTo>
                <a:cubicBezTo>
                  <a:pt x="227" y="105"/>
                  <a:pt x="66" y="265"/>
                  <a:pt x="66" y="463"/>
                </a:cubicBezTo>
                <a:cubicBezTo>
                  <a:pt x="66" y="660"/>
                  <a:pt x="227" y="821"/>
                  <a:pt x="424" y="821"/>
                </a:cubicBezTo>
                <a:cubicBezTo>
                  <a:pt x="622" y="821"/>
                  <a:pt x="782" y="660"/>
                  <a:pt x="782" y="463"/>
                </a:cubicBezTo>
                <a:cubicBezTo>
                  <a:pt x="782" y="265"/>
                  <a:pt x="622" y="105"/>
                  <a:pt x="424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sp>
        <p:nvSpPr>
          <p:cNvPr id="74" name="Freeform 52"/>
          <p:cNvSpPr>
            <a:spLocks noEditPoints="1"/>
          </p:cNvSpPr>
          <p:nvPr/>
        </p:nvSpPr>
        <p:spPr bwMode="auto">
          <a:xfrm>
            <a:off x="6540438" y="1780680"/>
            <a:ext cx="576567" cy="594301"/>
          </a:xfrm>
          <a:custGeom>
            <a:avLst/>
            <a:gdLst>
              <a:gd name="T0" fmla="*/ 179 w 839"/>
              <a:gd name="T1" fmla="*/ 143 h 860"/>
              <a:gd name="T2" fmla="*/ 609 w 839"/>
              <a:gd name="T3" fmla="*/ 143 h 860"/>
              <a:gd name="T4" fmla="*/ 609 w 839"/>
              <a:gd name="T5" fmla="*/ 269 h 860"/>
              <a:gd name="T6" fmla="*/ 474 w 839"/>
              <a:gd name="T7" fmla="*/ 383 h 860"/>
              <a:gd name="T8" fmla="*/ 526 w 839"/>
              <a:gd name="T9" fmla="*/ 440 h 860"/>
              <a:gd name="T10" fmla="*/ 839 w 839"/>
              <a:gd name="T11" fmla="*/ 208 h 860"/>
              <a:gd name="T12" fmla="*/ 781 w 839"/>
              <a:gd name="T13" fmla="*/ 151 h 860"/>
              <a:gd name="T14" fmla="*/ 680 w 839"/>
              <a:gd name="T15" fmla="*/ 215 h 860"/>
              <a:gd name="T16" fmla="*/ 680 w 839"/>
              <a:gd name="T17" fmla="*/ 72 h 860"/>
              <a:gd name="T18" fmla="*/ 430 w 839"/>
              <a:gd name="T19" fmla="*/ 72 h 860"/>
              <a:gd name="T20" fmla="*/ 430 w 839"/>
              <a:gd name="T21" fmla="*/ 0 h 860"/>
              <a:gd name="T22" fmla="*/ 358 w 839"/>
              <a:gd name="T23" fmla="*/ 0 h 860"/>
              <a:gd name="T24" fmla="*/ 358 w 839"/>
              <a:gd name="T25" fmla="*/ 72 h 860"/>
              <a:gd name="T26" fmla="*/ 107 w 839"/>
              <a:gd name="T27" fmla="*/ 72 h 860"/>
              <a:gd name="T28" fmla="*/ 107 w 839"/>
              <a:gd name="T29" fmla="*/ 537 h 860"/>
              <a:gd name="T30" fmla="*/ 179 w 839"/>
              <a:gd name="T31" fmla="*/ 537 h 860"/>
              <a:gd name="T32" fmla="*/ 179 w 839"/>
              <a:gd name="T33" fmla="*/ 143 h 860"/>
              <a:gd name="T34" fmla="*/ 680 w 839"/>
              <a:gd name="T35" fmla="*/ 537 h 860"/>
              <a:gd name="T36" fmla="*/ 680 w 839"/>
              <a:gd name="T37" fmla="*/ 393 h 860"/>
              <a:gd name="T38" fmla="*/ 609 w 839"/>
              <a:gd name="T39" fmla="*/ 447 h 860"/>
              <a:gd name="T40" fmla="*/ 609 w 839"/>
              <a:gd name="T41" fmla="*/ 537 h 860"/>
              <a:gd name="T42" fmla="*/ 680 w 839"/>
              <a:gd name="T43" fmla="*/ 537 h 860"/>
              <a:gd name="T44" fmla="*/ 371 w 839"/>
              <a:gd name="T45" fmla="*/ 473 h 860"/>
              <a:gd name="T46" fmla="*/ 414 w 839"/>
              <a:gd name="T47" fmla="*/ 530 h 860"/>
              <a:gd name="T48" fmla="*/ 506 w 839"/>
              <a:gd name="T49" fmla="*/ 461 h 860"/>
              <a:gd name="T50" fmla="*/ 463 w 839"/>
              <a:gd name="T51" fmla="*/ 404 h 860"/>
              <a:gd name="T52" fmla="*/ 371 w 839"/>
              <a:gd name="T53" fmla="*/ 473 h 860"/>
              <a:gd name="T54" fmla="*/ 0 w 839"/>
              <a:gd name="T55" fmla="*/ 681 h 860"/>
              <a:gd name="T56" fmla="*/ 233 w 839"/>
              <a:gd name="T57" fmla="*/ 681 h 860"/>
              <a:gd name="T58" fmla="*/ 166 w 839"/>
              <a:gd name="T59" fmla="*/ 860 h 860"/>
              <a:gd name="T60" fmla="*/ 243 w 839"/>
              <a:gd name="T61" fmla="*/ 860 h 860"/>
              <a:gd name="T62" fmla="*/ 310 w 839"/>
              <a:gd name="T63" fmla="*/ 681 h 860"/>
              <a:gd name="T64" fmla="*/ 358 w 839"/>
              <a:gd name="T65" fmla="*/ 681 h 860"/>
              <a:gd name="T66" fmla="*/ 358 w 839"/>
              <a:gd name="T67" fmla="*/ 860 h 860"/>
              <a:gd name="T68" fmla="*/ 430 w 839"/>
              <a:gd name="T69" fmla="*/ 860 h 860"/>
              <a:gd name="T70" fmla="*/ 430 w 839"/>
              <a:gd name="T71" fmla="*/ 681 h 860"/>
              <a:gd name="T72" fmla="*/ 547 w 839"/>
              <a:gd name="T73" fmla="*/ 681 h 860"/>
              <a:gd name="T74" fmla="*/ 614 w 839"/>
              <a:gd name="T75" fmla="*/ 860 h 860"/>
              <a:gd name="T76" fmla="*/ 690 w 839"/>
              <a:gd name="T77" fmla="*/ 860 h 860"/>
              <a:gd name="T78" fmla="*/ 623 w 839"/>
              <a:gd name="T79" fmla="*/ 681 h 860"/>
              <a:gd name="T80" fmla="*/ 788 w 839"/>
              <a:gd name="T81" fmla="*/ 681 h 860"/>
              <a:gd name="T82" fmla="*/ 788 w 839"/>
              <a:gd name="T83" fmla="*/ 609 h 860"/>
              <a:gd name="T84" fmla="*/ 0 w 839"/>
              <a:gd name="T85" fmla="*/ 609 h 860"/>
              <a:gd name="T86" fmla="*/ 0 w 839"/>
              <a:gd name="T87" fmla="*/ 681 h 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39" h="860">
                <a:moveTo>
                  <a:pt x="179" y="143"/>
                </a:moveTo>
                <a:lnTo>
                  <a:pt x="609" y="143"/>
                </a:lnTo>
                <a:lnTo>
                  <a:pt x="609" y="269"/>
                </a:lnTo>
                <a:lnTo>
                  <a:pt x="474" y="383"/>
                </a:lnTo>
                <a:lnTo>
                  <a:pt x="526" y="440"/>
                </a:lnTo>
                <a:lnTo>
                  <a:pt x="839" y="208"/>
                </a:lnTo>
                <a:lnTo>
                  <a:pt x="781" y="151"/>
                </a:lnTo>
                <a:lnTo>
                  <a:pt x="680" y="215"/>
                </a:lnTo>
                <a:lnTo>
                  <a:pt x="680" y="72"/>
                </a:lnTo>
                <a:lnTo>
                  <a:pt x="430" y="72"/>
                </a:lnTo>
                <a:lnTo>
                  <a:pt x="430" y="0"/>
                </a:lnTo>
                <a:lnTo>
                  <a:pt x="358" y="0"/>
                </a:lnTo>
                <a:lnTo>
                  <a:pt x="358" y="72"/>
                </a:lnTo>
                <a:lnTo>
                  <a:pt x="107" y="72"/>
                </a:lnTo>
                <a:lnTo>
                  <a:pt x="107" y="537"/>
                </a:lnTo>
                <a:lnTo>
                  <a:pt x="179" y="537"/>
                </a:lnTo>
                <a:lnTo>
                  <a:pt x="179" y="143"/>
                </a:lnTo>
                <a:close/>
                <a:moveTo>
                  <a:pt x="680" y="537"/>
                </a:moveTo>
                <a:lnTo>
                  <a:pt x="680" y="393"/>
                </a:lnTo>
                <a:lnTo>
                  <a:pt x="609" y="447"/>
                </a:lnTo>
                <a:lnTo>
                  <a:pt x="609" y="537"/>
                </a:lnTo>
                <a:lnTo>
                  <a:pt x="680" y="537"/>
                </a:lnTo>
                <a:close/>
                <a:moveTo>
                  <a:pt x="371" y="473"/>
                </a:moveTo>
                <a:lnTo>
                  <a:pt x="414" y="530"/>
                </a:lnTo>
                <a:lnTo>
                  <a:pt x="506" y="461"/>
                </a:lnTo>
                <a:lnTo>
                  <a:pt x="463" y="404"/>
                </a:lnTo>
                <a:lnTo>
                  <a:pt x="371" y="473"/>
                </a:lnTo>
                <a:close/>
                <a:moveTo>
                  <a:pt x="0" y="681"/>
                </a:moveTo>
                <a:lnTo>
                  <a:pt x="233" y="681"/>
                </a:lnTo>
                <a:lnTo>
                  <a:pt x="166" y="860"/>
                </a:lnTo>
                <a:lnTo>
                  <a:pt x="243" y="860"/>
                </a:lnTo>
                <a:lnTo>
                  <a:pt x="310" y="681"/>
                </a:lnTo>
                <a:lnTo>
                  <a:pt x="358" y="681"/>
                </a:lnTo>
                <a:lnTo>
                  <a:pt x="358" y="860"/>
                </a:lnTo>
                <a:lnTo>
                  <a:pt x="430" y="860"/>
                </a:lnTo>
                <a:lnTo>
                  <a:pt x="430" y="681"/>
                </a:lnTo>
                <a:lnTo>
                  <a:pt x="547" y="681"/>
                </a:lnTo>
                <a:lnTo>
                  <a:pt x="614" y="860"/>
                </a:lnTo>
                <a:lnTo>
                  <a:pt x="690" y="860"/>
                </a:lnTo>
                <a:lnTo>
                  <a:pt x="623" y="681"/>
                </a:lnTo>
                <a:lnTo>
                  <a:pt x="788" y="681"/>
                </a:lnTo>
                <a:lnTo>
                  <a:pt x="788" y="609"/>
                </a:lnTo>
                <a:lnTo>
                  <a:pt x="0" y="609"/>
                </a:lnTo>
                <a:lnTo>
                  <a:pt x="0" y="6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 dirty="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F28B5AF9-254C-449F-805A-200563AB240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6" name="Слайд think-cell" r:id="rId6" imgW="359" imgH="360" progId="TCLayout.ActiveDocument.1">
                  <p:embed/>
                </p:oleObj>
              </mc:Choice>
              <mc:Fallback>
                <p:oleObj name="Слайд think-cell" r:id="rId6" imgW="359" imgH="360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F28B5AF9-254C-449F-805A-200563AB24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>
            <a:extLst>
              <a:ext uri="{FF2B5EF4-FFF2-40B4-BE49-F238E27FC236}">
                <a16:creationId xmlns:a16="http://schemas.microsoft.com/office/drawing/2014/main" id="{D7EC1761-6312-4AB4-8DAC-F08C2EC72D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5467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Open Sans Light" panose="020B0306030504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7209" y="4301388"/>
            <a:ext cx="11568606" cy="1015663"/>
          </a:xfrm>
        </p:spPr>
        <p:txBody>
          <a:bodyPr vert="horz" wrap="square" lIns="0" tIns="0" rIns="0" bIns="0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ru-RU" sz="2400" dirty="0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</a:t>
            </a:r>
            <a:r>
              <a:rPr lang="ru-RU" sz="2400" b="0" i="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системно-­деятельностного подхода на уроках предмета «Основы безопасности жизнедеятельности</a:t>
            </a:r>
            <a:r>
              <a:rPr lang="ru-RU" sz="2400" dirty="0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en-US" sz="2400" dirty="0">
              <a:solidFill>
                <a:srgbClr val="2D2B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800" dirty="0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					</a:t>
            </a:r>
            <a:endParaRPr lang="ru-RU" sz="2800" dirty="0">
              <a:solidFill>
                <a:srgbClr val="2D2B8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AutoShape 4"/>
          <p:cNvSpPr>
            <a:spLocks noChangeAspect="1" noChangeArrowheads="1" noTextEdit="1"/>
          </p:cNvSpPr>
          <p:nvPr/>
        </p:nvSpPr>
        <p:spPr bwMode="auto">
          <a:xfrm>
            <a:off x="10099577" y="300998"/>
            <a:ext cx="1500931" cy="518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630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331B603C-38E2-4C5D-89C9-D490CDF11B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B0BDDE7-7321-4337-8AF7-97BAB13861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0D323D6-4CDB-4A9E-A6C7-6D18E19A4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B4255"/>
                </a:solidFill>
                <a:effectLst/>
                <a:latin typeface="Roboto"/>
              </a:rPr>
              <a:t>Концепция преподавания учебного предмета «ОБЖ»</a:t>
            </a:r>
            <a:br>
              <a:rPr lang="ru-RU" b="0" i="0" dirty="0">
                <a:solidFill>
                  <a:srgbClr val="3B4255"/>
                </a:solidFill>
                <a:effectLst/>
                <a:latin typeface="Roboto"/>
              </a:rPr>
            </a:b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90D309-D8D7-4E9F-900B-AFFD7BE70A1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B56BA0-55F4-4498-9CC1-08E24F9E8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79346"/>
            <a:ext cx="9393382" cy="528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9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7F76AE79-B6DE-44DF-BFBC-CDE73B1F31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433" y="1690254"/>
            <a:ext cx="11520000" cy="42590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000" b="1" i="0" dirty="0">
                <a:solidFill>
                  <a:srgbClr val="212529"/>
                </a:solidFill>
                <a:effectLst/>
                <a:latin typeface="Roboto"/>
              </a:rPr>
              <a:t>Изучение учебного предмета «ОБЖ» </a:t>
            </a:r>
            <a:r>
              <a:rPr lang="ru-RU" sz="2000" b="0" i="0" dirty="0">
                <a:solidFill>
                  <a:srgbClr val="212529"/>
                </a:solidFill>
                <a:effectLst/>
                <a:latin typeface="Roboto"/>
              </a:rPr>
              <a:t>обеспечивает формирование базового уровня культуры безопасности жизнедеятельности, способствует выработке умений распознавать угрозы, избегать опасности, нейтрализовать конфликтные ситуации, решать сложные вопросы социального характера, грамотно вести себя в чрезвычайных ситуациях. </a:t>
            </a:r>
          </a:p>
          <a:p>
            <a:endParaRPr lang="ru-RU" sz="2000" dirty="0">
              <a:solidFill>
                <a:srgbClr val="212529"/>
              </a:solidFill>
              <a:latin typeface="Roboto"/>
            </a:endParaRPr>
          </a:p>
          <a:p>
            <a:endParaRPr lang="ru-RU" sz="2000" b="1" i="0" dirty="0">
              <a:solidFill>
                <a:srgbClr val="212529"/>
              </a:solidFill>
              <a:effectLst/>
              <a:latin typeface="Roboto"/>
            </a:endParaRPr>
          </a:p>
          <a:p>
            <a:r>
              <a:rPr lang="ru-RU" sz="2000" b="1" i="0" dirty="0">
                <a:solidFill>
                  <a:srgbClr val="212529"/>
                </a:solidFill>
                <a:effectLst/>
                <a:latin typeface="Roboto"/>
              </a:rPr>
              <a:t>Результатом</a:t>
            </a:r>
            <a:r>
              <a:rPr lang="ru-RU" sz="2000" b="0" i="0" dirty="0">
                <a:solidFill>
                  <a:srgbClr val="212529"/>
                </a:solidFill>
                <a:effectLst/>
                <a:latin typeface="Roboto"/>
              </a:rPr>
              <a:t> освоения учебного предмета «ОБЖ» должна являться готовность к продуманному, самостоятельному, ответственному действию в различных реальных ситуациях повседневности.</a:t>
            </a:r>
            <a:endParaRPr lang="ru-RU" sz="2000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28832F7B-E1EA-4CBB-8349-618BC50C93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C3D7596-BC67-4E35-B6A5-34A900BD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0" i="0" dirty="0">
                <a:solidFill>
                  <a:srgbClr val="3B4255"/>
                </a:solidFill>
                <a:effectLst/>
                <a:latin typeface="+mn-lt"/>
              </a:rPr>
              <a:t>Концепция преподавания учебного предмета «ОБЖ»</a:t>
            </a:r>
            <a:br>
              <a:rPr lang="ru-RU" sz="2400" b="0" i="0" dirty="0">
                <a:solidFill>
                  <a:srgbClr val="3B4255"/>
                </a:solidFill>
                <a:effectLst/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pic>
        <p:nvPicPr>
          <p:cNvPr id="86017" name="Picture 57920">
            <a:extLst>
              <a:ext uri="{FF2B5EF4-FFF2-40B4-BE49-F238E27FC236}">
                <a16:creationId xmlns:a16="http://schemas.microsoft.com/office/drawing/2014/main" id="{ED0CD5C1-AB74-4F87-A1C7-428ADE1A1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3" name="Picture 57920">
            <a:extLst>
              <a:ext uri="{FF2B5EF4-FFF2-40B4-BE49-F238E27FC236}">
                <a16:creationId xmlns:a16="http://schemas.microsoft.com/office/drawing/2014/main" id="{57402F2B-FC5C-4EC0-8ED0-3F44D73FB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91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D791B783-2229-451A-A0D1-E47DDCFC5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ru-RU" sz="1800" b="0" i="0" dirty="0">
                <a:solidFill>
                  <a:srgbClr val="212529"/>
                </a:solidFill>
                <a:effectLst/>
                <a:latin typeface="Roboto"/>
              </a:rPr>
              <a:t>способствовать: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800" b="0" i="0" dirty="0">
                <a:solidFill>
                  <a:srgbClr val="212529"/>
                </a:solidFill>
                <a:effectLst/>
                <a:latin typeface="Roboto"/>
              </a:rPr>
              <a:t>изменению мотивации обучающихся к изучению учебного предмета «ОБЖ» как базового элемента системы формирования культуры безопасности жизнедеятельности;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800" b="0" i="0" dirty="0">
                <a:solidFill>
                  <a:srgbClr val="212529"/>
                </a:solidFill>
                <a:effectLst/>
                <a:latin typeface="Roboto"/>
              </a:rPr>
              <a:t>формированию единообразного подхода к преподаванию предмета «ОБЖ»;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800" b="0" i="0" dirty="0">
                <a:solidFill>
                  <a:srgbClr val="212529"/>
                </a:solidFill>
                <a:effectLst/>
                <a:latin typeface="Roboto"/>
              </a:rPr>
              <a:t>развитию содержания программ учебного предмета на всех уровнях общего образования (с учетом их преемственности) ……и необходимости формирования практико-ориентированных компетенций;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800" b="0" i="0" dirty="0">
                <a:solidFill>
                  <a:srgbClr val="212529"/>
                </a:solidFill>
                <a:effectLst/>
                <a:latin typeface="Roboto"/>
              </a:rPr>
              <a:t>совершенствованию технологий и методик преподавания учебного предмета «ОБЖ» ….с акцентом на прикладной характер учебного предмета;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800" b="0" i="0" dirty="0">
                <a:solidFill>
                  <a:srgbClr val="212529"/>
                </a:solidFill>
                <a:effectLst/>
                <a:latin typeface="Roboto"/>
              </a:rPr>
              <a:t>разумному использованию электронной образовательной среды учебного предмета «ОБЖ» (в том числе и его цифровой составляющей);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800" b="0" i="0" dirty="0">
                <a:solidFill>
                  <a:srgbClr val="212529"/>
                </a:solidFill>
                <a:effectLst/>
                <a:latin typeface="Roboto"/>
              </a:rPr>
              <a:t>обновлению учебных изданий по учебному предмету «ОБЖ» с учетом анализа современных проблем обеспечения безопасности личности, общества и государства и детального рассмотрения механизмов возникновения и развития рисков, угроз, опасностей и чрезвычайных ситуаций;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800" b="0" i="0" dirty="0">
                <a:solidFill>
                  <a:srgbClr val="212529"/>
                </a:solidFill>
                <a:effectLst/>
                <a:latin typeface="Roboto"/>
              </a:rPr>
              <a:t>популяризации проблематики по основам безопасности жизнедеятельности.</a:t>
            </a: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0F6002-264F-4EA0-91ED-652B5D6A0B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81161D-10B0-47D8-8BA4-FAEC0B8AB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Задачи Концепции</a:t>
            </a:r>
            <a:br>
              <a:rPr lang="ru-RU" sz="2400" dirty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endParaRPr lang="ru-RU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7793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87"/>
          <p:cNvSpPr txBox="1"/>
          <p:nvPr/>
        </p:nvSpPr>
        <p:spPr>
          <a:xfrm>
            <a:off x="531341" y="332086"/>
            <a:ext cx="11096367" cy="5814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36000" bIns="72000" anchor="t" anchorCtr="0">
            <a:noAutofit/>
          </a:bodyPr>
          <a:lstStyle/>
          <a:p>
            <a:pPr algn="just"/>
            <a:r>
              <a:rPr lang="ru-RU" sz="9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ru-RU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ФГОС основного общего образования: </a:t>
            </a: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Bef>
                <a:spcPts val="451"/>
              </a:spcBef>
            </a:pPr>
            <a:r>
              <a:rPr lang="ru-RU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предметная область «Физическая культура и основы безопасности жизнедеятельности».</a:t>
            </a: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Bef>
                <a:spcPts val="451"/>
              </a:spcBef>
            </a:pP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Bef>
                <a:spcPts val="451"/>
              </a:spcBef>
            </a:pPr>
            <a:r>
              <a:rPr lang="ru-RU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Возможные варианты изучения школа определяет сама. </a:t>
            </a: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Bef>
                <a:spcPts val="451"/>
              </a:spcBef>
            </a:pP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Bef>
                <a:spcPts val="451"/>
              </a:spcBef>
            </a:pPr>
            <a:r>
              <a:rPr lang="ru-RU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Например:   </a:t>
            </a:r>
          </a:p>
          <a:p>
            <a:pPr algn="just">
              <a:spcBef>
                <a:spcPts val="451"/>
              </a:spcBef>
            </a:pP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440" indent="-514080" algn="just">
              <a:spcBef>
                <a:spcPts val="451"/>
              </a:spcBef>
              <a:buSzPts val="2400"/>
              <a:buFont typeface="Arial"/>
              <a:buAutoNum type="arabicParenR"/>
            </a:pPr>
            <a:r>
              <a:rPr lang="ru-RU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5-9 классы; 8-9 классы; </a:t>
            </a:r>
            <a:r>
              <a:rPr lang="ru-RU" sz="3200" b="1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10-11 классы</a:t>
            </a:r>
            <a:r>
              <a:rPr lang="ru-RU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US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ru-RU" sz="24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линейная система);</a:t>
            </a: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440" indent="-514080" algn="just">
              <a:spcBef>
                <a:spcPts val="451"/>
              </a:spcBef>
              <a:buSzPts val="2400"/>
              <a:buFont typeface="Arial"/>
              <a:buAutoNum type="arabicParenR"/>
            </a:pPr>
            <a:r>
              <a:rPr lang="en-US" sz="3200" b="1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5-7</a:t>
            </a:r>
            <a:r>
              <a:rPr lang="ru-RU" sz="3200" b="1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; 8-9 классы </a:t>
            </a:r>
            <a:r>
              <a:rPr lang="ru-RU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(по ФГОС);</a:t>
            </a:r>
            <a:r>
              <a:rPr lang="ru-RU" sz="24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(концентрическая система)</a:t>
            </a:r>
            <a:r>
              <a:rPr lang="ru-RU" sz="3200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Bef>
                <a:spcPts val="451"/>
              </a:spcBef>
            </a:pPr>
            <a:endParaRPr sz="1050" dirty="0"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591" y="4324999"/>
            <a:ext cx="852234" cy="110864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BC29EE-2658-41DA-93BE-0B21D5DEEC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121" y="4681676"/>
            <a:ext cx="847328" cy="1108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1B005A-ECAF-4D22-93AA-BC7C9021AA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105" y="5119513"/>
            <a:ext cx="847328" cy="1108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93"/>
          <p:cNvSpPr/>
          <p:nvPr/>
        </p:nvSpPr>
        <p:spPr>
          <a:xfrm>
            <a:off x="6201119" y="1767016"/>
            <a:ext cx="5401875" cy="4469624"/>
          </a:xfrm>
          <a:prstGeom prst="foldedCorner">
            <a:avLst>
              <a:gd name="adj" fmla="val 12500"/>
            </a:avLst>
          </a:prstGeom>
          <a:gradFill>
            <a:gsLst>
              <a:gs pos="0">
                <a:srgbClr val="CCFF99"/>
              </a:gs>
              <a:gs pos="50000">
                <a:srgbClr val="FFFFFF"/>
              </a:gs>
              <a:gs pos="100000">
                <a:srgbClr val="CCFF99"/>
              </a:gs>
            </a:gsLst>
            <a:lin ang="5400000" scaled="0"/>
          </a:gradFill>
          <a:ln w="9525" cap="flat" cmpd="sng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algn="ctr">
              <a:lnSpc>
                <a:spcPct val="150000"/>
              </a:lnSpc>
            </a:pP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50000"/>
              </a:lnSpc>
            </a:pP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" algn="ctr">
              <a:lnSpc>
                <a:spcPct val="150000"/>
              </a:lnSpc>
              <a:buClr>
                <a:srgbClr val="003366"/>
              </a:buClr>
              <a:buSzPts val="1800"/>
              <a:buFont typeface="Noto Sans Symbols"/>
              <a:buChar char="❖"/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Учебный диалог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" algn="ctr">
              <a:lnSpc>
                <a:spcPct val="150000"/>
              </a:lnSpc>
              <a:buClr>
                <a:srgbClr val="003366"/>
              </a:buClr>
              <a:buSzPts val="1800"/>
              <a:buFont typeface="Noto Sans Symbols"/>
              <a:buChar char="❖"/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 Обсуждение и оценка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 проблемных ситуаций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" algn="ctr">
              <a:lnSpc>
                <a:spcPct val="150000"/>
              </a:lnSpc>
              <a:buClr>
                <a:srgbClr val="003366"/>
              </a:buClr>
              <a:buSzPts val="1800"/>
              <a:buFont typeface="Noto Sans Symbols"/>
              <a:buChar char="❖"/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Тестовые задания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" algn="ctr">
              <a:lnSpc>
                <a:spcPct val="150000"/>
              </a:lnSpc>
              <a:buClr>
                <a:srgbClr val="003366"/>
              </a:buClr>
              <a:buSzPts val="1800"/>
              <a:buFont typeface="Noto Sans Symbols"/>
              <a:buChar char="❖"/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Работа в подгруппах и в парах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" algn="ctr">
              <a:lnSpc>
                <a:spcPct val="150000"/>
              </a:lnSpc>
              <a:buClr>
                <a:srgbClr val="003366"/>
              </a:buClr>
              <a:buSzPts val="1800"/>
              <a:buFont typeface="Noto Sans Symbols"/>
              <a:buChar char="❖"/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Исследовательская деятельность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" algn="ctr">
              <a:lnSpc>
                <a:spcPct val="150000"/>
              </a:lnSpc>
              <a:buClr>
                <a:srgbClr val="003366"/>
              </a:buClr>
              <a:buSzPts val="1800"/>
              <a:buFont typeface="Noto Sans Symbols"/>
              <a:buChar char="❖"/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Составление памяток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" algn="ctr">
              <a:lnSpc>
                <a:spcPct val="150000"/>
              </a:lnSpc>
              <a:buClr>
                <a:srgbClr val="003366"/>
              </a:buClr>
              <a:buSzPts val="1800"/>
              <a:buFont typeface="Noto Sans Symbols"/>
              <a:buChar char="❖"/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Проектная деятельность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" algn="ctr">
              <a:lnSpc>
                <a:spcPct val="150000"/>
              </a:lnSpc>
              <a:buClr>
                <a:srgbClr val="003366"/>
              </a:buClr>
              <a:buSzPts val="1800"/>
              <a:buFont typeface="Noto Sans Symbols"/>
              <a:buChar char="❖"/>
            </a:pPr>
            <a:r>
              <a:rPr lang="ru-RU" dirty="0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rPr>
              <a:t>Экскурсии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50000"/>
              </a:lnSpc>
            </a:pP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93"/>
          <p:cNvSpPr/>
          <p:nvPr/>
        </p:nvSpPr>
        <p:spPr>
          <a:xfrm>
            <a:off x="543697" y="179315"/>
            <a:ext cx="11059298" cy="1587701"/>
          </a:xfrm>
          <a:prstGeom prst="rect">
            <a:avLst/>
          </a:prstGeom>
          <a:gradFill>
            <a:gsLst>
              <a:gs pos="0">
                <a:srgbClr val="FFF1EC"/>
              </a:gs>
              <a:gs pos="50000">
                <a:srgbClr val="FFD2BC"/>
              </a:gs>
              <a:gs pos="100000">
                <a:srgbClr val="FFF1EC"/>
              </a:gs>
            </a:gsLst>
            <a:lin ang="16200000" scaled="0"/>
          </a:gradFill>
          <a:ln w="9525" cap="flat" cmpd="sng">
            <a:solidFill>
              <a:srgbClr val="F592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Программное содержание курса  представлено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по линейно-концентрическому принципу, 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то есть развёртывается последовательно, постепенно усложняясь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 расширяясь.  В каждой теме обязательно выполняются практические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занятия и  осуществляется проектная деятельность</a:t>
            </a:r>
            <a:r>
              <a:rPr lang="ru-RU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93"/>
          <p:cNvSpPr/>
          <p:nvPr/>
        </p:nvSpPr>
        <p:spPr>
          <a:xfrm>
            <a:off x="1505382" y="3213753"/>
            <a:ext cx="4238536" cy="1339609"/>
          </a:xfrm>
          <a:prstGeom prst="homePlate">
            <a:avLst>
              <a:gd name="adj" fmla="val 71667"/>
            </a:avLst>
          </a:prstGeom>
          <a:solidFill>
            <a:srgbClr val="FFFFFF"/>
          </a:solidFill>
          <a:ln w="9525" cap="flat" cmpd="sng">
            <a:solidFill>
              <a:srgbClr val="8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algn="ctr"/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Виды деятельности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учащихся на уроке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607" t="21841" r="66841" b="15400"/>
          <a:stretch/>
        </p:blipFill>
        <p:spPr>
          <a:xfrm>
            <a:off x="7372645" y="723941"/>
            <a:ext cx="4494743" cy="5369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82B75C8D-34D5-4DBF-A079-8249C4007C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80874EF-3189-451B-84E5-7C46ED11E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7077" y="625124"/>
            <a:ext cx="2396034" cy="648642"/>
          </a:xfrm>
        </p:spPr>
        <p:txBody>
          <a:bodyPr/>
          <a:lstStyle/>
          <a:p>
            <a:r>
              <a:rPr lang="ru-RU" dirty="0"/>
              <a:t>УЧЕБНИК 5-7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1089D1-4DD0-4EF2-B0B0-155642747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813" y="108259"/>
            <a:ext cx="1636680" cy="2141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43682" t="14014" r="25732" b="23860"/>
          <a:stretch/>
        </p:blipFill>
        <p:spPr>
          <a:xfrm>
            <a:off x="1156466" y="1198938"/>
            <a:ext cx="4490114" cy="5130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авая фигурная скобка 5"/>
          <p:cNvSpPr/>
          <p:nvPr/>
        </p:nvSpPr>
        <p:spPr>
          <a:xfrm>
            <a:off x="5262320" y="2108385"/>
            <a:ext cx="900753" cy="1812983"/>
          </a:xfrm>
          <a:prstGeom prst="rightBrace">
            <a:avLst>
              <a:gd name="adj1" fmla="val 8333"/>
              <a:gd name="adj2" fmla="val 28432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авая фигурная скобка 9"/>
          <p:cNvSpPr/>
          <p:nvPr/>
        </p:nvSpPr>
        <p:spPr>
          <a:xfrm flipH="1">
            <a:off x="7095223" y="1421285"/>
            <a:ext cx="793072" cy="1385403"/>
          </a:xfrm>
          <a:prstGeom prst="rightBrace">
            <a:avLst>
              <a:gd name="adj1" fmla="val 8333"/>
              <a:gd name="adj2" fmla="val 78568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284290" y="2399016"/>
            <a:ext cx="7490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ru-RU" sz="2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</a:t>
            </a:r>
            <a:r>
              <a:rPr lang="ru-RU" sz="1400" dirty="0"/>
              <a:t>.</a:t>
            </a: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5347824" y="3648442"/>
            <a:ext cx="888248" cy="1592297"/>
          </a:xfrm>
          <a:prstGeom prst="rightBrace">
            <a:avLst>
              <a:gd name="adj1" fmla="val 8333"/>
              <a:gd name="adj2" fmla="val 31860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авая фигурная скобка 11"/>
          <p:cNvSpPr/>
          <p:nvPr/>
        </p:nvSpPr>
        <p:spPr>
          <a:xfrm flipH="1">
            <a:off x="7033303" y="2867711"/>
            <a:ext cx="941585" cy="1518650"/>
          </a:xfrm>
          <a:prstGeom prst="rightBrace">
            <a:avLst>
              <a:gd name="adj1" fmla="val 8333"/>
              <a:gd name="adj2" fmla="val 69771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260180" y="3829070"/>
            <a:ext cx="7490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</a:t>
            </a:r>
            <a:r>
              <a:rPr lang="ru-RU" sz="2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</a:t>
            </a:r>
            <a:r>
              <a:rPr lang="ru-RU" sz="1400" dirty="0"/>
              <a:t>.</a:t>
            </a:r>
          </a:p>
        </p:txBody>
      </p:sp>
      <p:sp>
        <p:nvSpPr>
          <p:cNvPr id="14" name="Правая фигурная скобка 13"/>
          <p:cNvSpPr/>
          <p:nvPr/>
        </p:nvSpPr>
        <p:spPr>
          <a:xfrm flipH="1">
            <a:off x="7095223" y="4443083"/>
            <a:ext cx="941585" cy="1344857"/>
          </a:xfrm>
          <a:prstGeom prst="rightBrace">
            <a:avLst>
              <a:gd name="adj1" fmla="val 8333"/>
              <a:gd name="adj2" fmla="val 69771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291140" y="5077751"/>
            <a:ext cx="7490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2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</a:t>
            </a:r>
            <a:r>
              <a:rPr lang="ru-RU" sz="1400" dirty="0"/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9" y="4137780"/>
            <a:ext cx="1506594" cy="1955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Заголовок 3">
            <a:extLst>
              <a:ext uri="{FF2B5EF4-FFF2-40B4-BE49-F238E27FC236}">
                <a16:creationId xmlns:a16="http://schemas.microsoft.com/office/drawing/2014/main" id="{D80874EF-3189-451B-84E5-7C46ED11EF41}"/>
              </a:ext>
            </a:extLst>
          </p:cNvPr>
          <p:cNvSpPr txBox="1">
            <a:spLocks/>
          </p:cNvSpPr>
          <p:nvPr/>
        </p:nvSpPr>
        <p:spPr>
          <a:xfrm>
            <a:off x="302279" y="1062998"/>
            <a:ext cx="2396034" cy="64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rgbClr val="2D3494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ru-RU" dirty="0"/>
              <a:t>УЧЕБНИК 5-6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371888" y="2152830"/>
            <a:ext cx="2247470" cy="235652"/>
          </a:xfrm>
          <a:prstGeom prst="roundRect">
            <a:avLst/>
          </a:prstGeom>
          <a:solidFill>
            <a:srgbClr val="FFFF99">
              <a:alpha val="36000"/>
            </a:srgb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ru-RU" sz="1200" dirty="0" err="1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363194" y="3051597"/>
            <a:ext cx="2247470" cy="161149"/>
          </a:xfrm>
          <a:prstGeom prst="roundRect">
            <a:avLst/>
          </a:prstGeom>
          <a:solidFill>
            <a:srgbClr val="FFFF99">
              <a:alpha val="38000"/>
            </a:srgb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ru-RU" sz="1200" dirty="0" err="1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992350" y="3715873"/>
            <a:ext cx="3341670" cy="798090"/>
          </a:xfrm>
          <a:prstGeom prst="roundRect">
            <a:avLst/>
          </a:prstGeom>
          <a:solidFill>
            <a:srgbClr val="FFFF99">
              <a:alpha val="40000"/>
            </a:srgb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ru-RU" sz="1200" dirty="0" err="1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363194" y="4721086"/>
            <a:ext cx="3046927" cy="124732"/>
          </a:xfrm>
          <a:prstGeom prst="roundRect">
            <a:avLst/>
          </a:prstGeom>
          <a:solidFill>
            <a:srgbClr val="FFFF99">
              <a:alpha val="14000"/>
            </a:srgb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ru-RU" sz="1200" dirty="0" err="1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43FE70-E612-4698-AF79-6A27AC29EB80}"/>
              </a:ext>
            </a:extLst>
          </p:cNvPr>
          <p:cNvSpPr txBox="1"/>
          <p:nvPr/>
        </p:nvSpPr>
        <p:spPr>
          <a:xfrm>
            <a:off x="8772552" y="77495"/>
            <a:ext cx="3253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ПРИКАЗ МИНПРОСВЕЩЕНИЯ РОССИИ </a:t>
            </a:r>
            <a:br>
              <a:rPr lang="ru-RU" sz="14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от 20.05.2020 № 254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2A8B95-13FD-4D9F-83B0-9CF15BB2EA48}"/>
              </a:ext>
            </a:extLst>
          </p:cNvPr>
          <p:cNvSpPr txBox="1"/>
          <p:nvPr/>
        </p:nvSpPr>
        <p:spPr>
          <a:xfrm>
            <a:off x="220086" y="200720"/>
            <a:ext cx="3253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ПРИКАЗ МИНПРОСВЕЩЕНИЯ РОССИИ </a:t>
            </a:r>
            <a:br>
              <a:rPr lang="ru-RU" sz="14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от 28.12.2018 № 345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089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890FB6-421F-4A54-9550-409D7819FD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849" y="109898"/>
            <a:ext cx="1259675" cy="1648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34298" t="11989" r="37193" b="20487"/>
          <a:stretch/>
        </p:blipFill>
        <p:spPr>
          <a:xfrm>
            <a:off x="1178614" y="777009"/>
            <a:ext cx="4428673" cy="59003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9" y="1167511"/>
            <a:ext cx="1266883" cy="16491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24913" t="19100" r="44561" b="11599"/>
          <a:stretch/>
        </p:blipFill>
        <p:spPr>
          <a:xfrm>
            <a:off x="7361415" y="723940"/>
            <a:ext cx="4428674" cy="5147643"/>
          </a:xfrm>
          <a:prstGeom prst="rect">
            <a:avLst/>
          </a:prstGeom>
        </p:spPr>
      </p:pic>
      <p:sp>
        <p:nvSpPr>
          <p:cNvPr id="10" name="Правая фигурная скобка 9"/>
          <p:cNvSpPr/>
          <p:nvPr/>
        </p:nvSpPr>
        <p:spPr>
          <a:xfrm>
            <a:off x="5264803" y="1530353"/>
            <a:ext cx="900753" cy="1914328"/>
          </a:xfrm>
          <a:prstGeom prst="rightBrace">
            <a:avLst>
              <a:gd name="adj1" fmla="val 8333"/>
              <a:gd name="adj2" fmla="val 51397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5328154" y="5088843"/>
            <a:ext cx="765320" cy="1304932"/>
          </a:xfrm>
          <a:prstGeom prst="rightBrace">
            <a:avLst>
              <a:gd name="adj1" fmla="val 8333"/>
              <a:gd name="adj2" fmla="val 49804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5289458" y="3444681"/>
            <a:ext cx="900753" cy="1644162"/>
          </a:xfrm>
          <a:prstGeom prst="rightBrace">
            <a:avLst>
              <a:gd name="adj1" fmla="val 8333"/>
              <a:gd name="adj2" fmla="val 22015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27684" t="19397" r="44011" b="66872"/>
          <a:stretch/>
        </p:blipFill>
        <p:spPr>
          <a:xfrm>
            <a:off x="7585962" y="5781983"/>
            <a:ext cx="4015357" cy="969262"/>
          </a:xfrm>
          <a:prstGeom prst="rect">
            <a:avLst/>
          </a:prstGeom>
        </p:spPr>
      </p:pic>
      <p:sp>
        <p:nvSpPr>
          <p:cNvPr id="14" name="Правая фигурная скобка 13"/>
          <p:cNvSpPr/>
          <p:nvPr/>
        </p:nvSpPr>
        <p:spPr>
          <a:xfrm flipH="1">
            <a:off x="7034206" y="1222860"/>
            <a:ext cx="794009" cy="2947358"/>
          </a:xfrm>
          <a:prstGeom prst="rightBrace">
            <a:avLst>
              <a:gd name="adj1" fmla="val 8333"/>
              <a:gd name="adj2" fmla="val 84766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ая фигурная скобка 15"/>
          <p:cNvSpPr/>
          <p:nvPr/>
        </p:nvSpPr>
        <p:spPr>
          <a:xfrm flipH="1">
            <a:off x="7099775" y="4170218"/>
            <a:ext cx="685116" cy="2319623"/>
          </a:xfrm>
          <a:prstGeom prst="rightBrace">
            <a:avLst>
              <a:gd name="adj1" fmla="val 8333"/>
              <a:gd name="adj2" fmla="val 66926"/>
            </a:avLst>
          </a:prstGeom>
          <a:noFill/>
          <a:ln w="28575">
            <a:solidFill>
              <a:srgbClr val="DC1ECA"/>
            </a:solidFill>
            <a:miter lim="800000"/>
            <a:headEnd type="none" w="med" len="med"/>
            <a:tailEnd type="arrow"/>
          </a:ln>
        </p:spPr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275446" y="2310191"/>
            <a:ext cx="7490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2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</a:t>
            </a:r>
            <a:r>
              <a:rPr lang="ru-RU" sz="1400"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5510" y="3599090"/>
            <a:ext cx="7490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2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</a:t>
            </a:r>
            <a:r>
              <a:rPr lang="ru-RU" sz="1400" dirty="0"/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5510" y="5603386"/>
            <a:ext cx="69874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ru-RU" sz="24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</a:t>
            </a:r>
            <a:r>
              <a:rPr lang="ru-RU" sz="1400" dirty="0"/>
              <a:t>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104768" y="3862389"/>
            <a:ext cx="2261122" cy="145814"/>
          </a:xfrm>
          <a:prstGeom prst="roundRect">
            <a:avLst/>
          </a:prstGeom>
          <a:solidFill>
            <a:srgbClr val="FFFF99">
              <a:alpha val="13000"/>
            </a:srgb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ru-RU" sz="1200" dirty="0" err="1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104767" y="6381140"/>
            <a:ext cx="2261122" cy="145814"/>
          </a:xfrm>
          <a:prstGeom prst="roundRect">
            <a:avLst/>
          </a:prstGeom>
          <a:solidFill>
            <a:srgbClr val="FFFF99">
              <a:alpha val="13000"/>
            </a:srgb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ru-RU" sz="1200" dirty="0" err="1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189BA3-9F32-4E9D-8D66-F7A4FCC463BA}"/>
              </a:ext>
            </a:extLst>
          </p:cNvPr>
          <p:cNvSpPr txBox="1"/>
          <p:nvPr/>
        </p:nvSpPr>
        <p:spPr>
          <a:xfrm>
            <a:off x="220086" y="200720"/>
            <a:ext cx="3253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ПРИКАЗ МИНПРОСВЕЩЕНИЯ РОССИИ </a:t>
            </a:r>
            <a:br>
              <a:rPr lang="ru-RU" sz="14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от 28.12.2018 № 345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2DF894-FEC0-4A88-AB96-37F0D35ED883}"/>
              </a:ext>
            </a:extLst>
          </p:cNvPr>
          <p:cNvSpPr txBox="1"/>
          <p:nvPr/>
        </p:nvSpPr>
        <p:spPr>
          <a:xfrm>
            <a:off x="8772552" y="77495"/>
            <a:ext cx="3253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ПРИКАЗ МИНПРОСВЕЩЕНИЯ РОССИИ </a:t>
            </a:r>
            <a:br>
              <a:rPr lang="ru-RU" sz="14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400" b="1" dirty="0">
                <a:solidFill>
                  <a:schemeClr val="bg2">
                    <a:lumMod val="50000"/>
                  </a:schemeClr>
                </a:solidFill>
              </a:rPr>
              <a:t>от 20.05.2020 № 254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314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23"/>
          <p:cNvSpPr txBox="1"/>
          <p:nvPr/>
        </p:nvSpPr>
        <p:spPr>
          <a:xfrm>
            <a:off x="791511" y="0"/>
            <a:ext cx="86403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5400" b="1" i="1" dirty="0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   10 класс</a:t>
            </a:r>
            <a:endParaRPr dirty="0">
              <a:solidFill>
                <a:srgbClr val="3C7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9" name="Google Shape;779;p123"/>
          <p:cNvPicPr preferRelativeResize="0"/>
          <p:nvPr/>
        </p:nvPicPr>
        <p:blipFill rotWithShape="1">
          <a:blip r:embed="rId3">
            <a:alphaModFix/>
          </a:blip>
          <a:srcRect l="38211" t="22546" r="37138" b="12508"/>
          <a:stretch/>
        </p:blipFill>
        <p:spPr>
          <a:xfrm>
            <a:off x="2053422" y="763325"/>
            <a:ext cx="3836538" cy="558524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" name="Google Shape;785;p124"/>
          <p:cNvPicPr preferRelativeResize="0"/>
          <p:nvPr/>
        </p:nvPicPr>
        <p:blipFill rotWithShape="1">
          <a:blip r:embed="rId4">
            <a:alphaModFix/>
          </a:blip>
          <a:srcRect l="36685" t="16734" r="38462" b="20135"/>
          <a:stretch/>
        </p:blipFill>
        <p:spPr>
          <a:xfrm>
            <a:off x="6054808" y="355669"/>
            <a:ext cx="3836538" cy="554396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" name="Google Shape;786;p124"/>
          <p:cNvPicPr preferRelativeResize="0"/>
          <p:nvPr/>
        </p:nvPicPr>
        <p:blipFill rotWithShape="1">
          <a:blip r:embed="rId5">
            <a:alphaModFix/>
          </a:blip>
          <a:srcRect l="36567" t="17501" r="37659" b="18335"/>
          <a:stretch/>
        </p:blipFill>
        <p:spPr>
          <a:xfrm>
            <a:off x="9411392" y="1479043"/>
            <a:ext cx="2656156" cy="376106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780" name="Google Shape;780;p1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254" y="1125416"/>
            <a:ext cx="1714320" cy="2234160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86400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25"/>
          <p:cNvSpPr txBox="1"/>
          <p:nvPr/>
        </p:nvSpPr>
        <p:spPr>
          <a:xfrm>
            <a:off x="636800" y="227905"/>
            <a:ext cx="8640300" cy="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3200" b="1" i="1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5400" b="1" i="1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        11 класс</a:t>
            </a:r>
            <a:endParaRPr sz="5400" i="1">
              <a:solidFill>
                <a:srgbClr val="3C7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2" name="Google Shape;792;p125"/>
          <p:cNvPicPr preferRelativeResize="0"/>
          <p:nvPr/>
        </p:nvPicPr>
        <p:blipFill rotWithShape="1">
          <a:blip r:embed="rId3">
            <a:alphaModFix/>
          </a:blip>
          <a:srcRect l="39378" t="23333" r="37658" b="15003"/>
          <a:stretch/>
        </p:blipFill>
        <p:spPr>
          <a:xfrm>
            <a:off x="4578405" y="1105010"/>
            <a:ext cx="3469756" cy="519337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793" name="Google Shape;793;p125"/>
          <p:cNvPicPr preferRelativeResize="0"/>
          <p:nvPr/>
        </p:nvPicPr>
        <p:blipFill rotWithShape="1">
          <a:blip r:embed="rId4">
            <a:alphaModFix/>
          </a:blip>
          <a:srcRect l="36097" t="19999" r="37190" b="15837"/>
          <a:stretch/>
        </p:blipFill>
        <p:spPr>
          <a:xfrm>
            <a:off x="189760" y="1105010"/>
            <a:ext cx="3285720" cy="44388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" name="Google Shape;799;p126"/>
          <p:cNvPicPr preferRelativeResize="0"/>
          <p:nvPr/>
        </p:nvPicPr>
        <p:blipFill rotWithShape="1">
          <a:blip r:embed="rId5">
            <a:alphaModFix/>
          </a:blip>
          <a:srcRect l="37503" t="18336" r="38598" b="20000"/>
          <a:stretch/>
        </p:blipFill>
        <p:spPr>
          <a:xfrm>
            <a:off x="8229599" y="111230"/>
            <a:ext cx="3777762" cy="54325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" name="Google Shape;800;p126"/>
          <p:cNvPicPr preferRelativeResize="0"/>
          <p:nvPr/>
        </p:nvPicPr>
        <p:blipFill rotWithShape="1">
          <a:blip r:embed="rId6">
            <a:alphaModFix/>
          </a:blip>
          <a:srcRect l="36409" t="16667" r="36880" b="17500"/>
          <a:stretch/>
        </p:blipFill>
        <p:spPr>
          <a:xfrm>
            <a:off x="1832620" y="3431244"/>
            <a:ext cx="2319120" cy="321444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6742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endParaRPr lang="ru-RU"/>
          </a:p>
        </p:txBody>
      </p:sp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25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6" name="Слайд think-cell" r:id="rId5" imgW="360" imgH="360" progId="">
                  <p:embed/>
                </p:oleObj>
              </mc:Choice>
              <mc:Fallback>
                <p:oleObj name="Слайд think-cell" r:id="rId5" imgW="360" imgH="360" progId="">
                  <p:embed/>
                  <p:pic>
                    <p:nvPicPr>
                      <p:cNvPr id="6" name="Объект 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5192" y="858442"/>
                        <a:ext cx="1191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>
          <a:xfrm>
            <a:off x="1524001" y="857251"/>
            <a:ext cx="119063" cy="1190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b="1" dirty="0" err="1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02618" y="329665"/>
            <a:ext cx="81083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rgbClr val="2D3494"/>
              </a:buClr>
            </a:pPr>
            <a:r>
              <a:rPr lang="ru-RU" sz="1600" dirty="0"/>
              <a:t>Эффективнее организовать учебно-воспитательный процесс по формированию культуры безопасности жизнедеятельности старшеклассников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2317" y="1775542"/>
            <a:ext cx="81092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buClr>
                <a:srgbClr val="2D3494"/>
              </a:buClr>
              <a:defRPr sz="1600"/>
            </a:lvl1pPr>
          </a:lstStyle>
          <a:p>
            <a:r>
              <a:rPr lang="ru-RU" dirty="0"/>
              <a:t>Обобщить знания, полученные в основной школе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02317" y="2487291"/>
            <a:ext cx="99395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buClr>
                <a:srgbClr val="2D3494"/>
              </a:buClr>
              <a:defRPr sz="1600"/>
            </a:lvl1pPr>
          </a:lstStyle>
          <a:p>
            <a:r>
              <a:rPr lang="ru-RU" dirty="0"/>
              <a:t>Разработать варианты оценки достижений учащихся на репродуктивном, продуктивном, творческом уровнях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1740" y="1063793"/>
            <a:ext cx="81092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buClr>
                <a:srgbClr val="2D3494"/>
              </a:buClr>
              <a:defRPr sz="1600"/>
            </a:lvl1pPr>
          </a:lstStyle>
          <a:p>
            <a:r>
              <a:rPr lang="ru-RU" dirty="0"/>
              <a:t>Обеспечить межпредметные связи при изучении содержания ОБЖ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969818" y="273638"/>
            <a:ext cx="523837" cy="504828"/>
            <a:chOff x="1064283" y="1461793"/>
            <a:chExt cx="648000" cy="648000"/>
          </a:xfrm>
        </p:grpSpPr>
        <p:grpSp>
          <p:nvGrpSpPr>
            <p:cNvPr id="19" name="Group 1269"/>
            <p:cNvGrpSpPr/>
            <p:nvPr/>
          </p:nvGrpSpPr>
          <p:grpSpPr>
            <a:xfrm>
              <a:off x="1201681" y="1573142"/>
              <a:ext cx="373204" cy="425303"/>
              <a:chOff x="7319963" y="4978400"/>
              <a:chExt cx="622300" cy="725488"/>
            </a:xfrm>
            <a:solidFill>
              <a:srgbClr val="2D3494"/>
            </a:solidFill>
          </p:grpSpPr>
          <p:sp>
            <p:nvSpPr>
              <p:cNvPr id="20" name="Freeform 241"/>
              <p:cNvSpPr>
                <a:spLocks noEditPoints="1"/>
              </p:cNvSpPr>
              <p:nvPr/>
            </p:nvSpPr>
            <p:spPr bwMode="auto">
              <a:xfrm>
                <a:off x="7319963" y="4978400"/>
                <a:ext cx="622300" cy="725488"/>
              </a:xfrm>
              <a:custGeom>
                <a:avLst/>
                <a:gdLst/>
                <a:ahLst/>
                <a:cxnLst>
                  <a:cxn ang="0">
                    <a:pos x="61" y="211"/>
                  </a:cxn>
                  <a:cxn ang="0">
                    <a:pos x="25" y="244"/>
                  </a:cxn>
                  <a:cxn ang="0">
                    <a:pos x="1" y="306"/>
                  </a:cxn>
                  <a:cxn ang="0">
                    <a:pos x="3" y="349"/>
                  </a:cxn>
                  <a:cxn ang="0">
                    <a:pos x="24" y="397"/>
                  </a:cxn>
                  <a:cxn ang="0">
                    <a:pos x="60" y="434"/>
                  </a:cxn>
                  <a:cxn ang="0">
                    <a:pos x="108" y="454"/>
                  </a:cxn>
                  <a:cxn ang="0">
                    <a:pos x="151" y="456"/>
                  </a:cxn>
                  <a:cxn ang="0">
                    <a:pos x="210" y="434"/>
                  </a:cxn>
                  <a:cxn ang="0">
                    <a:pos x="392" y="402"/>
                  </a:cxn>
                  <a:cxn ang="0">
                    <a:pos x="205" y="409"/>
                  </a:cxn>
                  <a:cxn ang="0">
                    <a:pos x="168" y="429"/>
                  </a:cxn>
                  <a:cxn ang="0">
                    <a:pos x="135" y="434"/>
                  </a:cxn>
                  <a:cxn ang="0">
                    <a:pos x="92" y="425"/>
                  </a:cxn>
                  <a:cxn ang="0">
                    <a:pos x="56" y="402"/>
                  </a:cxn>
                  <a:cxn ang="0">
                    <a:pos x="32" y="366"/>
                  </a:cxn>
                  <a:cxn ang="0">
                    <a:pos x="22" y="323"/>
                  </a:cxn>
                  <a:cxn ang="0">
                    <a:pos x="29" y="287"/>
                  </a:cxn>
                  <a:cxn ang="0">
                    <a:pos x="52" y="248"/>
                  </a:cxn>
                  <a:cxn ang="0">
                    <a:pos x="63" y="237"/>
                  </a:cxn>
                  <a:cxn ang="0">
                    <a:pos x="72" y="230"/>
                  </a:cxn>
                  <a:cxn ang="0">
                    <a:pos x="80" y="225"/>
                  </a:cxn>
                  <a:cxn ang="0">
                    <a:pos x="108" y="214"/>
                  </a:cxn>
                  <a:cxn ang="0">
                    <a:pos x="150" y="212"/>
                  </a:cxn>
                  <a:cxn ang="0">
                    <a:pos x="177" y="219"/>
                  </a:cxn>
                  <a:cxn ang="0">
                    <a:pos x="200" y="232"/>
                  </a:cxn>
                  <a:cxn ang="0">
                    <a:pos x="211" y="240"/>
                  </a:cxn>
                  <a:cxn ang="0">
                    <a:pos x="235" y="274"/>
                  </a:cxn>
                  <a:cxn ang="0">
                    <a:pos x="241" y="286"/>
                  </a:cxn>
                  <a:cxn ang="0">
                    <a:pos x="243" y="295"/>
                  </a:cxn>
                  <a:cxn ang="0">
                    <a:pos x="247" y="323"/>
                  </a:cxn>
                  <a:cxn ang="0">
                    <a:pos x="247" y="328"/>
                  </a:cxn>
                  <a:cxn ang="0">
                    <a:pos x="246" y="340"/>
                  </a:cxn>
                  <a:cxn ang="0">
                    <a:pos x="243" y="349"/>
                  </a:cxn>
                  <a:cxn ang="0">
                    <a:pos x="229" y="382"/>
                  </a:cxn>
                  <a:cxn ang="0">
                    <a:pos x="222" y="391"/>
                  </a:cxn>
                  <a:cxn ang="0">
                    <a:pos x="215" y="399"/>
                  </a:cxn>
                  <a:cxn ang="0">
                    <a:pos x="267" y="349"/>
                  </a:cxn>
                  <a:cxn ang="0">
                    <a:pos x="269" y="323"/>
                  </a:cxn>
                  <a:cxn ang="0">
                    <a:pos x="267" y="295"/>
                  </a:cxn>
                  <a:cxn ang="0">
                    <a:pos x="258" y="269"/>
                  </a:cxn>
                  <a:cxn ang="0">
                    <a:pos x="342" y="214"/>
                  </a:cxn>
                  <a:cxn ang="0">
                    <a:pos x="198" y="203"/>
                  </a:cxn>
                  <a:cxn ang="0">
                    <a:pos x="157" y="190"/>
                  </a:cxn>
                  <a:cxn ang="0">
                    <a:pos x="121" y="188"/>
                  </a:cxn>
                  <a:cxn ang="0">
                    <a:pos x="82" y="22"/>
                  </a:cxn>
                  <a:cxn ang="0">
                    <a:pos x="288" y="43"/>
                  </a:cxn>
                  <a:cxn ang="0">
                    <a:pos x="288" y="65"/>
                  </a:cxn>
                  <a:cxn ang="0">
                    <a:pos x="288" y="97"/>
                  </a:cxn>
                  <a:cxn ang="0">
                    <a:pos x="295" y="108"/>
                  </a:cxn>
                  <a:cxn ang="0">
                    <a:pos x="351" y="108"/>
                  </a:cxn>
                  <a:cxn ang="0">
                    <a:pos x="369" y="381"/>
                  </a:cxn>
                  <a:cxn ang="0">
                    <a:pos x="267" y="349"/>
                  </a:cxn>
                  <a:cxn ang="0">
                    <a:pos x="342" y="86"/>
                  </a:cxn>
                  <a:cxn ang="0">
                    <a:pos x="309" y="65"/>
                  </a:cxn>
                  <a:cxn ang="0">
                    <a:pos x="309" y="43"/>
                  </a:cxn>
                  <a:cxn ang="0">
                    <a:pos x="317" y="50"/>
                  </a:cxn>
                  <a:cxn ang="0">
                    <a:pos x="355" y="86"/>
                  </a:cxn>
                </a:cxnLst>
                <a:rect l="0" t="0" r="r" b="b"/>
                <a:pathLst>
                  <a:path w="392" h="457">
                    <a:moveTo>
                      <a:pt x="392" y="89"/>
                    </a:moveTo>
                    <a:lnTo>
                      <a:pt x="303" y="0"/>
                    </a:lnTo>
                    <a:lnTo>
                      <a:pt x="61" y="0"/>
                    </a:lnTo>
                    <a:lnTo>
                      <a:pt x="61" y="211"/>
                    </a:lnTo>
                    <a:lnTo>
                      <a:pt x="61" y="211"/>
                    </a:lnTo>
                    <a:lnTo>
                      <a:pt x="47" y="221"/>
                    </a:lnTo>
                    <a:lnTo>
                      <a:pt x="36" y="232"/>
                    </a:lnTo>
                    <a:lnTo>
                      <a:pt x="25" y="244"/>
                    </a:lnTo>
                    <a:lnTo>
                      <a:pt x="16" y="258"/>
                    </a:lnTo>
                    <a:lnTo>
                      <a:pt x="10" y="272"/>
                    </a:lnTo>
                    <a:lnTo>
                      <a:pt x="4" y="288"/>
                    </a:lnTo>
                    <a:lnTo>
                      <a:pt x="1" y="306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1" y="337"/>
                    </a:lnTo>
                    <a:lnTo>
                      <a:pt x="3" y="349"/>
                    </a:lnTo>
                    <a:lnTo>
                      <a:pt x="6" y="362"/>
                    </a:lnTo>
                    <a:lnTo>
                      <a:pt x="11" y="375"/>
                    </a:lnTo>
                    <a:lnTo>
                      <a:pt x="16" y="386"/>
                    </a:lnTo>
                    <a:lnTo>
                      <a:pt x="24" y="397"/>
                    </a:lnTo>
                    <a:lnTo>
                      <a:pt x="31" y="408"/>
                    </a:lnTo>
                    <a:lnTo>
                      <a:pt x="40" y="418"/>
                    </a:lnTo>
                    <a:lnTo>
                      <a:pt x="50" y="427"/>
                    </a:lnTo>
                    <a:lnTo>
                      <a:pt x="60" y="434"/>
                    </a:lnTo>
                    <a:lnTo>
                      <a:pt x="71" y="440"/>
                    </a:lnTo>
                    <a:lnTo>
                      <a:pt x="83" y="446"/>
                    </a:lnTo>
                    <a:lnTo>
                      <a:pt x="95" y="451"/>
                    </a:lnTo>
                    <a:lnTo>
                      <a:pt x="108" y="454"/>
                    </a:lnTo>
                    <a:lnTo>
                      <a:pt x="121" y="456"/>
                    </a:lnTo>
                    <a:lnTo>
                      <a:pt x="135" y="457"/>
                    </a:lnTo>
                    <a:lnTo>
                      <a:pt x="135" y="457"/>
                    </a:lnTo>
                    <a:lnTo>
                      <a:pt x="151" y="456"/>
                    </a:lnTo>
                    <a:lnTo>
                      <a:pt x="167" y="453"/>
                    </a:lnTo>
                    <a:lnTo>
                      <a:pt x="182" y="449"/>
                    </a:lnTo>
                    <a:lnTo>
                      <a:pt x="197" y="443"/>
                    </a:lnTo>
                    <a:lnTo>
                      <a:pt x="210" y="434"/>
                    </a:lnTo>
                    <a:lnTo>
                      <a:pt x="222" y="425"/>
                    </a:lnTo>
                    <a:lnTo>
                      <a:pt x="234" y="414"/>
                    </a:lnTo>
                    <a:lnTo>
                      <a:pt x="243" y="402"/>
                    </a:lnTo>
                    <a:lnTo>
                      <a:pt x="392" y="402"/>
                    </a:lnTo>
                    <a:lnTo>
                      <a:pt x="392" y="89"/>
                    </a:lnTo>
                    <a:close/>
                    <a:moveTo>
                      <a:pt x="213" y="402"/>
                    </a:moveTo>
                    <a:lnTo>
                      <a:pt x="213" y="402"/>
                    </a:lnTo>
                    <a:lnTo>
                      <a:pt x="205" y="409"/>
                    </a:lnTo>
                    <a:lnTo>
                      <a:pt x="197" y="416"/>
                    </a:lnTo>
                    <a:lnTo>
                      <a:pt x="188" y="422"/>
                    </a:lnTo>
                    <a:lnTo>
                      <a:pt x="178" y="425"/>
                    </a:lnTo>
                    <a:lnTo>
                      <a:pt x="168" y="429"/>
                    </a:lnTo>
                    <a:lnTo>
                      <a:pt x="157" y="432"/>
                    </a:lnTo>
                    <a:lnTo>
                      <a:pt x="146" y="434"/>
                    </a:lnTo>
                    <a:lnTo>
                      <a:pt x="135" y="434"/>
                    </a:lnTo>
                    <a:lnTo>
                      <a:pt x="135" y="434"/>
                    </a:lnTo>
                    <a:lnTo>
                      <a:pt x="124" y="434"/>
                    </a:lnTo>
                    <a:lnTo>
                      <a:pt x="113" y="432"/>
                    </a:lnTo>
                    <a:lnTo>
                      <a:pt x="101" y="429"/>
                    </a:lnTo>
                    <a:lnTo>
                      <a:pt x="92" y="425"/>
                    </a:lnTo>
                    <a:lnTo>
                      <a:pt x="82" y="420"/>
                    </a:lnTo>
                    <a:lnTo>
                      <a:pt x="72" y="416"/>
                    </a:lnTo>
                    <a:lnTo>
                      <a:pt x="63" y="408"/>
                    </a:lnTo>
                    <a:lnTo>
                      <a:pt x="56" y="402"/>
                    </a:lnTo>
                    <a:lnTo>
                      <a:pt x="48" y="393"/>
                    </a:lnTo>
                    <a:lnTo>
                      <a:pt x="42" y="385"/>
                    </a:lnTo>
                    <a:lnTo>
                      <a:pt x="36" y="376"/>
                    </a:lnTo>
                    <a:lnTo>
                      <a:pt x="32" y="366"/>
                    </a:lnTo>
                    <a:lnTo>
                      <a:pt x="29" y="355"/>
                    </a:lnTo>
                    <a:lnTo>
                      <a:pt x="25" y="345"/>
                    </a:lnTo>
                    <a:lnTo>
                      <a:pt x="24" y="334"/>
                    </a:lnTo>
                    <a:lnTo>
                      <a:pt x="22" y="323"/>
                    </a:lnTo>
                    <a:lnTo>
                      <a:pt x="22" y="323"/>
                    </a:lnTo>
                    <a:lnTo>
                      <a:pt x="24" y="311"/>
                    </a:lnTo>
                    <a:lnTo>
                      <a:pt x="26" y="298"/>
                    </a:lnTo>
                    <a:lnTo>
                      <a:pt x="29" y="287"/>
                    </a:lnTo>
                    <a:lnTo>
                      <a:pt x="34" y="276"/>
                    </a:lnTo>
                    <a:lnTo>
                      <a:pt x="39" y="266"/>
                    </a:lnTo>
                    <a:lnTo>
                      <a:pt x="45" y="256"/>
                    </a:lnTo>
                    <a:lnTo>
                      <a:pt x="52" y="248"/>
                    </a:lnTo>
                    <a:lnTo>
                      <a:pt x="61" y="239"/>
                    </a:lnTo>
                    <a:lnTo>
                      <a:pt x="61" y="239"/>
                    </a:lnTo>
                    <a:lnTo>
                      <a:pt x="63" y="237"/>
                    </a:lnTo>
                    <a:lnTo>
                      <a:pt x="63" y="237"/>
                    </a:lnTo>
                    <a:lnTo>
                      <a:pt x="64" y="235"/>
                    </a:lnTo>
                    <a:lnTo>
                      <a:pt x="64" y="235"/>
                    </a:lnTo>
                    <a:lnTo>
                      <a:pt x="72" y="230"/>
                    </a:lnTo>
                    <a:lnTo>
                      <a:pt x="72" y="230"/>
                    </a:lnTo>
                    <a:lnTo>
                      <a:pt x="78" y="227"/>
                    </a:lnTo>
                    <a:lnTo>
                      <a:pt x="78" y="227"/>
                    </a:lnTo>
                    <a:lnTo>
                      <a:pt x="80" y="225"/>
                    </a:lnTo>
                    <a:lnTo>
                      <a:pt x="80" y="225"/>
                    </a:lnTo>
                    <a:lnTo>
                      <a:pt x="82" y="224"/>
                    </a:lnTo>
                    <a:lnTo>
                      <a:pt x="82" y="224"/>
                    </a:lnTo>
                    <a:lnTo>
                      <a:pt x="94" y="218"/>
                    </a:lnTo>
                    <a:lnTo>
                      <a:pt x="108" y="214"/>
                    </a:lnTo>
                    <a:lnTo>
                      <a:pt x="121" y="212"/>
                    </a:lnTo>
                    <a:lnTo>
                      <a:pt x="135" y="211"/>
                    </a:lnTo>
                    <a:lnTo>
                      <a:pt x="135" y="211"/>
                    </a:lnTo>
                    <a:lnTo>
                      <a:pt x="150" y="212"/>
                    </a:lnTo>
                    <a:lnTo>
                      <a:pt x="163" y="214"/>
                    </a:lnTo>
                    <a:lnTo>
                      <a:pt x="163" y="214"/>
                    </a:lnTo>
                    <a:lnTo>
                      <a:pt x="177" y="219"/>
                    </a:lnTo>
                    <a:lnTo>
                      <a:pt x="177" y="219"/>
                    </a:lnTo>
                    <a:lnTo>
                      <a:pt x="187" y="223"/>
                    </a:lnTo>
                    <a:lnTo>
                      <a:pt x="187" y="223"/>
                    </a:lnTo>
                    <a:lnTo>
                      <a:pt x="200" y="232"/>
                    </a:lnTo>
                    <a:lnTo>
                      <a:pt x="200" y="232"/>
                    </a:lnTo>
                    <a:lnTo>
                      <a:pt x="206" y="237"/>
                    </a:lnTo>
                    <a:lnTo>
                      <a:pt x="206" y="237"/>
                    </a:lnTo>
                    <a:lnTo>
                      <a:pt x="211" y="240"/>
                    </a:lnTo>
                    <a:lnTo>
                      <a:pt x="211" y="240"/>
                    </a:lnTo>
                    <a:lnTo>
                      <a:pt x="224" y="254"/>
                    </a:lnTo>
                    <a:lnTo>
                      <a:pt x="234" y="269"/>
                    </a:lnTo>
                    <a:lnTo>
                      <a:pt x="234" y="269"/>
                    </a:lnTo>
                    <a:lnTo>
                      <a:pt x="235" y="274"/>
                    </a:lnTo>
                    <a:lnTo>
                      <a:pt x="235" y="274"/>
                    </a:lnTo>
                    <a:lnTo>
                      <a:pt x="237" y="277"/>
                    </a:lnTo>
                    <a:lnTo>
                      <a:pt x="237" y="277"/>
                    </a:lnTo>
                    <a:lnTo>
                      <a:pt x="241" y="286"/>
                    </a:lnTo>
                    <a:lnTo>
                      <a:pt x="241" y="286"/>
                    </a:lnTo>
                    <a:lnTo>
                      <a:pt x="242" y="291"/>
                    </a:lnTo>
                    <a:lnTo>
                      <a:pt x="242" y="291"/>
                    </a:lnTo>
                    <a:lnTo>
                      <a:pt x="243" y="295"/>
                    </a:lnTo>
                    <a:lnTo>
                      <a:pt x="243" y="295"/>
                    </a:lnTo>
                    <a:lnTo>
                      <a:pt x="246" y="308"/>
                    </a:lnTo>
                    <a:lnTo>
                      <a:pt x="247" y="323"/>
                    </a:lnTo>
                    <a:lnTo>
                      <a:pt x="247" y="323"/>
                    </a:lnTo>
                    <a:lnTo>
                      <a:pt x="247" y="323"/>
                    </a:lnTo>
                    <a:lnTo>
                      <a:pt x="247" y="323"/>
                    </a:lnTo>
                    <a:lnTo>
                      <a:pt x="247" y="328"/>
                    </a:lnTo>
                    <a:lnTo>
                      <a:pt x="247" y="328"/>
                    </a:lnTo>
                    <a:lnTo>
                      <a:pt x="246" y="332"/>
                    </a:lnTo>
                    <a:lnTo>
                      <a:pt x="246" y="332"/>
                    </a:lnTo>
                    <a:lnTo>
                      <a:pt x="246" y="340"/>
                    </a:lnTo>
                    <a:lnTo>
                      <a:pt x="246" y="340"/>
                    </a:lnTo>
                    <a:lnTo>
                      <a:pt x="245" y="345"/>
                    </a:lnTo>
                    <a:lnTo>
                      <a:pt x="245" y="345"/>
                    </a:lnTo>
                    <a:lnTo>
                      <a:pt x="243" y="349"/>
                    </a:lnTo>
                    <a:lnTo>
                      <a:pt x="243" y="349"/>
                    </a:lnTo>
                    <a:lnTo>
                      <a:pt x="238" y="365"/>
                    </a:lnTo>
                    <a:lnTo>
                      <a:pt x="231" y="381"/>
                    </a:lnTo>
                    <a:lnTo>
                      <a:pt x="231" y="381"/>
                    </a:lnTo>
                    <a:lnTo>
                      <a:pt x="229" y="382"/>
                    </a:lnTo>
                    <a:lnTo>
                      <a:pt x="229" y="382"/>
                    </a:lnTo>
                    <a:lnTo>
                      <a:pt x="227" y="385"/>
                    </a:lnTo>
                    <a:lnTo>
                      <a:pt x="227" y="385"/>
                    </a:lnTo>
                    <a:lnTo>
                      <a:pt x="222" y="391"/>
                    </a:lnTo>
                    <a:lnTo>
                      <a:pt x="222" y="391"/>
                    </a:lnTo>
                    <a:lnTo>
                      <a:pt x="218" y="398"/>
                    </a:lnTo>
                    <a:lnTo>
                      <a:pt x="218" y="398"/>
                    </a:lnTo>
                    <a:lnTo>
                      <a:pt x="215" y="399"/>
                    </a:lnTo>
                    <a:lnTo>
                      <a:pt x="215" y="399"/>
                    </a:lnTo>
                    <a:lnTo>
                      <a:pt x="213" y="402"/>
                    </a:lnTo>
                    <a:lnTo>
                      <a:pt x="213" y="402"/>
                    </a:lnTo>
                    <a:close/>
                    <a:moveTo>
                      <a:pt x="267" y="349"/>
                    </a:moveTo>
                    <a:lnTo>
                      <a:pt x="342" y="349"/>
                    </a:lnTo>
                    <a:lnTo>
                      <a:pt x="342" y="323"/>
                    </a:lnTo>
                    <a:lnTo>
                      <a:pt x="269" y="323"/>
                    </a:lnTo>
                    <a:lnTo>
                      <a:pt x="269" y="323"/>
                    </a:lnTo>
                    <a:lnTo>
                      <a:pt x="269" y="323"/>
                    </a:lnTo>
                    <a:lnTo>
                      <a:pt x="269" y="323"/>
                    </a:lnTo>
                    <a:lnTo>
                      <a:pt x="269" y="308"/>
                    </a:lnTo>
                    <a:lnTo>
                      <a:pt x="267" y="295"/>
                    </a:lnTo>
                    <a:lnTo>
                      <a:pt x="342" y="295"/>
                    </a:lnTo>
                    <a:lnTo>
                      <a:pt x="342" y="269"/>
                    </a:lnTo>
                    <a:lnTo>
                      <a:pt x="258" y="269"/>
                    </a:lnTo>
                    <a:lnTo>
                      <a:pt x="258" y="269"/>
                    </a:lnTo>
                    <a:lnTo>
                      <a:pt x="251" y="254"/>
                    </a:lnTo>
                    <a:lnTo>
                      <a:pt x="242" y="240"/>
                    </a:lnTo>
                    <a:lnTo>
                      <a:pt x="342" y="240"/>
                    </a:lnTo>
                    <a:lnTo>
                      <a:pt x="342" y="214"/>
                    </a:lnTo>
                    <a:lnTo>
                      <a:pt x="215" y="214"/>
                    </a:lnTo>
                    <a:lnTo>
                      <a:pt x="215" y="214"/>
                    </a:lnTo>
                    <a:lnTo>
                      <a:pt x="206" y="208"/>
                    </a:lnTo>
                    <a:lnTo>
                      <a:pt x="198" y="203"/>
                    </a:lnTo>
                    <a:lnTo>
                      <a:pt x="188" y="198"/>
                    </a:lnTo>
                    <a:lnTo>
                      <a:pt x="178" y="195"/>
                    </a:lnTo>
                    <a:lnTo>
                      <a:pt x="168" y="192"/>
                    </a:lnTo>
                    <a:lnTo>
                      <a:pt x="157" y="190"/>
                    </a:lnTo>
                    <a:lnTo>
                      <a:pt x="146" y="188"/>
                    </a:lnTo>
                    <a:lnTo>
                      <a:pt x="135" y="187"/>
                    </a:lnTo>
                    <a:lnTo>
                      <a:pt x="135" y="187"/>
                    </a:lnTo>
                    <a:lnTo>
                      <a:pt x="121" y="188"/>
                    </a:lnTo>
                    <a:lnTo>
                      <a:pt x="108" y="191"/>
                    </a:lnTo>
                    <a:lnTo>
                      <a:pt x="95" y="193"/>
                    </a:lnTo>
                    <a:lnTo>
                      <a:pt x="82" y="198"/>
                    </a:lnTo>
                    <a:lnTo>
                      <a:pt x="82" y="22"/>
                    </a:lnTo>
                    <a:lnTo>
                      <a:pt x="288" y="22"/>
                    </a:lnTo>
                    <a:lnTo>
                      <a:pt x="288" y="39"/>
                    </a:lnTo>
                    <a:lnTo>
                      <a:pt x="288" y="40"/>
                    </a:lnTo>
                    <a:lnTo>
                      <a:pt x="288" y="43"/>
                    </a:lnTo>
                    <a:lnTo>
                      <a:pt x="288" y="48"/>
                    </a:lnTo>
                    <a:lnTo>
                      <a:pt x="288" y="52"/>
                    </a:lnTo>
                    <a:lnTo>
                      <a:pt x="288" y="56"/>
                    </a:lnTo>
                    <a:lnTo>
                      <a:pt x="288" y="65"/>
                    </a:lnTo>
                    <a:lnTo>
                      <a:pt x="288" y="69"/>
                    </a:lnTo>
                    <a:lnTo>
                      <a:pt x="288" y="74"/>
                    </a:lnTo>
                    <a:lnTo>
                      <a:pt x="288" y="97"/>
                    </a:lnTo>
                    <a:lnTo>
                      <a:pt x="288" y="97"/>
                    </a:lnTo>
                    <a:lnTo>
                      <a:pt x="288" y="101"/>
                    </a:lnTo>
                    <a:lnTo>
                      <a:pt x="289" y="105"/>
                    </a:lnTo>
                    <a:lnTo>
                      <a:pt x="293" y="107"/>
                    </a:lnTo>
                    <a:lnTo>
                      <a:pt x="295" y="108"/>
                    </a:lnTo>
                    <a:lnTo>
                      <a:pt x="295" y="108"/>
                    </a:lnTo>
                    <a:lnTo>
                      <a:pt x="299" y="108"/>
                    </a:lnTo>
                    <a:lnTo>
                      <a:pt x="342" y="108"/>
                    </a:lnTo>
                    <a:lnTo>
                      <a:pt x="351" y="108"/>
                    </a:lnTo>
                    <a:lnTo>
                      <a:pt x="353" y="108"/>
                    </a:lnTo>
                    <a:lnTo>
                      <a:pt x="356" y="108"/>
                    </a:lnTo>
                    <a:lnTo>
                      <a:pt x="369" y="108"/>
                    </a:lnTo>
                    <a:lnTo>
                      <a:pt x="369" y="381"/>
                    </a:lnTo>
                    <a:lnTo>
                      <a:pt x="257" y="381"/>
                    </a:lnTo>
                    <a:lnTo>
                      <a:pt x="257" y="381"/>
                    </a:lnTo>
                    <a:lnTo>
                      <a:pt x="263" y="365"/>
                    </a:lnTo>
                    <a:lnTo>
                      <a:pt x="267" y="349"/>
                    </a:lnTo>
                    <a:lnTo>
                      <a:pt x="267" y="349"/>
                    </a:lnTo>
                    <a:close/>
                    <a:moveTo>
                      <a:pt x="347" y="86"/>
                    </a:moveTo>
                    <a:lnTo>
                      <a:pt x="345" y="86"/>
                    </a:lnTo>
                    <a:lnTo>
                      <a:pt x="342" y="86"/>
                    </a:lnTo>
                    <a:lnTo>
                      <a:pt x="309" y="86"/>
                    </a:lnTo>
                    <a:lnTo>
                      <a:pt x="309" y="74"/>
                    </a:lnTo>
                    <a:lnTo>
                      <a:pt x="309" y="69"/>
                    </a:lnTo>
                    <a:lnTo>
                      <a:pt x="309" y="65"/>
                    </a:lnTo>
                    <a:lnTo>
                      <a:pt x="309" y="56"/>
                    </a:lnTo>
                    <a:lnTo>
                      <a:pt x="309" y="52"/>
                    </a:lnTo>
                    <a:lnTo>
                      <a:pt x="309" y="48"/>
                    </a:lnTo>
                    <a:lnTo>
                      <a:pt x="309" y="43"/>
                    </a:lnTo>
                    <a:lnTo>
                      <a:pt x="309" y="42"/>
                    </a:lnTo>
                    <a:lnTo>
                      <a:pt x="311" y="43"/>
                    </a:lnTo>
                    <a:lnTo>
                      <a:pt x="315" y="48"/>
                    </a:lnTo>
                    <a:lnTo>
                      <a:pt x="317" y="50"/>
                    </a:lnTo>
                    <a:lnTo>
                      <a:pt x="320" y="53"/>
                    </a:lnTo>
                    <a:lnTo>
                      <a:pt x="341" y="74"/>
                    </a:lnTo>
                    <a:lnTo>
                      <a:pt x="341" y="74"/>
                    </a:lnTo>
                    <a:lnTo>
                      <a:pt x="355" y="86"/>
                    </a:lnTo>
                    <a:lnTo>
                      <a:pt x="347" y="8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  <p:sp>
            <p:nvSpPr>
              <p:cNvPr id="21" name="Rectangle 242"/>
              <p:cNvSpPr>
                <a:spLocks noChangeArrowheads="1"/>
              </p:cNvSpPr>
              <p:nvPr/>
            </p:nvSpPr>
            <p:spPr bwMode="auto">
              <a:xfrm>
                <a:off x="7491413" y="5232400"/>
                <a:ext cx="371475" cy="412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  <p:sp>
            <p:nvSpPr>
              <p:cNvPr id="22" name="Freeform 243"/>
              <p:cNvSpPr>
                <a:spLocks/>
              </p:cNvSpPr>
              <p:nvPr/>
            </p:nvSpPr>
            <p:spPr bwMode="auto">
              <a:xfrm>
                <a:off x="7491413" y="5149850"/>
                <a:ext cx="371475" cy="41275"/>
              </a:xfrm>
              <a:custGeom>
                <a:avLst/>
                <a:gdLst/>
                <a:ahLst/>
                <a:cxnLst>
                  <a:cxn ang="0">
                    <a:pos x="224" y="14"/>
                  </a:cxn>
                  <a:cxn ang="0">
                    <a:pos x="191" y="14"/>
                  </a:cxn>
                  <a:cxn ang="0">
                    <a:pos x="191" y="14"/>
                  </a:cxn>
                  <a:cxn ang="0">
                    <a:pos x="184" y="13"/>
                  </a:cxn>
                  <a:cxn ang="0">
                    <a:pos x="176" y="9"/>
                  </a:cxn>
                  <a:cxn ang="0">
                    <a:pos x="176" y="9"/>
                  </a:cxn>
                  <a:cxn ang="0">
                    <a:pos x="172" y="4"/>
                  </a:cxn>
                  <a:cxn ang="0">
                    <a:pos x="172" y="4"/>
                  </a:cxn>
                  <a:cxn ang="0">
                    <a:pos x="169" y="0"/>
                  </a:cxn>
                  <a:cxn ang="0">
                    <a:pos x="0" y="0"/>
                  </a:cxn>
                  <a:cxn ang="0">
                    <a:pos x="0" y="26"/>
                  </a:cxn>
                  <a:cxn ang="0">
                    <a:pos x="234" y="26"/>
                  </a:cxn>
                  <a:cxn ang="0">
                    <a:pos x="234" y="14"/>
                  </a:cxn>
                  <a:cxn ang="0">
                    <a:pos x="229" y="14"/>
                  </a:cxn>
                  <a:cxn ang="0">
                    <a:pos x="224" y="14"/>
                  </a:cxn>
                </a:cxnLst>
                <a:rect l="0" t="0" r="r" b="b"/>
                <a:pathLst>
                  <a:path w="234" h="26">
                    <a:moveTo>
                      <a:pt x="224" y="14"/>
                    </a:moveTo>
                    <a:lnTo>
                      <a:pt x="191" y="14"/>
                    </a:lnTo>
                    <a:lnTo>
                      <a:pt x="191" y="14"/>
                    </a:lnTo>
                    <a:lnTo>
                      <a:pt x="184" y="13"/>
                    </a:lnTo>
                    <a:lnTo>
                      <a:pt x="176" y="9"/>
                    </a:lnTo>
                    <a:lnTo>
                      <a:pt x="176" y="9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26"/>
                    </a:lnTo>
                    <a:lnTo>
                      <a:pt x="234" y="26"/>
                    </a:lnTo>
                    <a:lnTo>
                      <a:pt x="234" y="14"/>
                    </a:lnTo>
                    <a:lnTo>
                      <a:pt x="229" y="14"/>
                    </a:lnTo>
                    <a:lnTo>
                      <a:pt x="224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  <p:sp>
            <p:nvSpPr>
              <p:cNvPr id="24" name="Freeform 244"/>
              <p:cNvSpPr>
                <a:spLocks/>
              </p:cNvSpPr>
              <p:nvPr/>
            </p:nvSpPr>
            <p:spPr bwMode="auto">
              <a:xfrm>
                <a:off x="7491413" y="5054600"/>
                <a:ext cx="263525" cy="41275"/>
              </a:xfrm>
              <a:custGeom>
                <a:avLst/>
                <a:gdLst/>
                <a:ahLst/>
                <a:cxnLst>
                  <a:cxn ang="0">
                    <a:pos x="166" y="21"/>
                  </a:cxn>
                  <a:cxn ang="0">
                    <a:pos x="166" y="17"/>
                  </a:cxn>
                  <a:cxn ang="0">
                    <a:pos x="166" y="8"/>
                  </a:cxn>
                  <a:cxn ang="0">
                    <a:pos x="166" y="4"/>
                  </a:cxn>
                  <a:cxn ang="0">
                    <a:pos x="166" y="0"/>
                  </a:cxn>
                  <a:cxn ang="0">
                    <a:pos x="0" y="0"/>
                  </a:cxn>
                  <a:cxn ang="0">
                    <a:pos x="0" y="26"/>
                  </a:cxn>
                  <a:cxn ang="0">
                    <a:pos x="166" y="26"/>
                  </a:cxn>
                  <a:cxn ang="0">
                    <a:pos x="166" y="21"/>
                  </a:cxn>
                </a:cxnLst>
                <a:rect l="0" t="0" r="r" b="b"/>
                <a:pathLst>
                  <a:path w="166" h="26">
                    <a:moveTo>
                      <a:pt x="166" y="21"/>
                    </a:moveTo>
                    <a:lnTo>
                      <a:pt x="166" y="17"/>
                    </a:lnTo>
                    <a:lnTo>
                      <a:pt x="166" y="8"/>
                    </a:lnTo>
                    <a:lnTo>
                      <a:pt x="166" y="4"/>
                    </a:lnTo>
                    <a:lnTo>
                      <a:pt x="166" y="0"/>
                    </a:lnTo>
                    <a:lnTo>
                      <a:pt x="0" y="0"/>
                    </a:lnTo>
                    <a:lnTo>
                      <a:pt x="0" y="26"/>
                    </a:lnTo>
                    <a:lnTo>
                      <a:pt x="166" y="26"/>
                    </a:lnTo>
                    <a:lnTo>
                      <a:pt x="166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  <p:sp>
            <p:nvSpPr>
              <p:cNvPr id="25" name="Freeform 245"/>
              <p:cNvSpPr>
                <a:spLocks/>
              </p:cNvSpPr>
              <p:nvPr/>
            </p:nvSpPr>
            <p:spPr bwMode="auto">
              <a:xfrm>
                <a:off x="7410450" y="5341938"/>
                <a:ext cx="255588" cy="252413"/>
              </a:xfrm>
              <a:custGeom>
                <a:avLst/>
                <a:gdLst/>
                <a:ahLst/>
                <a:cxnLst>
                  <a:cxn ang="0">
                    <a:pos x="159" y="69"/>
                  </a:cxn>
                  <a:cxn ang="0">
                    <a:pos x="154" y="63"/>
                  </a:cxn>
                  <a:cxn ang="0">
                    <a:pos x="147" y="61"/>
                  </a:cxn>
                  <a:cxn ang="0">
                    <a:pos x="110" y="61"/>
                  </a:cxn>
                  <a:cxn ang="0">
                    <a:pos x="109" y="59"/>
                  </a:cxn>
                  <a:cxn ang="0">
                    <a:pos x="114" y="48"/>
                  </a:cxn>
                  <a:cxn ang="0">
                    <a:pos x="116" y="45"/>
                  </a:cxn>
                  <a:cxn ang="0">
                    <a:pos x="122" y="25"/>
                  </a:cxn>
                  <a:cxn ang="0">
                    <a:pos x="123" y="15"/>
                  </a:cxn>
                  <a:cxn ang="0">
                    <a:pos x="121" y="8"/>
                  </a:cxn>
                  <a:cxn ang="0">
                    <a:pos x="116" y="3"/>
                  </a:cxn>
                  <a:cxn ang="0">
                    <a:pos x="105" y="0"/>
                  </a:cxn>
                  <a:cxn ang="0">
                    <a:pos x="95" y="8"/>
                  </a:cxn>
                  <a:cxn ang="0">
                    <a:pos x="93" y="11"/>
                  </a:cxn>
                  <a:cxn ang="0">
                    <a:pos x="89" y="25"/>
                  </a:cxn>
                  <a:cxn ang="0">
                    <a:pos x="80" y="45"/>
                  </a:cxn>
                  <a:cxn ang="0">
                    <a:pos x="77" y="48"/>
                  </a:cxn>
                  <a:cxn ang="0">
                    <a:pos x="65" y="61"/>
                  </a:cxn>
                  <a:cxn ang="0">
                    <a:pos x="57" y="62"/>
                  </a:cxn>
                  <a:cxn ang="0">
                    <a:pos x="57" y="53"/>
                  </a:cxn>
                  <a:cxn ang="0">
                    <a:pos x="25" y="53"/>
                  </a:cxn>
                  <a:cxn ang="0">
                    <a:pos x="15" y="53"/>
                  </a:cxn>
                  <a:cxn ang="0">
                    <a:pos x="4" y="53"/>
                  </a:cxn>
                  <a:cxn ang="0">
                    <a:pos x="4" y="159"/>
                  </a:cxn>
                  <a:cxn ang="0">
                    <a:pos x="15" y="159"/>
                  </a:cxn>
                  <a:cxn ang="0">
                    <a:pos x="57" y="153"/>
                  </a:cxn>
                  <a:cxn ang="0">
                    <a:pos x="63" y="153"/>
                  </a:cxn>
                  <a:cxn ang="0">
                    <a:pos x="74" y="156"/>
                  </a:cxn>
                  <a:cxn ang="0">
                    <a:pos x="80" y="157"/>
                  </a:cxn>
                  <a:cxn ang="0">
                    <a:pos x="94" y="157"/>
                  </a:cxn>
                  <a:cxn ang="0">
                    <a:pos x="105" y="157"/>
                  </a:cxn>
                  <a:cxn ang="0">
                    <a:pos x="147" y="157"/>
                  </a:cxn>
                  <a:cxn ang="0">
                    <a:pos x="154" y="153"/>
                  </a:cxn>
                  <a:cxn ang="0">
                    <a:pos x="157" y="152"/>
                  </a:cxn>
                  <a:cxn ang="0">
                    <a:pos x="161" y="142"/>
                  </a:cxn>
                  <a:cxn ang="0">
                    <a:pos x="157" y="133"/>
                  </a:cxn>
                  <a:cxn ang="0">
                    <a:pos x="157" y="130"/>
                  </a:cxn>
                  <a:cxn ang="0">
                    <a:pos x="161" y="120"/>
                  </a:cxn>
                  <a:cxn ang="0">
                    <a:pos x="161" y="120"/>
                  </a:cxn>
                  <a:cxn ang="0">
                    <a:pos x="157" y="111"/>
                  </a:cxn>
                  <a:cxn ang="0">
                    <a:pos x="154" y="109"/>
                  </a:cxn>
                  <a:cxn ang="0">
                    <a:pos x="159" y="103"/>
                  </a:cxn>
                  <a:cxn ang="0">
                    <a:pos x="161" y="98"/>
                  </a:cxn>
                  <a:cxn ang="0">
                    <a:pos x="159" y="94"/>
                  </a:cxn>
                  <a:cxn ang="0">
                    <a:pos x="154" y="85"/>
                  </a:cxn>
                  <a:cxn ang="0">
                    <a:pos x="161" y="78"/>
                  </a:cxn>
                </a:cxnLst>
                <a:rect l="0" t="0" r="r" b="b"/>
                <a:pathLst>
                  <a:path w="161" h="159">
                    <a:moveTo>
                      <a:pt x="161" y="74"/>
                    </a:moveTo>
                    <a:lnTo>
                      <a:pt x="161" y="74"/>
                    </a:lnTo>
                    <a:lnTo>
                      <a:pt x="159" y="69"/>
                    </a:lnTo>
                    <a:lnTo>
                      <a:pt x="157" y="66"/>
                    </a:lnTo>
                    <a:lnTo>
                      <a:pt x="157" y="66"/>
                    </a:lnTo>
                    <a:lnTo>
                      <a:pt x="154" y="63"/>
                    </a:lnTo>
                    <a:lnTo>
                      <a:pt x="151" y="62"/>
                    </a:lnTo>
                    <a:lnTo>
                      <a:pt x="151" y="62"/>
                    </a:lnTo>
                    <a:lnTo>
                      <a:pt x="147" y="61"/>
                    </a:lnTo>
                    <a:lnTo>
                      <a:pt x="147" y="61"/>
                    </a:lnTo>
                    <a:lnTo>
                      <a:pt x="147" y="61"/>
                    </a:lnTo>
                    <a:lnTo>
                      <a:pt x="110" y="61"/>
                    </a:lnTo>
                    <a:lnTo>
                      <a:pt x="110" y="61"/>
                    </a:lnTo>
                    <a:lnTo>
                      <a:pt x="109" y="59"/>
                    </a:lnTo>
                    <a:lnTo>
                      <a:pt x="109" y="59"/>
                    </a:lnTo>
                    <a:lnTo>
                      <a:pt x="110" y="57"/>
                    </a:lnTo>
                    <a:lnTo>
                      <a:pt x="110" y="57"/>
                    </a:lnTo>
                    <a:lnTo>
                      <a:pt x="114" y="48"/>
                    </a:lnTo>
                    <a:lnTo>
                      <a:pt x="114" y="48"/>
                    </a:lnTo>
                    <a:lnTo>
                      <a:pt x="116" y="45"/>
                    </a:lnTo>
                    <a:lnTo>
                      <a:pt x="116" y="45"/>
                    </a:lnTo>
                    <a:lnTo>
                      <a:pt x="117" y="40"/>
                    </a:lnTo>
                    <a:lnTo>
                      <a:pt x="117" y="40"/>
                    </a:lnTo>
                    <a:lnTo>
                      <a:pt x="122" y="25"/>
                    </a:lnTo>
                    <a:lnTo>
                      <a:pt x="123" y="19"/>
                    </a:lnTo>
                    <a:lnTo>
                      <a:pt x="123" y="19"/>
                    </a:lnTo>
                    <a:lnTo>
                      <a:pt x="123" y="15"/>
                    </a:lnTo>
                    <a:lnTo>
                      <a:pt x="123" y="11"/>
                    </a:lnTo>
                    <a:lnTo>
                      <a:pt x="123" y="11"/>
                    </a:lnTo>
                    <a:lnTo>
                      <a:pt x="121" y="8"/>
                    </a:lnTo>
                    <a:lnTo>
                      <a:pt x="121" y="8"/>
                    </a:lnTo>
                    <a:lnTo>
                      <a:pt x="116" y="3"/>
                    </a:lnTo>
                    <a:lnTo>
                      <a:pt x="116" y="3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05" y="0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95" y="8"/>
                    </a:lnTo>
                    <a:lnTo>
                      <a:pt x="95" y="8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4"/>
                    </a:lnTo>
                    <a:lnTo>
                      <a:pt x="93" y="14"/>
                    </a:lnTo>
                    <a:lnTo>
                      <a:pt x="89" y="25"/>
                    </a:lnTo>
                    <a:lnTo>
                      <a:pt x="83" y="40"/>
                    </a:lnTo>
                    <a:lnTo>
                      <a:pt x="83" y="40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7" y="48"/>
                    </a:lnTo>
                    <a:lnTo>
                      <a:pt x="77" y="48"/>
                    </a:lnTo>
                    <a:lnTo>
                      <a:pt x="69" y="57"/>
                    </a:lnTo>
                    <a:lnTo>
                      <a:pt x="69" y="57"/>
                    </a:lnTo>
                    <a:lnTo>
                      <a:pt x="65" y="61"/>
                    </a:lnTo>
                    <a:lnTo>
                      <a:pt x="65" y="61"/>
                    </a:lnTo>
                    <a:lnTo>
                      <a:pt x="57" y="62"/>
                    </a:lnTo>
                    <a:lnTo>
                      <a:pt x="57" y="62"/>
                    </a:lnTo>
                    <a:lnTo>
                      <a:pt x="57" y="62"/>
                    </a:lnTo>
                    <a:lnTo>
                      <a:pt x="57" y="62"/>
                    </a:lnTo>
                    <a:lnTo>
                      <a:pt x="57" y="53"/>
                    </a:lnTo>
                    <a:lnTo>
                      <a:pt x="54" y="53"/>
                    </a:lnTo>
                    <a:lnTo>
                      <a:pt x="51" y="53"/>
                    </a:lnTo>
                    <a:lnTo>
                      <a:pt x="25" y="53"/>
                    </a:lnTo>
                    <a:lnTo>
                      <a:pt x="23" y="53"/>
                    </a:lnTo>
                    <a:lnTo>
                      <a:pt x="21" y="53"/>
                    </a:lnTo>
                    <a:lnTo>
                      <a:pt x="15" y="53"/>
                    </a:lnTo>
                    <a:lnTo>
                      <a:pt x="7" y="53"/>
                    </a:lnTo>
                    <a:lnTo>
                      <a:pt x="6" y="53"/>
                    </a:lnTo>
                    <a:lnTo>
                      <a:pt x="4" y="53"/>
                    </a:lnTo>
                    <a:lnTo>
                      <a:pt x="0" y="53"/>
                    </a:lnTo>
                    <a:lnTo>
                      <a:pt x="0" y="159"/>
                    </a:lnTo>
                    <a:lnTo>
                      <a:pt x="4" y="159"/>
                    </a:lnTo>
                    <a:lnTo>
                      <a:pt x="6" y="159"/>
                    </a:lnTo>
                    <a:lnTo>
                      <a:pt x="7" y="159"/>
                    </a:lnTo>
                    <a:lnTo>
                      <a:pt x="15" y="159"/>
                    </a:lnTo>
                    <a:lnTo>
                      <a:pt x="57" y="159"/>
                    </a:lnTo>
                    <a:lnTo>
                      <a:pt x="57" y="156"/>
                    </a:lnTo>
                    <a:lnTo>
                      <a:pt x="57" y="153"/>
                    </a:lnTo>
                    <a:lnTo>
                      <a:pt x="57" y="152"/>
                    </a:lnTo>
                    <a:lnTo>
                      <a:pt x="57" y="152"/>
                    </a:lnTo>
                    <a:lnTo>
                      <a:pt x="63" y="153"/>
                    </a:lnTo>
                    <a:lnTo>
                      <a:pt x="63" y="153"/>
                    </a:lnTo>
                    <a:lnTo>
                      <a:pt x="74" y="156"/>
                    </a:lnTo>
                    <a:lnTo>
                      <a:pt x="74" y="156"/>
                    </a:lnTo>
                    <a:lnTo>
                      <a:pt x="75" y="156"/>
                    </a:lnTo>
                    <a:lnTo>
                      <a:pt x="75" y="156"/>
                    </a:lnTo>
                    <a:lnTo>
                      <a:pt x="80" y="157"/>
                    </a:lnTo>
                    <a:lnTo>
                      <a:pt x="80" y="157"/>
                    </a:lnTo>
                    <a:lnTo>
                      <a:pt x="80" y="157"/>
                    </a:lnTo>
                    <a:lnTo>
                      <a:pt x="94" y="157"/>
                    </a:lnTo>
                    <a:lnTo>
                      <a:pt x="94" y="157"/>
                    </a:lnTo>
                    <a:lnTo>
                      <a:pt x="105" y="157"/>
                    </a:lnTo>
                    <a:lnTo>
                      <a:pt x="105" y="157"/>
                    </a:lnTo>
                    <a:lnTo>
                      <a:pt x="120" y="157"/>
                    </a:lnTo>
                    <a:lnTo>
                      <a:pt x="147" y="157"/>
                    </a:lnTo>
                    <a:lnTo>
                      <a:pt x="147" y="157"/>
                    </a:lnTo>
                    <a:lnTo>
                      <a:pt x="149" y="156"/>
                    </a:lnTo>
                    <a:lnTo>
                      <a:pt x="149" y="156"/>
                    </a:lnTo>
                    <a:lnTo>
                      <a:pt x="154" y="153"/>
                    </a:lnTo>
                    <a:lnTo>
                      <a:pt x="154" y="153"/>
                    </a:lnTo>
                    <a:lnTo>
                      <a:pt x="157" y="152"/>
                    </a:lnTo>
                    <a:lnTo>
                      <a:pt x="157" y="152"/>
                    </a:lnTo>
                    <a:lnTo>
                      <a:pt x="159" y="147"/>
                    </a:lnTo>
                    <a:lnTo>
                      <a:pt x="161" y="142"/>
                    </a:lnTo>
                    <a:lnTo>
                      <a:pt x="161" y="142"/>
                    </a:lnTo>
                    <a:lnTo>
                      <a:pt x="159" y="140"/>
                    </a:lnTo>
                    <a:lnTo>
                      <a:pt x="158" y="136"/>
                    </a:lnTo>
                    <a:lnTo>
                      <a:pt x="157" y="133"/>
                    </a:lnTo>
                    <a:lnTo>
                      <a:pt x="154" y="131"/>
                    </a:lnTo>
                    <a:lnTo>
                      <a:pt x="154" y="131"/>
                    </a:lnTo>
                    <a:lnTo>
                      <a:pt x="157" y="130"/>
                    </a:lnTo>
                    <a:lnTo>
                      <a:pt x="158" y="126"/>
                    </a:lnTo>
                    <a:lnTo>
                      <a:pt x="159" y="124"/>
                    </a:lnTo>
                    <a:lnTo>
                      <a:pt x="161" y="120"/>
                    </a:lnTo>
                    <a:lnTo>
                      <a:pt x="161" y="120"/>
                    </a:lnTo>
                    <a:lnTo>
                      <a:pt x="161" y="120"/>
                    </a:lnTo>
                    <a:lnTo>
                      <a:pt x="161" y="120"/>
                    </a:lnTo>
                    <a:lnTo>
                      <a:pt x="159" y="116"/>
                    </a:lnTo>
                    <a:lnTo>
                      <a:pt x="159" y="116"/>
                    </a:lnTo>
                    <a:lnTo>
                      <a:pt x="157" y="111"/>
                    </a:lnTo>
                    <a:lnTo>
                      <a:pt x="157" y="111"/>
                    </a:lnTo>
                    <a:lnTo>
                      <a:pt x="154" y="109"/>
                    </a:lnTo>
                    <a:lnTo>
                      <a:pt x="154" y="109"/>
                    </a:lnTo>
                    <a:lnTo>
                      <a:pt x="157" y="106"/>
                    </a:lnTo>
                    <a:lnTo>
                      <a:pt x="159" y="103"/>
                    </a:lnTo>
                    <a:lnTo>
                      <a:pt x="159" y="103"/>
                    </a:lnTo>
                    <a:lnTo>
                      <a:pt x="161" y="99"/>
                    </a:lnTo>
                    <a:lnTo>
                      <a:pt x="161" y="99"/>
                    </a:lnTo>
                    <a:lnTo>
                      <a:pt x="161" y="98"/>
                    </a:lnTo>
                    <a:lnTo>
                      <a:pt x="161" y="98"/>
                    </a:lnTo>
                    <a:lnTo>
                      <a:pt x="159" y="94"/>
                    </a:lnTo>
                    <a:lnTo>
                      <a:pt x="159" y="94"/>
                    </a:lnTo>
                    <a:lnTo>
                      <a:pt x="158" y="89"/>
                    </a:lnTo>
                    <a:lnTo>
                      <a:pt x="154" y="85"/>
                    </a:lnTo>
                    <a:lnTo>
                      <a:pt x="154" y="85"/>
                    </a:lnTo>
                    <a:lnTo>
                      <a:pt x="157" y="84"/>
                    </a:lnTo>
                    <a:lnTo>
                      <a:pt x="158" y="80"/>
                    </a:lnTo>
                    <a:lnTo>
                      <a:pt x="161" y="78"/>
                    </a:lnTo>
                    <a:lnTo>
                      <a:pt x="161" y="74"/>
                    </a:lnTo>
                    <a:lnTo>
                      <a:pt x="161" y="7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</p:grpSp>
        <p:sp>
          <p:nvSpPr>
            <p:cNvPr id="30" name="Овал 29"/>
            <p:cNvSpPr>
              <a:spLocks noChangeAspect="1"/>
            </p:cNvSpPr>
            <p:nvPr/>
          </p:nvSpPr>
          <p:spPr>
            <a:xfrm>
              <a:off x="1064283" y="1461793"/>
              <a:ext cx="648000" cy="648000"/>
            </a:xfrm>
            <a:prstGeom prst="ellipse">
              <a:avLst/>
            </a:prstGeom>
            <a:noFill/>
            <a:ln w="19050">
              <a:solidFill>
                <a:srgbClr val="2D34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ru-RU" sz="9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969818" y="972681"/>
            <a:ext cx="523837" cy="504828"/>
            <a:chOff x="1064283" y="2281616"/>
            <a:chExt cx="648000" cy="648000"/>
          </a:xfrm>
        </p:grpSpPr>
        <p:sp>
          <p:nvSpPr>
            <p:cNvPr id="31" name="Овал 30"/>
            <p:cNvSpPr>
              <a:spLocks noChangeAspect="1"/>
            </p:cNvSpPr>
            <p:nvPr/>
          </p:nvSpPr>
          <p:spPr>
            <a:xfrm>
              <a:off x="1064283" y="2281616"/>
              <a:ext cx="648000" cy="648000"/>
            </a:xfrm>
            <a:prstGeom prst="ellipse">
              <a:avLst/>
            </a:prstGeom>
            <a:noFill/>
            <a:ln w="19050">
              <a:solidFill>
                <a:srgbClr val="2D34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ru-RU" sz="900" dirty="0" err="1">
                <a:solidFill>
                  <a:schemeClr val="bg1"/>
                </a:solidFill>
              </a:endParaRPr>
            </a:p>
          </p:txBody>
        </p:sp>
        <p:grpSp>
          <p:nvGrpSpPr>
            <p:cNvPr id="32" name="Group 24"/>
            <p:cNvGrpSpPr/>
            <p:nvPr/>
          </p:nvGrpSpPr>
          <p:grpSpPr>
            <a:xfrm>
              <a:off x="1167939" y="2353554"/>
              <a:ext cx="440689" cy="504125"/>
              <a:chOff x="2612833" y="4994275"/>
              <a:chExt cx="949823" cy="1206502"/>
            </a:xfrm>
            <a:solidFill>
              <a:srgbClr val="2D3494"/>
            </a:solidFill>
          </p:grpSpPr>
          <p:sp>
            <p:nvSpPr>
              <p:cNvPr id="33" name="Freeform 60"/>
              <p:cNvSpPr>
                <a:spLocks/>
              </p:cNvSpPr>
              <p:nvPr/>
            </p:nvSpPr>
            <p:spPr bwMode="auto">
              <a:xfrm>
                <a:off x="2840462" y="4994275"/>
                <a:ext cx="722194" cy="909638"/>
              </a:xfrm>
              <a:custGeom>
                <a:avLst/>
                <a:gdLst/>
                <a:ahLst/>
                <a:cxnLst>
                  <a:cxn ang="0">
                    <a:pos x="1764" y="1358"/>
                  </a:cxn>
                  <a:cxn ang="0">
                    <a:pos x="1749" y="1225"/>
                  </a:cxn>
                  <a:cxn ang="0">
                    <a:pos x="1721" y="1092"/>
                  </a:cxn>
                  <a:cxn ang="0">
                    <a:pos x="1692" y="1006"/>
                  </a:cxn>
                  <a:cxn ang="0">
                    <a:pos x="1636" y="880"/>
                  </a:cxn>
                  <a:cxn ang="0">
                    <a:pos x="1591" y="799"/>
                  </a:cxn>
                  <a:cxn ang="0">
                    <a:pos x="1539" y="722"/>
                  </a:cxn>
                  <a:cxn ang="0">
                    <a:pos x="1452" y="612"/>
                  </a:cxn>
                  <a:cxn ang="0">
                    <a:pos x="1385" y="544"/>
                  </a:cxn>
                  <a:cxn ang="0">
                    <a:pos x="1276" y="452"/>
                  </a:cxn>
                  <a:cxn ang="0">
                    <a:pos x="1197" y="397"/>
                  </a:cxn>
                  <a:cxn ang="0">
                    <a:pos x="1070" y="326"/>
                  </a:cxn>
                  <a:cxn ang="0">
                    <a:pos x="935" y="269"/>
                  </a:cxn>
                  <a:cxn ang="0">
                    <a:pos x="843" y="240"/>
                  </a:cxn>
                  <a:cxn ang="0">
                    <a:pos x="704" y="210"/>
                  </a:cxn>
                  <a:cxn ang="0">
                    <a:pos x="560" y="197"/>
                  </a:cxn>
                  <a:cxn ang="0">
                    <a:pos x="606" y="911"/>
                  </a:cxn>
                  <a:cxn ang="0">
                    <a:pos x="621" y="711"/>
                  </a:cxn>
                  <a:cxn ang="0">
                    <a:pos x="705" y="706"/>
                  </a:cxn>
                  <a:cxn ang="0">
                    <a:pos x="790" y="709"/>
                  </a:cxn>
                  <a:cxn ang="0">
                    <a:pos x="850" y="717"/>
                  </a:cxn>
                  <a:cxn ang="0">
                    <a:pos x="945" y="739"/>
                  </a:cxn>
                  <a:cxn ang="0">
                    <a:pos x="1037" y="771"/>
                  </a:cxn>
                  <a:cxn ang="0">
                    <a:pos x="1097" y="799"/>
                  </a:cxn>
                  <a:cxn ang="0">
                    <a:pos x="1184" y="851"/>
                  </a:cxn>
                  <a:cxn ang="0">
                    <a:pos x="1239" y="890"/>
                  </a:cxn>
                  <a:cxn ang="0">
                    <a:pos x="1291" y="935"/>
                  </a:cxn>
                  <a:cxn ang="0">
                    <a:pos x="1364" y="1009"/>
                  </a:cxn>
                  <a:cxn ang="0">
                    <a:pos x="1429" y="1093"/>
                  </a:cxn>
                  <a:cxn ang="0">
                    <a:pos x="1467" y="1153"/>
                  </a:cxn>
                  <a:cxn ang="0">
                    <a:pos x="1514" y="1249"/>
                  </a:cxn>
                  <a:cxn ang="0">
                    <a:pos x="1552" y="1352"/>
                  </a:cxn>
                  <a:cxn ang="0">
                    <a:pos x="1571" y="1422"/>
                  </a:cxn>
                  <a:cxn ang="0">
                    <a:pos x="1588" y="1533"/>
                  </a:cxn>
                  <a:cxn ang="0">
                    <a:pos x="1592" y="1645"/>
                  </a:cxn>
                  <a:cxn ang="0">
                    <a:pos x="1589" y="1721"/>
                  </a:cxn>
                  <a:cxn ang="0">
                    <a:pos x="1573" y="1834"/>
                  </a:cxn>
                  <a:cxn ang="0">
                    <a:pos x="1543" y="1947"/>
                  </a:cxn>
                  <a:cxn ang="0">
                    <a:pos x="1515" y="2021"/>
                  </a:cxn>
                  <a:cxn ang="0">
                    <a:pos x="1463" y="2127"/>
                  </a:cxn>
                  <a:cxn ang="0">
                    <a:pos x="1422" y="2195"/>
                  </a:cxn>
                  <a:cxn ang="0">
                    <a:pos x="1349" y="2292"/>
                  </a:cxn>
                  <a:cxn ang="0">
                    <a:pos x="1411" y="2239"/>
                  </a:cxn>
                  <a:cxn ang="0">
                    <a:pos x="1469" y="2181"/>
                  </a:cxn>
                  <a:cxn ang="0">
                    <a:pos x="1549" y="2086"/>
                  </a:cxn>
                  <a:cxn ang="0">
                    <a:pos x="1596" y="2016"/>
                  </a:cxn>
                  <a:cxn ang="0">
                    <a:pos x="1656" y="1906"/>
                  </a:cxn>
                  <a:cxn ang="0">
                    <a:pos x="1704" y="1787"/>
                  </a:cxn>
                  <a:cxn ang="0">
                    <a:pos x="1730" y="1705"/>
                  </a:cxn>
                  <a:cxn ang="0">
                    <a:pos x="1754" y="1577"/>
                  </a:cxn>
                  <a:cxn ang="0">
                    <a:pos x="1766" y="1446"/>
                  </a:cxn>
                </a:cxnLst>
                <a:rect l="0" t="0" r="r" b="b"/>
                <a:pathLst>
                  <a:path w="1766" h="2292">
                    <a:moveTo>
                      <a:pt x="1766" y="1401"/>
                    </a:moveTo>
                    <a:lnTo>
                      <a:pt x="1766" y="1401"/>
                    </a:lnTo>
                    <a:lnTo>
                      <a:pt x="1764" y="1358"/>
                    </a:lnTo>
                    <a:lnTo>
                      <a:pt x="1761" y="1314"/>
                    </a:lnTo>
                    <a:lnTo>
                      <a:pt x="1756" y="1269"/>
                    </a:lnTo>
                    <a:lnTo>
                      <a:pt x="1749" y="1225"/>
                    </a:lnTo>
                    <a:lnTo>
                      <a:pt x="1741" y="1180"/>
                    </a:lnTo>
                    <a:lnTo>
                      <a:pt x="1732" y="1136"/>
                    </a:lnTo>
                    <a:lnTo>
                      <a:pt x="1721" y="1092"/>
                    </a:lnTo>
                    <a:lnTo>
                      <a:pt x="1707" y="1049"/>
                    </a:lnTo>
                    <a:lnTo>
                      <a:pt x="1707" y="1049"/>
                    </a:lnTo>
                    <a:lnTo>
                      <a:pt x="1692" y="1006"/>
                    </a:lnTo>
                    <a:lnTo>
                      <a:pt x="1674" y="963"/>
                    </a:lnTo>
                    <a:lnTo>
                      <a:pt x="1656" y="921"/>
                    </a:lnTo>
                    <a:lnTo>
                      <a:pt x="1636" y="880"/>
                    </a:lnTo>
                    <a:lnTo>
                      <a:pt x="1636" y="880"/>
                    </a:lnTo>
                    <a:lnTo>
                      <a:pt x="1614" y="839"/>
                    </a:lnTo>
                    <a:lnTo>
                      <a:pt x="1591" y="799"/>
                    </a:lnTo>
                    <a:lnTo>
                      <a:pt x="1566" y="760"/>
                    </a:lnTo>
                    <a:lnTo>
                      <a:pt x="1539" y="722"/>
                    </a:lnTo>
                    <a:lnTo>
                      <a:pt x="1539" y="722"/>
                    </a:lnTo>
                    <a:lnTo>
                      <a:pt x="1512" y="684"/>
                    </a:lnTo>
                    <a:lnTo>
                      <a:pt x="1482" y="648"/>
                    </a:lnTo>
                    <a:lnTo>
                      <a:pt x="1452" y="612"/>
                    </a:lnTo>
                    <a:lnTo>
                      <a:pt x="1419" y="577"/>
                    </a:lnTo>
                    <a:lnTo>
                      <a:pt x="1419" y="577"/>
                    </a:lnTo>
                    <a:lnTo>
                      <a:pt x="1385" y="544"/>
                    </a:lnTo>
                    <a:lnTo>
                      <a:pt x="1350" y="513"/>
                    </a:lnTo>
                    <a:lnTo>
                      <a:pt x="1313" y="482"/>
                    </a:lnTo>
                    <a:lnTo>
                      <a:pt x="1276" y="452"/>
                    </a:lnTo>
                    <a:lnTo>
                      <a:pt x="1276" y="452"/>
                    </a:lnTo>
                    <a:lnTo>
                      <a:pt x="1237" y="424"/>
                    </a:lnTo>
                    <a:lnTo>
                      <a:pt x="1197" y="397"/>
                    </a:lnTo>
                    <a:lnTo>
                      <a:pt x="1155" y="372"/>
                    </a:lnTo>
                    <a:lnTo>
                      <a:pt x="1114" y="348"/>
                    </a:lnTo>
                    <a:lnTo>
                      <a:pt x="1070" y="326"/>
                    </a:lnTo>
                    <a:lnTo>
                      <a:pt x="1026" y="305"/>
                    </a:lnTo>
                    <a:lnTo>
                      <a:pt x="980" y="287"/>
                    </a:lnTo>
                    <a:lnTo>
                      <a:pt x="935" y="269"/>
                    </a:lnTo>
                    <a:lnTo>
                      <a:pt x="935" y="269"/>
                    </a:lnTo>
                    <a:lnTo>
                      <a:pt x="890" y="254"/>
                    </a:lnTo>
                    <a:lnTo>
                      <a:pt x="843" y="240"/>
                    </a:lnTo>
                    <a:lnTo>
                      <a:pt x="797" y="229"/>
                    </a:lnTo>
                    <a:lnTo>
                      <a:pt x="751" y="220"/>
                    </a:lnTo>
                    <a:lnTo>
                      <a:pt x="704" y="210"/>
                    </a:lnTo>
                    <a:lnTo>
                      <a:pt x="655" y="205"/>
                    </a:lnTo>
                    <a:lnTo>
                      <a:pt x="608" y="199"/>
                    </a:lnTo>
                    <a:lnTo>
                      <a:pt x="560" y="197"/>
                    </a:lnTo>
                    <a:lnTo>
                      <a:pt x="547" y="0"/>
                    </a:lnTo>
                    <a:lnTo>
                      <a:pt x="0" y="492"/>
                    </a:lnTo>
                    <a:lnTo>
                      <a:pt x="606" y="911"/>
                    </a:lnTo>
                    <a:lnTo>
                      <a:pt x="593" y="715"/>
                    </a:lnTo>
                    <a:lnTo>
                      <a:pt x="593" y="715"/>
                    </a:lnTo>
                    <a:lnTo>
                      <a:pt x="621" y="711"/>
                    </a:lnTo>
                    <a:lnTo>
                      <a:pt x="648" y="708"/>
                    </a:lnTo>
                    <a:lnTo>
                      <a:pt x="676" y="707"/>
                    </a:lnTo>
                    <a:lnTo>
                      <a:pt x="705" y="706"/>
                    </a:lnTo>
                    <a:lnTo>
                      <a:pt x="733" y="706"/>
                    </a:lnTo>
                    <a:lnTo>
                      <a:pt x="762" y="707"/>
                    </a:lnTo>
                    <a:lnTo>
                      <a:pt x="790" y="709"/>
                    </a:lnTo>
                    <a:lnTo>
                      <a:pt x="818" y="712"/>
                    </a:lnTo>
                    <a:lnTo>
                      <a:pt x="818" y="712"/>
                    </a:lnTo>
                    <a:lnTo>
                      <a:pt x="850" y="717"/>
                    </a:lnTo>
                    <a:lnTo>
                      <a:pt x="882" y="723"/>
                    </a:lnTo>
                    <a:lnTo>
                      <a:pt x="913" y="730"/>
                    </a:lnTo>
                    <a:lnTo>
                      <a:pt x="945" y="739"/>
                    </a:lnTo>
                    <a:lnTo>
                      <a:pt x="976" y="748"/>
                    </a:lnTo>
                    <a:lnTo>
                      <a:pt x="1006" y="760"/>
                    </a:lnTo>
                    <a:lnTo>
                      <a:pt x="1037" y="771"/>
                    </a:lnTo>
                    <a:lnTo>
                      <a:pt x="1067" y="785"/>
                    </a:lnTo>
                    <a:lnTo>
                      <a:pt x="1067" y="785"/>
                    </a:lnTo>
                    <a:lnTo>
                      <a:pt x="1097" y="799"/>
                    </a:lnTo>
                    <a:lnTo>
                      <a:pt x="1126" y="815"/>
                    </a:lnTo>
                    <a:lnTo>
                      <a:pt x="1155" y="832"/>
                    </a:lnTo>
                    <a:lnTo>
                      <a:pt x="1184" y="851"/>
                    </a:lnTo>
                    <a:lnTo>
                      <a:pt x="1184" y="851"/>
                    </a:lnTo>
                    <a:lnTo>
                      <a:pt x="1212" y="869"/>
                    </a:lnTo>
                    <a:lnTo>
                      <a:pt x="1239" y="890"/>
                    </a:lnTo>
                    <a:lnTo>
                      <a:pt x="1266" y="912"/>
                    </a:lnTo>
                    <a:lnTo>
                      <a:pt x="1291" y="935"/>
                    </a:lnTo>
                    <a:lnTo>
                      <a:pt x="1291" y="935"/>
                    </a:lnTo>
                    <a:lnTo>
                      <a:pt x="1317" y="958"/>
                    </a:lnTo>
                    <a:lnTo>
                      <a:pt x="1341" y="984"/>
                    </a:lnTo>
                    <a:lnTo>
                      <a:pt x="1364" y="1009"/>
                    </a:lnTo>
                    <a:lnTo>
                      <a:pt x="1387" y="1037"/>
                    </a:lnTo>
                    <a:lnTo>
                      <a:pt x="1408" y="1064"/>
                    </a:lnTo>
                    <a:lnTo>
                      <a:pt x="1429" y="1093"/>
                    </a:lnTo>
                    <a:lnTo>
                      <a:pt x="1448" y="1122"/>
                    </a:lnTo>
                    <a:lnTo>
                      <a:pt x="1467" y="1153"/>
                    </a:lnTo>
                    <a:lnTo>
                      <a:pt x="1467" y="1153"/>
                    </a:lnTo>
                    <a:lnTo>
                      <a:pt x="1484" y="1184"/>
                    </a:lnTo>
                    <a:lnTo>
                      <a:pt x="1500" y="1216"/>
                    </a:lnTo>
                    <a:lnTo>
                      <a:pt x="1514" y="1249"/>
                    </a:lnTo>
                    <a:lnTo>
                      <a:pt x="1528" y="1283"/>
                    </a:lnTo>
                    <a:lnTo>
                      <a:pt x="1541" y="1317"/>
                    </a:lnTo>
                    <a:lnTo>
                      <a:pt x="1552" y="1352"/>
                    </a:lnTo>
                    <a:lnTo>
                      <a:pt x="1561" y="1386"/>
                    </a:lnTo>
                    <a:lnTo>
                      <a:pt x="1571" y="1422"/>
                    </a:lnTo>
                    <a:lnTo>
                      <a:pt x="1571" y="1422"/>
                    </a:lnTo>
                    <a:lnTo>
                      <a:pt x="1577" y="1459"/>
                    </a:lnTo>
                    <a:lnTo>
                      <a:pt x="1583" y="1495"/>
                    </a:lnTo>
                    <a:lnTo>
                      <a:pt x="1588" y="1533"/>
                    </a:lnTo>
                    <a:lnTo>
                      <a:pt x="1591" y="1570"/>
                    </a:lnTo>
                    <a:lnTo>
                      <a:pt x="1592" y="1607"/>
                    </a:lnTo>
                    <a:lnTo>
                      <a:pt x="1592" y="1645"/>
                    </a:lnTo>
                    <a:lnTo>
                      <a:pt x="1591" y="1683"/>
                    </a:lnTo>
                    <a:lnTo>
                      <a:pt x="1589" y="1721"/>
                    </a:lnTo>
                    <a:lnTo>
                      <a:pt x="1589" y="1721"/>
                    </a:lnTo>
                    <a:lnTo>
                      <a:pt x="1586" y="1759"/>
                    </a:lnTo>
                    <a:lnTo>
                      <a:pt x="1580" y="1797"/>
                    </a:lnTo>
                    <a:lnTo>
                      <a:pt x="1573" y="1834"/>
                    </a:lnTo>
                    <a:lnTo>
                      <a:pt x="1564" y="1872"/>
                    </a:lnTo>
                    <a:lnTo>
                      <a:pt x="1554" y="1910"/>
                    </a:lnTo>
                    <a:lnTo>
                      <a:pt x="1543" y="1947"/>
                    </a:lnTo>
                    <a:lnTo>
                      <a:pt x="1530" y="1984"/>
                    </a:lnTo>
                    <a:lnTo>
                      <a:pt x="1515" y="2021"/>
                    </a:lnTo>
                    <a:lnTo>
                      <a:pt x="1515" y="2021"/>
                    </a:lnTo>
                    <a:lnTo>
                      <a:pt x="1499" y="2057"/>
                    </a:lnTo>
                    <a:lnTo>
                      <a:pt x="1482" y="2093"/>
                    </a:lnTo>
                    <a:lnTo>
                      <a:pt x="1463" y="2127"/>
                    </a:lnTo>
                    <a:lnTo>
                      <a:pt x="1444" y="2162"/>
                    </a:lnTo>
                    <a:lnTo>
                      <a:pt x="1444" y="2162"/>
                    </a:lnTo>
                    <a:lnTo>
                      <a:pt x="1422" y="2195"/>
                    </a:lnTo>
                    <a:lnTo>
                      <a:pt x="1399" y="2229"/>
                    </a:lnTo>
                    <a:lnTo>
                      <a:pt x="1374" y="2261"/>
                    </a:lnTo>
                    <a:lnTo>
                      <a:pt x="1349" y="2292"/>
                    </a:lnTo>
                    <a:lnTo>
                      <a:pt x="1349" y="2292"/>
                    </a:lnTo>
                    <a:lnTo>
                      <a:pt x="1380" y="2267"/>
                    </a:lnTo>
                    <a:lnTo>
                      <a:pt x="1411" y="2239"/>
                    </a:lnTo>
                    <a:lnTo>
                      <a:pt x="1441" y="2212"/>
                    </a:lnTo>
                    <a:lnTo>
                      <a:pt x="1469" y="2181"/>
                    </a:lnTo>
                    <a:lnTo>
                      <a:pt x="1469" y="2181"/>
                    </a:lnTo>
                    <a:lnTo>
                      <a:pt x="1497" y="2150"/>
                    </a:lnTo>
                    <a:lnTo>
                      <a:pt x="1523" y="2119"/>
                    </a:lnTo>
                    <a:lnTo>
                      <a:pt x="1549" y="2086"/>
                    </a:lnTo>
                    <a:lnTo>
                      <a:pt x="1573" y="2052"/>
                    </a:lnTo>
                    <a:lnTo>
                      <a:pt x="1573" y="2052"/>
                    </a:lnTo>
                    <a:lnTo>
                      <a:pt x="1596" y="2016"/>
                    </a:lnTo>
                    <a:lnTo>
                      <a:pt x="1618" y="1981"/>
                    </a:lnTo>
                    <a:lnTo>
                      <a:pt x="1637" y="1944"/>
                    </a:lnTo>
                    <a:lnTo>
                      <a:pt x="1656" y="1906"/>
                    </a:lnTo>
                    <a:lnTo>
                      <a:pt x="1674" y="1866"/>
                    </a:lnTo>
                    <a:lnTo>
                      <a:pt x="1691" y="1827"/>
                    </a:lnTo>
                    <a:lnTo>
                      <a:pt x="1704" y="1787"/>
                    </a:lnTo>
                    <a:lnTo>
                      <a:pt x="1717" y="1746"/>
                    </a:lnTo>
                    <a:lnTo>
                      <a:pt x="1717" y="1746"/>
                    </a:lnTo>
                    <a:lnTo>
                      <a:pt x="1730" y="1705"/>
                    </a:lnTo>
                    <a:lnTo>
                      <a:pt x="1739" y="1662"/>
                    </a:lnTo>
                    <a:lnTo>
                      <a:pt x="1748" y="1621"/>
                    </a:lnTo>
                    <a:lnTo>
                      <a:pt x="1754" y="1577"/>
                    </a:lnTo>
                    <a:lnTo>
                      <a:pt x="1760" y="1534"/>
                    </a:lnTo>
                    <a:lnTo>
                      <a:pt x="1763" y="1490"/>
                    </a:lnTo>
                    <a:lnTo>
                      <a:pt x="1766" y="1446"/>
                    </a:lnTo>
                    <a:lnTo>
                      <a:pt x="1766" y="1401"/>
                    </a:lnTo>
                    <a:lnTo>
                      <a:pt x="1766" y="140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lIns="63305" tIns="31652" rIns="63305" bIns="31652"/>
              <a:lstStyle/>
              <a:p>
                <a:pPr>
                  <a:defRPr/>
                </a:pPr>
                <a:endParaRPr lang="ru-RU" sz="1247"/>
              </a:p>
            </p:txBody>
          </p:sp>
          <p:sp>
            <p:nvSpPr>
              <p:cNvPr id="34" name="Freeform 61"/>
              <p:cNvSpPr>
                <a:spLocks/>
              </p:cNvSpPr>
              <p:nvPr/>
            </p:nvSpPr>
            <p:spPr bwMode="auto">
              <a:xfrm>
                <a:off x="2612833" y="5294314"/>
                <a:ext cx="715643" cy="906463"/>
              </a:xfrm>
              <a:custGeom>
                <a:avLst/>
                <a:gdLst/>
                <a:ahLst/>
                <a:cxnLst>
                  <a:cxn ang="0">
                    <a:pos x="1142" y="1583"/>
                  </a:cxn>
                  <a:cxn ang="0">
                    <a:pos x="1059" y="1587"/>
                  </a:cxn>
                  <a:cxn ang="0">
                    <a:pos x="975" y="1584"/>
                  </a:cxn>
                  <a:cxn ang="0">
                    <a:pos x="916" y="1576"/>
                  </a:cxn>
                  <a:cxn ang="0">
                    <a:pos x="821" y="1555"/>
                  </a:cxn>
                  <a:cxn ang="0">
                    <a:pos x="728" y="1521"/>
                  </a:cxn>
                  <a:cxn ang="0">
                    <a:pos x="668" y="1494"/>
                  </a:cxn>
                  <a:cxn ang="0">
                    <a:pos x="581" y="1443"/>
                  </a:cxn>
                  <a:cxn ang="0">
                    <a:pos x="526" y="1403"/>
                  </a:cxn>
                  <a:cxn ang="0">
                    <a:pos x="474" y="1359"/>
                  </a:cxn>
                  <a:cxn ang="0">
                    <a:pos x="401" y="1284"/>
                  </a:cxn>
                  <a:cxn ang="0">
                    <a:pos x="337" y="1201"/>
                  </a:cxn>
                  <a:cxn ang="0">
                    <a:pos x="300" y="1141"/>
                  </a:cxn>
                  <a:cxn ang="0">
                    <a:pos x="251" y="1044"/>
                  </a:cxn>
                  <a:cxn ang="0">
                    <a:pos x="213" y="942"/>
                  </a:cxn>
                  <a:cxn ang="0">
                    <a:pos x="195" y="871"/>
                  </a:cxn>
                  <a:cxn ang="0">
                    <a:pos x="177" y="761"/>
                  </a:cxn>
                  <a:cxn ang="0">
                    <a:pos x="173" y="648"/>
                  </a:cxn>
                  <a:cxn ang="0">
                    <a:pos x="176" y="572"/>
                  </a:cxn>
                  <a:cxn ang="0">
                    <a:pos x="192" y="459"/>
                  </a:cxn>
                  <a:cxn ang="0">
                    <a:pos x="222" y="346"/>
                  </a:cxn>
                  <a:cxn ang="0">
                    <a:pos x="250" y="273"/>
                  </a:cxn>
                  <a:cxn ang="0">
                    <a:pos x="302" y="165"/>
                  </a:cxn>
                  <a:cxn ang="0">
                    <a:pos x="344" y="97"/>
                  </a:cxn>
                  <a:cxn ang="0">
                    <a:pos x="416" y="0"/>
                  </a:cxn>
                  <a:cxn ang="0">
                    <a:pos x="354" y="54"/>
                  </a:cxn>
                  <a:cxn ang="0">
                    <a:pos x="296" y="111"/>
                  </a:cxn>
                  <a:cxn ang="0">
                    <a:pos x="217" y="207"/>
                  </a:cxn>
                  <a:cxn ang="0">
                    <a:pos x="169" y="276"/>
                  </a:cxn>
                  <a:cxn ang="0">
                    <a:pos x="109" y="387"/>
                  </a:cxn>
                  <a:cxn ang="0">
                    <a:pos x="61" y="506"/>
                  </a:cxn>
                  <a:cxn ang="0">
                    <a:pos x="37" y="588"/>
                  </a:cxn>
                  <a:cxn ang="0">
                    <a:pos x="11" y="716"/>
                  </a:cxn>
                  <a:cxn ang="0">
                    <a:pos x="0" y="847"/>
                  </a:cxn>
                  <a:cxn ang="0">
                    <a:pos x="1" y="935"/>
                  </a:cxn>
                  <a:cxn ang="0">
                    <a:pos x="16" y="1069"/>
                  </a:cxn>
                  <a:cxn ang="0">
                    <a:pos x="46" y="1201"/>
                  </a:cxn>
                  <a:cxn ang="0">
                    <a:pos x="74" y="1287"/>
                  </a:cxn>
                  <a:cxn ang="0">
                    <a:pos x="129" y="1413"/>
                  </a:cxn>
                  <a:cxn ang="0">
                    <a:pos x="174" y="1494"/>
                  </a:cxn>
                  <a:cxn ang="0">
                    <a:pos x="226" y="1572"/>
                  </a:cxn>
                  <a:cxn ang="0">
                    <a:pos x="315" y="1681"/>
                  </a:cxn>
                  <a:cxn ang="0">
                    <a:pos x="381" y="1749"/>
                  </a:cxn>
                  <a:cxn ang="0">
                    <a:pos x="490" y="1841"/>
                  </a:cxn>
                  <a:cxn ang="0">
                    <a:pos x="569" y="1896"/>
                  </a:cxn>
                  <a:cxn ang="0">
                    <a:pos x="696" y="1967"/>
                  </a:cxn>
                  <a:cxn ang="0">
                    <a:pos x="832" y="2023"/>
                  </a:cxn>
                  <a:cxn ang="0">
                    <a:pos x="915" y="2050"/>
                  </a:cxn>
                  <a:cxn ang="0">
                    <a:pos x="1043" y="2079"/>
                  </a:cxn>
                  <a:cxn ang="0">
                    <a:pos x="1176" y="2095"/>
                  </a:cxn>
                  <a:cxn ang="0">
                    <a:pos x="1168" y="1370"/>
                  </a:cxn>
                </a:cxnLst>
                <a:rect l="0" t="0" r="r" b="b"/>
                <a:pathLst>
                  <a:path w="1749" h="2282">
                    <a:moveTo>
                      <a:pt x="1170" y="1579"/>
                    </a:moveTo>
                    <a:lnTo>
                      <a:pt x="1170" y="1579"/>
                    </a:lnTo>
                    <a:lnTo>
                      <a:pt x="1142" y="1583"/>
                    </a:lnTo>
                    <a:lnTo>
                      <a:pt x="1114" y="1585"/>
                    </a:lnTo>
                    <a:lnTo>
                      <a:pt x="1087" y="1587"/>
                    </a:lnTo>
                    <a:lnTo>
                      <a:pt x="1059" y="1587"/>
                    </a:lnTo>
                    <a:lnTo>
                      <a:pt x="1031" y="1587"/>
                    </a:lnTo>
                    <a:lnTo>
                      <a:pt x="1004" y="1586"/>
                    </a:lnTo>
                    <a:lnTo>
                      <a:pt x="975" y="1584"/>
                    </a:lnTo>
                    <a:lnTo>
                      <a:pt x="947" y="1580"/>
                    </a:lnTo>
                    <a:lnTo>
                      <a:pt x="947" y="1580"/>
                    </a:lnTo>
                    <a:lnTo>
                      <a:pt x="916" y="1576"/>
                    </a:lnTo>
                    <a:lnTo>
                      <a:pt x="884" y="1570"/>
                    </a:lnTo>
                    <a:lnTo>
                      <a:pt x="852" y="1563"/>
                    </a:lnTo>
                    <a:lnTo>
                      <a:pt x="821" y="1555"/>
                    </a:lnTo>
                    <a:lnTo>
                      <a:pt x="790" y="1545"/>
                    </a:lnTo>
                    <a:lnTo>
                      <a:pt x="759" y="1534"/>
                    </a:lnTo>
                    <a:lnTo>
                      <a:pt x="728" y="1521"/>
                    </a:lnTo>
                    <a:lnTo>
                      <a:pt x="698" y="1509"/>
                    </a:lnTo>
                    <a:lnTo>
                      <a:pt x="698" y="1509"/>
                    </a:lnTo>
                    <a:lnTo>
                      <a:pt x="668" y="1494"/>
                    </a:lnTo>
                    <a:lnTo>
                      <a:pt x="639" y="1478"/>
                    </a:lnTo>
                    <a:lnTo>
                      <a:pt x="610" y="1461"/>
                    </a:lnTo>
                    <a:lnTo>
                      <a:pt x="581" y="1443"/>
                    </a:lnTo>
                    <a:lnTo>
                      <a:pt x="581" y="1443"/>
                    </a:lnTo>
                    <a:lnTo>
                      <a:pt x="554" y="1423"/>
                    </a:lnTo>
                    <a:lnTo>
                      <a:pt x="526" y="1403"/>
                    </a:lnTo>
                    <a:lnTo>
                      <a:pt x="499" y="1381"/>
                    </a:lnTo>
                    <a:lnTo>
                      <a:pt x="474" y="1359"/>
                    </a:lnTo>
                    <a:lnTo>
                      <a:pt x="474" y="1359"/>
                    </a:lnTo>
                    <a:lnTo>
                      <a:pt x="449" y="1334"/>
                    </a:lnTo>
                    <a:lnTo>
                      <a:pt x="424" y="1309"/>
                    </a:lnTo>
                    <a:lnTo>
                      <a:pt x="401" y="1284"/>
                    </a:lnTo>
                    <a:lnTo>
                      <a:pt x="379" y="1257"/>
                    </a:lnTo>
                    <a:lnTo>
                      <a:pt x="357" y="1229"/>
                    </a:lnTo>
                    <a:lnTo>
                      <a:pt x="337" y="1201"/>
                    </a:lnTo>
                    <a:lnTo>
                      <a:pt x="317" y="1171"/>
                    </a:lnTo>
                    <a:lnTo>
                      <a:pt x="300" y="1141"/>
                    </a:lnTo>
                    <a:lnTo>
                      <a:pt x="300" y="1141"/>
                    </a:lnTo>
                    <a:lnTo>
                      <a:pt x="282" y="1109"/>
                    </a:lnTo>
                    <a:lnTo>
                      <a:pt x="266" y="1077"/>
                    </a:lnTo>
                    <a:lnTo>
                      <a:pt x="251" y="1044"/>
                    </a:lnTo>
                    <a:lnTo>
                      <a:pt x="237" y="1010"/>
                    </a:lnTo>
                    <a:lnTo>
                      <a:pt x="225" y="977"/>
                    </a:lnTo>
                    <a:lnTo>
                      <a:pt x="213" y="942"/>
                    </a:lnTo>
                    <a:lnTo>
                      <a:pt x="204" y="906"/>
                    </a:lnTo>
                    <a:lnTo>
                      <a:pt x="195" y="871"/>
                    </a:lnTo>
                    <a:lnTo>
                      <a:pt x="195" y="871"/>
                    </a:lnTo>
                    <a:lnTo>
                      <a:pt x="188" y="835"/>
                    </a:lnTo>
                    <a:lnTo>
                      <a:pt x="182" y="798"/>
                    </a:lnTo>
                    <a:lnTo>
                      <a:pt x="177" y="761"/>
                    </a:lnTo>
                    <a:lnTo>
                      <a:pt x="174" y="723"/>
                    </a:lnTo>
                    <a:lnTo>
                      <a:pt x="173" y="686"/>
                    </a:lnTo>
                    <a:lnTo>
                      <a:pt x="173" y="648"/>
                    </a:lnTo>
                    <a:lnTo>
                      <a:pt x="174" y="610"/>
                    </a:lnTo>
                    <a:lnTo>
                      <a:pt x="176" y="572"/>
                    </a:lnTo>
                    <a:lnTo>
                      <a:pt x="176" y="572"/>
                    </a:lnTo>
                    <a:lnTo>
                      <a:pt x="181" y="535"/>
                    </a:lnTo>
                    <a:lnTo>
                      <a:pt x="185" y="497"/>
                    </a:lnTo>
                    <a:lnTo>
                      <a:pt x="192" y="459"/>
                    </a:lnTo>
                    <a:lnTo>
                      <a:pt x="202" y="421"/>
                    </a:lnTo>
                    <a:lnTo>
                      <a:pt x="211" y="384"/>
                    </a:lnTo>
                    <a:lnTo>
                      <a:pt x="222" y="346"/>
                    </a:lnTo>
                    <a:lnTo>
                      <a:pt x="236" y="309"/>
                    </a:lnTo>
                    <a:lnTo>
                      <a:pt x="250" y="273"/>
                    </a:lnTo>
                    <a:lnTo>
                      <a:pt x="250" y="273"/>
                    </a:lnTo>
                    <a:lnTo>
                      <a:pt x="266" y="237"/>
                    </a:lnTo>
                    <a:lnTo>
                      <a:pt x="284" y="201"/>
                    </a:lnTo>
                    <a:lnTo>
                      <a:pt x="302" y="165"/>
                    </a:lnTo>
                    <a:lnTo>
                      <a:pt x="322" y="131"/>
                    </a:lnTo>
                    <a:lnTo>
                      <a:pt x="322" y="131"/>
                    </a:lnTo>
                    <a:lnTo>
                      <a:pt x="344" y="97"/>
                    </a:lnTo>
                    <a:lnTo>
                      <a:pt x="367" y="65"/>
                    </a:lnTo>
                    <a:lnTo>
                      <a:pt x="391" y="33"/>
                    </a:lnTo>
                    <a:lnTo>
                      <a:pt x="416" y="0"/>
                    </a:lnTo>
                    <a:lnTo>
                      <a:pt x="416" y="0"/>
                    </a:lnTo>
                    <a:lnTo>
                      <a:pt x="385" y="27"/>
                    </a:lnTo>
                    <a:lnTo>
                      <a:pt x="354" y="54"/>
                    </a:lnTo>
                    <a:lnTo>
                      <a:pt x="325" y="82"/>
                    </a:lnTo>
                    <a:lnTo>
                      <a:pt x="296" y="111"/>
                    </a:lnTo>
                    <a:lnTo>
                      <a:pt x="296" y="111"/>
                    </a:lnTo>
                    <a:lnTo>
                      <a:pt x="269" y="142"/>
                    </a:lnTo>
                    <a:lnTo>
                      <a:pt x="242" y="175"/>
                    </a:lnTo>
                    <a:lnTo>
                      <a:pt x="217" y="207"/>
                    </a:lnTo>
                    <a:lnTo>
                      <a:pt x="192" y="242"/>
                    </a:lnTo>
                    <a:lnTo>
                      <a:pt x="192" y="242"/>
                    </a:lnTo>
                    <a:lnTo>
                      <a:pt x="169" y="276"/>
                    </a:lnTo>
                    <a:lnTo>
                      <a:pt x="149" y="312"/>
                    </a:lnTo>
                    <a:lnTo>
                      <a:pt x="128" y="349"/>
                    </a:lnTo>
                    <a:lnTo>
                      <a:pt x="109" y="387"/>
                    </a:lnTo>
                    <a:lnTo>
                      <a:pt x="92" y="426"/>
                    </a:lnTo>
                    <a:lnTo>
                      <a:pt x="76" y="466"/>
                    </a:lnTo>
                    <a:lnTo>
                      <a:pt x="61" y="506"/>
                    </a:lnTo>
                    <a:lnTo>
                      <a:pt x="48" y="546"/>
                    </a:lnTo>
                    <a:lnTo>
                      <a:pt x="48" y="546"/>
                    </a:lnTo>
                    <a:lnTo>
                      <a:pt x="37" y="588"/>
                    </a:lnTo>
                    <a:lnTo>
                      <a:pt x="26" y="631"/>
                    </a:lnTo>
                    <a:lnTo>
                      <a:pt x="18" y="673"/>
                    </a:lnTo>
                    <a:lnTo>
                      <a:pt x="11" y="716"/>
                    </a:lnTo>
                    <a:lnTo>
                      <a:pt x="5" y="760"/>
                    </a:lnTo>
                    <a:lnTo>
                      <a:pt x="2" y="804"/>
                    </a:lnTo>
                    <a:lnTo>
                      <a:pt x="0" y="847"/>
                    </a:lnTo>
                    <a:lnTo>
                      <a:pt x="0" y="891"/>
                    </a:lnTo>
                    <a:lnTo>
                      <a:pt x="0" y="891"/>
                    </a:lnTo>
                    <a:lnTo>
                      <a:pt x="1" y="935"/>
                    </a:lnTo>
                    <a:lnTo>
                      <a:pt x="4" y="980"/>
                    </a:lnTo>
                    <a:lnTo>
                      <a:pt x="9" y="1024"/>
                    </a:lnTo>
                    <a:lnTo>
                      <a:pt x="16" y="1069"/>
                    </a:lnTo>
                    <a:lnTo>
                      <a:pt x="24" y="1113"/>
                    </a:lnTo>
                    <a:lnTo>
                      <a:pt x="34" y="1157"/>
                    </a:lnTo>
                    <a:lnTo>
                      <a:pt x="46" y="1201"/>
                    </a:lnTo>
                    <a:lnTo>
                      <a:pt x="59" y="1244"/>
                    </a:lnTo>
                    <a:lnTo>
                      <a:pt x="59" y="1244"/>
                    </a:lnTo>
                    <a:lnTo>
                      <a:pt x="74" y="1287"/>
                    </a:lnTo>
                    <a:lnTo>
                      <a:pt x="91" y="1330"/>
                    </a:lnTo>
                    <a:lnTo>
                      <a:pt x="109" y="1371"/>
                    </a:lnTo>
                    <a:lnTo>
                      <a:pt x="129" y="1413"/>
                    </a:lnTo>
                    <a:lnTo>
                      <a:pt x="129" y="1413"/>
                    </a:lnTo>
                    <a:lnTo>
                      <a:pt x="151" y="1455"/>
                    </a:lnTo>
                    <a:lnTo>
                      <a:pt x="174" y="1494"/>
                    </a:lnTo>
                    <a:lnTo>
                      <a:pt x="199" y="1533"/>
                    </a:lnTo>
                    <a:lnTo>
                      <a:pt x="226" y="1572"/>
                    </a:lnTo>
                    <a:lnTo>
                      <a:pt x="226" y="1572"/>
                    </a:lnTo>
                    <a:lnTo>
                      <a:pt x="254" y="1609"/>
                    </a:lnTo>
                    <a:lnTo>
                      <a:pt x="284" y="1646"/>
                    </a:lnTo>
                    <a:lnTo>
                      <a:pt x="315" y="1681"/>
                    </a:lnTo>
                    <a:lnTo>
                      <a:pt x="347" y="1715"/>
                    </a:lnTo>
                    <a:lnTo>
                      <a:pt x="347" y="1715"/>
                    </a:lnTo>
                    <a:lnTo>
                      <a:pt x="381" y="1749"/>
                    </a:lnTo>
                    <a:lnTo>
                      <a:pt x="415" y="1781"/>
                    </a:lnTo>
                    <a:lnTo>
                      <a:pt x="452" y="1812"/>
                    </a:lnTo>
                    <a:lnTo>
                      <a:pt x="490" y="1841"/>
                    </a:lnTo>
                    <a:lnTo>
                      <a:pt x="490" y="1841"/>
                    </a:lnTo>
                    <a:lnTo>
                      <a:pt x="528" y="1870"/>
                    </a:lnTo>
                    <a:lnTo>
                      <a:pt x="569" y="1896"/>
                    </a:lnTo>
                    <a:lnTo>
                      <a:pt x="610" y="1922"/>
                    </a:lnTo>
                    <a:lnTo>
                      <a:pt x="653" y="1945"/>
                    </a:lnTo>
                    <a:lnTo>
                      <a:pt x="696" y="1967"/>
                    </a:lnTo>
                    <a:lnTo>
                      <a:pt x="741" y="1988"/>
                    </a:lnTo>
                    <a:lnTo>
                      <a:pt x="786" y="2007"/>
                    </a:lnTo>
                    <a:lnTo>
                      <a:pt x="832" y="2023"/>
                    </a:lnTo>
                    <a:lnTo>
                      <a:pt x="832" y="2023"/>
                    </a:lnTo>
                    <a:lnTo>
                      <a:pt x="872" y="2037"/>
                    </a:lnTo>
                    <a:lnTo>
                      <a:pt x="915" y="2050"/>
                    </a:lnTo>
                    <a:lnTo>
                      <a:pt x="958" y="2062"/>
                    </a:lnTo>
                    <a:lnTo>
                      <a:pt x="1000" y="2071"/>
                    </a:lnTo>
                    <a:lnTo>
                      <a:pt x="1043" y="2079"/>
                    </a:lnTo>
                    <a:lnTo>
                      <a:pt x="1087" y="2086"/>
                    </a:lnTo>
                    <a:lnTo>
                      <a:pt x="1131" y="2092"/>
                    </a:lnTo>
                    <a:lnTo>
                      <a:pt x="1176" y="2095"/>
                    </a:lnTo>
                    <a:lnTo>
                      <a:pt x="1177" y="2282"/>
                    </a:lnTo>
                    <a:lnTo>
                      <a:pt x="1749" y="1821"/>
                    </a:lnTo>
                    <a:lnTo>
                      <a:pt x="1168" y="1370"/>
                    </a:lnTo>
                    <a:lnTo>
                      <a:pt x="1170" y="157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lIns="63305" tIns="31652" rIns="63305" bIns="31652"/>
              <a:lstStyle/>
              <a:p>
                <a:pPr>
                  <a:defRPr/>
                </a:pPr>
                <a:endParaRPr lang="ru-RU" sz="1247"/>
              </a:p>
            </p:txBody>
          </p:sp>
        </p:grpSp>
      </p:grpSp>
      <p:grpSp>
        <p:nvGrpSpPr>
          <p:cNvPr id="9" name="Группа 8"/>
          <p:cNvGrpSpPr/>
          <p:nvPr/>
        </p:nvGrpSpPr>
        <p:grpSpPr>
          <a:xfrm>
            <a:off x="969818" y="2357429"/>
            <a:ext cx="523837" cy="504828"/>
            <a:chOff x="1008588" y="4374828"/>
            <a:chExt cx="648000" cy="648000"/>
          </a:xfrm>
        </p:grpSpPr>
        <p:sp>
          <p:nvSpPr>
            <p:cNvPr id="37" name="Freeform 88"/>
            <p:cNvSpPr>
              <a:spLocks noEditPoints="1"/>
            </p:cNvSpPr>
            <p:nvPr/>
          </p:nvSpPr>
          <p:spPr bwMode="auto">
            <a:xfrm>
              <a:off x="1147264" y="4440938"/>
              <a:ext cx="370649" cy="515780"/>
            </a:xfrm>
            <a:custGeom>
              <a:avLst/>
              <a:gdLst/>
              <a:ahLst/>
              <a:cxnLst>
                <a:cxn ang="0">
                  <a:pos x="317" y="2042"/>
                </a:cxn>
                <a:cxn ang="0">
                  <a:pos x="545" y="2147"/>
                </a:cxn>
                <a:cxn ang="0">
                  <a:pos x="486" y="2123"/>
                </a:cxn>
                <a:cxn ang="0">
                  <a:pos x="513" y="1952"/>
                </a:cxn>
                <a:cxn ang="0">
                  <a:pos x="526" y="1888"/>
                </a:cxn>
                <a:cxn ang="0">
                  <a:pos x="1423" y="544"/>
                </a:cxn>
                <a:cxn ang="0">
                  <a:pos x="982" y="394"/>
                </a:cxn>
                <a:cxn ang="0">
                  <a:pos x="1046" y="135"/>
                </a:cxn>
                <a:cxn ang="0">
                  <a:pos x="756" y="17"/>
                </a:cxn>
                <a:cxn ang="0">
                  <a:pos x="637" y="308"/>
                </a:cxn>
                <a:cxn ang="0">
                  <a:pos x="459" y="452"/>
                </a:cxn>
                <a:cxn ang="0">
                  <a:pos x="221" y="552"/>
                </a:cxn>
                <a:cxn ang="0">
                  <a:pos x="221" y="2539"/>
                </a:cxn>
                <a:cxn ang="0">
                  <a:pos x="1684" y="773"/>
                </a:cxn>
                <a:cxn ang="0">
                  <a:pos x="779" y="128"/>
                </a:cxn>
                <a:cxn ang="0">
                  <a:pos x="936" y="159"/>
                </a:cxn>
                <a:cxn ang="0">
                  <a:pos x="905" y="315"/>
                </a:cxn>
                <a:cxn ang="0">
                  <a:pos x="798" y="326"/>
                </a:cxn>
                <a:cxn ang="0">
                  <a:pos x="738" y="178"/>
                </a:cxn>
                <a:cxn ang="0">
                  <a:pos x="221" y="2407"/>
                </a:cxn>
                <a:cxn ang="0">
                  <a:pos x="221" y="683"/>
                </a:cxn>
                <a:cxn ang="0">
                  <a:pos x="308" y="756"/>
                </a:cxn>
                <a:cxn ang="0">
                  <a:pos x="1422" y="683"/>
                </a:cxn>
                <a:cxn ang="0">
                  <a:pos x="1553" y="2318"/>
                </a:cxn>
                <a:cxn ang="0">
                  <a:pos x="424" y="954"/>
                </a:cxn>
                <a:cxn ang="0">
                  <a:pos x="339" y="1249"/>
                </a:cxn>
                <a:cxn ang="0">
                  <a:pos x="400" y="1211"/>
                </a:cxn>
                <a:cxn ang="0">
                  <a:pos x="491" y="1210"/>
                </a:cxn>
                <a:cxn ang="0">
                  <a:pos x="557" y="1249"/>
                </a:cxn>
                <a:cxn ang="0">
                  <a:pos x="445" y="1122"/>
                </a:cxn>
                <a:cxn ang="0">
                  <a:pos x="437" y="1040"/>
                </a:cxn>
                <a:cxn ang="0">
                  <a:pos x="458" y="1069"/>
                </a:cxn>
                <a:cxn ang="0">
                  <a:pos x="1327" y="2091"/>
                </a:cxn>
                <a:cxn ang="0">
                  <a:pos x="711" y="2175"/>
                </a:cxn>
                <a:cxn ang="0">
                  <a:pos x="1327" y="2091"/>
                </a:cxn>
                <a:cxn ang="0">
                  <a:pos x="669" y="1672"/>
                </a:cxn>
                <a:cxn ang="0">
                  <a:pos x="1369" y="1672"/>
                </a:cxn>
                <a:cxn ang="0">
                  <a:pos x="504" y="1572"/>
                </a:cxn>
                <a:cxn ang="0">
                  <a:pos x="513" y="1449"/>
                </a:cxn>
                <a:cxn ang="0">
                  <a:pos x="329" y="1471"/>
                </a:cxn>
                <a:cxn ang="0">
                  <a:pos x="407" y="1735"/>
                </a:cxn>
                <a:cxn ang="0">
                  <a:pos x="532" y="1585"/>
                </a:cxn>
                <a:cxn ang="0">
                  <a:pos x="473" y="1520"/>
                </a:cxn>
                <a:cxn ang="0">
                  <a:pos x="408" y="1521"/>
                </a:cxn>
                <a:cxn ang="0">
                  <a:pos x="419" y="1677"/>
                </a:cxn>
                <a:cxn ang="0">
                  <a:pos x="417" y="1606"/>
                </a:cxn>
                <a:cxn ang="0">
                  <a:pos x="430" y="1677"/>
                </a:cxn>
                <a:cxn ang="0">
                  <a:pos x="669" y="1211"/>
                </a:cxn>
                <a:cxn ang="0">
                  <a:pos x="1369" y="1211"/>
                </a:cxn>
              </a:cxnLst>
              <a:rect l="0" t="0" r="r" b="b"/>
              <a:pathLst>
                <a:path w="1684" h="2539">
                  <a:moveTo>
                    <a:pt x="526" y="1888"/>
                  </a:moveTo>
                  <a:cubicBezTo>
                    <a:pt x="514" y="1886"/>
                    <a:pt x="498" y="1884"/>
                    <a:pt x="481" y="1884"/>
                  </a:cubicBezTo>
                  <a:cubicBezTo>
                    <a:pt x="393" y="1884"/>
                    <a:pt x="317" y="1937"/>
                    <a:pt x="317" y="2042"/>
                  </a:cubicBezTo>
                  <a:cubicBezTo>
                    <a:pt x="317" y="2120"/>
                    <a:pt x="366" y="2189"/>
                    <a:pt x="476" y="2189"/>
                  </a:cubicBezTo>
                  <a:cubicBezTo>
                    <a:pt x="493" y="2189"/>
                    <a:pt x="509" y="2188"/>
                    <a:pt x="521" y="2185"/>
                  </a:cubicBezTo>
                  <a:cubicBezTo>
                    <a:pt x="538" y="2182"/>
                    <a:pt x="548" y="2163"/>
                    <a:pt x="545" y="2147"/>
                  </a:cubicBezTo>
                  <a:cubicBezTo>
                    <a:pt x="545" y="2145"/>
                    <a:pt x="545" y="2145"/>
                    <a:pt x="545" y="2145"/>
                  </a:cubicBezTo>
                  <a:cubicBezTo>
                    <a:pt x="542" y="2128"/>
                    <a:pt x="528" y="2119"/>
                    <a:pt x="513" y="2121"/>
                  </a:cubicBezTo>
                  <a:cubicBezTo>
                    <a:pt x="505" y="2123"/>
                    <a:pt x="495" y="2123"/>
                    <a:pt x="486" y="2123"/>
                  </a:cubicBezTo>
                  <a:cubicBezTo>
                    <a:pt x="432" y="2123"/>
                    <a:pt x="400" y="2090"/>
                    <a:pt x="400" y="2036"/>
                  </a:cubicBezTo>
                  <a:cubicBezTo>
                    <a:pt x="400" y="1976"/>
                    <a:pt x="440" y="1949"/>
                    <a:pt x="485" y="1949"/>
                  </a:cubicBezTo>
                  <a:cubicBezTo>
                    <a:pt x="496" y="1949"/>
                    <a:pt x="505" y="1950"/>
                    <a:pt x="513" y="1952"/>
                  </a:cubicBezTo>
                  <a:cubicBezTo>
                    <a:pt x="528" y="1955"/>
                    <a:pt x="543" y="1946"/>
                    <a:pt x="547" y="1930"/>
                  </a:cubicBezTo>
                  <a:cubicBezTo>
                    <a:pt x="548" y="1927"/>
                    <a:pt x="548" y="1927"/>
                    <a:pt x="548" y="1927"/>
                  </a:cubicBezTo>
                  <a:cubicBezTo>
                    <a:pt x="552" y="1911"/>
                    <a:pt x="543" y="1892"/>
                    <a:pt x="526" y="1888"/>
                  </a:cubicBezTo>
                  <a:close/>
                  <a:moveTo>
                    <a:pt x="1463" y="552"/>
                  </a:moveTo>
                  <a:cubicBezTo>
                    <a:pt x="1423" y="552"/>
                    <a:pt x="1423" y="552"/>
                    <a:pt x="1423" y="552"/>
                  </a:cubicBezTo>
                  <a:cubicBezTo>
                    <a:pt x="1423" y="544"/>
                    <a:pt x="1423" y="544"/>
                    <a:pt x="1423" y="544"/>
                  </a:cubicBezTo>
                  <a:cubicBezTo>
                    <a:pt x="1390" y="499"/>
                    <a:pt x="1330" y="452"/>
                    <a:pt x="1225" y="452"/>
                  </a:cubicBezTo>
                  <a:cubicBezTo>
                    <a:pt x="1058" y="452"/>
                    <a:pt x="1058" y="452"/>
                    <a:pt x="1058" y="452"/>
                  </a:cubicBezTo>
                  <a:cubicBezTo>
                    <a:pt x="1015" y="452"/>
                    <a:pt x="993" y="423"/>
                    <a:pt x="982" y="394"/>
                  </a:cubicBezTo>
                  <a:cubicBezTo>
                    <a:pt x="999" y="380"/>
                    <a:pt x="1014" y="364"/>
                    <a:pt x="1026" y="346"/>
                  </a:cubicBezTo>
                  <a:cubicBezTo>
                    <a:pt x="1050" y="310"/>
                    <a:pt x="1064" y="267"/>
                    <a:pt x="1064" y="222"/>
                  </a:cubicBezTo>
                  <a:cubicBezTo>
                    <a:pt x="1064" y="191"/>
                    <a:pt x="1058" y="162"/>
                    <a:pt x="1046" y="135"/>
                  </a:cubicBezTo>
                  <a:cubicBezTo>
                    <a:pt x="1030" y="95"/>
                    <a:pt x="1001" y="62"/>
                    <a:pt x="966" y="38"/>
                  </a:cubicBezTo>
                  <a:cubicBezTo>
                    <a:pt x="931" y="14"/>
                    <a:pt x="888" y="0"/>
                    <a:pt x="842" y="0"/>
                  </a:cubicBezTo>
                  <a:cubicBezTo>
                    <a:pt x="811" y="0"/>
                    <a:pt x="782" y="6"/>
                    <a:pt x="756" y="17"/>
                  </a:cubicBezTo>
                  <a:cubicBezTo>
                    <a:pt x="716" y="34"/>
                    <a:pt x="682" y="62"/>
                    <a:pt x="658" y="98"/>
                  </a:cubicBezTo>
                  <a:cubicBezTo>
                    <a:pt x="634" y="133"/>
                    <a:pt x="620" y="176"/>
                    <a:pt x="620" y="222"/>
                  </a:cubicBezTo>
                  <a:cubicBezTo>
                    <a:pt x="620" y="252"/>
                    <a:pt x="626" y="282"/>
                    <a:pt x="637" y="308"/>
                  </a:cubicBezTo>
                  <a:cubicBezTo>
                    <a:pt x="652" y="342"/>
                    <a:pt x="674" y="371"/>
                    <a:pt x="702" y="394"/>
                  </a:cubicBezTo>
                  <a:cubicBezTo>
                    <a:pt x="691" y="423"/>
                    <a:pt x="669" y="452"/>
                    <a:pt x="626" y="452"/>
                  </a:cubicBezTo>
                  <a:cubicBezTo>
                    <a:pt x="459" y="452"/>
                    <a:pt x="459" y="452"/>
                    <a:pt x="459" y="452"/>
                  </a:cubicBezTo>
                  <a:cubicBezTo>
                    <a:pt x="354" y="452"/>
                    <a:pt x="295" y="499"/>
                    <a:pt x="262" y="544"/>
                  </a:cubicBezTo>
                  <a:cubicBezTo>
                    <a:pt x="262" y="552"/>
                    <a:pt x="262" y="552"/>
                    <a:pt x="262" y="552"/>
                  </a:cubicBezTo>
                  <a:cubicBezTo>
                    <a:pt x="221" y="552"/>
                    <a:pt x="221" y="552"/>
                    <a:pt x="221" y="552"/>
                  </a:cubicBezTo>
                  <a:cubicBezTo>
                    <a:pt x="99" y="552"/>
                    <a:pt x="0" y="651"/>
                    <a:pt x="0" y="773"/>
                  </a:cubicBezTo>
                  <a:cubicBezTo>
                    <a:pt x="0" y="2318"/>
                    <a:pt x="0" y="2318"/>
                    <a:pt x="0" y="2318"/>
                  </a:cubicBezTo>
                  <a:cubicBezTo>
                    <a:pt x="0" y="2440"/>
                    <a:pt x="99" y="2539"/>
                    <a:pt x="221" y="2539"/>
                  </a:cubicBezTo>
                  <a:cubicBezTo>
                    <a:pt x="1463" y="2539"/>
                    <a:pt x="1463" y="2539"/>
                    <a:pt x="1463" y="2539"/>
                  </a:cubicBezTo>
                  <a:cubicBezTo>
                    <a:pt x="1585" y="2539"/>
                    <a:pt x="1684" y="2440"/>
                    <a:pt x="1684" y="2318"/>
                  </a:cubicBezTo>
                  <a:cubicBezTo>
                    <a:pt x="1684" y="773"/>
                    <a:pt x="1684" y="773"/>
                    <a:pt x="1684" y="773"/>
                  </a:cubicBezTo>
                  <a:cubicBezTo>
                    <a:pt x="1684" y="651"/>
                    <a:pt x="1585" y="552"/>
                    <a:pt x="1463" y="552"/>
                  </a:cubicBezTo>
                  <a:close/>
                  <a:moveTo>
                    <a:pt x="738" y="178"/>
                  </a:moveTo>
                  <a:cubicBezTo>
                    <a:pt x="746" y="158"/>
                    <a:pt x="761" y="140"/>
                    <a:pt x="779" y="128"/>
                  </a:cubicBezTo>
                  <a:cubicBezTo>
                    <a:pt x="797" y="116"/>
                    <a:pt x="818" y="109"/>
                    <a:pt x="842" y="109"/>
                  </a:cubicBezTo>
                  <a:cubicBezTo>
                    <a:pt x="858" y="109"/>
                    <a:pt x="872" y="112"/>
                    <a:pt x="886" y="118"/>
                  </a:cubicBezTo>
                  <a:cubicBezTo>
                    <a:pt x="906" y="126"/>
                    <a:pt x="923" y="141"/>
                    <a:pt x="936" y="159"/>
                  </a:cubicBezTo>
                  <a:cubicBezTo>
                    <a:pt x="948" y="177"/>
                    <a:pt x="955" y="198"/>
                    <a:pt x="955" y="222"/>
                  </a:cubicBezTo>
                  <a:cubicBezTo>
                    <a:pt x="955" y="237"/>
                    <a:pt x="952" y="252"/>
                    <a:pt x="946" y="266"/>
                  </a:cubicBezTo>
                  <a:cubicBezTo>
                    <a:pt x="938" y="286"/>
                    <a:pt x="923" y="303"/>
                    <a:pt x="905" y="315"/>
                  </a:cubicBezTo>
                  <a:cubicBezTo>
                    <a:pt x="891" y="325"/>
                    <a:pt x="876" y="331"/>
                    <a:pt x="859" y="333"/>
                  </a:cubicBezTo>
                  <a:cubicBezTo>
                    <a:pt x="825" y="333"/>
                    <a:pt x="825" y="333"/>
                    <a:pt x="825" y="333"/>
                  </a:cubicBezTo>
                  <a:cubicBezTo>
                    <a:pt x="815" y="332"/>
                    <a:pt x="806" y="329"/>
                    <a:pt x="798" y="326"/>
                  </a:cubicBezTo>
                  <a:cubicBezTo>
                    <a:pt x="778" y="317"/>
                    <a:pt x="760" y="303"/>
                    <a:pt x="748" y="285"/>
                  </a:cubicBezTo>
                  <a:cubicBezTo>
                    <a:pt x="736" y="267"/>
                    <a:pt x="729" y="245"/>
                    <a:pt x="729" y="222"/>
                  </a:cubicBezTo>
                  <a:cubicBezTo>
                    <a:pt x="729" y="206"/>
                    <a:pt x="732" y="191"/>
                    <a:pt x="738" y="178"/>
                  </a:cubicBezTo>
                  <a:close/>
                  <a:moveTo>
                    <a:pt x="1553" y="2318"/>
                  </a:moveTo>
                  <a:cubicBezTo>
                    <a:pt x="1553" y="2367"/>
                    <a:pt x="1513" y="2407"/>
                    <a:pt x="1463" y="2407"/>
                  </a:cubicBezTo>
                  <a:cubicBezTo>
                    <a:pt x="221" y="2407"/>
                    <a:pt x="221" y="2407"/>
                    <a:pt x="221" y="2407"/>
                  </a:cubicBezTo>
                  <a:cubicBezTo>
                    <a:pt x="172" y="2407"/>
                    <a:pt x="132" y="2367"/>
                    <a:pt x="132" y="2318"/>
                  </a:cubicBezTo>
                  <a:cubicBezTo>
                    <a:pt x="132" y="773"/>
                    <a:pt x="132" y="773"/>
                    <a:pt x="132" y="773"/>
                  </a:cubicBezTo>
                  <a:cubicBezTo>
                    <a:pt x="132" y="723"/>
                    <a:pt x="172" y="683"/>
                    <a:pt x="221" y="683"/>
                  </a:cubicBezTo>
                  <a:cubicBezTo>
                    <a:pt x="262" y="683"/>
                    <a:pt x="262" y="683"/>
                    <a:pt x="262" y="683"/>
                  </a:cubicBezTo>
                  <a:cubicBezTo>
                    <a:pt x="262" y="709"/>
                    <a:pt x="262" y="709"/>
                    <a:pt x="262" y="709"/>
                  </a:cubicBezTo>
                  <a:cubicBezTo>
                    <a:pt x="262" y="735"/>
                    <a:pt x="282" y="756"/>
                    <a:pt x="308" y="756"/>
                  </a:cubicBezTo>
                  <a:cubicBezTo>
                    <a:pt x="1376" y="756"/>
                    <a:pt x="1376" y="756"/>
                    <a:pt x="1376" y="756"/>
                  </a:cubicBezTo>
                  <a:cubicBezTo>
                    <a:pt x="1401" y="756"/>
                    <a:pt x="1422" y="735"/>
                    <a:pt x="1422" y="709"/>
                  </a:cubicBezTo>
                  <a:cubicBezTo>
                    <a:pt x="1422" y="683"/>
                    <a:pt x="1422" y="683"/>
                    <a:pt x="1422" y="683"/>
                  </a:cubicBezTo>
                  <a:cubicBezTo>
                    <a:pt x="1463" y="683"/>
                    <a:pt x="1463" y="683"/>
                    <a:pt x="1463" y="683"/>
                  </a:cubicBezTo>
                  <a:cubicBezTo>
                    <a:pt x="1513" y="683"/>
                    <a:pt x="1553" y="723"/>
                    <a:pt x="1553" y="773"/>
                  </a:cubicBezTo>
                  <a:lnTo>
                    <a:pt x="1553" y="2318"/>
                  </a:lnTo>
                  <a:close/>
                  <a:moveTo>
                    <a:pt x="508" y="983"/>
                  </a:moveTo>
                  <a:cubicBezTo>
                    <a:pt x="503" y="967"/>
                    <a:pt x="486" y="954"/>
                    <a:pt x="469" y="954"/>
                  </a:cubicBezTo>
                  <a:cubicBezTo>
                    <a:pt x="424" y="954"/>
                    <a:pt x="424" y="954"/>
                    <a:pt x="424" y="954"/>
                  </a:cubicBezTo>
                  <a:cubicBezTo>
                    <a:pt x="408" y="954"/>
                    <a:pt x="390" y="967"/>
                    <a:pt x="386" y="983"/>
                  </a:cubicBezTo>
                  <a:cubicBezTo>
                    <a:pt x="317" y="1220"/>
                    <a:pt x="317" y="1220"/>
                    <a:pt x="317" y="1220"/>
                  </a:cubicBezTo>
                  <a:cubicBezTo>
                    <a:pt x="312" y="1236"/>
                    <a:pt x="322" y="1249"/>
                    <a:pt x="339" y="1249"/>
                  </a:cubicBezTo>
                  <a:cubicBezTo>
                    <a:pt x="360" y="1249"/>
                    <a:pt x="360" y="1249"/>
                    <a:pt x="360" y="1249"/>
                  </a:cubicBezTo>
                  <a:cubicBezTo>
                    <a:pt x="377" y="1249"/>
                    <a:pt x="393" y="1236"/>
                    <a:pt x="397" y="1220"/>
                  </a:cubicBezTo>
                  <a:cubicBezTo>
                    <a:pt x="400" y="1211"/>
                    <a:pt x="400" y="1211"/>
                    <a:pt x="400" y="1211"/>
                  </a:cubicBezTo>
                  <a:cubicBezTo>
                    <a:pt x="404" y="1194"/>
                    <a:pt x="420" y="1181"/>
                    <a:pt x="437" y="1181"/>
                  </a:cubicBezTo>
                  <a:cubicBezTo>
                    <a:pt x="453" y="1181"/>
                    <a:pt x="453" y="1181"/>
                    <a:pt x="453" y="1181"/>
                  </a:cubicBezTo>
                  <a:cubicBezTo>
                    <a:pt x="469" y="1181"/>
                    <a:pt x="487" y="1194"/>
                    <a:pt x="491" y="1210"/>
                  </a:cubicBezTo>
                  <a:cubicBezTo>
                    <a:pt x="494" y="1220"/>
                    <a:pt x="494" y="1220"/>
                    <a:pt x="494" y="1220"/>
                  </a:cubicBezTo>
                  <a:cubicBezTo>
                    <a:pt x="498" y="1236"/>
                    <a:pt x="515" y="1249"/>
                    <a:pt x="532" y="1249"/>
                  </a:cubicBezTo>
                  <a:cubicBezTo>
                    <a:pt x="557" y="1249"/>
                    <a:pt x="557" y="1249"/>
                    <a:pt x="557" y="1249"/>
                  </a:cubicBezTo>
                  <a:cubicBezTo>
                    <a:pt x="574" y="1249"/>
                    <a:pt x="583" y="1236"/>
                    <a:pt x="579" y="1220"/>
                  </a:cubicBezTo>
                  <a:lnTo>
                    <a:pt x="508" y="983"/>
                  </a:lnTo>
                  <a:close/>
                  <a:moveTo>
                    <a:pt x="445" y="1122"/>
                  </a:moveTo>
                  <a:cubicBezTo>
                    <a:pt x="430" y="1122"/>
                    <a:pt x="420" y="1111"/>
                    <a:pt x="424" y="1096"/>
                  </a:cubicBezTo>
                  <a:cubicBezTo>
                    <a:pt x="427" y="1082"/>
                    <a:pt x="430" y="1070"/>
                    <a:pt x="430" y="1070"/>
                  </a:cubicBezTo>
                  <a:cubicBezTo>
                    <a:pt x="432" y="1061"/>
                    <a:pt x="434" y="1051"/>
                    <a:pt x="437" y="1040"/>
                  </a:cubicBezTo>
                  <a:cubicBezTo>
                    <a:pt x="440" y="1024"/>
                    <a:pt x="443" y="1011"/>
                    <a:pt x="444" y="1011"/>
                  </a:cubicBezTo>
                  <a:cubicBezTo>
                    <a:pt x="444" y="1011"/>
                    <a:pt x="447" y="1024"/>
                    <a:pt x="451" y="1040"/>
                  </a:cubicBezTo>
                  <a:cubicBezTo>
                    <a:pt x="454" y="1051"/>
                    <a:pt x="456" y="1061"/>
                    <a:pt x="458" y="1069"/>
                  </a:cubicBezTo>
                  <a:cubicBezTo>
                    <a:pt x="465" y="1096"/>
                    <a:pt x="465" y="1096"/>
                    <a:pt x="465" y="1096"/>
                  </a:cubicBezTo>
                  <a:cubicBezTo>
                    <a:pt x="469" y="1111"/>
                    <a:pt x="460" y="1122"/>
                    <a:pt x="445" y="1122"/>
                  </a:cubicBezTo>
                  <a:close/>
                  <a:moveTo>
                    <a:pt x="1327" y="2091"/>
                  </a:moveTo>
                  <a:cubicBezTo>
                    <a:pt x="711" y="2091"/>
                    <a:pt x="711" y="2091"/>
                    <a:pt x="711" y="2091"/>
                  </a:cubicBezTo>
                  <a:cubicBezTo>
                    <a:pt x="688" y="2091"/>
                    <a:pt x="669" y="2110"/>
                    <a:pt x="669" y="2133"/>
                  </a:cubicBezTo>
                  <a:cubicBezTo>
                    <a:pt x="669" y="2156"/>
                    <a:pt x="688" y="2175"/>
                    <a:pt x="711" y="2175"/>
                  </a:cubicBezTo>
                  <a:cubicBezTo>
                    <a:pt x="1327" y="2175"/>
                    <a:pt x="1327" y="2175"/>
                    <a:pt x="1327" y="2175"/>
                  </a:cubicBezTo>
                  <a:cubicBezTo>
                    <a:pt x="1350" y="2175"/>
                    <a:pt x="1369" y="2156"/>
                    <a:pt x="1369" y="2133"/>
                  </a:cubicBezTo>
                  <a:cubicBezTo>
                    <a:pt x="1369" y="2110"/>
                    <a:pt x="1350" y="2091"/>
                    <a:pt x="1327" y="2091"/>
                  </a:cubicBezTo>
                  <a:close/>
                  <a:moveTo>
                    <a:pt x="1327" y="1630"/>
                  </a:moveTo>
                  <a:cubicBezTo>
                    <a:pt x="711" y="1630"/>
                    <a:pt x="711" y="1630"/>
                    <a:pt x="711" y="1630"/>
                  </a:cubicBezTo>
                  <a:cubicBezTo>
                    <a:pt x="688" y="1630"/>
                    <a:pt x="669" y="1648"/>
                    <a:pt x="669" y="1672"/>
                  </a:cubicBezTo>
                  <a:cubicBezTo>
                    <a:pt x="669" y="1695"/>
                    <a:pt x="688" y="1714"/>
                    <a:pt x="711" y="1714"/>
                  </a:cubicBezTo>
                  <a:cubicBezTo>
                    <a:pt x="1327" y="1714"/>
                    <a:pt x="1327" y="1714"/>
                    <a:pt x="1327" y="1714"/>
                  </a:cubicBezTo>
                  <a:cubicBezTo>
                    <a:pt x="1350" y="1714"/>
                    <a:pt x="1369" y="1695"/>
                    <a:pt x="1369" y="1672"/>
                  </a:cubicBezTo>
                  <a:cubicBezTo>
                    <a:pt x="1369" y="1648"/>
                    <a:pt x="1350" y="1630"/>
                    <a:pt x="1327" y="1630"/>
                  </a:cubicBezTo>
                  <a:close/>
                  <a:moveTo>
                    <a:pt x="532" y="1585"/>
                  </a:moveTo>
                  <a:cubicBezTo>
                    <a:pt x="518" y="1576"/>
                    <a:pt x="504" y="1572"/>
                    <a:pt x="504" y="1572"/>
                  </a:cubicBezTo>
                  <a:cubicBezTo>
                    <a:pt x="504" y="1572"/>
                    <a:pt x="518" y="1567"/>
                    <a:pt x="531" y="1557"/>
                  </a:cubicBezTo>
                  <a:cubicBezTo>
                    <a:pt x="546" y="1544"/>
                    <a:pt x="553" y="1527"/>
                    <a:pt x="553" y="1509"/>
                  </a:cubicBezTo>
                  <a:cubicBezTo>
                    <a:pt x="553" y="1481"/>
                    <a:pt x="536" y="1459"/>
                    <a:pt x="513" y="1449"/>
                  </a:cubicBezTo>
                  <a:cubicBezTo>
                    <a:pt x="490" y="1437"/>
                    <a:pt x="465" y="1435"/>
                    <a:pt x="423" y="1435"/>
                  </a:cubicBezTo>
                  <a:cubicBezTo>
                    <a:pt x="401" y="1435"/>
                    <a:pt x="378" y="1436"/>
                    <a:pt x="359" y="1437"/>
                  </a:cubicBezTo>
                  <a:cubicBezTo>
                    <a:pt x="343" y="1439"/>
                    <a:pt x="329" y="1454"/>
                    <a:pt x="329" y="1471"/>
                  </a:cubicBezTo>
                  <a:cubicBezTo>
                    <a:pt x="329" y="1700"/>
                    <a:pt x="329" y="1700"/>
                    <a:pt x="329" y="1700"/>
                  </a:cubicBezTo>
                  <a:cubicBezTo>
                    <a:pt x="329" y="1717"/>
                    <a:pt x="343" y="1732"/>
                    <a:pt x="359" y="1734"/>
                  </a:cubicBezTo>
                  <a:cubicBezTo>
                    <a:pt x="373" y="1735"/>
                    <a:pt x="389" y="1735"/>
                    <a:pt x="407" y="1735"/>
                  </a:cubicBezTo>
                  <a:cubicBezTo>
                    <a:pt x="470" y="1735"/>
                    <a:pt x="507" y="1725"/>
                    <a:pt x="529" y="1709"/>
                  </a:cubicBezTo>
                  <a:cubicBezTo>
                    <a:pt x="549" y="1694"/>
                    <a:pt x="562" y="1672"/>
                    <a:pt x="562" y="1644"/>
                  </a:cubicBezTo>
                  <a:cubicBezTo>
                    <a:pt x="562" y="1619"/>
                    <a:pt x="551" y="1599"/>
                    <a:pt x="532" y="1585"/>
                  </a:cubicBezTo>
                  <a:close/>
                  <a:moveTo>
                    <a:pt x="421" y="1491"/>
                  </a:moveTo>
                  <a:cubicBezTo>
                    <a:pt x="424" y="1491"/>
                    <a:pt x="428" y="1491"/>
                    <a:pt x="433" y="1491"/>
                  </a:cubicBezTo>
                  <a:cubicBezTo>
                    <a:pt x="460" y="1491"/>
                    <a:pt x="473" y="1502"/>
                    <a:pt x="473" y="1520"/>
                  </a:cubicBezTo>
                  <a:cubicBezTo>
                    <a:pt x="473" y="1538"/>
                    <a:pt x="457" y="1550"/>
                    <a:pt x="423" y="1550"/>
                  </a:cubicBezTo>
                  <a:cubicBezTo>
                    <a:pt x="416" y="1550"/>
                    <a:pt x="416" y="1550"/>
                    <a:pt x="416" y="1550"/>
                  </a:cubicBezTo>
                  <a:cubicBezTo>
                    <a:pt x="411" y="1550"/>
                    <a:pt x="408" y="1537"/>
                    <a:pt x="408" y="1521"/>
                  </a:cubicBezTo>
                  <a:cubicBezTo>
                    <a:pt x="408" y="1506"/>
                    <a:pt x="413" y="1492"/>
                    <a:pt x="421" y="1491"/>
                  </a:cubicBezTo>
                  <a:close/>
                  <a:moveTo>
                    <a:pt x="430" y="1677"/>
                  </a:moveTo>
                  <a:cubicBezTo>
                    <a:pt x="426" y="1677"/>
                    <a:pt x="422" y="1677"/>
                    <a:pt x="419" y="1677"/>
                  </a:cubicBezTo>
                  <a:cubicBezTo>
                    <a:pt x="413" y="1677"/>
                    <a:pt x="408" y="1663"/>
                    <a:pt x="408" y="1646"/>
                  </a:cubicBezTo>
                  <a:cubicBezTo>
                    <a:pt x="408" y="1637"/>
                    <a:pt x="408" y="1637"/>
                    <a:pt x="408" y="1637"/>
                  </a:cubicBezTo>
                  <a:cubicBezTo>
                    <a:pt x="408" y="1620"/>
                    <a:pt x="412" y="1606"/>
                    <a:pt x="417" y="1606"/>
                  </a:cubicBezTo>
                  <a:cubicBezTo>
                    <a:pt x="422" y="1606"/>
                    <a:pt x="426" y="1606"/>
                    <a:pt x="426" y="1606"/>
                  </a:cubicBezTo>
                  <a:cubicBezTo>
                    <a:pt x="456" y="1606"/>
                    <a:pt x="479" y="1616"/>
                    <a:pt x="479" y="1641"/>
                  </a:cubicBezTo>
                  <a:cubicBezTo>
                    <a:pt x="479" y="1667"/>
                    <a:pt x="457" y="1677"/>
                    <a:pt x="430" y="1677"/>
                  </a:cubicBezTo>
                  <a:close/>
                  <a:moveTo>
                    <a:pt x="1327" y="1168"/>
                  </a:moveTo>
                  <a:cubicBezTo>
                    <a:pt x="711" y="1168"/>
                    <a:pt x="711" y="1168"/>
                    <a:pt x="711" y="1168"/>
                  </a:cubicBezTo>
                  <a:cubicBezTo>
                    <a:pt x="688" y="1168"/>
                    <a:pt x="669" y="1187"/>
                    <a:pt x="669" y="1211"/>
                  </a:cubicBezTo>
                  <a:cubicBezTo>
                    <a:pt x="669" y="1234"/>
                    <a:pt x="688" y="1253"/>
                    <a:pt x="711" y="1253"/>
                  </a:cubicBezTo>
                  <a:cubicBezTo>
                    <a:pt x="1327" y="1253"/>
                    <a:pt x="1327" y="1253"/>
                    <a:pt x="1327" y="1253"/>
                  </a:cubicBezTo>
                  <a:cubicBezTo>
                    <a:pt x="1350" y="1253"/>
                    <a:pt x="1369" y="1234"/>
                    <a:pt x="1369" y="1211"/>
                  </a:cubicBezTo>
                  <a:cubicBezTo>
                    <a:pt x="1369" y="1187"/>
                    <a:pt x="1350" y="1168"/>
                    <a:pt x="1327" y="1168"/>
                  </a:cubicBezTo>
                  <a:close/>
                </a:path>
              </a:pathLst>
            </a:custGeom>
            <a:solidFill>
              <a:srgbClr val="2D34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prstClr val="black"/>
                </a:solidFill>
              </a:endParaRPr>
            </a:p>
          </p:txBody>
        </p:sp>
        <p:sp>
          <p:nvSpPr>
            <p:cNvPr id="38" name="Овал 37"/>
            <p:cNvSpPr>
              <a:spLocks noChangeAspect="1"/>
            </p:cNvSpPr>
            <p:nvPr/>
          </p:nvSpPr>
          <p:spPr>
            <a:xfrm>
              <a:off x="1008588" y="4374828"/>
              <a:ext cx="648000" cy="648000"/>
            </a:xfrm>
            <a:prstGeom prst="ellipse">
              <a:avLst/>
            </a:prstGeom>
            <a:noFill/>
            <a:ln w="19050">
              <a:solidFill>
                <a:srgbClr val="2D34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ru-RU" sz="9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969818" y="1656200"/>
            <a:ext cx="523837" cy="504828"/>
            <a:chOff x="1041618" y="3277948"/>
            <a:chExt cx="648000" cy="648000"/>
          </a:xfrm>
        </p:grpSpPr>
        <p:sp>
          <p:nvSpPr>
            <p:cNvPr id="35" name="Овал 34"/>
            <p:cNvSpPr>
              <a:spLocks noChangeAspect="1"/>
            </p:cNvSpPr>
            <p:nvPr/>
          </p:nvSpPr>
          <p:spPr>
            <a:xfrm>
              <a:off x="1041618" y="3277948"/>
              <a:ext cx="648000" cy="648000"/>
            </a:xfrm>
            <a:prstGeom prst="ellipse">
              <a:avLst/>
            </a:prstGeom>
            <a:noFill/>
            <a:ln w="19050">
              <a:solidFill>
                <a:srgbClr val="2D34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algn="ctr"/>
              <a:endParaRPr lang="ru-RU" sz="900" dirty="0" err="1">
                <a:solidFill>
                  <a:schemeClr val="bg1"/>
                </a:solidFill>
              </a:endParaRPr>
            </a:p>
          </p:txBody>
        </p:sp>
        <p:grpSp>
          <p:nvGrpSpPr>
            <p:cNvPr id="40" name="Group 14"/>
            <p:cNvGrpSpPr/>
            <p:nvPr/>
          </p:nvGrpSpPr>
          <p:grpSpPr>
            <a:xfrm>
              <a:off x="1185946" y="3367948"/>
              <a:ext cx="359344" cy="468000"/>
              <a:chOff x="5951305" y="4362072"/>
              <a:chExt cx="465138" cy="612775"/>
            </a:xfrm>
            <a:solidFill>
              <a:srgbClr val="2D3494"/>
            </a:solidFill>
          </p:grpSpPr>
          <p:sp>
            <p:nvSpPr>
              <p:cNvPr id="41" name="Freeform 43"/>
              <p:cNvSpPr>
                <a:spLocks/>
              </p:cNvSpPr>
              <p:nvPr/>
            </p:nvSpPr>
            <p:spPr bwMode="auto">
              <a:xfrm>
                <a:off x="6111643" y="4457322"/>
                <a:ext cx="73025" cy="79375"/>
              </a:xfrm>
              <a:custGeom>
                <a:avLst/>
                <a:gdLst>
                  <a:gd name="T0" fmla="*/ 4 w 42"/>
                  <a:gd name="T1" fmla="*/ 29 h 46"/>
                  <a:gd name="T2" fmla="*/ 22 w 42"/>
                  <a:gd name="T3" fmla="*/ 46 h 46"/>
                  <a:gd name="T4" fmla="*/ 38 w 42"/>
                  <a:gd name="T5" fmla="*/ 29 h 46"/>
                  <a:gd name="T6" fmla="*/ 42 w 42"/>
                  <a:gd name="T7" fmla="*/ 24 h 46"/>
                  <a:gd name="T8" fmla="*/ 40 w 42"/>
                  <a:gd name="T9" fmla="*/ 18 h 46"/>
                  <a:gd name="T10" fmla="*/ 21 w 42"/>
                  <a:gd name="T11" fmla="*/ 0 h 46"/>
                  <a:gd name="T12" fmla="*/ 3 w 42"/>
                  <a:gd name="T13" fmla="*/ 18 h 46"/>
                  <a:gd name="T14" fmla="*/ 1 w 42"/>
                  <a:gd name="T15" fmla="*/ 24 h 46"/>
                  <a:gd name="T16" fmla="*/ 4 w 42"/>
                  <a:gd name="T17" fmla="*/ 2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46">
                    <a:moveTo>
                      <a:pt x="4" y="29"/>
                    </a:moveTo>
                    <a:cubicBezTo>
                      <a:pt x="7" y="38"/>
                      <a:pt x="13" y="46"/>
                      <a:pt x="22" y="46"/>
                    </a:cubicBezTo>
                    <a:cubicBezTo>
                      <a:pt x="31" y="46"/>
                      <a:pt x="36" y="38"/>
                      <a:pt x="38" y="29"/>
                    </a:cubicBezTo>
                    <a:cubicBezTo>
                      <a:pt x="40" y="29"/>
                      <a:pt x="41" y="27"/>
                      <a:pt x="42" y="24"/>
                    </a:cubicBezTo>
                    <a:cubicBezTo>
                      <a:pt x="42" y="21"/>
                      <a:pt x="41" y="18"/>
                      <a:pt x="40" y="18"/>
                    </a:cubicBezTo>
                    <a:cubicBezTo>
                      <a:pt x="39" y="8"/>
                      <a:pt x="31" y="0"/>
                      <a:pt x="21" y="0"/>
                    </a:cubicBezTo>
                    <a:cubicBezTo>
                      <a:pt x="11" y="0"/>
                      <a:pt x="3" y="8"/>
                      <a:pt x="3" y="18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1" y="27"/>
                      <a:pt x="3" y="29"/>
                      <a:pt x="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  <p:sp>
            <p:nvSpPr>
              <p:cNvPr id="42" name="Freeform 44"/>
              <p:cNvSpPr>
                <a:spLocks/>
              </p:cNvSpPr>
              <p:nvPr/>
            </p:nvSpPr>
            <p:spPr bwMode="auto">
              <a:xfrm>
                <a:off x="6143393" y="4543047"/>
                <a:ext cx="12700" cy="14288"/>
              </a:xfrm>
              <a:custGeom>
                <a:avLst/>
                <a:gdLst>
                  <a:gd name="T0" fmla="*/ 3 w 8"/>
                  <a:gd name="T1" fmla="*/ 0 h 8"/>
                  <a:gd name="T2" fmla="*/ 0 w 8"/>
                  <a:gd name="T3" fmla="*/ 3 h 8"/>
                  <a:gd name="T4" fmla="*/ 0 w 8"/>
                  <a:gd name="T5" fmla="*/ 5 h 8"/>
                  <a:gd name="T6" fmla="*/ 3 w 8"/>
                  <a:gd name="T7" fmla="*/ 8 h 8"/>
                  <a:gd name="T8" fmla="*/ 4 w 8"/>
                  <a:gd name="T9" fmla="*/ 8 h 8"/>
                  <a:gd name="T10" fmla="*/ 8 w 8"/>
                  <a:gd name="T11" fmla="*/ 5 h 8"/>
                  <a:gd name="T12" fmla="*/ 8 w 8"/>
                  <a:gd name="T13" fmla="*/ 3 h 8"/>
                  <a:gd name="T14" fmla="*/ 4 w 8"/>
                  <a:gd name="T15" fmla="*/ 0 h 8"/>
                  <a:gd name="T16" fmla="*/ 3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3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1" y="8"/>
                      <a:pt x="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8" y="7"/>
                      <a:pt x="8" y="5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1"/>
                      <a:pt x="6" y="0"/>
                      <a:pt x="4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  <p:sp>
            <p:nvSpPr>
              <p:cNvPr id="43" name="Freeform 45"/>
              <p:cNvSpPr>
                <a:spLocks/>
              </p:cNvSpPr>
              <p:nvPr/>
            </p:nvSpPr>
            <p:spPr bwMode="auto">
              <a:xfrm>
                <a:off x="6068780" y="4547809"/>
                <a:ext cx="163513" cy="112713"/>
              </a:xfrm>
              <a:custGeom>
                <a:avLst/>
                <a:gdLst>
                  <a:gd name="T0" fmla="*/ 79 w 95"/>
                  <a:gd name="T1" fmla="*/ 7 h 66"/>
                  <a:gd name="T2" fmla="*/ 71 w 95"/>
                  <a:gd name="T3" fmla="*/ 3 h 66"/>
                  <a:gd name="T4" fmla="*/ 61 w 95"/>
                  <a:gd name="T5" fmla="*/ 0 h 66"/>
                  <a:gd name="T6" fmla="*/ 59 w 95"/>
                  <a:gd name="T7" fmla="*/ 0 h 66"/>
                  <a:gd name="T8" fmla="*/ 51 w 95"/>
                  <a:gd name="T9" fmla="*/ 23 h 66"/>
                  <a:gd name="T10" fmla="*/ 49 w 95"/>
                  <a:gd name="T11" fmla="*/ 10 h 66"/>
                  <a:gd name="T12" fmla="*/ 48 w 95"/>
                  <a:gd name="T13" fmla="*/ 10 h 66"/>
                  <a:gd name="T14" fmla="*/ 45 w 95"/>
                  <a:gd name="T15" fmla="*/ 10 h 66"/>
                  <a:gd name="T16" fmla="*/ 44 w 95"/>
                  <a:gd name="T17" fmla="*/ 10 h 66"/>
                  <a:gd name="T18" fmla="*/ 42 w 95"/>
                  <a:gd name="T19" fmla="*/ 23 h 66"/>
                  <a:gd name="T20" fmla="*/ 33 w 95"/>
                  <a:gd name="T21" fmla="*/ 0 h 66"/>
                  <a:gd name="T22" fmla="*/ 32 w 95"/>
                  <a:gd name="T23" fmla="*/ 0 h 66"/>
                  <a:gd name="T24" fmla="*/ 22 w 95"/>
                  <a:gd name="T25" fmla="*/ 3 h 66"/>
                  <a:gd name="T26" fmla="*/ 14 w 95"/>
                  <a:gd name="T27" fmla="*/ 7 h 66"/>
                  <a:gd name="T28" fmla="*/ 0 w 95"/>
                  <a:gd name="T29" fmla="*/ 41 h 66"/>
                  <a:gd name="T30" fmla="*/ 10 w 95"/>
                  <a:gd name="T31" fmla="*/ 52 h 66"/>
                  <a:gd name="T32" fmla="*/ 16 w 95"/>
                  <a:gd name="T33" fmla="*/ 37 h 66"/>
                  <a:gd name="T34" fmla="*/ 17 w 95"/>
                  <a:gd name="T35" fmla="*/ 57 h 66"/>
                  <a:gd name="T36" fmla="*/ 48 w 95"/>
                  <a:gd name="T37" fmla="*/ 66 h 66"/>
                  <a:gd name="T38" fmla="*/ 75 w 95"/>
                  <a:gd name="T39" fmla="*/ 59 h 66"/>
                  <a:gd name="T40" fmla="*/ 76 w 95"/>
                  <a:gd name="T41" fmla="*/ 35 h 66"/>
                  <a:gd name="T42" fmla="*/ 85 w 95"/>
                  <a:gd name="T43" fmla="*/ 53 h 66"/>
                  <a:gd name="T44" fmla="*/ 95 w 95"/>
                  <a:gd name="T45" fmla="*/ 43 h 66"/>
                  <a:gd name="T46" fmla="*/ 79 w 95"/>
                  <a:gd name="T47" fmla="*/ 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5" h="66">
                    <a:moveTo>
                      <a:pt x="79" y="7"/>
                    </a:moveTo>
                    <a:cubicBezTo>
                      <a:pt x="77" y="5"/>
                      <a:pt x="74" y="3"/>
                      <a:pt x="71" y="3"/>
                    </a:cubicBezTo>
                    <a:cubicBezTo>
                      <a:pt x="68" y="2"/>
                      <a:pt x="65" y="0"/>
                      <a:pt x="6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0"/>
                      <a:pt x="48" y="10"/>
                      <a:pt x="48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4" y="10"/>
                      <a:pt x="44" y="10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4" y="1"/>
                      <a:pt x="22" y="3"/>
                    </a:cubicBezTo>
                    <a:cubicBezTo>
                      <a:pt x="18" y="2"/>
                      <a:pt x="15" y="4"/>
                      <a:pt x="14" y="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3" y="45"/>
                      <a:pt x="6" y="49"/>
                      <a:pt x="10" y="52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26" y="63"/>
                      <a:pt x="37" y="66"/>
                      <a:pt x="48" y="66"/>
                    </a:cubicBezTo>
                    <a:cubicBezTo>
                      <a:pt x="58" y="66"/>
                      <a:pt x="67" y="63"/>
                      <a:pt x="75" y="59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8" y="50"/>
                      <a:pt x="92" y="47"/>
                      <a:pt x="95" y="43"/>
                    </a:cubicBezTo>
                    <a:lnTo>
                      <a:pt x="7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  <p:sp>
            <p:nvSpPr>
              <p:cNvPr id="44" name="Freeform 46"/>
              <p:cNvSpPr>
                <a:spLocks/>
              </p:cNvSpPr>
              <p:nvPr/>
            </p:nvSpPr>
            <p:spPr bwMode="auto">
              <a:xfrm>
                <a:off x="5952893" y="4777997"/>
                <a:ext cx="463550" cy="196850"/>
              </a:xfrm>
              <a:custGeom>
                <a:avLst/>
                <a:gdLst>
                  <a:gd name="T0" fmla="*/ 209 w 268"/>
                  <a:gd name="T1" fmla="*/ 0 h 114"/>
                  <a:gd name="T2" fmla="*/ 159 w 268"/>
                  <a:gd name="T3" fmla="*/ 0 h 114"/>
                  <a:gd name="T4" fmla="*/ 107 w 268"/>
                  <a:gd name="T5" fmla="*/ 0 h 114"/>
                  <a:gd name="T6" fmla="*/ 91 w 268"/>
                  <a:gd name="T7" fmla="*/ 16 h 114"/>
                  <a:gd name="T8" fmla="*/ 107 w 268"/>
                  <a:gd name="T9" fmla="*/ 31 h 114"/>
                  <a:gd name="T10" fmla="*/ 140 w 268"/>
                  <a:gd name="T11" fmla="*/ 31 h 114"/>
                  <a:gd name="T12" fmla="*/ 140 w 268"/>
                  <a:gd name="T13" fmla="*/ 42 h 114"/>
                  <a:gd name="T14" fmla="*/ 56 w 268"/>
                  <a:gd name="T15" fmla="*/ 42 h 114"/>
                  <a:gd name="T16" fmla="*/ 29 w 268"/>
                  <a:gd name="T17" fmla="*/ 11 h 114"/>
                  <a:gd name="T18" fmla="*/ 7 w 268"/>
                  <a:gd name="T19" fmla="*/ 9 h 114"/>
                  <a:gd name="T20" fmla="*/ 5 w 268"/>
                  <a:gd name="T21" fmla="*/ 31 h 114"/>
                  <a:gd name="T22" fmla="*/ 45 w 268"/>
                  <a:gd name="T23" fmla="*/ 78 h 114"/>
                  <a:gd name="T24" fmla="*/ 57 w 268"/>
                  <a:gd name="T25" fmla="*/ 83 h 114"/>
                  <a:gd name="T26" fmla="*/ 196 w 268"/>
                  <a:gd name="T27" fmla="*/ 83 h 114"/>
                  <a:gd name="T28" fmla="*/ 226 w 268"/>
                  <a:gd name="T29" fmla="*/ 114 h 114"/>
                  <a:gd name="T30" fmla="*/ 268 w 268"/>
                  <a:gd name="T31" fmla="*/ 61 h 114"/>
                  <a:gd name="T32" fmla="*/ 209 w 268"/>
                  <a:gd name="T3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8" h="114">
                    <a:moveTo>
                      <a:pt x="209" y="0"/>
                    </a:moveTo>
                    <a:cubicBezTo>
                      <a:pt x="159" y="0"/>
                      <a:pt x="159" y="0"/>
                      <a:pt x="159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98" y="0"/>
                      <a:pt x="91" y="7"/>
                      <a:pt x="91" y="16"/>
                    </a:cubicBezTo>
                    <a:cubicBezTo>
                      <a:pt x="91" y="24"/>
                      <a:pt x="98" y="31"/>
                      <a:pt x="107" y="31"/>
                    </a:cubicBezTo>
                    <a:cubicBezTo>
                      <a:pt x="140" y="31"/>
                      <a:pt x="140" y="31"/>
                      <a:pt x="140" y="31"/>
                    </a:cubicBezTo>
                    <a:cubicBezTo>
                      <a:pt x="140" y="42"/>
                      <a:pt x="140" y="42"/>
                      <a:pt x="140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4" y="4"/>
                      <a:pt x="14" y="4"/>
                      <a:pt x="7" y="9"/>
                    </a:cubicBezTo>
                    <a:cubicBezTo>
                      <a:pt x="1" y="15"/>
                      <a:pt x="0" y="25"/>
                      <a:pt x="5" y="31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48" y="81"/>
                      <a:pt x="53" y="83"/>
                      <a:pt x="57" y="83"/>
                    </a:cubicBezTo>
                    <a:cubicBezTo>
                      <a:pt x="196" y="83"/>
                      <a:pt x="196" y="83"/>
                      <a:pt x="196" y="83"/>
                    </a:cubicBezTo>
                    <a:cubicBezTo>
                      <a:pt x="226" y="114"/>
                      <a:pt x="226" y="114"/>
                      <a:pt x="226" y="114"/>
                    </a:cubicBezTo>
                    <a:cubicBezTo>
                      <a:pt x="268" y="61"/>
                      <a:pt x="268" y="61"/>
                      <a:pt x="268" y="61"/>
                    </a:cubicBezTo>
                    <a:lnTo>
                      <a:pt x="20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  <p:sp>
            <p:nvSpPr>
              <p:cNvPr id="45" name="Freeform 47"/>
              <p:cNvSpPr>
                <a:spLocks noEditPoints="1"/>
              </p:cNvSpPr>
              <p:nvPr/>
            </p:nvSpPr>
            <p:spPr bwMode="auto">
              <a:xfrm>
                <a:off x="5951305" y="4362072"/>
                <a:ext cx="392113" cy="392113"/>
              </a:xfrm>
              <a:custGeom>
                <a:avLst/>
                <a:gdLst>
                  <a:gd name="T0" fmla="*/ 218 w 227"/>
                  <a:gd name="T1" fmla="*/ 168 h 227"/>
                  <a:gd name="T2" fmla="*/ 227 w 227"/>
                  <a:gd name="T3" fmla="*/ 143 h 227"/>
                  <a:gd name="T4" fmla="*/ 208 w 227"/>
                  <a:gd name="T5" fmla="*/ 127 h 227"/>
                  <a:gd name="T6" fmla="*/ 207 w 227"/>
                  <a:gd name="T7" fmla="*/ 95 h 227"/>
                  <a:gd name="T8" fmla="*/ 226 w 227"/>
                  <a:gd name="T9" fmla="*/ 79 h 227"/>
                  <a:gd name="T10" fmla="*/ 215 w 227"/>
                  <a:gd name="T11" fmla="*/ 54 h 227"/>
                  <a:gd name="T12" fmla="*/ 190 w 227"/>
                  <a:gd name="T13" fmla="*/ 57 h 227"/>
                  <a:gd name="T14" fmla="*/ 167 w 227"/>
                  <a:gd name="T15" fmla="*/ 35 h 227"/>
                  <a:gd name="T16" fmla="*/ 168 w 227"/>
                  <a:gd name="T17" fmla="*/ 10 h 227"/>
                  <a:gd name="T18" fmla="*/ 143 w 227"/>
                  <a:gd name="T19" fmla="*/ 0 h 227"/>
                  <a:gd name="T20" fmla="*/ 127 w 227"/>
                  <a:gd name="T21" fmla="*/ 19 h 227"/>
                  <a:gd name="T22" fmla="*/ 95 w 227"/>
                  <a:gd name="T23" fmla="*/ 20 h 227"/>
                  <a:gd name="T24" fmla="*/ 79 w 227"/>
                  <a:gd name="T25" fmla="*/ 2 h 227"/>
                  <a:gd name="T26" fmla="*/ 54 w 227"/>
                  <a:gd name="T27" fmla="*/ 13 h 227"/>
                  <a:gd name="T28" fmla="*/ 56 w 227"/>
                  <a:gd name="T29" fmla="*/ 37 h 227"/>
                  <a:gd name="T30" fmla="*/ 34 w 227"/>
                  <a:gd name="T31" fmla="*/ 61 h 227"/>
                  <a:gd name="T32" fmla="*/ 10 w 227"/>
                  <a:gd name="T33" fmla="*/ 60 h 227"/>
                  <a:gd name="T34" fmla="*/ 0 w 227"/>
                  <a:gd name="T35" fmla="*/ 85 h 227"/>
                  <a:gd name="T36" fmla="*/ 19 w 227"/>
                  <a:gd name="T37" fmla="*/ 100 h 227"/>
                  <a:gd name="T38" fmla="*/ 20 w 227"/>
                  <a:gd name="T39" fmla="*/ 132 h 227"/>
                  <a:gd name="T40" fmla="*/ 2 w 227"/>
                  <a:gd name="T41" fmla="*/ 149 h 227"/>
                  <a:gd name="T42" fmla="*/ 13 w 227"/>
                  <a:gd name="T43" fmla="*/ 174 h 227"/>
                  <a:gd name="T44" fmla="*/ 37 w 227"/>
                  <a:gd name="T45" fmla="*/ 171 h 227"/>
                  <a:gd name="T46" fmla="*/ 60 w 227"/>
                  <a:gd name="T47" fmla="*/ 193 h 227"/>
                  <a:gd name="T48" fmla="*/ 59 w 227"/>
                  <a:gd name="T49" fmla="*/ 218 h 227"/>
                  <a:gd name="T50" fmla="*/ 85 w 227"/>
                  <a:gd name="T51" fmla="*/ 227 h 227"/>
                  <a:gd name="T52" fmla="*/ 100 w 227"/>
                  <a:gd name="T53" fmla="*/ 208 h 227"/>
                  <a:gd name="T54" fmla="*/ 132 w 227"/>
                  <a:gd name="T55" fmla="*/ 208 h 227"/>
                  <a:gd name="T56" fmla="*/ 149 w 227"/>
                  <a:gd name="T57" fmla="*/ 226 h 227"/>
                  <a:gd name="T58" fmla="*/ 173 w 227"/>
                  <a:gd name="T59" fmla="*/ 215 h 227"/>
                  <a:gd name="T60" fmla="*/ 171 w 227"/>
                  <a:gd name="T61" fmla="*/ 190 h 227"/>
                  <a:gd name="T62" fmla="*/ 193 w 227"/>
                  <a:gd name="T63" fmla="*/ 167 h 227"/>
                  <a:gd name="T64" fmla="*/ 218 w 227"/>
                  <a:gd name="T65" fmla="*/ 168 h 227"/>
                  <a:gd name="T66" fmla="*/ 89 w 227"/>
                  <a:gd name="T67" fmla="*/ 177 h 227"/>
                  <a:gd name="T68" fmla="*/ 50 w 227"/>
                  <a:gd name="T69" fmla="*/ 90 h 227"/>
                  <a:gd name="T70" fmla="*/ 138 w 227"/>
                  <a:gd name="T71" fmla="*/ 51 h 227"/>
                  <a:gd name="T72" fmla="*/ 177 w 227"/>
                  <a:gd name="T73" fmla="*/ 138 h 227"/>
                  <a:gd name="T74" fmla="*/ 89 w 227"/>
                  <a:gd name="T75" fmla="*/ 17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7" h="227">
                    <a:moveTo>
                      <a:pt x="218" y="168"/>
                    </a:moveTo>
                    <a:cubicBezTo>
                      <a:pt x="227" y="143"/>
                      <a:pt x="227" y="143"/>
                      <a:pt x="227" y="143"/>
                    </a:cubicBezTo>
                    <a:cubicBezTo>
                      <a:pt x="208" y="127"/>
                      <a:pt x="208" y="127"/>
                      <a:pt x="208" y="127"/>
                    </a:cubicBezTo>
                    <a:cubicBezTo>
                      <a:pt x="210" y="117"/>
                      <a:pt x="210" y="106"/>
                      <a:pt x="207" y="95"/>
                    </a:cubicBezTo>
                    <a:cubicBezTo>
                      <a:pt x="226" y="79"/>
                      <a:pt x="226" y="79"/>
                      <a:pt x="226" y="79"/>
                    </a:cubicBezTo>
                    <a:cubicBezTo>
                      <a:pt x="215" y="54"/>
                      <a:pt x="215" y="54"/>
                      <a:pt x="215" y="54"/>
                    </a:cubicBezTo>
                    <a:cubicBezTo>
                      <a:pt x="190" y="57"/>
                      <a:pt x="190" y="57"/>
                      <a:pt x="190" y="57"/>
                    </a:cubicBezTo>
                    <a:cubicBezTo>
                      <a:pt x="184" y="48"/>
                      <a:pt x="176" y="41"/>
                      <a:pt x="167" y="35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16" y="18"/>
                      <a:pt x="106" y="18"/>
                      <a:pt x="95" y="20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48" y="44"/>
                      <a:pt x="40" y="52"/>
                      <a:pt x="34" y="61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18" y="111"/>
                      <a:pt x="18" y="122"/>
                      <a:pt x="20" y="132"/>
                    </a:cubicBezTo>
                    <a:cubicBezTo>
                      <a:pt x="2" y="149"/>
                      <a:pt x="2" y="149"/>
                      <a:pt x="2" y="149"/>
                    </a:cubicBezTo>
                    <a:cubicBezTo>
                      <a:pt x="13" y="174"/>
                      <a:pt x="13" y="174"/>
                      <a:pt x="13" y="174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44" y="180"/>
                      <a:pt x="51" y="187"/>
                      <a:pt x="60" y="193"/>
                    </a:cubicBezTo>
                    <a:cubicBezTo>
                      <a:pt x="59" y="218"/>
                      <a:pt x="59" y="218"/>
                      <a:pt x="59" y="218"/>
                    </a:cubicBezTo>
                    <a:cubicBezTo>
                      <a:pt x="85" y="227"/>
                      <a:pt x="85" y="227"/>
                      <a:pt x="85" y="227"/>
                    </a:cubicBezTo>
                    <a:cubicBezTo>
                      <a:pt x="100" y="208"/>
                      <a:pt x="100" y="208"/>
                      <a:pt x="100" y="208"/>
                    </a:cubicBezTo>
                    <a:cubicBezTo>
                      <a:pt x="111" y="210"/>
                      <a:pt x="122" y="210"/>
                      <a:pt x="132" y="208"/>
                    </a:cubicBezTo>
                    <a:cubicBezTo>
                      <a:pt x="149" y="226"/>
                      <a:pt x="149" y="226"/>
                      <a:pt x="149" y="226"/>
                    </a:cubicBezTo>
                    <a:cubicBezTo>
                      <a:pt x="173" y="215"/>
                      <a:pt x="173" y="215"/>
                      <a:pt x="173" y="215"/>
                    </a:cubicBezTo>
                    <a:cubicBezTo>
                      <a:pt x="171" y="190"/>
                      <a:pt x="171" y="190"/>
                      <a:pt x="171" y="190"/>
                    </a:cubicBezTo>
                    <a:cubicBezTo>
                      <a:pt x="179" y="184"/>
                      <a:pt x="187" y="176"/>
                      <a:pt x="193" y="167"/>
                    </a:cubicBezTo>
                    <a:lnTo>
                      <a:pt x="218" y="168"/>
                    </a:lnTo>
                    <a:close/>
                    <a:moveTo>
                      <a:pt x="89" y="177"/>
                    </a:moveTo>
                    <a:cubicBezTo>
                      <a:pt x="54" y="164"/>
                      <a:pt x="37" y="124"/>
                      <a:pt x="50" y="90"/>
                    </a:cubicBezTo>
                    <a:cubicBezTo>
                      <a:pt x="64" y="55"/>
                      <a:pt x="103" y="37"/>
                      <a:pt x="138" y="51"/>
                    </a:cubicBezTo>
                    <a:cubicBezTo>
                      <a:pt x="173" y="64"/>
                      <a:pt x="190" y="103"/>
                      <a:pt x="177" y="138"/>
                    </a:cubicBezTo>
                    <a:cubicBezTo>
                      <a:pt x="164" y="173"/>
                      <a:pt x="124" y="191"/>
                      <a:pt x="8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47"/>
              </a:p>
            </p:txBody>
          </p:sp>
        </p:grpSp>
      </p:grp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7"/>
          <a:srcRect t="5824"/>
          <a:stretch/>
        </p:blipFill>
        <p:spPr>
          <a:xfrm>
            <a:off x="1207227" y="3111614"/>
            <a:ext cx="2966509" cy="353689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9374" y="3268574"/>
            <a:ext cx="3254233" cy="320219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8742" y="3111614"/>
            <a:ext cx="3279856" cy="320219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9" name="Прямоугольник 48"/>
          <p:cNvSpPr/>
          <p:nvPr/>
        </p:nvSpPr>
        <p:spPr>
          <a:xfrm>
            <a:off x="1415757" y="3111614"/>
            <a:ext cx="2404653" cy="323491"/>
          </a:xfrm>
          <a:prstGeom prst="rect">
            <a:avLst/>
          </a:prstGeom>
          <a:noFill/>
          <a:ln w="19050">
            <a:solidFill>
              <a:srgbClr val="2D3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ru-RU" sz="900" dirty="0" err="1">
              <a:solidFill>
                <a:schemeClr val="bg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711016" y="3323898"/>
            <a:ext cx="2406905" cy="287818"/>
          </a:xfrm>
          <a:prstGeom prst="rect">
            <a:avLst/>
          </a:prstGeom>
          <a:noFill/>
          <a:ln w="19050">
            <a:solidFill>
              <a:srgbClr val="2D3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ru-RU" sz="900" dirty="0" err="1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8622745" y="3111614"/>
            <a:ext cx="2406905" cy="469557"/>
          </a:xfrm>
          <a:prstGeom prst="rect">
            <a:avLst/>
          </a:prstGeom>
          <a:noFill/>
          <a:ln w="19050">
            <a:solidFill>
              <a:srgbClr val="2D3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ru-RU" sz="9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959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25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0" name="Слайд think-cell" r:id="rId5" imgW="360" imgH="360" progId="">
                  <p:embed/>
                </p:oleObj>
              </mc:Choice>
              <mc:Fallback>
                <p:oleObj name="Слайд think-cell" r:id="rId5" imgW="360" imgH="360" progId="">
                  <p:embed/>
                  <p:pic>
                    <p:nvPicPr>
                      <p:cNvPr id="6" name="Объект 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5192" y="858442"/>
                        <a:ext cx="1191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>
          <a:xfrm>
            <a:off x="1524001" y="857251"/>
            <a:ext cx="119063" cy="1190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b="1" dirty="0" err="1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250920" y="260640"/>
            <a:ext cx="8639640" cy="64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921095" y="4774661"/>
            <a:ext cx="330545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50" dirty="0"/>
              <a:t>В каждом параграфе приводятся общие термины, определяющие условные границы компетентности школьника по изучаемой теме (</a:t>
            </a:r>
            <a:r>
              <a:rPr lang="ru-RU" sz="1050" b="1" dirty="0"/>
              <a:t>максимум</a:t>
            </a:r>
            <a:r>
              <a:rPr lang="ru-RU" sz="1050" dirty="0"/>
              <a:t>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6360" y="1110573"/>
            <a:ext cx="3994920" cy="46368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996" y="1072896"/>
            <a:ext cx="4603564" cy="46368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1050106" y="5873646"/>
            <a:ext cx="404836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/>
              <a:t>В начале параграфа выделены термины, определяющие обязательный для школьника минимум теоретико-практических знаний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43318" y="5785104"/>
            <a:ext cx="3994920" cy="812541"/>
          </a:xfrm>
          <a:prstGeom prst="rect">
            <a:avLst/>
          </a:prstGeom>
          <a:noFill/>
          <a:ln w="19050">
            <a:solidFill>
              <a:srgbClr val="2D3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ru-RU" sz="900" dirty="0" err="1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34719" y="3946435"/>
            <a:ext cx="2533099" cy="1474258"/>
          </a:xfrm>
          <a:prstGeom prst="rect">
            <a:avLst/>
          </a:prstGeom>
          <a:noFill/>
          <a:ln w="19050">
            <a:solidFill>
              <a:srgbClr val="2D3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ru-RU" sz="9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260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25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4" name="Слайд think-cell" r:id="rId5" imgW="360" imgH="360" progId="">
                  <p:embed/>
                </p:oleObj>
              </mc:Choice>
              <mc:Fallback>
                <p:oleObj name="Слайд think-cell" r:id="rId5" imgW="360" imgH="360" progId="">
                  <p:embed/>
                  <p:pic>
                    <p:nvPicPr>
                      <p:cNvPr id="6" name="Объект 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5192" y="858442"/>
                        <a:ext cx="1191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>
          <a:xfrm>
            <a:off x="1524001" y="857251"/>
            <a:ext cx="119063" cy="1190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b="1" dirty="0" err="1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250920" y="260640"/>
            <a:ext cx="8639640" cy="64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2562" y="1991287"/>
            <a:ext cx="3810828" cy="22965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455" y="1991287"/>
            <a:ext cx="3795502" cy="325415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10995" y="1991286"/>
            <a:ext cx="3054929" cy="416624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717373" y="1305389"/>
            <a:ext cx="99177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449263" fontAlgn="base">
              <a:spcBef>
                <a:spcPct val="0"/>
              </a:spcBef>
              <a:spcAft>
                <a:spcPct val="0"/>
              </a:spcAft>
              <a:defRPr b="1">
                <a:solidFill>
                  <a:srgbClr val="2F3696"/>
                </a:solidFill>
                <a:latin typeface="Calibri" pitchFamily="34" charset="0"/>
                <a:ea typeface="Microsoft YaHei" panose="020B0503020204020204" pitchFamily="34" charset="-122"/>
              </a:defRPr>
            </a:lvl1pPr>
            <a:lvl2pPr marL="742950" indent="-28575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ru-RU" sz="1400" dirty="0"/>
              <a:t>С целью повышения индивидуальной компетентности личности в процессе обучения и самооценки собственной культуры безопасного поведения и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666009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37"/>
            <a:ext cx="12192000" cy="13411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17563" y="115888"/>
            <a:ext cx="11374437" cy="1009650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ru-RU" dirty="0">
                <a:hlinkClick r:id="rId3"/>
              </a:rPr>
              <a:t>РОСУЧЕБНИК       </a:t>
            </a:r>
            <a:r>
              <a:rPr lang="en-US" dirty="0">
                <a:hlinkClick r:id="rId3"/>
              </a:rPr>
              <a:t>https://rosuchebnik.ru/</a:t>
            </a:r>
            <a:endParaRPr lang="ru-RU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024" y="990820"/>
            <a:ext cx="9518588" cy="535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55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5FD911D-F3F1-492B-80C6-A3B2E5FB86F1}"/>
              </a:ext>
            </a:extLst>
          </p:cNvPr>
          <p:cNvSpPr/>
          <p:nvPr/>
        </p:nvSpPr>
        <p:spPr>
          <a:xfrm>
            <a:off x="360795" y="1508787"/>
            <a:ext cx="5002512" cy="364840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1589" y="97975"/>
            <a:ext cx="8612987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</a:pPr>
            <a:r>
              <a:rPr lang="ru-RU" sz="2000" b="1" kern="0" spc="-40" dirty="0">
                <a:solidFill>
                  <a:srgbClr val="294790"/>
                </a:solidFill>
                <a:latin typeface="Calibri" pitchFamily="34" charset="0"/>
                <a:cs typeface="Arial"/>
                <a:sym typeface="Arial"/>
              </a:rPr>
              <a:t>УМК «Основы безопасности жизнедеятельности. 8-9 классы. В 2-х частях». </a:t>
            </a:r>
            <a:br>
              <a:rPr lang="ru-RU" sz="2000" b="1" kern="0" spc="-40" dirty="0">
                <a:solidFill>
                  <a:srgbClr val="294790"/>
                </a:solidFill>
                <a:latin typeface="Calibri" pitchFamily="34" charset="0"/>
                <a:cs typeface="Arial"/>
                <a:sym typeface="Arial"/>
              </a:rPr>
            </a:br>
            <a:r>
              <a:rPr lang="ru-RU" sz="2000" b="1" kern="0" spc="-40" dirty="0">
                <a:solidFill>
                  <a:srgbClr val="294790"/>
                </a:solidFill>
                <a:latin typeface="Calibri" pitchFamily="34" charset="0"/>
                <a:cs typeface="Arial"/>
                <a:sym typeface="Arial"/>
              </a:rPr>
              <a:t>Под научной редакцией Ю.С. Шойгу</a:t>
            </a:r>
            <a:endParaRPr lang="ru-RU" sz="2000" b="1" kern="0" dirty="0">
              <a:solidFill>
                <a:srgbClr val="294790"/>
              </a:solidFill>
              <a:latin typeface="Calibri" pitchFamily="34" charset="0"/>
              <a:cs typeface="Arial"/>
              <a:sym typeface="Arial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15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" name="Скругленный прямоугольник 58">
            <a:extLst>
              <a:ext uri="{FF2B5EF4-FFF2-40B4-BE49-F238E27FC236}">
                <a16:creationId xmlns:a16="http://schemas.microsoft.com/office/drawing/2014/main" id="{8AA1DED8-7A20-43B0-BEB5-A0CF4E8D6D73}"/>
              </a:ext>
            </a:extLst>
          </p:cNvPr>
          <p:cNvSpPr/>
          <p:nvPr/>
        </p:nvSpPr>
        <p:spPr>
          <a:xfrm>
            <a:off x="232546" y="1412776"/>
            <a:ext cx="4999359" cy="3552395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defTabSz="1219170"/>
            <a:r>
              <a:rPr lang="ru-RU" sz="1733" kern="0" dirty="0">
                <a:solidFill>
                  <a:srgbClr val="FFFFFF"/>
                </a:solidFill>
                <a:latin typeface="Arial"/>
                <a:sym typeface="Arial"/>
              </a:rPr>
              <a:t>Учебник разработан в соответствии с современной Концепцией преподавания</a:t>
            </a:r>
          </a:p>
          <a:p>
            <a:pPr defTabSz="1219170"/>
            <a:r>
              <a:rPr lang="ru-RU" sz="1733" kern="0" dirty="0">
                <a:solidFill>
                  <a:srgbClr val="FFFFFF"/>
                </a:solidFill>
                <a:latin typeface="Arial"/>
                <a:sym typeface="Arial"/>
              </a:rPr>
              <a:t>учебного предмета «Основы безопасности жизнедеятельности» в образовательных организациях Российской Федерации, реализующих основные общеобразовательные программы (24.12.2018 г.), его содержание в полной мере учитывает требования  Федерального  государственного образовательного стандарта основного общего образования.</a:t>
            </a:r>
            <a:endParaRPr lang="ru-RU" sz="1733" b="1" kern="0" dirty="0">
              <a:solidFill>
                <a:srgbClr val="FFFFFF"/>
              </a:solidFill>
              <a:latin typeface="Calibri" pitchFamily="34" charset="0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1301" y="2108741"/>
            <a:ext cx="3154068" cy="4477495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5544" y="1115322"/>
            <a:ext cx="3187371" cy="4477495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403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5FD911D-F3F1-492B-80C6-A3B2E5FB86F1}"/>
              </a:ext>
            </a:extLst>
          </p:cNvPr>
          <p:cNvSpPr/>
          <p:nvPr/>
        </p:nvSpPr>
        <p:spPr>
          <a:xfrm>
            <a:off x="360795" y="1508787"/>
            <a:ext cx="6528725" cy="47207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1589" y="97975"/>
            <a:ext cx="8612987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</a:pPr>
            <a:r>
              <a:rPr lang="ru-RU" sz="2000" b="1" kern="0" spc="-40" dirty="0">
                <a:solidFill>
                  <a:srgbClr val="294790"/>
                </a:solidFill>
                <a:latin typeface="Calibri" pitchFamily="34" charset="0"/>
                <a:cs typeface="Arial"/>
                <a:sym typeface="Arial"/>
              </a:rPr>
              <a:t>УМК «Основы безопасности жизнедеятельности. 8-9 классы. В 2-х частях». </a:t>
            </a:r>
            <a:br>
              <a:rPr lang="ru-RU" sz="2000" b="1" kern="0" spc="-40" dirty="0">
                <a:solidFill>
                  <a:srgbClr val="294790"/>
                </a:solidFill>
                <a:latin typeface="Calibri" pitchFamily="34" charset="0"/>
                <a:cs typeface="Arial"/>
                <a:sym typeface="Arial"/>
              </a:rPr>
            </a:br>
            <a:r>
              <a:rPr lang="ru-RU" sz="2000" b="1" kern="0" spc="-40" dirty="0">
                <a:solidFill>
                  <a:srgbClr val="294790"/>
                </a:solidFill>
                <a:latin typeface="Calibri" pitchFamily="34" charset="0"/>
                <a:cs typeface="Arial"/>
                <a:sym typeface="Arial"/>
              </a:rPr>
              <a:t>Под научной редакцией Ю.С. Шойгу</a:t>
            </a:r>
            <a:endParaRPr lang="ru-RU" sz="2000" b="1" kern="0" dirty="0">
              <a:solidFill>
                <a:srgbClr val="294790"/>
              </a:solidFill>
              <a:latin typeface="Calibri" pitchFamily="34" charset="0"/>
              <a:cs typeface="Arial"/>
              <a:sym typeface="Arial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16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" name="Скругленный прямоугольник 58">
            <a:extLst>
              <a:ext uri="{FF2B5EF4-FFF2-40B4-BE49-F238E27FC236}">
                <a16:creationId xmlns:a16="http://schemas.microsoft.com/office/drawing/2014/main" id="{8AA1DED8-7A20-43B0-BEB5-A0CF4E8D6D73}"/>
              </a:ext>
            </a:extLst>
          </p:cNvPr>
          <p:cNvSpPr/>
          <p:nvPr/>
        </p:nvSpPr>
        <p:spPr>
          <a:xfrm>
            <a:off x="232546" y="1412776"/>
            <a:ext cx="6528725" cy="4665635"/>
          </a:xfrm>
          <a:prstGeom prst="roundRect">
            <a:avLst>
              <a:gd name="adj" fmla="val 0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just" defTabSz="1219170"/>
            <a:r>
              <a:rPr lang="ru-RU" sz="1867" kern="0" dirty="0">
                <a:solidFill>
                  <a:srgbClr val="FFFFFF"/>
                </a:solidFill>
                <a:latin typeface="Arial"/>
                <a:sym typeface="Arial"/>
              </a:rPr>
              <a:t>         Материал учебника «Основы безопасности жизнедеятельности» направлен на освоение учащимися 8—9 классов общеобразовательных организаций практических навыков поведения в опасных, экстремальных и чрезвычайных ситуациях. Учащиеся не просто узнают о том, как не попасть в беду, но и приобретут навыки поведения при возникновении трудных и опасных ситуаций, которые помогут им сохранить свою жизнь и здоровье и того, кто рядом. Особое внимание уделено формированию культуры безопасной жизнедеятельности, основанной на принципе: «</a:t>
            </a:r>
            <a:r>
              <a:rPr lang="ru-RU" sz="2133" kern="0" dirty="0">
                <a:solidFill>
                  <a:srgbClr val="FFFFFF"/>
                </a:solidFill>
                <a:latin typeface="Arial"/>
                <a:sym typeface="Arial"/>
              </a:rPr>
              <a:t>Чем вероятнее наступление негативного события, чем больше его риск, тем выше должны быть меры защиты».</a:t>
            </a:r>
            <a:endParaRPr lang="ru-RU" sz="2133" b="1" kern="0" dirty="0">
              <a:solidFill>
                <a:srgbClr val="FFFFFF"/>
              </a:solidFill>
              <a:latin typeface="Calibri" pitchFamily="34" charset="0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8238" y="1290560"/>
            <a:ext cx="2372319" cy="3367728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1959" y="1290560"/>
            <a:ext cx="2397367" cy="3367728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6591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360" y="240679"/>
            <a:ext cx="7717973" cy="437105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В структуру учебника заложен модульный принцип</a:t>
            </a:r>
            <a:endParaRPr lang="ru-RU" sz="2267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17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2437" y="147978"/>
            <a:ext cx="1816515" cy="6272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369" y="1215926"/>
            <a:ext cx="1793401" cy="2375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9604" y="1215926"/>
            <a:ext cx="1799080" cy="2375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5966" y="1215925"/>
            <a:ext cx="1787737" cy="2375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2518" y="1215926"/>
            <a:ext cx="1798293" cy="2375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39195" y="1223233"/>
            <a:ext cx="1786301" cy="23677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5812" y="3957039"/>
            <a:ext cx="1793401" cy="2376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58049" y="3929499"/>
            <a:ext cx="1810868" cy="24036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86065" y="3929499"/>
            <a:ext cx="1807639" cy="24036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82519" y="3911103"/>
            <a:ext cx="1798293" cy="24220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84789" y="3911103"/>
            <a:ext cx="1740708" cy="24220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0269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008" y="2914715"/>
            <a:ext cx="5088565" cy="1547651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886" y="1877687"/>
            <a:ext cx="5021941" cy="712355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008" y="4961454"/>
            <a:ext cx="5088565" cy="1388412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271" y="4715263"/>
            <a:ext cx="1227399" cy="1630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381" y="2845156"/>
            <a:ext cx="1235187" cy="1630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81" y="973872"/>
            <a:ext cx="1231288" cy="1630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360" y="240679"/>
            <a:ext cx="9601067" cy="991103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000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Содержание части 1 учебника </a:t>
            </a:r>
            <a:r>
              <a:rPr lang="ru-RU" sz="2000" b="1" kern="0" spc="-40" dirty="0">
                <a:solidFill>
                  <a:srgbClr val="294790"/>
                </a:solidFill>
                <a:latin typeface="Calibri" pitchFamily="34" charset="0"/>
                <a:cs typeface="Arial"/>
                <a:sym typeface="Arial"/>
              </a:rPr>
              <a:t>«Основы безопасности жизнедеятельности. 8-9 классы. В 2-х частях». Под научной редакцией Ю.С. Шойгу</a:t>
            </a:r>
            <a:endParaRPr lang="ru-RU" sz="2000" b="1" kern="0" dirty="0">
              <a:solidFill>
                <a:srgbClr val="294790"/>
              </a:solidFill>
              <a:latin typeface="Calibri" pitchFamily="34" charset="0"/>
              <a:cs typeface="Arial"/>
              <a:sym typeface="Arial"/>
            </a:endParaRPr>
          </a:p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 </a:t>
            </a:r>
            <a:endParaRPr lang="ru-RU" sz="2267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18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32437" y="147978"/>
            <a:ext cx="1816515" cy="6272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6363" y="4138616"/>
            <a:ext cx="3852149" cy="1597232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81822" y="4105973"/>
            <a:ext cx="1226413" cy="16256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30387" y="2676587"/>
            <a:ext cx="3812080" cy="815775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81694" y="1883548"/>
            <a:ext cx="1234647" cy="1630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0643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981" y="3488289"/>
            <a:ext cx="4037239" cy="10319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807" y="5162388"/>
            <a:ext cx="5109548" cy="1205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360" y="240679"/>
            <a:ext cx="9601067" cy="991103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000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Содержание части </a:t>
            </a:r>
            <a:r>
              <a:rPr lang="en-US" sz="2000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2</a:t>
            </a:r>
            <a:r>
              <a:rPr lang="ru-RU" sz="2000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 учебника </a:t>
            </a:r>
            <a:r>
              <a:rPr lang="ru-RU" sz="2000" b="1" kern="0" spc="-40" dirty="0">
                <a:solidFill>
                  <a:srgbClr val="294790"/>
                </a:solidFill>
                <a:latin typeface="Calibri" pitchFamily="34" charset="0"/>
                <a:cs typeface="Arial"/>
                <a:sym typeface="Arial"/>
              </a:rPr>
              <a:t>«Основы безопасности жизнедеятельности. 8-9 классы. В 2-х частях». Под научной редакцией Ю.С. Шойгу</a:t>
            </a:r>
            <a:endParaRPr lang="ru-RU" sz="2000" b="1" kern="0" dirty="0">
              <a:solidFill>
                <a:srgbClr val="294790"/>
              </a:solidFill>
              <a:latin typeface="Calibri" pitchFamily="34" charset="0"/>
              <a:cs typeface="Arial"/>
              <a:sym typeface="Arial"/>
            </a:endParaRPr>
          </a:p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 </a:t>
            </a:r>
            <a:endParaRPr lang="ru-RU" sz="2267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19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2437" y="147978"/>
            <a:ext cx="1816515" cy="62724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731" y="4779387"/>
            <a:ext cx="1200640" cy="1596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3457" y="2867990"/>
            <a:ext cx="1194433" cy="16619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8008" y="1423954"/>
            <a:ext cx="5088565" cy="1178199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585" y="992314"/>
            <a:ext cx="1218395" cy="1614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8807" y="3164445"/>
            <a:ext cx="5067767" cy="13117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586" y="2885671"/>
            <a:ext cx="1202785" cy="1596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68092" y="1671128"/>
            <a:ext cx="3936669" cy="991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3457" y="1068346"/>
            <a:ext cx="1194433" cy="1608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0603" y="5467941"/>
            <a:ext cx="4078547" cy="929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17261" y="4756604"/>
            <a:ext cx="1190272" cy="16411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5276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318674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20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74595" y="1323419"/>
            <a:ext cx="11100260" cy="4605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/>
            <a:r>
              <a:rPr lang="ru-RU" sz="2133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Учебник имеет чёткую структуру каждой темы и многоуровневую систему подачи информации: </a:t>
            </a:r>
          </a:p>
          <a:p>
            <a:pPr defTabSz="1219170"/>
            <a:endParaRPr lang="ru-RU" sz="2133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/>
            </a:endParaRP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2133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целеполагание и мотивационные вопросы перед изучением материала </a:t>
            </a:r>
            <a:r>
              <a:rPr lang="ru-RU" sz="2133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акцентирования внимания на содержательных дидактических единицах курса ОБЖ; 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2133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система вопросов и заданий по завершении темы </a:t>
            </a:r>
            <a:r>
              <a:rPr lang="ru-RU" sz="2133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закрепления изученного материала и выработки практических навыков;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2133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строгая система заголовков </a:t>
            </a:r>
            <a:r>
              <a:rPr lang="ru-RU" sz="2133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систематизации подачи материала; 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2133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ритмичность текстового и иллюстративного материала </a:t>
            </a:r>
            <a:r>
              <a:rPr lang="ru-RU" sz="2133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организации смены восприятия информации; 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2133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система рубрикации </a:t>
            </a:r>
            <a:r>
              <a:rPr lang="ru-RU" sz="2133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деления текста на смысловые единицы, что способствует облегчению восприятия материала и переключению внимания и видов деятельности; 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2133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система навигационных знаков и пр. </a:t>
            </a:r>
            <a:r>
              <a:rPr lang="ru-RU" sz="2133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ориентирования в учебнике.</a:t>
            </a:r>
          </a:p>
          <a:p>
            <a:pPr defTabSz="1219170"/>
            <a:endParaRPr lang="ru-RU" sz="1600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/>
            </a:endParaRPr>
          </a:p>
        </p:txBody>
      </p:sp>
      <p:sp>
        <p:nvSpPr>
          <p:cNvPr id="13" name="Номер слайда 25"/>
          <p:cNvSpPr txBox="1">
            <a:spLocks/>
          </p:cNvSpPr>
          <p:nvPr/>
        </p:nvSpPr>
        <p:spPr>
          <a:xfrm>
            <a:off x="11612255" y="653633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fld id="{4CB9B150-16F9-4654-A9FF-3F04349E5D0B}" type="slidenum">
              <a:rPr lang="ru-RU" sz="1867" kern="0"/>
              <a:pPr defTabSz="1219170"/>
              <a:t>20</a:t>
            </a:fld>
            <a:endParaRPr lang="ru-RU" sz="1867" kern="0"/>
          </a:p>
        </p:txBody>
      </p:sp>
    </p:spTree>
    <p:extLst>
      <p:ext uri="{BB962C8B-B14F-4D97-AF65-F5344CB8AC3E}">
        <p14:creationId xmlns:p14="http://schemas.microsoft.com/office/powerpoint/2010/main" val="3104725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24271" y="226236"/>
            <a:ext cx="8612987" cy="566307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3200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3200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21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4271" y="1328216"/>
            <a:ext cx="6624736" cy="9543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marL="380990" indent="-380990" defTabSz="1219170">
              <a:buFont typeface="Wingdings" panose="05000000000000000000" pitchFamily="2" charset="2"/>
              <a:buChar char="ü"/>
            </a:pPr>
            <a:r>
              <a:rPr lang="ru-RU" sz="1867" b="1" kern="0" dirty="0">
                <a:solidFill>
                  <a:srgbClr val="3A81BA">
                    <a:lumMod val="50000"/>
                  </a:srgbClr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целеполагание и мотивационные вопросы перед изучением материала </a:t>
            </a:r>
            <a:r>
              <a:rPr lang="ru-RU" sz="1867" kern="0" dirty="0">
                <a:solidFill>
                  <a:srgbClr val="3A81BA">
                    <a:lumMod val="50000"/>
                  </a:srgbClr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акцентирования внимания на содержательных дидактических единицах курса ОБЖ;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23619" t="11501" r="40157" b="5901"/>
          <a:stretch/>
        </p:blipFill>
        <p:spPr>
          <a:xfrm>
            <a:off x="7513793" y="997204"/>
            <a:ext cx="4301603" cy="5517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1532383" y="3091476"/>
            <a:ext cx="4608512" cy="384043"/>
          </a:xfrm>
          <a:prstGeom prst="wedgeRoundRectCallout">
            <a:avLst>
              <a:gd name="adj1" fmla="val 87665"/>
              <a:gd name="adj2" fmla="val -263475"/>
              <a:gd name="adj3" fmla="val 1666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1867" kern="0" dirty="0">
                <a:solidFill>
                  <a:srgbClr val="FFFFFF"/>
                </a:solidFill>
                <a:latin typeface="Arial"/>
                <a:sym typeface="Arial"/>
              </a:rPr>
              <a:t>КОРОТКО О ГЛАВНОМ</a:t>
            </a: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1487488" y="4988884"/>
            <a:ext cx="4608512" cy="384043"/>
          </a:xfrm>
          <a:prstGeom prst="wedgeRoundRectCallout">
            <a:avLst>
              <a:gd name="adj1" fmla="val 135549"/>
              <a:gd name="adj2" fmla="val -458147"/>
              <a:gd name="adj3" fmla="val 1666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2400" i="1" kern="0" dirty="0">
                <a:solidFill>
                  <a:srgbClr val="FFFFFF"/>
                </a:solidFill>
                <a:latin typeface="Monotype Corsiva" panose="03010101010201010101" pitchFamily="66" charset="0"/>
                <a:sym typeface="Arial"/>
              </a:rPr>
              <a:t>Вы узнаете</a:t>
            </a:r>
          </a:p>
        </p:txBody>
      </p:sp>
    </p:spTree>
    <p:extLst>
      <p:ext uri="{BB962C8B-B14F-4D97-AF65-F5344CB8AC3E}">
        <p14:creationId xmlns:p14="http://schemas.microsoft.com/office/powerpoint/2010/main" val="2932548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318674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22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4567" t="10998" r="41597" b="6570"/>
          <a:stretch/>
        </p:blipFill>
        <p:spPr>
          <a:xfrm>
            <a:off x="1606968" y="1290979"/>
            <a:ext cx="3908693" cy="5356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l="24358" t="13125" r="40768" b="6642"/>
          <a:stretch/>
        </p:blipFill>
        <p:spPr>
          <a:xfrm>
            <a:off x="5709324" y="1290979"/>
            <a:ext cx="4117643" cy="5328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2159563" y="724943"/>
            <a:ext cx="6453636" cy="6669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>
            <a:spAutoFit/>
          </a:bodyPr>
          <a:lstStyle/>
          <a:p>
            <a:pPr marL="380990" indent="-380990" defTabSz="1219170">
              <a:buFont typeface="Wingdings" panose="05000000000000000000" pitchFamily="2" charset="2"/>
              <a:buChar char="ü"/>
            </a:pPr>
            <a:r>
              <a:rPr lang="ru-RU" sz="1867" b="1" kern="0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ритмичность текстового и иллюстративного материала </a:t>
            </a:r>
            <a:r>
              <a:rPr lang="ru-RU" sz="1867" kern="0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организации смены восприятия информации; </a:t>
            </a:r>
          </a:p>
        </p:txBody>
      </p:sp>
    </p:spTree>
    <p:extLst>
      <p:ext uri="{BB962C8B-B14F-4D97-AF65-F5344CB8AC3E}">
        <p14:creationId xmlns:p14="http://schemas.microsoft.com/office/powerpoint/2010/main" val="3805154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9144" y="126180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23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24225" t="12894" r="40445" b="4560"/>
          <a:stretch/>
        </p:blipFill>
        <p:spPr>
          <a:xfrm>
            <a:off x="1384758" y="1025135"/>
            <a:ext cx="4270245" cy="5612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l="23996" t="10899" r="40077" b="4516"/>
          <a:stretch/>
        </p:blipFill>
        <p:spPr>
          <a:xfrm>
            <a:off x="5760960" y="957946"/>
            <a:ext cx="4270245" cy="5655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078393" y="533929"/>
            <a:ext cx="6453636" cy="6669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>
            <a:spAutoFit/>
          </a:bodyPr>
          <a:lstStyle/>
          <a:p>
            <a:pPr marL="380990" indent="-380990" defTabSz="1219170">
              <a:buFont typeface="Wingdings" panose="05000000000000000000" pitchFamily="2" charset="2"/>
              <a:buChar char="ü"/>
            </a:pPr>
            <a:r>
              <a:rPr lang="ru-RU" sz="1867" b="1" kern="0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ритмичность текстового и иллюстративного материала </a:t>
            </a:r>
            <a:r>
              <a:rPr lang="ru-RU" sz="1867" kern="0" dirty="0">
                <a:solidFill>
                  <a:srgbClr val="0000FF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организации смены восприятия информации; </a:t>
            </a:r>
          </a:p>
        </p:txBody>
      </p:sp>
    </p:spTree>
    <p:extLst>
      <p:ext uri="{BB962C8B-B14F-4D97-AF65-F5344CB8AC3E}">
        <p14:creationId xmlns:p14="http://schemas.microsoft.com/office/powerpoint/2010/main" val="2900310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24013" t="12901" r="40156" b="68199"/>
          <a:stretch/>
        </p:blipFill>
        <p:spPr>
          <a:xfrm>
            <a:off x="6049189" y="4551023"/>
            <a:ext cx="5756472" cy="1707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24013" t="12201" r="40156" b="66800"/>
          <a:stretch/>
        </p:blipFill>
        <p:spPr>
          <a:xfrm>
            <a:off x="867314" y="4551023"/>
            <a:ext cx="5001423" cy="1648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Скругленная прямоугольная выноска 17"/>
          <p:cNvSpPr/>
          <p:nvPr/>
        </p:nvSpPr>
        <p:spPr>
          <a:xfrm>
            <a:off x="5321240" y="2068994"/>
            <a:ext cx="2688299" cy="325676"/>
          </a:xfrm>
          <a:prstGeom prst="wedgeRoundRectCallout">
            <a:avLst>
              <a:gd name="adj1" fmla="val 68408"/>
              <a:gd name="adj2" fmla="val 774991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1867" kern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sym typeface="Arial"/>
              </a:rPr>
              <a:t>Тема</a:t>
            </a: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3695733" y="1157397"/>
            <a:ext cx="2688299" cy="325676"/>
          </a:xfrm>
          <a:prstGeom prst="wedgeRoundRectCallout">
            <a:avLst>
              <a:gd name="adj1" fmla="val -82278"/>
              <a:gd name="adj2" fmla="val 1043685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1867" kern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sym typeface="Arial"/>
              </a:rPr>
              <a:t>Модуль</a:t>
            </a:r>
          </a:p>
        </p:txBody>
      </p:sp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318674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Удобство навигации (цвет, заголовки)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24</a:t>
            </a:fld>
            <a:endParaRPr lang="ru-RU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13" name="Номер слайда 25"/>
          <p:cNvSpPr txBox="1">
            <a:spLocks/>
          </p:cNvSpPr>
          <p:nvPr/>
        </p:nvSpPr>
        <p:spPr>
          <a:xfrm>
            <a:off x="11612255" y="653633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defRPr/>
            </a:pPr>
            <a:endParaRPr lang="ru-RU" sz="1867" kern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/>
          <a:srcRect l="24013" t="12901" r="40156" b="4501"/>
          <a:stretch/>
        </p:blipFill>
        <p:spPr>
          <a:xfrm>
            <a:off x="194384" y="1071857"/>
            <a:ext cx="2090417" cy="2710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/>
          <a:srcRect l="24013" t="12201" r="40550" b="7301"/>
          <a:stretch/>
        </p:blipFill>
        <p:spPr>
          <a:xfrm>
            <a:off x="9355127" y="1059425"/>
            <a:ext cx="2478492" cy="3166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3695733" y="1161146"/>
            <a:ext cx="2688299" cy="325676"/>
          </a:xfrm>
          <a:prstGeom prst="wedgeRoundRectCallout">
            <a:avLst>
              <a:gd name="adj1" fmla="val -90690"/>
              <a:gd name="adj2" fmla="val 225528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1867" kern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sym typeface="Arial"/>
              </a:rPr>
              <a:t>Модуль</a:t>
            </a: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321240" y="2065245"/>
            <a:ext cx="2688299" cy="325676"/>
          </a:xfrm>
          <a:prstGeom prst="wedgeRoundRectCallout">
            <a:avLst>
              <a:gd name="adj1" fmla="val 99496"/>
              <a:gd name="adj2" fmla="val -257517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1867" kern="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sym typeface="Arial"/>
              </a:rPr>
              <a:t>Тема</a:t>
            </a:r>
          </a:p>
        </p:txBody>
      </p:sp>
    </p:spTree>
    <p:extLst>
      <p:ext uri="{BB962C8B-B14F-4D97-AF65-F5344CB8AC3E}">
        <p14:creationId xmlns:p14="http://schemas.microsoft.com/office/powerpoint/2010/main" val="2488177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318674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25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4438" y="913692"/>
            <a:ext cx="9333957" cy="6669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5394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40000"/>
                  <a:lumOff val="60000"/>
                </a:schemeClr>
              </a:gs>
              <a:gs pos="100000">
                <a:srgbClr val="6FE8EB"/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1867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система рубрикации </a:t>
            </a:r>
            <a:r>
              <a:rPr lang="ru-RU" sz="1867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деления текста на смысловые единицы, что способствует облегчению восприятия материала и переключению внимания и видов деятельности;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6519" t="64931" r="62783" b="10724"/>
          <a:stretch/>
        </p:blipFill>
        <p:spPr>
          <a:xfrm>
            <a:off x="314439" y="2430468"/>
            <a:ext cx="2805231" cy="3590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l="26075" t="76679" r="39814" b="8570"/>
          <a:stretch/>
        </p:blipFill>
        <p:spPr>
          <a:xfrm>
            <a:off x="4188127" y="1881190"/>
            <a:ext cx="7250811" cy="1763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26375" t="70300" r="42913" b="10100"/>
          <a:stretch/>
        </p:blipFill>
        <p:spPr>
          <a:xfrm>
            <a:off x="4123423" y="3803781"/>
            <a:ext cx="7488832" cy="2688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8790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172701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26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0966" y="792468"/>
            <a:ext cx="9442135" cy="66697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pPr marL="380990" indent="-380990" defTabSz="1219170">
              <a:buFont typeface="Wingdings" panose="05000000000000000000" pitchFamily="2" charset="2"/>
              <a:buChar char="ü"/>
            </a:pPr>
            <a:r>
              <a:rPr lang="ru-RU" sz="1867" kern="0" dirty="0">
                <a:solidFill>
                  <a:srgbClr val="8B81D2">
                    <a:lumMod val="50000"/>
                  </a:srgbClr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система рубрикации </a:t>
            </a:r>
            <a:r>
              <a:rPr lang="ru-RU" sz="1867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деления текста на смысловые единицы, что способствует облегчению восприятия материала и переключению внимания и видов деятельности;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6519" t="64931" r="62783" b="10724"/>
          <a:stretch/>
        </p:blipFill>
        <p:spPr>
          <a:xfrm>
            <a:off x="314439" y="2430468"/>
            <a:ext cx="2805231" cy="3590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26464" t="33475" r="40369" b="26502"/>
          <a:stretch/>
        </p:blipFill>
        <p:spPr>
          <a:xfrm>
            <a:off x="4557204" y="1583122"/>
            <a:ext cx="7211577" cy="4895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7827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23167" t="11866" r="42440" b="55664"/>
          <a:stretch/>
        </p:blipFill>
        <p:spPr>
          <a:xfrm>
            <a:off x="3361749" y="1401097"/>
            <a:ext cx="6299736" cy="3345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318674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27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4438" y="913692"/>
            <a:ext cx="9333957" cy="6669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1867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система рубрикации </a:t>
            </a:r>
            <a:r>
              <a:rPr lang="ru-RU" sz="1867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деления текста на смысловые единицы, что способствует облегчению восприятия материала и переключению внимания и видов деятельности;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26519" t="64931" r="62783" b="10724"/>
          <a:stretch/>
        </p:blipFill>
        <p:spPr>
          <a:xfrm>
            <a:off x="314439" y="2430468"/>
            <a:ext cx="2805231" cy="3590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/>
          <a:srcRect l="26281" t="26297" r="44625" b="63060"/>
          <a:stretch/>
        </p:blipFill>
        <p:spPr>
          <a:xfrm>
            <a:off x="4624719" y="4949950"/>
            <a:ext cx="7072360" cy="1455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9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318674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28</a:t>
            </a:fld>
            <a:endParaRPr lang="ru-RU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4438" y="913692"/>
            <a:ext cx="9333957" cy="6669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5394">
                <a:schemeClr val="accent1">
                  <a:lumMod val="20000"/>
                  <a:lumOff val="80000"/>
                </a:schemeClr>
              </a:gs>
              <a:gs pos="83000">
                <a:schemeClr val="accent1">
                  <a:lumMod val="40000"/>
                  <a:lumOff val="60000"/>
                </a:schemeClr>
              </a:gs>
              <a:gs pos="100000">
                <a:srgbClr val="6FE8EB"/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ru-RU" sz="1867" kern="0" dirty="0">
                <a:solidFill>
                  <a:srgbClr val="FF000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система рубрикации </a:t>
            </a:r>
            <a:r>
              <a:rPr lang="ru-RU" sz="1867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для деления текста на смысловые единицы, что способствует облегчению восприятия материала и переключению внимания и видов деятельности;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6519" t="64931" r="62783" b="10724"/>
          <a:stretch/>
        </p:blipFill>
        <p:spPr>
          <a:xfrm>
            <a:off x="314439" y="2430468"/>
            <a:ext cx="2805231" cy="3590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26107" t="47135" r="41666" b="37825"/>
          <a:stretch/>
        </p:blipFill>
        <p:spPr>
          <a:xfrm>
            <a:off x="3595745" y="4557805"/>
            <a:ext cx="7337441" cy="1926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25802" t="14981" r="41755" b="59785"/>
          <a:stretch/>
        </p:blipFill>
        <p:spPr>
          <a:xfrm>
            <a:off x="5913113" y="1773663"/>
            <a:ext cx="5859297" cy="2563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0219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318674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29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13" name="Номер слайда 25"/>
          <p:cNvSpPr txBox="1">
            <a:spLocks/>
          </p:cNvSpPr>
          <p:nvPr/>
        </p:nvSpPr>
        <p:spPr>
          <a:xfrm>
            <a:off x="11612255" y="653633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defRPr/>
            </a:pPr>
            <a:fld id="{4CB9B150-16F9-4654-A9FF-3F04349E5D0B}" type="slidenum">
              <a:rPr lang="ru-RU" sz="1867" kern="0"/>
              <a:pPr defTabSz="1219170">
                <a:defRPr/>
              </a:pPr>
              <a:t>29</a:t>
            </a:fld>
            <a:endParaRPr lang="ru-RU" sz="1867" ker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24427" t="12064" r="41421" b="5537"/>
          <a:stretch/>
        </p:blipFill>
        <p:spPr>
          <a:xfrm>
            <a:off x="1103445" y="909236"/>
            <a:ext cx="4032448" cy="5472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5711958" y="1796819"/>
            <a:ext cx="6233005" cy="3360373"/>
          </a:xfrm>
          <a:prstGeom prst="wedgeRoundRectCallout">
            <a:avLst>
              <a:gd name="adj1" fmla="val -90182"/>
              <a:gd name="adj2" fmla="val 43040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FF00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219170"/>
            <a:r>
              <a:rPr lang="ru-RU" sz="1867" kern="0" dirty="0">
                <a:solidFill>
                  <a:srgbClr val="3A81BA">
                    <a:lumMod val="75000"/>
                  </a:srgbClr>
                </a:solidFill>
                <a:latin typeface="Arial"/>
                <a:sym typeface="Arial"/>
              </a:rPr>
              <a:t>ВОПРОСЫ И ЗАДАНИЯ в конце каждой темы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25959" t="70074" r="41421" b="11133"/>
          <a:stretch/>
        </p:blipFill>
        <p:spPr>
          <a:xfrm>
            <a:off x="5807969" y="2628631"/>
            <a:ext cx="5936025" cy="1968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5322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>
              <a:defRPr/>
            </a:pPr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5519" y="97975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439" y="318674"/>
            <a:ext cx="8612987" cy="41851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133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Структура изложения каждой темы</a:t>
            </a:r>
            <a:endParaRPr lang="ru-RU" sz="2133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defRPr/>
            </a:pPr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defRPr/>
              </a:pPr>
              <a:t>30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4" name="Рисунок 33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448" y="180649"/>
            <a:ext cx="1816515" cy="6272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7247" y="771903"/>
            <a:ext cx="7701775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defTabSz="1219170">
              <a:buFont typeface="Wingdings" panose="05000000000000000000" pitchFamily="2" charset="2"/>
              <a:buChar char="ü"/>
            </a:pPr>
            <a:r>
              <a:rPr lang="ru-RU" sz="1867" kern="0" dirty="0">
                <a:solidFill>
                  <a:srgbClr val="0070C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система вопросов и заданий по завершении темы для закрепления изученного материала и выработки практических навыков;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24304" t="11258" r="39595" b="10070"/>
          <a:stretch/>
        </p:blipFill>
        <p:spPr>
          <a:xfrm>
            <a:off x="527381" y="1764093"/>
            <a:ext cx="3840427" cy="4707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92589462"/>
              </p:ext>
            </p:extLst>
          </p:nvPr>
        </p:nvGraphicFramePr>
        <p:xfrm>
          <a:off x="3695731" y="2143458"/>
          <a:ext cx="9064925" cy="4579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5907044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360" y="240679"/>
            <a:ext cx="7717973" cy="437105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Насыщен межпредметными связями (физика</a:t>
            </a:r>
            <a:r>
              <a:rPr lang="en-US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/ </a:t>
            </a: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география)</a:t>
            </a:r>
            <a:endParaRPr lang="ru-RU" sz="2267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31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2437" y="147978"/>
            <a:ext cx="1816515" cy="6272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1087" y="1030113"/>
            <a:ext cx="8608296" cy="5670899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Выноска со стрелкой вправо 8"/>
          <p:cNvSpPr/>
          <p:nvPr/>
        </p:nvSpPr>
        <p:spPr>
          <a:xfrm>
            <a:off x="70079" y="2039585"/>
            <a:ext cx="2185495" cy="2268107"/>
          </a:xfrm>
          <a:prstGeom prst="rightArrowCallout">
            <a:avLst>
              <a:gd name="adj1" fmla="val 10451"/>
              <a:gd name="adj2" fmla="val 16361"/>
              <a:gd name="adj3" fmla="val 25000"/>
              <a:gd name="adj4" fmla="val 6497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1067" kern="0" dirty="0">
                <a:solidFill>
                  <a:srgbClr val="FFFFFF"/>
                </a:solidFill>
                <a:latin typeface="Arial"/>
                <a:sym typeface="Arial"/>
              </a:rPr>
              <a:t>По всему модулю </a:t>
            </a:r>
            <a:r>
              <a:rPr lang="ru-RU" sz="1067" b="1" kern="0" dirty="0">
                <a:solidFill>
                  <a:srgbClr val="FFFFFF"/>
                </a:solidFill>
                <a:latin typeface="Arial"/>
                <a:sym typeface="Arial"/>
              </a:rPr>
              <a:t>«Безопасность в природной среде» </a:t>
            </a:r>
            <a:r>
              <a:rPr lang="ru-RU" sz="1067" kern="0" dirty="0">
                <a:solidFill>
                  <a:srgbClr val="FFFFFF"/>
                </a:solidFill>
                <a:latin typeface="Arial"/>
                <a:sym typeface="Arial"/>
              </a:rPr>
              <a:t>указаны регионы России, которым наиболее свойственны те или иные чрезвычайные ситуации природного характера</a:t>
            </a: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10224460" y="3444609"/>
            <a:ext cx="1796841" cy="672075"/>
          </a:xfrm>
          <a:prstGeom prst="leftArrowCallout">
            <a:avLst>
              <a:gd name="adj1" fmla="val 22575"/>
              <a:gd name="adj2" fmla="val 24091"/>
              <a:gd name="adj3" fmla="val 34548"/>
              <a:gd name="adj4" fmla="val 7164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1067" kern="0" dirty="0">
                <a:solidFill>
                  <a:srgbClr val="FFFFFF"/>
                </a:solidFill>
                <a:latin typeface="Arial"/>
                <a:sym typeface="Arial"/>
              </a:rPr>
              <a:t>Отражены межпредметные связи с физикой</a:t>
            </a:r>
          </a:p>
        </p:txBody>
      </p:sp>
    </p:spTree>
    <p:extLst>
      <p:ext uri="{BB962C8B-B14F-4D97-AF65-F5344CB8AC3E}">
        <p14:creationId xmlns:p14="http://schemas.microsoft.com/office/powerpoint/2010/main" val="3499520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360" y="240679"/>
            <a:ext cx="7717973" cy="437105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Насыщен межпредметными связями (география)</a:t>
            </a:r>
            <a:endParaRPr lang="ru-RU" sz="2267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32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2437" y="147978"/>
            <a:ext cx="1816515" cy="6272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499" y="988429"/>
            <a:ext cx="8589111" cy="5654600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Выноска со стрелкой вправо 17"/>
          <p:cNvSpPr/>
          <p:nvPr/>
        </p:nvSpPr>
        <p:spPr>
          <a:xfrm>
            <a:off x="143339" y="3717032"/>
            <a:ext cx="2016224" cy="731936"/>
          </a:xfrm>
          <a:prstGeom prst="rightArrowCallout">
            <a:avLst>
              <a:gd name="adj1" fmla="val 32595"/>
              <a:gd name="adj2" fmla="val 35183"/>
              <a:gd name="adj3" fmla="val 39394"/>
              <a:gd name="adj4" fmla="val 6497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1067" kern="0" dirty="0">
                <a:solidFill>
                  <a:srgbClr val="FFFFFF"/>
                </a:solidFill>
                <a:latin typeface="Arial"/>
                <a:sym typeface="Arial"/>
              </a:rPr>
              <a:t>Отражены межпредметные связи с географией</a:t>
            </a:r>
          </a:p>
        </p:txBody>
      </p:sp>
      <p:sp>
        <p:nvSpPr>
          <p:cNvPr id="19" name="Выноска со стрелкой влево 18"/>
          <p:cNvSpPr/>
          <p:nvPr/>
        </p:nvSpPr>
        <p:spPr>
          <a:xfrm>
            <a:off x="9648395" y="3395061"/>
            <a:ext cx="2492260" cy="1179084"/>
          </a:xfrm>
          <a:prstGeom prst="leftArrowCallout">
            <a:avLst>
              <a:gd name="adj1" fmla="val 19465"/>
              <a:gd name="adj2" fmla="val 24091"/>
              <a:gd name="adj3" fmla="val 34548"/>
              <a:gd name="adj4" fmla="val 7164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ru-RU" sz="933" kern="0" dirty="0">
                <a:solidFill>
                  <a:srgbClr val="FFFFFF"/>
                </a:solidFill>
                <a:latin typeface="Arial"/>
                <a:sym typeface="Arial"/>
              </a:rPr>
              <a:t>Развитие аналитических способностей и критического мышления через  решение </a:t>
            </a:r>
            <a:r>
              <a:rPr lang="ru-RU" sz="933" kern="0" dirty="0" err="1">
                <a:solidFill>
                  <a:srgbClr val="FFFFFF"/>
                </a:solidFill>
                <a:latin typeface="Arial"/>
                <a:sym typeface="Arial"/>
              </a:rPr>
              <a:t>практикоориентированных</a:t>
            </a:r>
            <a:r>
              <a:rPr lang="ru-RU" sz="933" kern="0" dirty="0">
                <a:solidFill>
                  <a:srgbClr val="FFFFFF"/>
                </a:solidFill>
                <a:latin typeface="Arial"/>
                <a:sym typeface="Arial"/>
              </a:rPr>
              <a:t> задач</a:t>
            </a:r>
          </a:p>
        </p:txBody>
      </p:sp>
    </p:spTree>
    <p:extLst>
      <p:ext uri="{BB962C8B-B14F-4D97-AF65-F5344CB8AC3E}">
        <p14:creationId xmlns:p14="http://schemas.microsoft.com/office/powerpoint/2010/main" val="5814059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360" y="147978"/>
            <a:ext cx="9601067" cy="806309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Насыщен межпредметными связями </a:t>
            </a:r>
            <a:b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</a:br>
            <a:r>
              <a:rPr lang="ru-RU" sz="1333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(даётся много ссылок или фрагментов на художественную литературу (А.С. Пушкин, Дж. Лондон, Майн Рид, </a:t>
            </a:r>
            <a:br>
              <a:rPr lang="ru-RU" sz="1333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</a:br>
            <a:r>
              <a:rPr lang="ru-RU" sz="1333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Ч. Айтматов, Ильф и Петров, </a:t>
            </a:r>
            <a:r>
              <a:rPr lang="ru-RU" sz="1333" kern="0" dirty="0" err="1">
                <a:solidFill>
                  <a:srgbClr val="002060"/>
                </a:solidFill>
                <a:latin typeface="Arial"/>
                <a:cs typeface="Arial"/>
                <a:sym typeface="Arial"/>
              </a:rPr>
              <a:t>Голдинг</a:t>
            </a:r>
            <a:r>
              <a:rPr lang="ru-RU" sz="1333" kern="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 и пр.)</a:t>
            </a:r>
            <a:endParaRPr lang="ru-RU" sz="1333" kern="0" dirty="0">
              <a:solidFill>
                <a:srgbClr val="002060"/>
              </a:solidFill>
              <a:latin typeface="Arial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33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2437" y="147978"/>
            <a:ext cx="1816515" cy="6272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2325" y="972349"/>
            <a:ext cx="8587351" cy="5678219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26066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537" y="1052332"/>
            <a:ext cx="5499731" cy="2567565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360" y="240679"/>
            <a:ext cx="7717973" cy="437105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Насыщен межпредметными связями (искусство/история)</a:t>
            </a:r>
            <a:endParaRPr lang="ru-RU" sz="2267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34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2437" y="147978"/>
            <a:ext cx="1816515" cy="6272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29" y="1052399"/>
            <a:ext cx="6996687" cy="5666067"/>
          </a:xfrm>
          <a:prstGeom prst="rect">
            <a:avLst/>
          </a:prstGeom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3856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97942" y="172273"/>
            <a:ext cx="7717973" cy="75110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Рубрики «Ситуационная задача» </a:t>
            </a:r>
            <a:b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</a:b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/>
              </a:rPr>
              <a:t>и «Практико-ориентированное задание»</a:t>
            </a:r>
            <a:endParaRPr lang="ru-RU" sz="2267" b="1" kern="0" dirty="0">
              <a:solidFill>
                <a:srgbClr val="294790"/>
              </a:solidFill>
              <a:latin typeface="Calibri" pitchFamily="34" charset="0"/>
              <a:ea typeface="SimSun" pitchFamily="2" charset="-122"/>
              <a:cs typeface="Arial"/>
              <a:sym typeface="Arial" pitchFamily="34" charset="0"/>
            </a:endParaRP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35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2437" y="147978"/>
            <a:ext cx="1816515" cy="6272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53" y="1187120"/>
            <a:ext cx="5802921" cy="14462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789" y="2951068"/>
            <a:ext cx="5802921" cy="18296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923" y="5118720"/>
            <a:ext cx="5856651" cy="12460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2011" y="1176778"/>
            <a:ext cx="5868392" cy="10080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3912" y="2571450"/>
            <a:ext cx="5868392" cy="11229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3571" y="5625714"/>
            <a:ext cx="5858733" cy="7391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9298" y="4126648"/>
            <a:ext cx="5836132" cy="9592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3124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787864"/>
            <a:ext cx="12192000" cy="701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flipH="1">
            <a:off x="0" y="97975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2639616" y="96046"/>
            <a:ext cx="9552384" cy="81764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1219170"/>
            <a:endParaRPr lang="ru-RU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349" y="192428"/>
            <a:ext cx="2051" cy="62629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5360" y="196426"/>
            <a:ext cx="7717973" cy="75110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1219170">
              <a:lnSpc>
                <a:spcPct val="90000"/>
              </a:lnSpc>
              <a:defRPr/>
            </a:pP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 pitchFamily="34" charset="0"/>
              </a:rPr>
              <a:t>Правила оказания первой помощи «протянуты» по всему учебнику через систему </a:t>
            </a:r>
            <a:r>
              <a:rPr lang="en-US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 pitchFamily="34" charset="0"/>
              </a:rPr>
              <a:t>QR-</a:t>
            </a:r>
            <a:r>
              <a:rPr lang="ru-RU" sz="2267" b="1" kern="0" dirty="0">
                <a:solidFill>
                  <a:srgbClr val="294790"/>
                </a:solidFill>
                <a:latin typeface="Calibri" pitchFamily="34" charset="0"/>
                <a:ea typeface="SimSun" pitchFamily="2" charset="-122"/>
                <a:cs typeface="Arial"/>
                <a:sym typeface="Arial" pitchFamily="34" charset="0"/>
              </a:rPr>
              <a:t>кодов</a:t>
            </a:r>
          </a:p>
        </p:txBody>
      </p:sp>
      <p:sp>
        <p:nvSpPr>
          <p:cNvPr id="26" name="Номер слайда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4CB9B150-16F9-4654-A9FF-3F04349E5D0B}" type="slidenum">
              <a:rPr lang="ru-RU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/>
              <a:t>36</a:t>
            </a:fld>
            <a:endParaRPr lang="ru-RU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" name="Рисунок 28" descr="logo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235" y="191903"/>
            <a:ext cx="1816515" cy="6272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262" y="1045520"/>
            <a:ext cx="4202303" cy="5574976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9782" y="1045849"/>
            <a:ext cx="4222409" cy="5593633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50378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Skalunova.PS\Desktop\п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71013"/>
            <a:ext cx="9144000" cy="498004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527626" y="5563876"/>
            <a:ext cx="1752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Century Gothic" pitchFamily="34" charset="0"/>
                <a:hlinkClick r:id="rId4"/>
              </a:rPr>
              <a:t>УРОКБЕЗОПАСНОСТИ.РФ</a:t>
            </a:r>
            <a:endParaRPr lang="ru-RU" sz="1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9392D-06EC-44EC-B42D-ADB457E1C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ДОПОЛНИТЕЛЬНЫЕ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2579866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07"/>
          <p:cNvSpPr/>
          <p:nvPr/>
        </p:nvSpPr>
        <p:spPr>
          <a:xfrm>
            <a:off x="1738282" y="4143380"/>
            <a:ext cx="4304880" cy="2231640"/>
          </a:xfrm>
          <a:prstGeom prst="rect">
            <a:avLst/>
          </a:prstGeom>
          <a:solidFill>
            <a:schemeClr val="lt1"/>
          </a:solidFill>
          <a:ln w="19075" cap="flat" cmpd="sng">
            <a:solidFill>
              <a:srgbClr val="2D34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38" name="Google Shape;538;p1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5398" y="1481323"/>
            <a:ext cx="4549799" cy="457982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39" name="Google Shape;539;p107"/>
          <p:cNvSpPr/>
          <p:nvPr/>
        </p:nvSpPr>
        <p:spPr>
          <a:xfrm>
            <a:off x="1694640" y="1566000"/>
            <a:ext cx="4304880" cy="2148752"/>
          </a:xfrm>
          <a:prstGeom prst="rect">
            <a:avLst/>
          </a:prstGeom>
          <a:solidFill>
            <a:schemeClr val="lt1"/>
          </a:solidFill>
          <a:ln w="19075" cap="flat" cmpd="sng">
            <a:solidFill>
              <a:srgbClr val="2D34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0" name="Google Shape;540;p107"/>
          <p:cNvSpPr txBox="1"/>
          <p:nvPr/>
        </p:nvSpPr>
        <p:spPr>
          <a:xfrm>
            <a:off x="1826760" y="1601280"/>
            <a:ext cx="4040640" cy="240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36000" bIns="720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Статья 18, пункт 4 ФЗ «Об образовании в Российской Федерации» №273-ФЗ: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1" u="none" strike="noStrike" kern="1200" cap="none" spc="0" normalizeH="0" baseline="0" noProof="0">
                <a:ln>
                  <a:noFill/>
                </a:ln>
                <a:solidFill>
                  <a:srgbClr val="2D349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Организации</a:t>
            </a:r>
            <a:r>
              <a:rPr kumimoji="0" lang="ru-RU" sz="1050" b="0" i="1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осуществляющие образовательную деятельность… </a:t>
            </a:r>
            <a:r>
              <a:rPr kumimoji="0" lang="ru-RU" sz="1050" b="1" i="1" u="none" strike="noStrike" kern="1200" cap="none" spc="0" normalizeH="0" baseline="0" noProof="0">
                <a:ln>
                  <a:noFill/>
                </a:ln>
                <a:solidFill>
                  <a:srgbClr val="2D349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для использования </a:t>
            </a:r>
            <a:r>
              <a:rPr kumimoji="0" lang="ru-RU" sz="1050" b="0" i="1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при реализации указанных образовательных программ </a:t>
            </a:r>
            <a:r>
              <a:rPr kumimoji="0" lang="ru-RU" sz="1050" b="1" i="1" u="none" strike="noStrike" kern="1200" cap="none" spc="0" normalizeH="0" baseline="0" noProof="0">
                <a:ln>
                  <a:noFill/>
                </a:ln>
                <a:solidFill>
                  <a:srgbClr val="2D349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выбирают</a:t>
            </a:r>
            <a:r>
              <a:rPr kumimoji="0" lang="ru-RU" sz="1050" b="0" i="1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628560" marR="0" lvl="0" indent="-342720" algn="l" defTabSz="914400" rtl="0" eaLnBrk="1" fontAlgn="auto" latinLnBrk="0" hangingPunct="1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rgbClr val="2D3494"/>
              </a:buClr>
              <a:buSzPts val="1050"/>
              <a:buFont typeface="Calibri"/>
              <a:buAutoNum type="arabicParenR"/>
              <a:tabLst/>
              <a:defRPr/>
            </a:pPr>
            <a:r>
              <a:rPr kumimoji="0" lang="ru-RU" sz="1050" b="0" i="1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учебники из числа входящих в федеральный перечень учебников… ;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628560" marR="0" lvl="0" indent="-342720" algn="l" defTabSz="914400" rtl="0" eaLnBrk="1" fontAlgn="auto" latinLnBrk="0" hangingPunct="1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rgbClr val="2D3494"/>
              </a:buClr>
              <a:buSzPts val="1050"/>
              <a:buFont typeface="Calibri"/>
              <a:buAutoNum type="arabicParenR"/>
              <a:tabLst/>
              <a:defRPr/>
            </a:pPr>
            <a:r>
              <a:rPr kumimoji="0" lang="ru-RU" sz="1050" b="1" i="1" u="none" strike="noStrike" kern="1200" cap="none" spc="0" normalizeH="0" baseline="0" noProof="0">
                <a:ln>
                  <a:noFill/>
                </a:ln>
                <a:solidFill>
                  <a:srgbClr val="2D349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учебные пособия</a:t>
            </a:r>
            <a:r>
              <a:rPr kumimoji="0" lang="ru-RU" sz="1050" b="0" i="1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выпущенные организациями, входящими в перечень организаций, осуществляющих выпуск учебных пособий…»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07"/>
          <p:cNvSpPr/>
          <p:nvPr/>
        </p:nvSpPr>
        <p:spPr>
          <a:xfrm>
            <a:off x="6227040" y="5903480"/>
            <a:ext cx="3075840" cy="70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36000" bIns="72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352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Полный текст документа </a:t>
            </a: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6B9F2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/>
              </a:rPr>
              <a:t>здесь &gt;&gt;&gt;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107"/>
          <p:cNvSpPr/>
          <p:nvPr/>
        </p:nvSpPr>
        <p:spPr>
          <a:xfrm rot="5615400" flipH="1">
            <a:off x="5764080" y="511200"/>
            <a:ext cx="460440" cy="1690200"/>
          </a:xfrm>
          <a:custGeom>
            <a:avLst/>
            <a:gdLst/>
            <a:ahLst/>
            <a:cxnLst/>
            <a:rect l="l" t="t" r="r" b="b"/>
            <a:pathLst>
              <a:path w="1515" h="5165" extrusionOk="0">
                <a:moveTo>
                  <a:pt x="0" y="5165"/>
                </a:moveTo>
                <a:lnTo>
                  <a:pt x="0" y="5165"/>
                </a:lnTo>
                <a:lnTo>
                  <a:pt x="74" y="5108"/>
                </a:lnTo>
                <a:lnTo>
                  <a:pt x="147" y="5050"/>
                </a:lnTo>
                <a:lnTo>
                  <a:pt x="218" y="4990"/>
                </a:lnTo>
                <a:lnTo>
                  <a:pt x="289" y="4928"/>
                </a:lnTo>
                <a:lnTo>
                  <a:pt x="357" y="4864"/>
                </a:lnTo>
                <a:lnTo>
                  <a:pt x="424" y="4800"/>
                </a:lnTo>
                <a:lnTo>
                  <a:pt x="490" y="4733"/>
                </a:lnTo>
                <a:lnTo>
                  <a:pt x="553" y="4664"/>
                </a:lnTo>
                <a:lnTo>
                  <a:pt x="553" y="4664"/>
                </a:lnTo>
                <a:lnTo>
                  <a:pt x="615" y="4593"/>
                </a:lnTo>
                <a:lnTo>
                  <a:pt x="675" y="4522"/>
                </a:lnTo>
                <a:lnTo>
                  <a:pt x="734" y="4448"/>
                </a:lnTo>
                <a:lnTo>
                  <a:pt x="791" y="4373"/>
                </a:lnTo>
                <a:lnTo>
                  <a:pt x="845" y="4296"/>
                </a:lnTo>
                <a:lnTo>
                  <a:pt x="898" y="4217"/>
                </a:lnTo>
                <a:lnTo>
                  <a:pt x="949" y="4137"/>
                </a:lnTo>
                <a:lnTo>
                  <a:pt x="998" y="4057"/>
                </a:lnTo>
                <a:lnTo>
                  <a:pt x="998" y="4057"/>
                </a:lnTo>
                <a:lnTo>
                  <a:pt x="1045" y="3975"/>
                </a:lnTo>
                <a:lnTo>
                  <a:pt x="1090" y="3890"/>
                </a:lnTo>
                <a:lnTo>
                  <a:pt x="1132" y="3806"/>
                </a:lnTo>
                <a:lnTo>
                  <a:pt x="1173" y="3720"/>
                </a:lnTo>
                <a:lnTo>
                  <a:pt x="1212" y="3633"/>
                </a:lnTo>
                <a:lnTo>
                  <a:pt x="1248" y="3544"/>
                </a:lnTo>
                <a:lnTo>
                  <a:pt x="1282" y="3455"/>
                </a:lnTo>
                <a:lnTo>
                  <a:pt x="1314" y="3365"/>
                </a:lnTo>
                <a:lnTo>
                  <a:pt x="1314" y="3365"/>
                </a:lnTo>
                <a:lnTo>
                  <a:pt x="1344" y="3274"/>
                </a:lnTo>
                <a:lnTo>
                  <a:pt x="1370" y="3183"/>
                </a:lnTo>
                <a:lnTo>
                  <a:pt x="1395" y="3091"/>
                </a:lnTo>
                <a:lnTo>
                  <a:pt x="1419" y="2997"/>
                </a:lnTo>
                <a:lnTo>
                  <a:pt x="1438" y="2903"/>
                </a:lnTo>
                <a:lnTo>
                  <a:pt x="1457" y="2808"/>
                </a:lnTo>
                <a:lnTo>
                  <a:pt x="1473" y="2713"/>
                </a:lnTo>
                <a:lnTo>
                  <a:pt x="1485" y="2618"/>
                </a:lnTo>
                <a:lnTo>
                  <a:pt x="1485" y="2618"/>
                </a:lnTo>
                <a:lnTo>
                  <a:pt x="1496" y="2522"/>
                </a:lnTo>
                <a:lnTo>
                  <a:pt x="1505" y="2426"/>
                </a:lnTo>
                <a:lnTo>
                  <a:pt x="1511" y="2329"/>
                </a:lnTo>
                <a:lnTo>
                  <a:pt x="1514" y="2232"/>
                </a:lnTo>
                <a:lnTo>
                  <a:pt x="1515" y="2135"/>
                </a:lnTo>
                <a:lnTo>
                  <a:pt x="1514" y="2038"/>
                </a:lnTo>
                <a:lnTo>
                  <a:pt x="1511" y="1941"/>
                </a:lnTo>
                <a:lnTo>
                  <a:pt x="1504" y="1844"/>
                </a:lnTo>
                <a:lnTo>
                  <a:pt x="1504" y="1844"/>
                </a:lnTo>
                <a:lnTo>
                  <a:pt x="1496" y="1748"/>
                </a:lnTo>
                <a:lnTo>
                  <a:pt x="1484" y="1651"/>
                </a:lnTo>
                <a:lnTo>
                  <a:pt x="1470" y="1554"/>
                </a:lnTo>
                <a:lnTo>
                  <a:pt x="1454" y="1457"/>
                </a:lnTo>
                <a:lnTo>
                  <a:pt x="1436" y="1361"/>
                </a:lnTo>
                <a:lnTo>
                  <a:pt x="1415" y="1265"/>
                </a:lnTo>
                <a:lnTo>
                  <a:pt x="1391" y="1169"/>
                </a:lnTo>
                <a:lnTo>
                  <a:pt x="1365" y="1075"/>
                </a:lnTo>
                <a:lnTo>
                  <a:pt x="1365" y="1075"/>
                </a:lnTo>
                <a:lnTo>
                  <a:pt x="1337" y="981"/>
                </a:lnTo>
                <a:lnTo>
                  <a:pt x="1307" y="888"/>
                </a:lnTo>
                <a:lnTo>
                  <a:pt x="1273" y="794"/>
                </a:lnTo>
                <a:lnTo>
                  <a:pt x="1237" y="703"/>
                </a:lnTo>
                <a:lnTo>
                  <a:pt x="1237" y="703"/>
                </a:lnTo>
                <a:lnTo>
                  <a:pt x="1199" y="611"/>
                </a:lnTo>
                <a:lnTo>
                  <a:pt x="1159" y="521"/>
                </a:lnTo>
                <a:lnTo>
                  <a:pt x="1159" y="521"/>
                </a:lnTo>
                <a:lnTo>
                  <a:pt x="1116" y="432"/>
                </a:lnTo>
                <a:lnTo>
                  <a:pt x="1116" y="432"/>
                </a:lnTo>
                <a:lnTo>
                  <a:pt x="1094" y="387"/>
                </a:lnTo>
                <a:lnTo>
                  <a:pt x="1083" y="365"/>
                </a:lnTo>
                <a:lnTo>
                  <a:pt x="1071" y="344"/>
                </a:lnTo>
                <a:lnTo>
                  <a:pt x="1071" y="344"/>
                </a:lnTo>
                <a:lnTo>
                  <a:pt x="1045" y="293"/>
                </a:lnTo>
                <a:lnTo>
                  <a:pt x="1017" y="244"/>
                </a:lnTo>
                <a:lnTo>
                  <a:pt x="1164" y="152"/>
                </a:lnTo>
                <a:lnTo>
                  <a:pt x="1164" y="152"/>
                </a:lnTo>
                <a:lnTo>
                  <a:pt x="1087" y="124"/>
                </a:lnTo>
                <a:lnTo>
                  <a:pt x="1010" y="98"/>
                </a:lnTo>
                <a:lnTo>
                  <a:pt x="933" y="75"/>
                </a:lnTo>
                <a:lnTo>
                  <a:pt x="853" y="56"/>
                </a:lnTo>
                <a:lnTo>
                  <a:pt x="773" y="37"/>
                </a:lnTo>
                <a:lnTo>
                  <a:pt x="694" y="22"/>
                </a:lnTo>
                <a:lnTo>
                  <a:pt x="613" y="10"/>
                </a:lnTo>
                <a:lnTo>
                  <a:pt x="531" y="0"/>
                </a:lnTo>
                <a:lnTo>
                  <a:pt x="531" y="0"/>
                </a:lnTo>
                <a:lnTo>
                  <a:pt x="523" y="81"/>
                </a:lnTo>
                <a:lnTo>
                  <a:pt x="513" y="161"/>
                </a:lnTo>
                <a:lnTo>
                  <a:pt x="502" y="238"/>
                </a:lnTo>
                <a:lnTo>
                  <a:pt x="491" y="314"/>
                </a:lnTo>
                <a:lnTo>
                  <a:pt x="479" y="389"/>
                </a:lnTo>
                <a:lnTo>
                  <a:pt x="467" y="462"/>
                </a:lnTo>
                <a:lnTo>
                  <a:pt x="453" y="534"/>
                </a:lnTo>
                <a:lnTo>
                  <a:pt x="439" y="604"/>
                </a:lnTo>
                <a:lnTo>
                  <a:pt x="587" y="512"/>
                </a:lnTo>
                <a:lnTo>
                  <a:pt x="587" y="512"/>
                </a:lnTo>
                <a:lnTo>
                  <a:pt x="614" y="553"/>
                </a:lnTo>
                <a:lnTo>
                  <a:pt x="642" y="596"/>
                </a:lnTo>
                <a:lnTo>
                  <a:pt x="653" y="612"/>
                </a:lnTo>
                <a:lnTo>
                  <a:pt x="665" y="630"/>
                </a:lnTo>
                <a:lnTo>
                  <a:pt x="665" y="630"/>
                </a:lnTo>
                <a:lnTo>
                  <a:pt x="688" y="667"/>
                </a:lnTo>
                <a:lnTo>
                  <a:pt x="688" y="667"/>
                </a:lnTo>
                <a:lnTo>
                  <a:pt x="733" y="741"/>
                </a:lnTo>
                <a:lnTo>
                  <a:pt x="733" y="741"/>
                </a:lnTo>
                <a:lnTo>
                  <a:pt x="776" y="817"/>
                </a:lnTo>
                <a:lnTo>
                  <a:pt x="817" y="894"/>
                </a:lnTo>
                <a:lnTo>
                  <a:pt x="817" y="894"/>
                </a:lnTo>
                <a:lnTo>
                  <a:pt x="857" y="972"/>
                </a:lnTo>
                <a:lnTo>
                  <a:pt x="893" y="1050"/>
                </a:lnTo>
                <a:lnTo>
                  <a:pt x="928" y="1130"/>
                </a:lnTo>
                <a:lnTo>
                  <a:pt x="962" y="1211"/>
                </a:lnTo>
                <a:lnTo>
                  <a:pt x="962" y="1211"/>
                </a:lnTo>
                <a:lnTo>
                  <a:pt x="993" y="1293"/>
                </a:lnTo>
                <a:lnTo>
                  <a:pt x="1022" y="1376"/>
                </a:lnTo>
                <a:lnTo>
                  <a:pt x="1049" y="1459"/>
                </a:lnTo>
                <a:lnTo>
                  <a:pt x="1074" y="1543"/>
                </a:lnTo>
                <a:lnTo>
                  <a:pt x="1097" y="1629"/>
                </a:lnTo>
                <a:lnTo>
                  <a:pt x="1117" y="1714"/>
                </a:lnTo>
                <a:lnTo>
                  <a:pt x="1136" y="1801"/>
                </a:lnTo>
                <a:lnTo>
                  <a:pt x="1152" y="1887"/>
                </a:lnTo>
                <a:lnTo>
                  <a:pt x="1152" y="1887"/>
                </a:lnTo>
                <a:lnTo>
                  <a:pt x="1166" y="1975"/>
                </a:lnTo>
                <a:lnTo>
                  <a:pt x="1177" y="2063"/>
                </a:lnTo>
                <a:lnTo>
                  <a:pt x="1188" y="2151"/>
                </a:lnTo>
                <a:lnTo>
                  <a:pt x="1195" y="2239"/>
                </a:lnTo>
                <a:lnTo>
                  <a:pt x="1200" y="2328"/>
                </a:lnTo>
                <a:lnTo>
                  <a:pt x="1203" y="2417"/>
                </a:lnTo>
                <a:lnTo>
                  <a:pt x="1204" y="2507"/>
                </a:lnTo>
                <a:lnTo>
                  <a:pt x="1203" y="2596"/>
                </a:lnTo>
                <a:lnTo>
                  <a:pt x="1203" y="2596"/>
                </a:lnTo>
                <a:lnTo>
                  <a:pt x="1198" y="2685"/>
                </a:lnTo>
                <a:lnTo>
                  <a:pt x="1192" y="2775"/>
                </a:lnTo>
                <a:lnTo>
                  <a:pt x="1184" y="2863"/>
                </a:lnTo>
                <a:lnTo>
                  <a:pt x="1174" y="2952"/>
                </a:lnTo>
                <a:lnTo>
                  <a:pt x="1161" y="3041"/>
                </a:lnTo>
                <a:lnTo>
                  <a:pt x="1146" y="3130"/>
                </a:lnTo>
                <a:lnTo>
                  <a:pt x="1129" y="3219"/>
                </a:lnTo>
                <a:lnTo>
                  <a:pt x="1109" y="3307"/>
                </a:lnTo>
                <a:lnTo>
                  <a:pt x="1109" y="3307"/>
                </a:lnTo>
                <a:lnTo>
                  <a:pt x="1087" y="3394"/>
                </a:lnTo>
                <a:lnTo>
                  <a:pt x="1063" y="3481"/>
                </a:lnTo>
                <a:lnTo>
                  <a:pt x="1037" y="3567"/>
                </a:lnTo>
                <a:lnTo>
                  <a:pt x="1008" y="3654"/>
                </a:lnTo>
                <a:lnTo>
                  <a:pt x="978" y="3739"/>
                </a:lnTo>
                <a:lnTo>
                  <a:pt x="944" y="3824"/>
                </a:lnTo>
                <a:lnTo>
                  <a:pt x="910" y="3908"/>
                </a:lnTo>
                <a:lnTo>
                  <a:pt x="873" y="3991"/>
                </a:lnTo>
                <a:lnTo>
                  <a:pt x="873" y="3991"/>
                </a:lnTo>
                <a:lnTo>
                  <a:pt x="832" y="4073"/>
                </a:lnTo>
                <a:lnTo>
                  <a:pt x="791" y="4154"/>
                </a:lnTo>
                <a:lnTo>
                  <a:pt x="748" y="4234"/>
                </a:lnTo>
                <a:lnTo>
                  <a:pt x="702" y="4314"/>
                </a:lnTo>
                <a:lnTo>
                  <a:pt x="653" y="4391"/>
                </a:lnTo>
                <a:lnTo>
                  <a:pt x="604" y="4469"/>
                </a:lnTo>
                <a:lnTo>
                  <a:pt x="552" y="4545"/>
                </a:lnTo>
                <a:lnTo>
                  <a:pt x="498" y="4619"/>
                </a:lnTo>
                <a:lnTo>
                  <a:pt x="498" y="4619"/>
                </a:lnTo>
                <a:lnTo>
                  <a:pt x="442" y="4693"/>
                </a:lnTo>
                <a:lnTo>
                  <a:pt x="385" y="4764"/>
                </a:lnTo>
                <a:lnTo>
                  <a:pt x="325" y="4834"/>
                </a:lnTo>
                <a:lnTo>
                  <a:pt x="263" y="4904"/>
                </a:lnTo>
                <a:lnTo>
                  <a:pt x="200" y="4971"/>
                </a:lnTo>
                <a:lnTo>
                  <a:pt x="135" y="5036"/>
                </a:lnTo>
                <a:lnTo>
                  <a:pt x="68" y="5101"/>
                </a:lnTo>
                <a:lnTo>
                  <a:pt x="0" y="5165"/>
                </a:lnTo>
                <a:lnTo>
                  <a:pt x="0" y="5165"/>
                </a:lnTo>
                <a:close/>
              </a:path>
            </a:pathLst>
          </a:custGeom>
          <a:solidFill>
            <a:srgbClr val="2F3696"/>
          </a:solidFill>
          <a:ln>
            <a:noFill/>
          </a:ln>
        </p:spPr>
      </p:sp>
      <p:sp>
        <p:nvSpPr>
          <p:cNvPr id="543" name="Google Shape;543;p107"/>
          <p:cNvSpPr/>
          <p:nvPr/>
        </p:nvSpPr>
        <p:spPr>
          <a:xfrm>
            <a:off x="1694640" y="144360"/>
            <a:ext cx="449280" cy="599040"/>
          </a:xfrm>
          <a:prstGeom prst="ellipse">
            <a:avLst/>
          </a:prstGeom>
          <a:noFill/>
          <a:ln w="19075" cap="flat" cmpd="sng">
            <a:solidFill>
              <a:srgbClr val="2D34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4" name="Google Shape;544;p10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4120" y="236520"/>
            <a:ext cx="333720" cy="42192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07"/>
          <p:cNvSpPr/>
          <p:nvPr/>
        </p:nvSpPr>
        <p:spPr>
          <a:xfrm>
            <a:off x="6150000" y="1656720"/>
            <a:ext cx="154080" cy="20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6" name="Google Shape;546;p107"/>
          <p:cNvSpPr/>
          <p:nvPr/>
        </p:nvSpPr>
        <p:spPr>
          <a:xfrm>
            <a:off x="2213400" y="31680"/>
            <a:ext cx="7630920" cy="82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D349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ЗАКОН ПОЗВОЛЯЕТ ЗАКУПАТЬ УЧЕБНЫЕ ПОСОБИЯ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B2049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ЗА БЮДЖЕТНЫЕ СРЕДСТВА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07"/>
          <p:cNvSpPr/>
          <p:nvPr/>
        </p:nvSpPr>
        <p:spPr>
          <a:xfrm>
            <a:off x="1738282" y="4214818"/>
            <a:ext cx="4357440" cy="2022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1778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ГОСТ 7-60.2003, раздел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3.2.4.3.4. Учебные издания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7840" marR="0" lvl="0" indent="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2D349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Учебник: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Учебное издание, содержащее систематическое изложение учебной дисциплины, ее раздела, части, соответствующее учебной программе, и официально утвержденное в качестве данного вида издания.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78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78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2D349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Учебное пособие: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Учебное издание, дополняющее или               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2D349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заменяющее частично или полностью учебник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официально утвержденное в качестве данного вида издания.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8" name="Google Shape;548;p10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360" y="0"/>
            <a:ext cx="360" cy="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3474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08"/>
          <p:cNvSpPr/>
          <p:nvPr/>
        </p:nvSpPr>
        <p:spPr>
          <a:xfrm>
            <a:off x="1797960" y="1935720"/>
            <a:ext cx="4304880" cy="3077280"/>
          </a:xfrm>
          <a:prstGeom prst="rect">
            <a:avLst/>
          </a:prstGeom>
          <a:solidFill>
            <a:schemeClr val="lt1"/>
          </a:solidFill>
          <a:ln w="19075" cap="flat" cmpd="sng">
            <a:solidFill>
              <a:srgbClr val="2D34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55" name="Google Shape;555;p108"/>
          <p:cNvSpPr/>
          <p:nvPr/>
        </p:nvSpPr>
        <p:spPr>
          <a:xfrm>
            <a:off x="1940880" y="2099880"/>
            <a:ext cx="4019400" cy="20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36000" bIns="72000" anchor="t" anchorCtr="0">
            <a:noAutofit/>
          </a:bodyPr>
          <a:lstStyle/>
          <a:p>
            <a:r>
              <a:rPr lang="ru-RU" sz="1600" b="1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Статья 35, </a:t>
            </a:r>
            <a:r>
              <a:rPr lang="ru-RU" sz="1600" b="1">
                <a:solidFill>
                  <a:srgbClr val="2F2F2F"/>
                </a:solidFill>
                <a:latin typeface="Calibri"/>
                <a:ea typeface="Calibri"/>
                <a:cs typeface="Calibri"/>
                <a:sym typeface="Calibri"/>
              </a:rPr>
              <a:t>пункт 2</a:t>
            </a:r>
            <a:r>
              <a:rPr lang="ru-RU" sz="1600" b="1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 Федерального Закона «Об образовании в Российской Федерации» №273-ФЗ: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1"/>
              </a:spcBef>
            </a:pPr>
            <a:r>
              <a:rPr lang="ru-RU" sz="1600" b="1" i="1">
                <a:solidFill>
                  <a:srgbClr val="2D3494"/>
                </a:solidFill>
                <a:latin typeface="Calibri"/>
                <a:ea typeface="Calibri"/>
                <a:cs typeface="Calibri"/>
                <a:sym typeface="Calibri"/>
              </a:rPr>
              <a:t>Обеспечение </a:t>
            </a:r>
            <a:r>
              <a:rPr lang="ru-RU" sz="1600" i="1">
                <a:solidFill>
                  <a:srgbClr val="2F2F2F"/>
                </a:solidFill>
                <a:latin typeface="Calibri"/>
                <a:ea typeface="Calibri"/>
                <a:cs typeface="Calibri"/>
                <a:sym typeface="Calibri"/>
              </a:rPr>
              <a:t>учебниками</a:t>
            </a:r>
            <a:r>
              <a:rPr lang="ru-RU" sz="1600" b="1" i="1">
                <a:solidFill>
                  <a:srgbClr val="2D349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600" i="1">
                <a:solidFill>
                  <a:srgbClr val="2F2F2F"/>
                </a:solidFill>
                <a:latin typeface="Calibri"/>
                <a:ea typeface="Calibri"/>
                <a:cs typeface="Calibri"/>
                <a:sym typeface="Calibri"/>
              </a:rPr>
              <a:t>и</a:t>
            </a:r>
            <a:r>
              <a:rPr lang="ru-RU" sz="1600" b="1" i="1">
                <a:solidFill>
                  <a:srgbClr val="2D3494"/>
                </a:solidFill>
                <a:latin typeface="Calibri"/>
                <a:ea typeface="Calibri"/>
                <a:cs typeface="Calibri"/>
                <a:sym typeface="Calibri"/>
              </a:rPr>
              <a:t> учебными пособиями</a:t>
            </a:r>
            <a:r>
              <a:rPr lang="ru-RU" sz="1600" i="1">
                <a:solidFill>
                  <a:srgbClr val="2D3494"/>
                </a:solidFill>
                <a:latin typeface="Calibri"/>
                <a:ea typeface="Calibri"/>
                <a:cs typeface="Calibri"/>
                <a:sym typeface="Calibri"/>
              </a:rPr>
              <a:t>… </a:t>
            </a:r>
            <a:r>
              <a:rPr lang="ru-RU" sz="1600" b="1" i="1">
                <a:solidFill>
                  <a:srgbClr val="2D3494"/>
                </a:solidFill>
                <a:latin typeface="Calibri"/>
                <a:ea typeface="Calibri"/>
                <a:cs typeface="Calibri"/>
                <a:sym typeface="Calibri"/>
              </a:rPr>
              <a:t>осуществляется за счет бюджетных ассигнований</a:t>
            </a:r>
            <a:r>
              <a:rPr lang="ru-RU" sz="1600" i="1">
                <a:solidFill>
                  <a:srgbClr val="2F2F2F"/>
                </a:solidFill>
                <a:latin typeface="Calibri"/>
                <a:ea typeface="Calibri"/>
                <a:cs typeface="Calibri"/>
                <a:sym typeface="Calibri"/>
              </a:rPr>
              <a:t> федерального бюджета, бюджетов субъектов Российской Федерации и местных бюджетов.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08"/>
          <p:cNvSpPr/>
          <p:nvPr/>
        </p:nvSpPr>
        <p:spPr>
          <a:xfrm rot="5751600" flipH="1">
            <a:off x="5685960" y="815760"/>
            <a:ext cx="682560" cy="1693800"/>
          </a:xfrm>
          <a:custGeom>
            <a:avLst/>
            <a:gdLst/>
            <a:ahLst/>
            <a:cxnLst/>
            <a:rect l="l" t="t" r="r" b="b"/>
            <a:pathLst>
              <a:path w="1515" h="5165" extrusionOk="0">
                <a:moveTo>
                  <a:pt x="0" y="5165"/>
                </a:moveTo>
                <a:lnTo>
                  <a:pt x="0" y="5165"/>
                </a:lnTo>
                <a:lnTo>
                  <a:pt x="74" y="5108"/>
                </a:lnTo>
                <a:lnTo>
                  <a:pt x="147" y="5050"/>
                </a:lnTo>
                <a:lnTo>
                  <a:pt x="218" y="4990"/>
                </a:lnTo>
                <a:lnTo>
                  <a:pt x="289" y="4928"/>
                </a:lnTo>
                <a:lnTo>
                  <a:pt x="357" y="4864"/>
                </a:lnTo>
                <a:lnTo>
                  <a:pt x="424" y="4800"/>
                </a:lnTo>
                <a:lnTo>
                  <a:pt x="490" y="4733"/>
                </a:lnTo>
                <a:lnTo>
                  <a:pt x="553" y="4664"/>
                </a:lnTo>
                <a:lnTo>
                  <a:pt x="553" y="4664"/>
                </a:lnTo>
                <a:lnTo>
                  <a:pt x="615" y="4593"/>
                </a:lnTo>
                <a:lnTo>
                  <a:pt x="675" y="4522"/>
                </a:lnTo>
                <a:lnTo>
                  <a:pt x="734" y="4448"/>
                </a:lnTo>
                <a:lnTo>
                  <a:pt x="791" y="4373"/>
                </a:lnTo>
                <a:lnTo>
                  <a:pt x="845" y="4296"/>
                </a:lnTo>
                <a:lnTo>
                  <a:pt x="898" y="4217"/>
                </a:lnTo>
                <a:lnTo>
                  <a:pt x="949" y="4137"/>
                </a:lnTo>
                <a:lnTo>
                  <a:pt x="998" y="4057"/>
                </a:lnTo>
                <a:lnTo>
                  <a:pt x="998" y="4057"/>
                </a:lnTo>
                <a:lnTo>
                  <a:pt x="1045" y="3975"/>
                </a:lnTo>
                <a:lnTo>
                  <a:pt x="1090" y="3890"/>
                </a:lnTo>
                <a:lnTo>
                  <a:pt x="1132" y="3806"/>
                </a:lnTo>
                <a:lnTo>
                  <a:pt x="1173" y="3720"/>
                </a:lnTo>
                <a:lnTo>
                  <a:pt x="1212" y="3633"/>
                </a:lnTo>
                <a:lnTo>
                  <a:pt x="1248" y="3544"/>
                </a:lnTo>
                <a:lnTo>
                  <a:pt x="1282" y="3455"/>
                </a:lnTo>
                <a:lnTo>
                  <a:pt x="1314" y="3365"/>
                </a:lnTo>
                <a:lnTo>
                  <a:pt x="1314" y="3365"/>
                </a:lnTo>
                <a:lnTo>
                  <a:pt x="1344" y="3274"/>
                </a:lnTo>
                <a:lnTo>
                  <a:pt x="1370" y="3183"/>
                </a:lnTo>
                <a:lnTo>
                  <a:pt x="1395" y="3091"/>
                </a:lnTo>
                <a:lnTo>
                  <a:pt x="1419" y="2997"/>
                </a:lnTo>
                <a:lnTo>
                  <a:pt x="1438" y="2903"/>
                </a:lnTo>
                <a:lnTo>
                  <a:pt x="1457" y="2808"/>
                </a:lnTo>
                <a:lnTo>
                  <a:pt x="1473" y="2713"/>
                </a:lnTo>
                <a:lnTo>
                  <a:pt x="1485" y="2618"/>
                </a:lnTo>
                <a:lnTo>
                  <a:pt x="1485" y="2618"/>
                </a:lnTo>
                <a:lnTo>
                  <a:pt x="1496" y="2522"/>
                </a:lnTo>
                <a:lnTo>
                  <a:pt x="1505" y="2426"/>
                </a:lnTo>
                <a:lnTo>
                  <a:pt x="1511" y="2329"/>
                </a:lnTo>
                <a:lnTo>
                  <a:pt x="1514" y="2232"/>
                </a:lnTo>
                <a:lnTo>
                  <a:pt x="1515" y="2135"/>
                </a:lnTo>
                <a:lnTo>
                  <a:pt x="1514" y="2038"/>
                </a:lnTo>
                <a:lnTo>
                  <a:pt x="1511" y="1941"/>
                </a:lnTo>
                <a:lnTo>
                  <a:pt x="1504" y="1844"/>
                </a:lnTo>
                <a:lnTo>
                  <a:pt x="1504" y="1844"/>
                </a:lnTo>
                <a:lnTo>
                  <a:pt x="1496" y="1748"/>
                </a:lnTo>
                <a:lnTo>
                  <a:pt x="1484" y="1651"/>
                </a:lnTo>
                <a:lnTo>
                  <a:pt x="1470" y="1554"/>
                </a:lnTo>
                <a:lnTo>
                  <a:pt x="1454" y="1457"/>
                </a:lnTo>
                <a:lnTo>
                  <a:pt x="1436" y="1361"/>
                </a:lnTo>
                <a:lnTo>
                  <a:pt x="1415" y="1265"/>
                </a:lnTo>
                <a:lnTo>
                  <a:pt x="1391" y="1169"/>
                </a:lnTo>
                <a:lnTo>
                  <a:pt x="1365" y="1075"/>
                </a:lnTo>
                <a:lnTo>
                  <a:pt x="1365" y="1075"/>
                </a:lnTo>
                <a:lnTo>
                  <a:pt x="1337" y="981"/>
                </a:lnTo>
                <a:lnTo>
                  <a:pt x="1307" y="888"/>
                </a:lnTo>
                <a:lnTo>
                  <a:pt x="1273" y="794"/>
                </a:lnTo>
                <a:lnTo>
                  <a:pt x="1237" y="703"/>
                </a:lnTo>
                <a:lnTo>
                  <a:pt x="1237" y="703"/>
                </a:lnTo>
                <a:lnTo>
                  <a:pt x="1199" y="611"/>
                </a:lnTo>
                <a:lnTo>
                  <a:pt x="1159" y="521"/>
                </a:lnTo>
                <a:lnTo>
                  <a:pt x="1159" y="521"/>
                </a:lnTo>
                <a:lnTo>
                  <a:pt x="1116" y="432"/>
                </a:lnTo>
                <a:lnTo>
                  <a:pt x="1116" y="432"/>
                </a:lnTo>
                <a:lnTo>
                  <a:pt x="1094" y="387"/>
                </a:lnTo>
                <a:lnTo>
                  <a:pt x="1083" y="365"/>
                </a:lnTo>
                <a:lnTo>
                  <a:pt x="1071" y="344"/>
                </a:lnTo>
                <a:lnTo>
                  <a:pt x="1071" y="344"/>
                </a:lnTo>
                <a:lnTo>
                  <a:pt x="1045" y="293"/>
                </a:lnTo>
                <a:lnTo>
                  <a:pt x="1017" y="244"/>
                </a:lnTo>
                <a:lnTo>
                  <a:pt x="1164" y="152"/>
                </a:lnTo>
                <a:lnTo>
                  <a:pt x="1164" y="152"/>
                </a:lnTo>
                <a:lnTo>
                  <a:pt x="1087" y="124"/>
                </a:lnTo>
                <a:lnTo>
                  <a:pt x="1010" y="98"/>
                </a:lnTo>
                <a:lnTo>
                  <a:pt x="933" y="75"/>
                </a:lnTo>
                <a:lnTo>
                  <a:pt x="853" y="56"/>
                </a:lnTo>
                <a:lnTo>
                  <a:pt x="773" y="37"/>
                </a:lnTo>
                <a:lnTo>
                  <a:pt x="694" y="22"/>
                </a:lnTo>
                <a:lnTo>
                  <a:pt x="613" y="10"/>
                </a:lnTo>
                <a:lnTo>
                  <a:pt x="531" y="0"/>
                </a:lnTo>
                <a:lnTo>
                  <a:pt x="531" y="0"/>
                </a:lnTo>
                <a:lnTo>
                  <a:pt x="523" y="81"/>
                </a:lnTo>
                <a:lnTo>
                  <a:pt x="513" y="161"/>
                </a:lnTo>
                <a:lnTo>
                  <a:pt x="502" y="238"/>
                </a:lnTo>
                <a:lnTo>
                  <a:pt x="491" y="314"/>
                </a:lnTo>
                <a:lnTo>
                  <a:pt x="479" y="389"/>
                </a:lnTo>
                <a:lnTo>
                  <a:pt x="467" y="462"/>
                </a:lnTo>
                <a:lnTo>
                  <a:pt x="453" y="534"/>
                </a:lnTo>
                <a:lnTo>
                  <a:pt x="439" y="604"/>
                </a:lnTo>
                <a:lnTo>
                  <a:pt x="587" y="512"/>
                </a:lnTo>
                <a:lnTo>
                  <a:pt x="587" y="512"/>
                </a:lnTo>
                <a:lnTo>
                  <a:pt x="614" y="553"/>
                </a:lnTo>
                <a:lnTo>
                  <a:pt x="642" y="596"/>
                </a:lnTo>
                <a:lnTo>
                  <a:pt x="653" y="612"/>
                </a:lnTo>
                <a:lnTo>
                  <a:pt x="665" y="630"/>
                </a:lnTo>
                <a:lnTo>
                  <a:pt x="665" y="630"/>
                </a:lnTo>
                <a:lnTo>
                  <a:pt x="688" y="667"/>
                </a:lnTo>
                <a:lnTo>
                  <a:pt x="688" y="667"/>
                </a:lnTo>
                <a:lnTo>
                  <a:pt x="733" y="741"/>
                </a:lnTo>
                <a:lnTo>
                  <a:pt x="733" y="741"/>
                </a:lnTo>
                <a:lnTo>
                  <a:pt x="776" y="817"/>
                </a:lnTo>
                <a:lnTo>
                  <a:pt x="817" y="894"/>
                </a:lnTo>
                <a:lnTo>
                  <a:pt x="817" y="894"/>
                </a:lnTo>
                <a:lnTo>
                  <a:pt x="857" y="972"/>
                </a:lnTo>
                <a:lnTo>
                  <a:pt x="893" y="1050"/>
                </a:lnTo>
                <a:lnTo>
                  <a:pt x="928" y="1130"/>
                </a:lnTo>
                <a:lnTo>
                  <a:pt x="962" y="1211"/>
                </a:lnTo>
                <a:lnTo>
                  <a:pt x="962" y="1211"/>
                </a:lnTo>
                <a:lnTo>
                  <a:pt x="993" y="1293"/>
                </a:lnTo>
                <a:lnTo>
                  <a:pt x="1022" y="1376"/>
                </a:lnTo>
                <a:lnTo>
                  <a:pt x="1049" y="1459"/>
                </a:lnTo>
                <a:lnTo>
                  <a:pt x="1074" y="1543"/>
                </a:lnTo>
                <a:lnTo>
                  <a:pt x="1097" y="1629"/>
                </a:lnTo>
                <a:lnTo>
                  <a:pt x="1117" y="1714"/>
                </a:lnTo>
                <a:lnTo>
                  <a:pt x="1136" y="1801"/>
                </a:lnTo>
                <a:lnTo>
                  <a:pt x="1152" y="1887"/>
                </a:lnTo>
                <a:lnTo>
                  <a:pt x="1152" y="1887"/>
                </a:lnTo>
                <a:lnTo>
                  <a:pt x="1166" y="1975"/>
                </a:lnTo>
                <a:lnTo>
                  <a:pt x="1177" y="2063"/>
                </a:lnTo>
                <a:lnTo>
                  <a:pt x="1188" y="2151"/>
                </a:lnTo>
                <a:lnTo>
                  <a:pt x="1195" y="2239"/>
                </a:lnTo>
                <a:lnTo>
                  <a:pt x="1200" y="2328"/>
                </a:lnTo>
                <a:lnTo>
                  <a:pt x="1203" y="2417"/>
                </a:lnTo>
                <a:lnTo>
                  <a:pt x="1204" y="2507"/>
                </a:lnTo>
                <a:lnTo>
                  <a:pt x="1203" y="2596"/>
                </a:lnTo>
                <a:lnTo>
                  <a:pt x="1203" y="2596"/>
                </a:lnTo>
                <a:lnTo>
                  <a:pt x="1198" y="2685"/>
                </a:lnTo>
                <a:lnTo>
                  <a:pt x="1192" y="2775"/>
                </a:lnTo>
                <a:lnTo>
                  <a:pt x="1184" y="2863"/>
                </a:lnTo>
                <a:lnTo>
                  <a:pt x="1174" y="2952"/>
                </a:lnTo>
                <a:lnTo>
                  <a:pt x="1161" y="3041"/>
                </a:lnTo>
                <a:lnTo>
                  <a:pt x="1146" y="3130"/>
                </a:lnTo>
                <a:lnTo>
                  <a:pt x="1129" y="3219"/>
                </a:lnTo>
                <a:lnTo>
                  <a:pt x="1109" y="3307"/>
                </a:lnTo>
                <a:lnTo>
                  <a:pt x="1109" y="3307"/>
                </a:lnTo>
                <a:lnTo>
                  <a:pt x="1087" y="3394"/>
                </a:lnTo>
                <a:lnTo>
                  <a:pt x="1063" y="3481"/>
                </a:lnTo>
                <a:lnTo>
                  <a:pt x="1037" y="3567"/>
                </a:lnTo>
                <a:lnTo>
                  <a:pt x="1008" y="3654"/>
                </a:lnTo>
                <a:lnTo>
                  <a:pt x="978" y="3739"/>
                </a:lnTo>
                <a:lnTo>
                  <a:pt x="944" y="3824"/>
                </a:lnTo>
                <a:lnTo>
                  <a:pt x="910" y="3908"/>
                </a:lnTo>
                <a:lnTo>
                  <a:pt x="873" y="3991"/>
                </a:lnTo>
                <a:lnTo>
                  <a:pt x="873" y="3991"/>
                </a:lnTo>
                <a:lnTo>
                  <a:pt x="832" y="4073"/>
                </a:lnTo>
                <a:lnTo>
                  <a:pt x="791" y="4154"/>
                </a:lnTo>
                <a:lnTo>
                  <a:pt x="748" y="4234"/>
                </a:lnTo>
                <a:lnTo>
                  <a:pt x="702" y="4314"/>
                </a:lnTo>
                <a:lnTo>
                  <a:pt x="653" y="4391"/>
                </a:lnTo>
                <a:lnTo>
                  <a:pt x="604" y="4469"/>
                </a:lnTo>
                <a:lnTo>
                  <a:pt x="552" y="4545"/>
                </a:lnTo>
                <a:lnTo>
                  <a:pt x="498" y="4619"/>
                </a:lnTo>
                <a:lnTo>
                  <a:pt x="498" y="4619"/>
                </a:lnTo>
                <a:lnTo>
                  <a:pt x="442" y="4693"/>
                </a:lnTo>
                <a:lnTo>
                  <a:pt x="385" y="4764"/>
                </a:lnTo>
                <a:lnTo>
                  <a:pt x="325" y="4834"/>
                </a:lnTo>
                <a:lnTo>
                  <a:pt x="263" y="4904"/>
                </a:lnTo>
                <a:lnTo>
                  <a:pt x="200" y="4971"/>
                </a:lnTo>
                <a:lnTo>
                  <a:pt x="135" y="5036"/>
                </a:lnTo>
                <a:lnTo>
                  <a:pt x="68" y="5101"/>
                </a:lnTo>
                <a:lnTo>
                  <a:pt x="0" y="5165"/>
                </a:lnTo>
                <a:lnTo>
                  <a:pt x="0" y="5165"/>
                </a:lnTo>
                <a:close/>
              </a:path>
            </a:pathLst>
          </a:custGeom>
          <a:solidFill>
            <a:srgbClr val="2F3696"/>
          </a:solidFill>
          <a:ln>
            <a:noFill/>
          </a:ln>
        </p:spPr>
      </p:sp>
      <p:sp>
        <p:nvSpPr>
          <p:cNvPr id="557" name="Google Shape;557;p108"/>
          <p:cNvSpPr/>
          <p:nvPr/>
        </p:nvSpPr>
        <p:spPr>
          <a:xfrm>
            <a:off x="1694280" y="144360"/>
            <a:ext cx="449280" cy="599040"/>
          </a:xfrm>
          <a:prstGeom prst="ellipse">
            <a:avLst/>
          </a:prstGeom>
          <a:noFill/>
          <a:ln w="19075" cap="flat" cmpd="sng">
            <a:solidFill>
              <a:srgbClr val="2D34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558" name="Google Shape;558;p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3760" y="236520"/>
            <a:ext cx="333720" cy="42192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108"/>
          <p:cNvSpPr/>
          <p:nvPr/>
        </p:nvSpPr>
        <p:spPr>
          <a:xfrm>
            <a:off x="2213399" y="31680"/>
            <a:ext cx="8424549" cy="82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2400" b="1" dirty="0">
                <a:solidFill>
                  <a:srgbClr val="2D3494"/>
                </a:solidFill>
                <a:latin typeface="Calibri"/>
                <a:ea typeface="Calibri"/>
                <a:cs typeface="Calibri"/>
                <a:sym typeface="Calibri"/>
              </a:rPr>
              <a:t>НО МАЛО КТО ЗНАЕТ, ЧТО ЗАКОН ТАКЖЕ РАЗРЕШАЕТ ЗАКУПАТЬ УЧЕБНЫЕ ПОСОБИЯ   </a:t>
            </a:r>
            <a:r>
              <a:rPr lang="ru-RU" sz="2400" b="1" dirty="0">
                <a:solidFill>
                  <a:srgbClr val="EB2049"/>
                </a:solidFill>
                <a:latin typeface="Calibri"/>
                <a:ea typeface="Calibri"/>
                <a:cs typeface="Calibri"/>
                <a:sym typeface="Calibri"/>
              </a:rPr>
              <a:t>  ЗА БЮДЖЕТНЫЕ СРЕДСТВА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108"/>
          <p:cNvSpPr/>
          <p:nvPr/>
        </p:nvSpPr>
        <p:spPr>
          <a:xfrm>
            <a:off x="6318120" y="1909980"/>
            <a:ext cx="4048920" cy="450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800" b="1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Статья 35. Пользование учебниками, учебными пособиями, средствами обучения и воспитания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ru-RU" sz="800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1. Обучающимся, осваивающим основные образовательные программы </a:t>
            </a:r>
            <a:r>
              <a:rPr lang="ru-RU" sz="800" u="sng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за счет бюджетных ассигнований</a:t>
            </a:r>
            <a:r>
              <a:rPr lang="ru-RU" sz="800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 федерального бюджета, бюджетов субъектов Российской Федерации и местных бюджетов в пределах федеральных государственных образовательных </a:t>
            </a:r>
            <a:r>
              <a:rPr lang="ru-RU" sz="8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стандартов</a:t>
            </a:r>
            <a:r>
              <a:rPr lang="ru-RU" sz="800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, образовательных стандартов, организациями, осуществляющими образовательную деятельность, </a:t>
            </a:r>
            <a:r>
              <a:rPr lang="ru-RU" sz="8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бесплатно предоставляются</a:t>
            </a:r>
            <a:r>
              <a:rPr lang="ru-RU" sz="800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 в пользование на время получения образования </a:t>
            </a:r>
            <a:r>
              <a:rPr lang="ru-RU" sz="800" u="sng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учебники и учебные пособия</a:t>
            </a:r>
            <a:r>
              <a:rPr lang="ru-RU" sz="800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, а также учебно-методические материалы, </a:t>
            </a:r>
            <a:r>
              <a:rPr lang="ru-RU" sz="8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средства</a:t>
            </a:r>
            <a:r>
              <a:rPr lang="ru-RU" sz="800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 обучения и воспитания.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ru-RU" sz="800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2. Обеспечение учебниками и учебными пособиями, а также учебно-методическими материалами, средствами обучения и воспитания организаций, осуществляющих образовательную деятельность по основным образовательным программам, в пределах федеральных государственных образовательных стандартов, образовательных стандартов осуществляется за счет бюджетных ассигнований федерального бюджета, бюджетов субъектов Российской Федерации и местных бюджетов.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ru-RU" sz="800" dirty="0">
                <a:solidFill>
                  <a:srgbClr val="181818"/>
                </a:solidFill>
                <a:latin typeface="Arial"/>
                <a:ea typeface="Arial"/>
                <a:cs typeface="Arial"/>
                <a:sym typeface="Arial"/>
              </a:rPr>
              <a:t>3. Пользование учебниками и учебными пособиями обучающимися, осваивающими учебные предметы, курсы, дисциплины (модули) за пределами федеральных государственных образовательных стандартов, образовательных стандартов и (или) получающими платные образовательные услуги, осуществляется в порядке, установленном организацией, осуществляющей образовательную деятельность.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108"/>
          <p:cNvSpPr/>
          <p:nvPr/>
        </p:nvSpPr>
        <p:spPr>
          <a:xfrm>
            <a:off x="696037" y="5773860"/>
            <a:ext cx="11158396" cy="638280"/>
          </a:xfrm>
          <a:prstGeom prst="rect">
            <a:avLst/>
          </a:prstGeom>
          <a:solidFill>
            <a:schemeClr val="lt1"/>
          </a:solidFill>
          <a:ln w="19075" cap="flat" cmpd="sng">
            <a:solidFill>
              <a:srgbClr val="2D34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algn="ctr"/>
            <a:r>
              <a:rPr lang="ru-RU" sz="1400" b="1" dirty="0">
                <a:solidFill>
                  <a:srgbClr val="EB2049"/>
                </a:solidFill>
                <a:latin typeface="Calibri"/>
                <a:ea typeface="Calibri"/>
                <a:cs typeface="Calibri"/>
                <a:sym typeface="Calibri"/>
              </a:rPr>
              <a:t>В соответствии с Приказом Минобрнауки России от 09.06.2016 N 699 «Просвещение», «Дрофа», «</a:t>
            </a:r>
            <a:r>
              <a:rPr lang="ru-RU" sz="1400" b="1" dirty="0" err="1">
                <a:solidFill>
                  <a:srgbClr val="EB2049"/>
                </a:solidFill>
                <a:latin typeface="Calibri"/>
                <a:ea typeface="Calibri"/>
                <a:cs typeface="Calibri"/>
                <a:sym typeface="Calibri"/>
              </a:rPr>
              <a:t>Вентана</a:t>
            </a:r>
            <a:r>
              <a:rPr lang="ru-RU" sz="1400" b="1" dirty="0">
                <a:solidFill>
                  <a:srgbClr val="EB2049"/>
                </a:solidFill>
                <a:latin typeface="Calibri"/>
                <a:ea typeface="Calibri"/>
                <a:cs typeface="Calibri"/>
                <a:sym typeface="Calibri"/>
              </a:rPr>
              <a:t>-граф» и «Астрель» входят в перечень организаций, выпускающих учебные пособия, которые можно использовать в школе и закупать за бюджетные средства.   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2" name="Google Shape;562;p10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0" y="0"/>
            <a:ext cx="360" cy="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670F0-4BEB-4D91-8DB0-9847A633E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689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09"/>
          <p:cNvSpPr txBox="1"/>
          <p:nvPr/>
        </p:nvSpPr>
        <p:spPr>
          <a:xfrm>
            <a:off x="2087425" y="190126"/>
            <a:ext cx="6695700" cy="5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endParaRPr b="1">
              <a:solidFill>
                <a:srgbClr val="2D34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30888"/>
              </a:lnSpc>
            </a:pPr>
            <a:r>
              <a:rPr lang="ru-RU" b="1" dirty="0">
                <a:solidFill>
                  <a:srgbClr val="2D3494"/>
                </a:solidFill>
                <a:latin typeface="Calibri"/>
                <a:ea typeface="Calibri"/>
                <a:cs typeface="Calibri"/>
                <a:sym typeface="Calibri"/>
              </a:rPr>
              <a:t>ЗАКОН ПОЗВОЛЯЕТ ВЫБИРАТЬ УЧЕБНЫЕ ПОСОБИЯ  </a:t>
            </a:r>
            <a:r>
              <a:rPr lang="ru-RU" b="1" dirty="0">
                <a:solidFill>
                  <a:srgbClr val="EB2049"/>
                </a:solidFill>
                <a:latin typeface="Calibri"/>
                <a:ea typeface="Calibri"/>
                <a:cs typeface="Calibri"/>
                <a:sym typeface="Calibri"/>
              </a:rPr>
              <a:t>УЧИТЕЛЯМ</a:t>
            </a:r>
            <a:br>
              <a:rPr lang="ru-RU" sz="1500" b="1" dirty="0">
                <a:solidFill>
                  <a:srgbClr val="EB2049"/>
                </a:solidFill>
                <a:latin typeface="Calibri"/>
                <a:ea typeface="Calibri"/>
                <a:cs typeface="Calibri"/>
                <a:sym typeface="Calibri"/>
              </a:rPr>
            </a:br>
            <a:endParaRPr>
              <a:solidFill>
                <a:srgbClr val="18181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09"/>
          <p:cNvSpPr/>
          <p:nvPr/>
        </p:nvSpPr>
        <p:spPr>
          <a:xfrm>
            <a:off x="1743600" y="2104200"/>
            <a:ext cx="3110040" cy="3545640"/>
          </a:xfrm>
          <a:prstGeom prst="rect">
            <a:avLst/>
          </a:prstGeom>
          <a:solidFill>
            <a:schemeClr val="lt1"/>
          </a:solidFill>
          <a:ln w="19075" cap="flat" cmpd="sng">
            <a:solidFill>
              <a:srgbClr val="2D34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69" name="Google Shape;569;p109"/>
          <p:cNvSpPr/>
          <p:nvPr/>
        </p:nvSpPr>
        <p:spPr>
          <a:xfrm>
            <a:off x="1878960" y="2473200"/>
            <a:ext cx="2892960" cy="3176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27000" bIns="54000" anchor="t" anchorCtr="0">
            <a:noAutofit/>
          </a:bodyPr>
          <a:lstStyle/>
          <a:p>
            <a:r>
              <a:rPr lang="ru-RU" sz="1200" b="1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Статья  47, </a:t>
            </a:r>
            <a:r>
              <a:rPr lang="ru-RU" sz="1200" b="1">
                <a:solidFill>
                  <a:srgbClr val="2F2F2F"/>
                </a:solidFill>
                <a:latin typeface="Calibri"/>
                <a:ea typeface="Calibri"/>
                <a:cs typeface="Calibri"/>
                <a:sym typeface="Calibri"/>
              </a:rPr>
              <a:t>пункт  4</a:t>
            </a:r>
            <a:r>
              <a:rPr lang="ru-RU" sz="1200" b="1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 ФЗ «Об образовании в Российской Федерации» №273-ФЗ: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1"/>
              </a:spcBef>
            </a:pPr>
            <a:r>
              <a:rPr lang="ru-RU" sz="1200" b="1" i="1">
                <a:solidFill>
                  <a:srgbClr val="2F2F2F"/>
                </a:solidFill>
                <a:latin typeface="Calibri"/>
                <a:ea typeface="Calibri"/>
                <a:cs typeface="Calibri"/>
                <a:sym typeface="Calibri"/>
              </a:rPr>
              <a:t>Правовой статус педагогических работников. Права и свободы педагогических работников, гарантии их реализации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1"/>
              </a:spcBef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1"/>
              </a:spcBef>
            </a:pPr>
            <a:r>
              <a:rPr lang="ru-RU" sz="1200">
                <a:solidFill>
                  <a:srgbClr val="2F2F2F"/>
                </a:solidFill>
                <a:latin typeface="Calibri"/>
                <a:ea typeface="Calibri"/>
                <a:cs typeface="Calibri"/>
                <a:sym typeface="Calibri"/>
              </a:rPr>
              <a:t>4) право на выбор учебников, учебных пособий, материалов и иных средств обучения и воспитания в соответствии с образовательной программой и в порядке, установленном законодательством об образовании;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1"/>
              </a:spcBef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1"/>
              </a:spcBef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0" name="Google Shape;570;p109"/>
          <p:cNvPicPr preferRelativeResize="0"/>
          <p:nvPr/>
        </p:nvPicPr>
        <p:blipFill rotWithShape="1">
          <a:blip r:embed="rId3">
            <a:alphaModFix/>
          </a:blip>
          <a:srcRect l="20627" t="29328" r="22420" b="11611"/>
          <a:stretch/>
        </p:blipFill>
        <p:spPr>
          <a:xfrm>
            <a:off x="5187629" y="1839960"/>
            <a:ext cx="5445000" cy="444312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109"/>
          <p:cNvSpPr/>
          <p:nvPr/>
        </p:nvSpPr>
        <p:spPr>
          <a:xfrm rot="5400000" flipH="1">
            <a:off x="4776600" y="-24840"/>
            <a:ext cx="513000" cy="3076560"/>
          </a:xfrm>
          <a:custGeom>
            <a:avLst/>
            <a:gdLst/>
            <a:ahLst/>
            <a:cxnLst/>
            <a:rect l="l" t="t" r="r" b="b"/>
            <a:pathLst>
              <a:path w="1515" h="5165" extrusionOk="0">
                <a:moveTo>
                  <a:pt x="0" y="5165"/>
                </a:moveTo>
                <a:lnTo>
                  <a:pt x="0" y="5165"/>
                </a:lnTo>
                <a:lnTo>
                  <a:pt x="74" y="5108"/>
                </a:lnTo>
                <a:lnTo>
                  <a:pt x="147" y="5050"/>
                </a:lnTo>
                <a:lnTo>
                  <a:pt x="218" y="4990"/>
                </a:lnTo>
                <a:lnTo>
                  <a:pt x="289" y="4928"/>
                </a:lnTo>
                <a:lnTo>
                  <a:pt x="357" y="4864"/>
                </a:lnTo>
                <a:lnTo>
                  <a:pt x="424" y="4800"/>
                </a:lnTo>
                <a:lnTo>
                  <a:pt x="490" y="4733"/>
                </a:lnTo>
                <a:lnTo>
                  <a:pt x="553" y="4664"/>
                </a:lnTo>
                <a:lnTo>
                  <a:pt x="553" y="4664"/>
                </a:lnTo>
                <a:lnTo>
                  <a:pt x="615" y="4593"/>
                </a:lnTo>
                <a:lnTo>
                  <a:pt x="675" y="4522"/>
                </a:lnTo>
                <a:lnTo>
                  <a:pt x="734" y="4448"/>
                </a:lnTo>
                <a:lnTo>
                  <a:pt x="791" y="4373"/>
                </a:lnTo>
                <a:lnTo>
                  <a:pt x="845" y="4296"/>
                </a:lnTo>
                <a:lnTo>
                  <a:pt x="898" y="4217"/>
                </a:lnTo>
                <a:lnTo>
                  <a:pt x="949" y="4137"/>
                </a:lnTo>
                <a:lnTo>
                  <a:pt x="998" y="4057"/>
                </a:lnTo>
                <a:lnTo>
                  <a:pt x="998" y="4057"/>
                </a:lnTo>
                <a:lnTo>
                  <a:pt x="1045" y="3975"/>
                </a:lnTo>
                <a:lnTo>
                  <a:pt x="1090" y="3890"/>
                </a:lnTo>
                <a:lnTo>
                  <a:pt x="1132" y="3806"/>
                </a:lnTo>
                <a:lnTo>
                  <a:pt x="1173" y="3720"/>
                </a:lnTo>
                <a:lnTo>
                  <a:pt x="1212" y="3633"/>
                </a:lnTo>
                <a:lnTo>
                  <a:pt x="1248" y="3544"/>
                </a:lnTo>
                <a:lnTo>
                  <a:pt x="1282" y="3455"/>
                </a:lnTo>
                <a:lnTo>
                  <a:pt x="1314" y="3365"/>
                </a:lnTo>
                <a:lnTo>
                  <a:pt x="1314" y="3365"/>
                </a:lnTo>
                <a:lnTo>
                  <a:pt x="1344" y="3274"/>
                </a:lnTo>
                <a:lnTo>
                  <a:pt x="1370" y="3183"/>
                </a:lnTo>
                <a:lnTo>
                  <a:pt x="1395" y="3091"/>
                </a:lnTo>
                <a:lnTo>
                  <a:pt x="1419" y="2997"/>
                </a:lnTo>
                <a:lnTo>
                  <a:pt x="1438" y="2903"/>
                </a:lnTo>
                <a:lnTo>
                  <a:pt x="1457" y="2808"/>
                </a:lnTo>
                <a:lnTo>
                  <a:pt x="1473" y="2713"/>
                </a:lnTo>
                <a:lnTo>
                  <a:pt x="1485" y="2618"/>
                </a:lnTo>
                <a:lnTo>
                  <a:pt x="1485" y="2618"/>
                </a:lnTo>
                <a:lnTo>
                  <a:pt x="1496" y="2522"/>
                </a:lnTo>
                <a:lnTo>
                  <a:pt x="1505" y="2426"/>
                </a:lnTo>
                <a:lnTo>
                  <a:pt x="1511" y="2329"/>
                </a:lnTo>
                <a:lnTo>
                  <a:pt x="1514" y="2232"/>
                </a:lnTo>
                <a:lnTo>
                  <a:pt x="1515" y="2135"/>
                </a:lnTo>
                <a:lnTo>
                  <a:pt x="1514" y="2038"/>
                </a:lnTo>
                <a:lnTo>
                  <a:pt x="1511" y="1941"/>
                </a:lnTo>
                <a:lnTo>
                  <a:pt x="1504" y="1844"/>
                </a:lnTo>
                <a:lnTo>
                  <a:pt x="1504" y="1844"/>
                </a:lnTo>
                <a:lnTo>
                  <a:pt x="1496" y="1748"/>
                </a:lnTo>
                <a:lnTo>
                  <a:pt x="1484" y="1651"/>
                </a:lnTo>
                <a:lnTo>
                  <a:pt x="1470" y="1554"/>
                </a:lnTo>
                <a:lnTo>
                  <a:pt x="1454" y="1457"/>
                </a:lnTo>
                <a:lnTo>
                  <a:pt x="1436" y="1361"/>
                </a:lnTo>
                <a:lnTo>
                  <a:pt x="1415" y="1265"/>
                </a:lnTo>
                <a:lnTo>
                  <a:pt x="1391" y="1169"/>
                </a:lnTo>
                <a:lnTo>
                  <a:pt x="1365" y="1075"/>
                </a:lnTo>
                <a:lnTo>
                  <a:pt x="1365" y="1075"/>
                </a:lnTo>
                <a:lnTo>
                  <a:pt x="1337" y="981"/>
                </a:lnTo>
                <a:lnTo>
                  <a:pt x="1307" y="888"/>
                </a:lnTo>
                <a:lnTo>
                  <a:pt x="1273" y="794"/>
                </a:lnTo>
                <a:lnTo>
                  <a:pt x="1237" y="703"/>
                </a:lnTo>
                <a:lnTo>
                  <a:pt x="1237" y="703"/>
                </a:lnTo>
                <a:lnTo>
                  <a:pt x="1199" y="611"/>
                </a:lnTo>
                <a:lnTo>
                  <a:pt x="1159" y="521"/>
                </a:lnTo>
                <a:lnTo>
                  <a:pt x="1159" y="521"/>
                </a:lnTo>
                <a:lnTo>
                  <a:pt x="1116" y="432"/>
                </a:lnTo>
                <a:lnTo>
                  <a:pt x="1116" y="432"/>
                </a:lnTo>
                <a:lnTo>
                  <a:pt x="1094" y="387"/>
                </a:lnTo>
                <a:lnTo>
                  <a:pt x="1083" y="365"/>
                </a:lnTo>
                <a:lnTo>
                  <a:pt x="1071" y="344"/>
                </a:lnTo>
                <a:lnTo>
                  <a:pt x="1071" y="344"/>
                </a:lnTo>
                <a:lnTo>
                  <a:pt x="1045" y="293"/>
                </a:lnTo>
                <a:lnTo>
                  <a:pt x="1017" y="244"/>
                </a:lnTo>
                <a:lnTo>
                  <a:pt x="1164" y="152"/>
                </a:lnTo>
                <a:lnTo>
                  <a:pt x="1164" y="152"/>
                </a:lnTo>
                <a:lnTo>
                  <a:pt x="1087" y="124"/>
                </a:lnTo>
                <a:lnTo>
                  <a:pt x="1010" y="98"/>
                </a:lnTo>
                <a:lnTo>
                  <a:pt x="933" y="75"/>
                </a:lnTo>
                <a:lnTo>
                  <a:pt x="853" y="56"/>
                </a:lnTo>
                <a:lnTo>
                  <a:pt x="773" y="37"/>
                </a:lnTo>
                <a:lnTo>
                  <a:pt x="694" y="22"/>
                </a:lnTo>
                <a:lnTo>
                  <a:pt x="613" y="10"/>
                </a:lnTo>
                <a:lnTo>
                  <a:pt x="531" y="0"/>
                </a:lnTo>
                <a:lnTo>
                  <a:pt x="531" y="0"/>
                </a:lnTo>
                <a:lnTo>
                  <a:pt x="523" y="81"/>
                </a:lnTo>
                <a:lnTo>
                  <a:pt x="513" y="161"/>
                </a:lnTo>
                <a:lnTo>
                  <a:pt x="502" y="238"/>
                </a:lnTo>
                <a:lnTo>
                  <a:pt x="491" y="314"/>
                </a:lnTo>
                <a:lnTo>
                  <a:pt x="479" y="389"/>
                </a:lnTo>
                <a:lnTo>
                  <a:pt x="467" y="462"/>
                </a:lnTo>
                <a:lnTo>
                  <a:pt x="453" y="534"/>
                </a:lnTo>
                <a:lnTo>
                  <a:pt x="439" y="604"/>
                </a:lnTo>
                <a:lnTo>
                  <a:pt x="587" y="512"/>
                </a:lnTo>
                <a:lnTo>
                  <a:pt x="587" y="512"/>
                </a:lnTo>
                <a:lnTo>
                  <a:pt x="614" y="553"/>
                </a:lnTo>
                <a:lnTo>
                  <a:pt x="642" y="596"/>
                </a:lnTo>
                <a:lnTo>
                  <a:pt x="653" y="612"/>
                </a:lnTo>
                <a:lnTo>
                  <a:pt x="665" y="630"/>
                </a:lnTo>
                <a:lnTo>
                  <a:pt x="665" y="630"/>
                </a:lnTo>
                <a:lnTo>
                  <a:pt x="688" y="667"/>
                </a:lnTo>
                <a:lnTo>
                  <a:pt x="688" y="667"/>
                </a:lnTo>
                <a:lnTo>
                  <a:pt x="733" y="741"/>
                </a:lnTo>
                <a:lnTo>
                  <a:pt x="733" y="741"/>
                </a:lnTo>
                <a:lnTo>
                  <a:pt x="776" y="817"/>
                </a:lnTo>
                <a:lnTo>
                  <a:pt x="817" y="894"/>
                </a:lnTo>
                <a:lnTo>
                  <a:pt x="817" y="894"/>
                </a:lnTo>
                <a:lnTo>
                  <a:pt x="857" y="972"/>
                </a:lnTo>
                <a:lnTo>
                  <a:pt x="893" y="1050"/>
                </a:lnTo>
                <a:lnTo>
                  <a:pt x="928" y="1130"/>
                </a:lnTo>
                <a:lnTo>
                  <a:pt x="962" y="1211"/>
                </a:lnTo>
                <a:lnTo>
                  <a:pt x="962" y="1211"/>
                </a:lnTo>
                <a:lnTo>
                  <a:pt x="993" y="1293"/>
                </a:lnTo>
                <a:lnTo>
                  <a:pt x="1022" y="1376"/>
                </a:lnTo>
                <a:lnTo>
                  <a:pt x="1049" y="1459"/>
                </a:lnTo>
                <a:lnTo>
                  <a:pt x="1074" y="1543"/>
                </a:lnTo>
                <a:lnTo>
                  <a:pt x="1097" y="1629"/>
                </a:lnTo>
                <a:lnTo>
                  <a:pt x="1117" y="1714"/>
                </a:lnTo>
                <a:lnTo>
                  <a:pt x="1136" y="1801"/>
                </a:lnTo>
                <a:lnTo>
                  <a:pt x="1152" y="1887"/>
                </a:lnTo>
                <a:lnTo>
                  <a:pt x="1152" y="1887"/>
                </a:lnTo>
                <a:lnTo>
                  <a:pt x="1166" y="1975"/>
                </a:lnTo>
                <a:lnTo>
                  <a:pt x="1177" y="2063"/>
                </a:lnTo>
                <a:lnTo>
                  <a:pt x="1188" y="2151"/>
                </a:lnTo>
                <a:lnTo>
                  <a:pt x="1195" y="2239"/>
                </a:lnTo>
                <a:lnTo>
                  <a:pt x="1200" y="2328"/>
                </a:lnTo>
                <a:lnTo>
                  <a:pt x="1203" y="2417"/>
                </a:lnTo>
                <a:lnTo>
                  <a:pt x="1204" y="2507"/>
                </a:lnTo>
                <a:lnTo>
                  <a:pt x="1203" y="2596"/>
                </a:lnTo>
                <a:lnTo>
                  <a:pt x="1203" y="2596"/>
                </a:lnTo>
                <a:lnTo>
                  <a:pt x="1198" y="2685"/>
                </a:lnTo>
                <a:lnTo>
                  <a:pt x="1192" y="2775"/>
                </a:lnTo>
                <a:lnTo>
                  <a:pt x="1184" y="2863"/>
                </a:lnTo>
                <a:lnTo>
                  <a:pt x="1174" y="2952"/>
                </a:lnTo>
                <a:lnTo>
                  <a:pt x="1161" y="3041"/>
                </a:lnTo>
                <a:lnTo>
                  <a:pt x="1146" y="3130"/>
                </a:lnTo>
                <a:lnTo>
                  <a:pt x="1129" y="3219"/>
                </a:lnTo>
                <a:lnTo>
                  <a:pt x="1109" y="3307"/>
                </a:lnTo>
                <a:lnTo>
                  <a:pt x="1109" y="3307"/>
                </a:lnTo>
                <a:lnTo>
                  <a:pt x="1087" y="3394"/>
                </a:lnTo>
                <a:lnTo>
                  <a:pt x="1063" y="3481"/>
                </a:lnTo>
                <a:lnTo>
                  <a:pt x="1037" y="3567"/>
                </a:lnTo>
                <a:lnTo>
                  <a:pt x="1008" y="3654"/>
                </a:lnTo>
                <a:lnTo>
                  <a:pt x="978" y="3739"/>
                </a:lnTo>
                <a:lnTo>
                  <a:pt x="944" y="3824"/>
                </a:lnTo>
                <a:lnTo>
                  <a:pt x="910" y="3908"/>
                </a:lnTo>
                <a:lnTo>
                  <a:pt x="873" y="3991"/>
                </a:lnTo>
                <a:lnTo>
                  <a:pt x="873" y="3991"/>
                </a:lnTo>
                <a:lnTo>
                  <a:pt x="832" y="4073"/>
                </a:lnTo>
                <a:lnTo>
                  <a:pt x="791" y="4154"/>
                </a:lnTo>
                <a:lnTo>
                  <a:pt x="748" y="4234"/>
                </a:lnTo>
                <a:lnTo>
                  <a:pt x="702" y="4314"/>
                </a:lnTo>
                <a:lnTo>
                  <a:pt x="653" y="4391"/>
                </a:lnTo>
                <a:lnTo>
                  <a:pt x="604" y="4469"/>
                </a:lnTo>
                <a:lnTo>
                  <a:pt x="552" y="4545"/>
                </a:lnTo>
                <a:lnTo>
                  <a:pt x="498" y="4619"/>
                </a:lnTo>
                <a:lnTo>
                  <a:pt x="498" y="4619"/>
                </a:lnTo>
                <a:lnTo>
                  <a:pt x="442" y="4693"/>
                </a:lnTo>
                <a:lnTo>
                  <a:pt x="385" y="4764"/>
                </a:lnTo>
                <a:lnTo>
                  <a:pt x="325" y="4834"/>
                </a:lnTo>
                <a:lnTo>
                  <a:pt x="263" y="4904"/>
                </a:lnTo>
                <a:lnTo>
                  <a:pt x="200" y="4971"/>
                </a:lnTo>
                <a:lnTo>
                  <a:pt x="135" y="5036"/>
                </a:lnTo>
                <a:lnTo>
                  <a:pt x="68" y="5101"/>
                </a:lnTo>
                <a:lnTo>
                  <a:pt x="0" y="5165"/>
                </a:lnTo>
                <a:lnTo>
                  <a:pt x="0" y="5165"/>
                </a:lnTo>
                <a:close/>
              </a:path>
            </a:pathLst>
          </a:custGeom>
          <a:solidFill>
            <a:srgbClr val="2F3696"/>
          </a:solidFill>
          <a:ln>
            <a:noFill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AB05E-54ED-4548-BB49-81E23C2F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9969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-1" y="8533"/>
            <a:ext cx="12192001" cy="6849467"/>
          </a:xfrm>
          <a:prstGeom prst="rect">
            <a:avLst/>
          </a:prstGeom>
          <a:solidFill>
            <a:srgbClr val="F0F8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98" name="Прямоугольник 97"/>
          <p:cNvSpPr/>
          <p:nvPr/>
        </p:nvSpPr>
        <p:spPr>
          <a:xfrm>
            <a:off x="186182" y="2852937"/>
            <a:ext cx="11819633" cy="1875310"/>
          </a:xfrm>
          <a:prstGeom prst="rect">
            <a:avLst/>
          </a:prstGeom>
          <a:solidFill>
            <a:srgbClr val="D8EB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dirty="0">
                <a:solidFill>
                  <a:srgbClr val="181818"/>
                </a:solidFill>
                <a:ea typeface="Calibri"/>
                <a:cs typeface="Calibri"/>
                <a:sym typeface="Calibri"/>
              </a:rPr>
              <a:t>Федотова Катерина Николаевна</a:t>
            </a:r>
          </a:p>
          <a:p>
            <a:pPr lvl="0"/>
            <a:r>
              <a:rPr lang="ru-RU" sz="2400" b="1" dirty="0">
                <a:solidFill>
                  <a:srgbClr val="181818"/>
                </a:solidFill>
                <a:ea typeface="Calibri"/>
                <a:cs typeface="Calibri"/>
                <a:sym typeface="Calibri"/>
              </a:rPr>
              <a:t>ведущий методист ГК «Просвещение»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hlinkClick r:id="rId6"/>
            </a:endParaRPr>
          </a:p>
          <a:p>
            <a:endParaRPr lang="ru-RU" sz="2400" dirty="0">
              <a:solidFill>
                <a:srgbClr val="000000"/>
              </a:solidFill>
              <a:latin typeface="Arial" panose="020B0604020202020204" pitchFamily="34" charset="0"/>
              <a:hlinkClick r:id="rId6"/>
            </a:endParaRP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hlinkClick r:id="rId6"/>
              </a:rPr>
              <a:t>KFedotova@prosv.ru</a:t>
            </a:r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7573455" y="202455"/>
            <a:ext cx="1477453" cy="1233124"/>
          </a:xfrm>
          <a:prstGeom prst="rect">
            <a:avLst/>
          </a:prstGeom>
          <a:solidFill>
            <a:srgbClr val="9ED4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4618544" y="203633"/>
            <a:ext cx="1477453" cy="1233124"/>
          </a:xfrm>
          <a:prstGeom prst="rect">
            <a:avLst/>
          </a:prstGeom>
          <a:solidFill>
            <a:srgbClr val="9ED4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7573455" y="1436757"/>
            <a:ext cx="1477453" cy="1233124"/>
          </a:xfrm>
          <a:prstGeom prst="rect">
            <a:avLst/>
          </a:prstGeom>
          <a:solidFill>
            <a:srgbClr val="40A7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3141091" y="203633"/>
            <a:ext cx="1477453" cy="1233124"/>
          </a:xfrm>
          <a:prstGeom prst="rect">
            <a:avLst/>
          </a:prstGeom>
          <a:solidFill>
            <a:srgbClr val="5471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6096002" y="203633"/>
            <a:ext cx="1477453" cy="1233124"/>
          </a:xfrm>
          <a:prstGeom prst="rect">
            <a:avLst/>
          </a:prstGeom>
          <a:solidFill>
            <a:srgbClr val="4383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10528363" y="203633"/>
            <a:ext cx="1477453" cy="1233124"/>
          </a:xfrm>
          <a:prstGeom prst="rect">
            <a:avLst/>
          </a:prstGeom>
          <a:solidFill>
            <a:srgbClr val="43D1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6" name="Rectangle 14"/>
          <p:cNvSpPr>
            <a:spLocks noChangeArrowheads="1"/>
          </p:cNvSpPr>
          <p:nvPr/>
        </p:nvSpPr>
        <p:spPr bwMode="auto">
          <a:xfrm>
            <a:off x="9050908" y="1436757"/>
            <a:ext cx="1477453" cy="1233124"/>
          </a:xfrm>
          <a:prstGeom prst="rect">
            <a:avLst/>
          </a:prstGeom>
          <a:solidFill>
            <a:srgbClr val="5471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7" name="Rectangle 15"/>
          <p:cNvSpPr>
            <a:spLocks noChangeArrowheads="1"/>
          </p:cNvSpPr>
          <p:nvPr/>
        </p:nvSpPr>
        <p:spPr bwMode="auto">
          <a:xfrm>
            <a:off x="186183" y="203633"/>
            <a:ext cx="1477453" cy="1233124"/>
          </a:xfrm>
          <a:prstGeom prst="rect">
            <a:avLst/>
          </a:prstGeom>
          <a:solidFill>
            <a:srgbClr val="43D1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9" name="Rectangle 17"/>
          <p:cNvSpPr>
            <a:spLocks noChangeArrowheads="1"/>
          </p:cNvSpPr>
          <p:nvPr/>
        </p:nvSpPr>
        <p:spPr bwMode="auto">
          <a:xfrm>
            <a:off x="9050910" y="202454"/>
            <a:ext cx="1477453" cy="1233124"/>
          </a:xfrm>
          <a:prstGeom prst="rect">
            <a:avLst/>
          </a:prstGeom>
          <a:solidFill>
            <a:srgbClr val="F5B1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41" name="Rectangle 19"/>
          <p:cNvSpPr>
            <a:spLocks noChangeArrowheads="1"/>
          </p:cNvSpPr>
          <p:nvPr/>
        </p:nvSpPr>
        <p:spPr bwMode="auto">
          <a:xfrm>
            <a:off x="6096002" y="1436757"/>
            <a:ext cx="1477453" cy="1233124"/>
          </a:xfrm>
          <a:prstGeom prst="rect">
            <a:avLst/>
          </a:prstGeom>
          <a:solidFill>
            <a:srgbClr val="40D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42" name="Rectangle 20"/>
          <p:cNvSpPr>
            <a:spLocks noChangeArrowheads="1"/>
          </p:cNvSpPr>
          <p:nvPr/>
        </p:nvSpPr>
        <p:spPr bwMode="auto">
          <a:xfrm>
            <a:off x="10528363" y="1436757"/>
            <a:ext cx="1477453" cy="1233124"/>
          </a:xfrm>
          <a:prstGeom prst="rect">
            <a:avLst/>
          </a:prstGeom>
          <a:solidFill>
            <a:srgbClr val="F5B1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43" name="Rectangle 21"/>
          <p:cNvSpPr>
            <a:spLocks noChangeArrowheads="1"/>
          </p:cNvSpPr>
          <p:nvPr/>
        </p:nvSpPr>
        <p:spPr bwMode="auto">
          <a:xfrm>
            <a:off x="4618544" y="1436757"/>
            <a:ext cx="1477453" cy="1233124"/>
          </a:xfrm>
          <a:prstGeom prst="rect">
            <a:avLst/>
          </a:prstGeom>
          <a:solidFill>
            <a:srgbClr val="40A7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44" name="Rectangle 22"/>
          <p:cNvSpPr>
            <a:spLocks noChangeArrowheads="1"/>
          </p:cNvSpPr>
          <p:nvPr/>
        </p:nvSpPr>
        <p:spPr bwMode="auto">
          <a:xfrm>
            <a:off x="3141091" y="1436757"/>
            <a:ext cx="1477453" cy="1233124"/>
          </a:xfrm>
          <a:prstGeom prst="rect">
            <a:avLst/>
          </a:prstGeom>
          <a:solidFill>
            <a:srgbClr val="43D1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46" name="Rectangle 24"/>
          <p:cNvSpPr>
            <a:spLocks noChangeArrowheads="1"/>
          </p:cNvSpPr>
          <p:nvPr/>
        </p:nvSpPr>
        <p:spPr bwMode="auto">
          <a:xfrm>
            <a:off x="1663636" y="203633"/>
            <a:ext cx="1477453" cy="1233124"/>
          </a:xfrm>
          <a:prstGeom prst="rect">
            <a:avLst/>
          </a:prstGeom>
          <a:solidFill>
            <a:srgbClr val="F5B1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47" name="Rectangle 25"/>
          <p:cNvSpPr>
            <a:spLocks noChangeArrowheads="1"/>
          </p:cNvSpPr>
          <p:nvPr/>
        </p:nvSpPr>
        <p:spPr bwMode="auto">
          <a:xfrm>
            <a:off x="1663636" y="1436757"/>
            <a:ext cx="1477453" cy="1233124"/>
          </a:xfrm>
          <a:prstGeom prst="rect">
            <a:avLst/>
          </a:prstGeom>
          <a:solidFill>
            <a:srgbClr val="4383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1" name="Rectangle 29"/>
          <p:cNvSpPr>
            <a:spLocks noChangeArrowheads="1"/>
          </p:cNvSpPr>
          <p:nvPr/>
        </p:nvSpPr>
        <p:spPr bwMode="auto">
          <a:xfrm>
            <a:off x="186183" y="1436757"/>
            <a:ext cx="1477453" cy="1233124"/>
          </a:xfrm>
          <a:prstGeom prst="rect">
            <a:avLst/>
          </a:prstGeom>
          <a:solidFill>
            <a:srgbClr val="9ED4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4" name="Freeform 32"/>
          <p:cNvSpPr>
            <a:spLocks noEditPoints="1"/>
          </p:cNvSpPr>
          <p:nvPr/>
        </p:nvSpPr>
        <p:spPr bwMode="auto">
          <a:xfrm>
            <a:off x="8017892" y="1855717"/>
            <a:ext cx="591581" cy="444227"/>
          </a:xfrm>
          <a:custGeom>
            <a:avLst/>
            <a:gdLst>
              <a:gd name="T0" fmla="*/ 787 w 859"/>
              <a:gd name="T1" fmla="*/ 107 h 644"/>
              <a:gd name="T2" fmla="*/ 787 w 859"/>
              <a:gd name="T3" fmla="*/ 573 h 644"/>
              <a:gd name="T4" fmla="*/ 537 w 859"/>
              <a:gd name="T5" fmla="*/ 573 h 644"/>
              <a:gd name="T6" fmla="*/ 465 w 859"/>
              <a:gd name="T7" fmla="*/ 644 h 644"/>
              <a:gd name="T8" fmla="*/ 859 w 859"/>
              <a:gd name="T9" fmla="*/ 644 h 644"/>
              <a:gd name="T10" fmla="*/ 859 w 859"/>
              <a:gd name="T11" fmla="*/ 107 h 644"/>
              <a:gd name="T12" fmla="*/ 787 w 859"/>
              <a:gd name="T13" fmla="*/ 107 h 644"/>
              <a:gd name="T14" fmla="*/ 476 w 859"/>
              <a:gd name="T15" fmla="*/ 476 h 644"/>
              <a:gd name="T16" fmla="*/ 383 w 859"/>
              <a:gd name="T17" fmla="*/ 476 h 644"/>
              <a:gd name="T18" fmla="*/ 373 w 859"/>
              <a:gd name="T19" fmla="*/ 465 h 644"/>
              <a:gd name="T20" fmla="*/ 179 w 859"/>
              <a:gd name="T21" fmla="*/ 465 h 644"/>
              <a:gd name="T22" fmla="*/ 179 w 859"/>
              <a:gd name="T23" fmla="*/ 71 h 644"/>
              <a:gd name="T24" fmla="*/ 344 w 859"/>
              <a:gd name="T25" fmla="*/ 71 h 644"/>
              <a:gd name="T26" fmla="*/ 393 w 859"/>
              <a:gd name="T27" fmla="*/ 96 h 644"/>
              <a:gd name="T28" fmla="*/ 393 w 859"/>
              <a:gd name="T29" fmla="*/ 358 h 644"/>
              <a:gd name="T30" fmla="*/ 465 w 859"/>
              <a:gd name="T31" fmla="*/ 358 h 644"/>
              <a:gd name="T32" fmla="*/ 465 w 859"/>
              <a:gd name="T33" fmla="*/ 96 h 644"/>
              <a:gd name="T34" fmla="*/ 515 w 859"/>
              <a:gd name="T35" fmla="*/ 71 h 644"/>
              <a:gd name="T36" fmla="*/ 680 w 859"/>
              <a:gd name="T37" fmla="*/ 71 h 644"/>
              <a:gd name="T38" fmla="*/ 680 w 859"/>
              <a:gd name="T39" fmla="*/ 465 h 644"/>
              <a:gd name="T40" fmla="*/ 486 w 859"/>
              <a:gd name="T41" fmla="*/ 465 h 644"/>
              <a:gd name="T42" fmla="*/ 476 w 859"/>
              <a:gd name="T43" fmla="*/ 476 h 644"/>
              <a:gd name="T44" fmla="*/ 752 w 859"/>
              <a:gd name="T45" fmla="*/ 537 h 644"/>
              <a:gd name="T46" fmla="*/ 752 w 859"/>
              <a:gd name="T47" fmla="*/ 0 h 644"/>
              <a:gd name="T48" fmla="*/ 486 w 859"/>
              <a:gd name="T49" fmla="*/ 0 h 644"/>
              <a:gd name="T50" fmla="*/ 476 w 859"/>
              <a:gd name="T51" fmla="*/ 10 h 644"/>
              <a:gd name="T52" fmla="*/ 383 w 859"/>
              <a:gd name="T53" fmla="*/ 10 h 644"/>
              <a:gd name="T54" fmla="*/ 373 w 859"/>
              <a:gd name="T55" fmla="*/ 0 h 644"/>
              <a:gd name="T56" fmla="*/ 107 w 859"/>
              <a:gd name="T57" fmla="*/ 0 h 644"/>
              <a:gd name="T58" fmla="*/ 107 w 859"/>
              <a:gd name="T59" fmla="*/ 537 h 644"/>
              <a:gd name="T60" fmla="*/ 344 w 859"/>
              <a:gd name="T61" fmla="*/ 537 h 644"/>
              <a:gd name="T62" fmla="*/ 429 w 859"/>
              <a:gd name="T63" fmla="*/ 566 h 644"/>
              <a:gd name="T64" fmla="*/ 515 w 859"/>
              <a:gd name="T65" fmla="*/ 537 h 644"/>
              <a:gd name="T66" fmla="*/ 752 w 859"/>
              <a:gd name="T67" fmla="*/ 537 h 644"/>
              <a:gd name="T68" fmla="*/ 71 w 859"/>
              <a:gd name="T69" fmla="*/ 573 h 644"/>
              <a:gd name="T70" fmla="*/ 71 w 859"/>
              <a:gd name="T71" fmla="*/ 107 h 644"/>
              <a:gd name="T72" fmla="*/ 0 w 859"/>
              <a:gd name="T73" fmla="*/ 107 h 644"/>
              <a:gd name="T74" fmla="*/ 0 w 859"/>
              <a:gd name="T75" fmla="*/ 644 h 644"/>
              <a:gd name="T76" fmla="*/ 394 w 859"/>
              <a:gd name="T77" fmla="*/ 644 h 644"/>
              <a:gd name="T78" fmla="*/ 322 w 859"/>
              <a:gd name="T79" fmla="*/ 573 h 644"/>
              <a:gd name="T80" fmla="*/ 71 w 859"/>
              <a:gd name="T81" fmla="*/ 573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9" h="644">
                <a:moveTo>
                  <a:pt x="787" y="107"/>
                </a:moveTo>
                <a:lnTo>
                  <a:pt x="787" y="573"/>
                </a:lnTo>
                <a:lnTo>
                  <a:pt x="537" y="573"/>
                </a:lnTo>
                <a:lnTo>
                  <a:pt x="465" y="644"/>
                </a:lnTo>
                <a:lnTo>
                  <a:pt x="859" y="644"/>
                </a:lnTo>
                <a:lnTo>
                  <a:pt x="859" y="107"/>
                </a:lnTo>
                <a:lnTo>
                  <a:pt x="787" y="107"/>
                </a:lnTo>
                <a:close/>
                <a:moveTo>
                  <a:pt x="476" y="476"/>
                </a:moveTo>
                <a:cubicBezTo>
                  <a:pt x="450" y="501"/>
                  <a:pt x="409" y="501"/>
                  <a:pt x="383" y="476"/>
                </a:cubicBezTo>
                <a:lnTo>
                  <a:pt x="373" y="465"/>
                </a:lnTo>
                <a:lnTo>
                  <a:pt x="179" y="465"/>
                </a:lnTo>
                <a:lnTo>
                  <a:pt x="179" y="71"/>
                </a:lnTo>
                <a:lnTo>
                  <a:pt x="344" y="71"/>
                </a:lnTo>
                <a:cubicBezTo>
                  <a:pt x="359" y="71"/>
                  <a:pt x="393" y="91"/>
                  <a:pt x="393" y="96"/>
                </a:cubicBezTo>
                <a:lnTo>
                  <a:pt x="393" y="358"/>
                </a:lnTo>
                <a:lnTo>
                  <a:pt x="465" y="358"/>
                </a:lnTo>
                <a:lnTo>
                  <a:pt x="465" y="96"/>
                </a:lnTo>
                <a:cubicBezTo>
                  <a:pt x="465" y="91"/>
                  <a:pt x="500" y="71"/>
                  <a:pt x="515" y="71"/>
                </a:cubicBezTo>
                <a:lnTo>
                  <a:pt x="680" y="71"/>
                </a:lnTo>
                <a:lnTo>
                  <a:pt x="680" y="465"/>
                </a:lnTo>
                <a:lnTo>
                  <a:pt x="486" y="465"/>
                </a:lnTo>
                <a:lnTo>
                  <a:pt x="476" y="476"/>
                </a:lnTo>
                <a:close/>
                <a:moveTo>
                  <a:pt x="752" y="537"/>
                </a:moveTo>
                <a:lnTo>
                  <a:pt x="752" y="0"/>
                </a:lnTo>
                <a:lnTo>
                  <a:pt x="486" y="0"/>
                </a:lnTo>
                <a:lnTo>
                  <a:pt x="476" y="10"/>
                </a:lnTo>
                <a:cubicBezTo>
                  <a:pt x="450" y="36"/>
                  <a:pt x="409" y="36"/>
                  <a:pt x="383" y="10"/>
                </a:cubicBezTo>
                <a:lnTo>
                  <a:pt x="373" y="0"/>
                </a:lnTo>
                <a:lnTo>
                  <a:pt x="107" y="0"/>
                </a:lnTo>
                <a:lnTo>
                  <a:pt x="107" y="537"/>
                </a:lnTo>
                <a:lnTo>
                  <a:pt x="344" y="537"/>
                </a:lnTo>
                <a:cubicBezTo>
                  <a:pt x="369" y="573"/>
                  <a:pt x="399" y="566"/>
                  <a:pt x="429" y="566"/>
                </a:cubicBezTo>
                <a:cubicBezTo>
                  <a:pt x="460" y="566"/>
                  <a:pt x="490" y="573"/>
                  <a:pt x="515" y="537"/>
                </a:cubicBezTo>
                <a:lnTo>
                  <a:pt x="752" y="537"/>
                </a:lnTo>
                <a:close/>
                <a:moveTo>
                  <a:pt x="71" y="573"/>
                </a:moveTo>
                <a:lnTo>
                  <a:pt x="71" y="107"/>
                </a:lnTo>
                <a:lnTo>
                  <a:pt x="0" y="107"/>
                </a:lnTo>
                <a:lnTo>
                  <a:pt x="0" y="644"/>
                </a:lnTo>
                <a:lnTo>
                  <a:pt x="394" y="644"/>
                </a:lnTo>
                <a:lnTo>
                  <a:pt x="322" y="573"/>
                </a:lnTo>
                <a:lnTo>
                  <a:pt x="71" y="5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5" name="Freeform 33"/>
          <p:cNvSpPr>
            <a:spLocks noEditPoints="1"/>
          </p:cNvSpPr>
          <p:nvPr/>
        </p:nvSpPr>
        <p:spPr bwMode="auto">
          <a:xfrm>
            <a:off x="8017892" y="610323"/>
            <a:ext cx="591581" cy="543275"/>
          </a:xfrm>
          <a:custGeom>
            <a:avLst/>
            <a:gdLst>
              <a:gd name="T0" fmla="*/ 143 w 859"/>
              <a:gd name="T1" fmla="*/ 645 h 788"/>
              <a:gd name="T2" fmla="*/ 143 w 859"/>
              <a:gd name="T3" fmla="*/ 430 h 788"/>
              <a:gd name="T4" fmla="*/ 716 w 859"/>
              <a:gd name="T5" fmla="*/ 430 h 788"/>
              <a:gd name="T6" fmla="*/ 716 w 859"/>
              <a:gd name="T7" fmla="*/ 645 h 788"/>
              <a:gd name="T8" fmla="*/ 143 w 859"/>
              <a:gd name="T9" fmla="*/ 645 h 788"/>
              <a:gd name="T10" fmla="*/ 179 w 859"/>
              <a:gd name="T11" fmla="*/ 72 h 788"/>
              <a:gd name="T12" fmla="*/ 680 w 859"/>
              <a:gd name="T13" fmla="*/ 72 h 788"/>
              <a:gd name="T14" fmla="*/ 716 w 859"/>
              <a:gd name="T15" fmla="*/ 108 h 788"/>
              <a:gd name="T16" fmla="*/ 716 w 859"/>
              <a:gd name="T17" fmla="*/ 358 h 788"/>
              <a:gd name="T18" fmla="*/ 465 w 859"/>
              <a:gd name="T19" fmla="*/ 358 h 788"/>
              <a:gd name="T20" fmla="*/ 465 w 859"/>
              <a:gd name="T21" fmla="*/ 108 h 788"/>
              <a:gd name="T22" fmla="*/ 393 w 859"/>
              <a:gd name="T23" fmla="*/ 108 h 788"/>
              <a:gd name="T24" fmla="*/ 393 w 859"/>
              <a:gd name="T25" fmla="*/ 358 h 788"/>
              <a:gd name="T26" fmla="*/ 143 w 859"/>
              <a:gd name="T27" fmla="*/ 358 h 788"/>
              <a:gd name="T28" fmla="*/ 143 w 859"/>
              <a:gd name="T29" fmla="*/ 108 h 788"/>
              <a:gd name="T30" fmla="*/ 179 w 859"/>
              <a:gd name="T31" fmla="*/ 72 h 788"/>
              <a:gd name="T32" fmla="*/ 787 w 859"/>
              <a:gd name="T33" fmla="*/ 179 h 788"/>
              <a:gd name="T34" fmla="*/ 787 w 859"/>
              <a:gd name="T35" fmla="*/ 108 h 788"/>
              <a:gd name="T36" fmla="*/ 680 w 859"/>
              <a:gd name="T37" fmla="*/ 0 h 788"/>
              <a:gd name="T38" fmla="*/ 179 w 859"/>
              <a:gd name="T39" fmla="*/ 0 h 788"/>
              <a:gd name="T40" fmla="*/ 71 w 859"/>
              <a:gd name="T41" fmla="*/ 108 h 788"/>
              <a:gd name="T42" fmla="*/ 71 w 859"/>
              <a:gd name="T43" fmla="*/ 179 h 788"/>
              <a:gd name="T44" fmla="*/ 0 w 859"/>
              <a:gd name="T45" fmla="*/ 179 h 788"/>
              <a:gd name="T46" fmla="*/ 0 w 859"/>
              <a:gd name="T47" fmla="*/ 358 h 788"/>
              <a:gd name="T48" fmla="*/ 71 w 859"/>
              <a:gd name="T49" fmla="*/ 358 h 788"/>
              <a:gd name="T50" fmla="*/ 71 w 859"/>
              <a:gd name="T51" fmla="*/ 716 h 788"/>
              <a:gd name="T52" fmla="*/ 143 w 859"/>
              <a:gd name="T53" fmla="*/ 716 h 788"/>
              <a:gd name="T54" fmla="*/ 143 w 859"/>
              <a:gd name="T55" fmla="*/ 788 h 788"/>
              <a:gd name="T56" fmla="*/ 214 w 859"/>
              <a:gd name="T57" fmla="*/ 788 h 788"/>
              <a:gd name="T58" fmla="*/ 214 w 859"/>
              <a:gd name="T59" fmla="*/ 716 h 788"/>
              <a:gd name="T60" fmla="*/ 644 w 859"/>
              <a:gd name="T61" fmla="*/ 716 h 788"/>
              <a:gd name="T62" fmla="*/ 644 w 859"/>
              <a:gd name="T63" fmla="*/ 788 h 788"/>
              <a:gd name="T64" fmla="*/ 716 w 859"/>
              <a:gd name="T65" fmla="*/ 788 h 788"/>
              <a:gd name="T66" fmla="*/ 716 w 859"/>
              <a:gd name="T67" fmla="*/ 716 h 788"/>
              <a:gd name="T68" fmla="*/ 787 w 859"/>
              <a:gd name="T69" fmla="*/ 716 h 788"/>
              <a:gd name="T70" fmla="*/ 787 w 859"/>
              <a:gd name="T71" fmla="*/ 358 h 788"/>
              <a:gd name="T72" fmla="*/ 859 w 859"/>
              <a:gd name="T73" fmla="*/ 358 h 788"/>
              <a:gd name="T74" fmla="*/ 859 w 859"/>
              <a:gd name="T75" fmla="*/ 179 h 788"/>
              <a:gd name="T76" fmla="*/ 787 w 859"/>
              <a:gd name="T77" fmla="*/ 179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59" h="788">
                <a:moveTo>
                  <a:pt x="143" y="645"/>
                </a:moveTo>
                <a:lnTo>
                  <a:pt x="143" y="430"/>
                </a:lnTo>
                <a:lnTo>
                  <a:pt x="716" y="430"/>
                </a:lnTo>
                <a:lnTo>
                  <a:pt x="716" y="645"/>
                </a:lnTo>
                <a:lnTo>
                  <a:pt x="143" y="645"/>
                </a:lnTo>
                <a:close/>
                <a:moveTo>
                  <a:pt x="179" y="72"/>
                </a:moveTo>
                <a:lnTo>
                  <a:pt x="680" y="72"/>
                </a:lnTo>
                <a:cubicBezTo>
                  <a:pt x="700" y="72"/>
                  <a:pt x="716" y="88"/>
                  <a:pt x="716" y="108"/>
                </a:cubicBezTo>
                <a:lnTo>
                  <a:pt x="716" y="358"/>
                </a:lnTo>
                <a:lnTo>
                  <a:pt x="465" y="358"/>
                </a:lnTo>
                <a:lnTo>
                  <a:pt x="465" y="108"/>
                </a:lnTo>
                <a:lnTo>
                  <a:pt x="393" y="108"/>
                </a:lnTo>
                <a:lnTo>
                  <a:pt x="393" y="358"/>
                </a:lnTo>
                <a:lnTo>
                  <a:pt x="143" y="358"/>
                </a:lnTo>
                <a:lnTo>
                  <a:pt x="143" y="108"/>
                </a:lnTo>
                <a:cubicBezTo>
                  <a:pt x="143" y="88"/>
                  <a:pt x="159" y="72"/>
                  <a:pt x="179" y="72"/>
                </a:cubicBezTo>
                <a:close/>
                <a:moveTo>
                  <a:pt x="787" y="179"/>
                </a:moveTo>
                <a:lnTo>
                  <a:pt x="787" y="108"/>
                </a:lnTo>
                <a:cubicBezTo>
                  <a:pt x="787" y="48"/>
                  <a:pt x="739" y="0"/>
                  <a:pt x="680" y="0"/>
                </a:cubicBezTo>
                <a:lnTo>
                  <a:pt x="179" y="0"/>
                </a:lnTo>
                <a:cubicBezTo>
                  <a:pt x="120" y="0"/>
                  <a:pt x="71" y="48"/>
                  <a:pt x="71" y="108"/>
                </a:cubicBezTo>
                <a:lnTo>
                  <a:pt x="71" y="179"/>
                </a:lnTo>
                <a:lnTo>
                  <a:pt x="0" y="179"/>
                </a:lnTo>
                <a:lnTo>
                  <a:pt x="0" y="358"/>
                </a:lnTo>
                <a:lnTo>
                  <a:pt x="71" y="358"/>
                </a:lnTo>
                <a:lnTo>
                  <a:pt x="71" y="716"/>
                </a:lnTo>
                <a:lnTo>
                  <a:pt x="143" y="716"/>
                </a:lnTo>
                <a:lnTo>
                  <a:pt x="143" y="788"/>
                </a:lnTo>
                <a:lnTo>
                  <a:pt x="214" y="788"/>
                </a:lnTo>
                <a:lnTo>
                  <a:pt x="214" y="716"/>
                </a:lnTo>
                <a:lnTo>
                  <a:pt x="644" y="716"/>
                </a:lnTo>
                <a:lnTo>
                  <a:pt x="644" y="788"/>
                </a:lnTo>
                <a:lnTo>
                  <a:pt x="716" y="788"/>
                </a:lnTo>
                <a:lnTo>
                  <a:pt x="716" y="716"/>
                </a:lnTo>
                <a:lnTo>
                  <a:pt x="787" y="716"/>
                </a:lnTo>
                <a:lnTo>
                  <a:pt x="787" y="358"/>
                </a:lnTo>
                <a:lnTo>
                  <a:pt x="859" y="358"/>
                </a:lnTo>
                <a:lnTo>
                  <a:pt x="859" y="179"/>
                </a:lnTo>
                <a:lnTo>
                  <a:pt x="787" y="1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6" name="Rectangle 34"/>
          <p:cNvSpPr>
            <a:spLocks noChangeArrowheads="1"/>
          </p:cNvSpPr>
          <p:nvPr/>
        </p:nvSpPr>
        <p:spPr bwMode="auto">
          <a:xfrm>
            <a:off x="8141012" y="961576"/>
            <a:ext cx="123120" cy="510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7" name="Rectangle 35"/>
          <p:cNvSpPr>
            <a:spLocks noChangeArrowheads="1"/>
          </p:cNvSpPr>
          <p:nvPr/>
        </p:nvSpPr>
        <p:spPr bwMode="auto">
          <a:xfrm>
            <a:off x="8363231" y="961576"/>
            <a:ext cx="123120" cy="510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8" name="Rectangle 36"/>
          <p:cNvSpPr>
            <a:spLocks noChangeArrowheads="1"/>
          </p:cNvSpPr>
          <p:nvPr/>
        </p:nvSpPr>
        <p:spPr bwMode="auto">
          <a:xfrm>
            <a:off x="2279241" y="647860"/>
            <a:ext cx="246243" cy="480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9" name="Freeform 37"/>
          <p:cNvSpPr>
            <a:spLocks noEditPoints="1"/>
          </p:cNvSpPr>
          <p:nvPr/>
        </p:nvSpPr>
        <p:spPr bwMode="auto">
          <a:xfrm>
            <a:off x="2177142" y="560563"/>
            <a:ext cx="447441" cy="519263"/>
          </a:xfrm>
          <a:custGeom>
            <a:avLst/>
            <a:gdLst>
              <a:gd name="T0" fmla="*/ 212 w 651"/>
              <a:gd name="T1" fmla="*/ 446 h 752"/>
              <a:gd name="T2" fmla="*/ 281 w 651"/>
              <a:gd name="T3" fmla="*/ 680 h 752"/>
              <a:gd name="T4" fmla="*/ 290 w 651"/>
              <a:gd name="T5" fmla="*/ 680 h 752"/>
              <a:gd name="T6" fmla="*/ 290 w 651"/>
              <a:gd name="T7" fmla="*/ 348 h 752"/>
              <a:gd name="T8" fmla="*/ 254 w 651"/>
              <a:gd name="T9" fmla="*/ 286 h 752"/>
              <a:gd name="T10" fmla="*/ 326 w 651"/>
              <a:gd name="T11" fmla="*/ 215 h 752"/>
              <a:gd name="T12" fmla="*/ 397 w 651"/>
              <a:gd name="T13" fmla="*/ 286 h 752"/>
              <a:gd name="T14" fmla="*/ 362 w 651"/>
              <a:gd name="T15" fmla="*/ 348 h 752"/>
              <a:gd name="T16" fmla="*/ 362 w 651"/>
              <a:gd name="T17" fmla="*/ 680 h 752"/>
              <a:gd name="T18" fmla="*/ 370 w 651"/>
              <a:gd name="T19" fmla="*/ 680 h 752"/>
              <a:gd name="T20" fmla="*/ 435 w 651"/>
              <a:gd name="T21" fmla="*/ 456 h 752"/>
              <a:gd name="T22" fmla="*/ 573 w 651"/>
              <a:gd name="T23" fmla="*/ 245 h 752"/>
              <a:gd name="T24" fmla="*/ 326 w 651"/>
              <a:gd name="T25" fmla="*/ 72 h 752"/>
              <a:gd name="T26" fmla="*/ 79 w 651"/>
              <a:gd name="T27" fmla="*/ 245 h 752"/>
              <a:gd name="T28" fmla="*/ 212 w 651"/>
              <a:gd name="T29" fmla="*/ 446 h 752"/>
              <a:gd name="T30" fmla="*/ 5 w 651"/>
              <a:gd name="T31" fmla="*/ 241 h 752"/>
              <a:gd name="T32" fmla="*/ 326 w 651"/>
              <a:gd name="T33" fmla="*/ 0 h 752"/>
              <a:gd name="T34" fmla="*/ 647 w 651"/>
              <a:gd name="T35" fmla="*/ 241 h 752"/>
              <a:gd name="T36" fmla="*/ 651 w 651"/>
              <a:gd name="T37" fmla="*/ 257 h 752"/>
              <a:gd name="T38" fmla="*/ 502 w 651"/>
              <a:gd name="T39" fmla="*/ 481 h 752"/>
              <a:gd name="T40" fmla="*/ 424 w 651"/>
              <a:gd name="T41" fmla="*/ 752 h 752"/>
              <a:gd name="T42" fmla="*/ 227 w 651"/>
              <a:gd name="T43" fmla="*/ 752 h 752"/>
              <a:gd name="T44" fmla="*/ 150 w 651"/>
              <a:gd name="T45" fmla="*/ 481 h 752"/>
              <a:gd name="T46" fmla="*/ 0 w 651"/>
              <a:gd name="T47" fmla="*/ 257 h 752"/>
              <a:gd name="T48" fmla="*/ 5 w 651"/>
              <a:gd name="T49" fmla="*/ 241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51" h="752">
                <a:moveTo>
                  <a:pt x="212" y="446"/>
                </a:moveTo>
                <a:lnTo>
                  <a:pt x="281" y="680"/>
                </a:lnTo>
                <a:lnTo>
                  <a:pt x="290" y="680"/>
                </a:lnTo>
                <a:lnTo>
                  <a:pt x="290" y="348"/>
                </a:lnTo>
                <a:cubicBezTo>
                  <a:pt x="254" y="336"/>
                  <a:pt x="254" y="313"/>
                  <a:pt x="254" y="286"/>
                </a:cubicBezTo>
                <a:cubicBezTo>
                  <a:pt x="254" y="247"/>
                  <a:pt x="286" y="215"/>
                  <a:pt x="326" y="215"/>
                </a:cubicBezTo>
                <a:cubicBezTo>
                  <a:pt x="365" y="215"/>
                  <a:pt x="397" y="247"/>
                  <a:pt x="397" y="286"/>
                </a:cubicBezTo>
                <a:cubicBezTo>
                  <a:pt x="397" y="313"/>
                  <a:pt x="398" y="336"/>
                  <a:pt x="362" y="348"/>
                </a:cubicBezTo>
                <a:lnTo>
                  <a:pt x="362" y="680"/>
                </a:lnTo>
                <a:lnTo>
                  <a:pt x="370" y="680"/>
                </a:lnTo>
                <a:lnTo>
                  <a:pt x="435" y="456"/>
                </a:lnTo>
                <a:lnTo>
                  <a:pt x="573" y="245"/>
                </a:lnTo>
                <a:cubicBezTo>
                  <a:pt x="536" y="142"/>
                  <a:pt x="436" y="72"/>
                  <a:pt x="326" y="72"/>
                </a:cubicBezTo>
                <a:cubicBezTo>
                  <a:pt x="215" y="72"/>
                  <a:pt x="116" y="142"/>
                  <a:pt x="79" y="245"/>
                </a:cubicBezTo>
                <a:lnTo>
                  <a:pt x="212" y="446"/>
                </a:lnTo>
                <a:close/>
                <a:moveTo>
                  <a:pt x="5" y="241"/>
                </a:moveTo>
                <a:cubicBezTo>
                  <a:pt x="46" y="99"/>
                  <a:pt x="178" y="0"/>
                  <a:pt x="326" y="0"/>
                </a:cubicBezTo>
                <a:cubicBezTo>
                  <a:pt x="473" y="0"/>
                  <a:pt x="605" y="99"/>
                  <a:pt x="647" y="241"/>
                </a:cubicBezTo>
                <a:lnTo>
                  <a:pt x="651" y="257"/>
                </a:lnTo>
                <a:lnTo>
                  <a:pt x="502" y="481"/>
                </a:lnTo>
                <a:lnTo>
                  <a:pt x="424" y="752"/>
                </a:lnTo>
                <a:lnTo>
                  <a:pt x="227" y="752"/>
                </a:lnTo>
                <a:lnTo>
                  <a:pt x="150" y="481"/>
                </a:lnTo>
                <a:lnTo>
                  <a:pt x="0" y="257"/>
                </a:lnTo>
                <a:lnTo>
                  <a:pt x="5" y="2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60" name="Freeform 38"/>
          <p:cNvSpPr>
            <a:spLocks noEditPoints="1"/>
          </p:cNvSpPr>
          <p:nvPr/>
        </p:nvSpPr>
        <p:spPr bwMode="auto">
          <a:xfrm>
            <a:off x="11074901" y="1789685"/>
            <a:ext cx="384377" cy="576291"/>
          </a:xfrm>
          <a:custGeom>
            <a:avLst/>
            <a:gdLst>
              <a:gd name="T0" fmla="*/ 315 w 559"/>
              <a:gd name="T1" fmla="*/ 314 h 838"/>
              <a:gd name="T2" fmla="*/ 384 w 559"/>
              <a:gd name="T3" fmla="*/ 314 h 838"/>
              <a:gd name="T4" fmla="*/ 384 w 559"/>
              <a:gd name="T5" fmla="*/ 244 h 838"/>
              <a:gd name="T6" fmla="*/ 315 w 559"/>
              <a:gd name="T7" fmla="*/ 244 h 838"/>
              <a:gd name="T8" fmla="*/ 315 w 559"/>
              <a:gd name="T9" fmla="*/ 314 h 838"/>
              <a:gd name="T10" fmla="*/ 175 w 559"/>
              <a:gd name="T11" fmla="*/ 314 h 838"/>
              <a:gd name="T12" fmla="*/ 245 w 559"/>
              <a:gd name="T13" fmla="*/ 314 h 838"/>
              <a:gd name="T14" fmla="*/ 245 w 559"/>
              <a:gd name="T15" fmla="*/ 244 h 838"/>
              <a:gd name="T16" fmla="*/ 175 w 559"/>
              <a:gd name="T17" fmla="*/ 244 h 838"/>
              <a:gd name="T18" fmla="*/ 175 w 559"/>
              <a:gd name="T19" fmla="*/ 314 h 838"/>
              <a:gd name="T20" fmla="*/ 175 w 559"/>
              <a:gd name="T21" fmla="*/ 524 h 838"/>
              <a:gd name="T22" fmla="*/ 105 w 559"/>
              <a:gd name="T23" fmla="*/ 524 h 838"/>
              <a:gd name="T24" fmla="*/ 314 w 559"/>
              <a:gd name="T25" fmla="*/ 733 h 838"/>
              <a:gd name="T26" fmla="*/ 314 w 559"/>
              <a:gd name="T27" fmla="*/ 663 h 838"/>
              <a:gd name="T28" fmla="*/ 175 w 559"/>
              <a:gd name="T29" fmla="*/ 524 h 838"/>
              <a:gd name="T30" fmla="*/ 349 w 559"/>
              <a:gd name="T31" fmla="*/ 349 h 838"/>
              <a:gd name="T32" fmla="*/ 210 w 559"/>
              <a:gd name="T33" fmla="*/ 349 h 838"/>
              <a:gd name="T34" fmla="*/ 140 w 559"/>
              <a:gd name="T35" fmla="*/ 279 h 838"/>
              <a:gd name="T36" fmla="*/ 210 w 559"/>
              <a:gd name="T37" fmla="*/ 209 h 838"/>
              <a:gd name="T38" fmla="*/ 256 w 559"/>
              <a:gd name="T39" fmla="*/ 228 h 838"/>
              <a:gd name="T40" fmla="*/ 280 w 559"/>
              <a:gd name="T41" fmla="*/ 249 h 838"/>
              <a:gd name="T42" fmla="*/ 303 w 559"/>
              <a:gd name="T43" fmla="*/ 228 h 838"/>
              <a:gd name="T44" fmla="*/ 349 w 559"/>
              <a:gd name="T45" fmla="*/ 209 h 838"/>
              <a:gd name="T46" fmla="*/ 419 w 559"/>
              <a:gd name="T47" fmla="*/ 279 h 838"/>
              <a:gd name="T48" fmla="*/ 349 w 559"/>
              <a:gd name="T49" fmla="*/ 349 h 838"/>
              <a:gd name="T50" fmla="*/ 349 w 559"/>
              <a:gd name="T51" fmla="*/ 140 h 838"/>
              <a:gd name="T52" fmla="*/ 280 w 559"/>
              <a:gd name="T53" fmla="*/ 159 h 838"/>
              <a:gd name="T54" fmla="*/ 210 w 559"/>
              <a:gd name="T55" fmla="*/ 140 h 838"/>
              <a:gd name="T56" fmla="*/ 70 w 559"/>
              <a:gd name="T57" fmla="*/ 279 h 838"/>
              <a:gd name="T58" fmla="*/ 210 w 559"/>
              <a:gd name="T59" fmla="*/ 419 h 838"/>
              <a:gd name="T60" fmla="*/ 245 w 559"/>
              <a:gd name="T61" fmla="*/ 419 h 838"/>
              <a:gd name="T62" fmla="*/ 245 w 559"/>
              <a:gd name="T63" fmla="*/ 454 h 838"/>
              <a:gd name="T64" fmla="*/ 314 w 559"/>
              <a:gd name="T65" fmla="*/ 454 h 838"/>
              <a:gd name="T66" fmla="*/ 314 w 559"/>
              <a:gd name="T67" fmla="*/ 419 h 838"/>
              <a:gd name="T68" fmla="*/ 349 w 559"/>
              <a:gd name="T69" fmla="*/ 419 h 838"/>
              <a:gd name="T70" fmla="*/ 489 w 559"/>
              <a:gd name="T71" fmla="*/ 279 h 838"/>
              <a:gd name="T72" fmla="*/ 349 w 559"/>
              <a:gd name="T73" fmla="*/ 140 h 838"/>
              <a:gd name="T74" fmla="*/ 489 w 559"/>
              <a:gd name="T75" fmla="*/ 768 h 838"/>
              <a:gd name="T76" fmla="*/ 317 w 559"/>
              <a:gd name="T77" fmla="*/ 768 h 838"/>
              <a:gd name="T78" fmla="*/ 70 w 559"/>
              <a:gd name="T79" fmla="*/ 522 h 838"/>
              <a:gd name="T80" fmla="*/ 70 w 559"/>
              <a:gd name="T81" fmla="*/ 279 h 838"/>
              <a:gd name="T82" fmla="*/ 279 w 559"/>
              <a:gd name="T83" fmla="*/ 70 h 838"/>
              <a:gd name="T84" fmla="*/ 489 w 559"/>
              <a:gd name="T85" fmla="*/ 279 h 838"/>
              <a:gd name="T86" fmla="*/ 489 w 559"/>
              <a:gd name="T87" fmla="*/ 768 h 838"/>
              <a:gd name="T88" fmla="*/ 279 w 559"/>
              <a:gd name="T89" fmla="*/ 0 h 838"/>
              <a:gd name="T90" fmla="*/ 0 w 559"/>
              <a:gd name="T91" fmla="*/ 279 h 838"/>
              <a:gd name="T92" fmla="*/ 0 w 559"/>
              <a:gd name="T93" fmla="*/ 522 h 838"/>
              <a:gd name="T94" fmla="*/ 317 w 559"/>
              <a:gd name="T95" fmla="*/ 838 h 838"/>
              <a:gd name="T96" fmla="*/ 559 w 559"/>
              <a:gd name="T97" fmla="*/ 838 h 838"/>
              <a:gd name="T98" fmla="*/ 559 w 559"/>
              <a:gd name="T99" fmla="*/ 279 h 838"/>
              <a:gd name="T100" fmla="*/ 279 w 559"/>
              <a:gd name="T101" fmla="*/ 0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9" h="838">
                <a:moveTo>
                  <a:pt x="315" y="314"/>
                </a:moveTo>
                <a:lnTo>
                  <a:pt x="384" y="314"/>
                </a:lnTo>
                <a:lnTo>
                  <a:pt x="384" y="244"/>
                </a:lnTo>
                <a:lnTo>
                  <a:pt x="315" y="244"/>
                </a:lnTo>
                <a:lnTo>
                  <a:pt x="315" y="314"/>
                </a:lnTo>
                <a:close/>
                <a:moveTo>
                  <a:pt x="175" y="314"/>
                </a:moveTo>
                <a:lnTo>
                  <a:pt x="245" y="314"/>
                </a:lnTo>
                <a:lnTo>
                  <a:pt x="245" y="244"/>
                </a:lnTo>
                <a:lnTo>
                  <a:pt x="175" y="244"/>
                </a:lnTo>
                <a:lnTo>
                  <a:pt x="175" y="314"/>
                </a:lnTo>
                <a:close/>
                <a:moveTo>
                  <a:pt x="175" y="524"/>
                </a:moveTo>
                <a:lnTo>
                  <a:pt x="105" y="524"/>
                </a:lnTo>
                <a:cubicBezTo>
                  <a:pt x="105" y="628"/>
                  <a:pt x="210" y="733"/>
                  <a:pt x="314" y="733"/>
                </a:cubicBezTo>
                <a:lnTo>
                  <a:pt x="314" y="663"/>
                </a:lnTo>
                <a:cubicBezTo>
                  <a:pt x="245" y="663"/>
                  <a:pt x="175" y="594"/>
                  <a:pt x="175" y="524"/>
                </a:cubicBezTo>
                <a:close/>
                <a:moveTo>
                  <a:pt x="349" y="349"/>
                </a:moveTo>
                <a:lnTo>
                  <a:pt x="210" y="349"/>
                </a:lnTo>
                <a:cubicBezTo>
                  <a:pt x="171" y="349"/>
                  <a:pt x="140" y="318"/>
                  <a:pt x="140" y="279"/>
                </a:cubicBezTo>
                <a:cubicBezTo>
                  <a:pt x="140" y="241"/>
                  <a:pt x="171" y="209"/>
                  <a:pt x="210" y="209"/>
                </a:cubicBezTo>
                <a:cubicBezTo>
                  <a:pt x="227" y="209"/>
                  <a:pt x="243" y="216"/>
                  <a:pt x="256" y="228"/>
                </a:cubicBezTo>
                <a:lnTo>
                  <a:pt x="280" y="249"/>
                </a:lnTo>
                <a:lnTo>
                  <a:pt x="303" y="228"/>
                </a:lnTo>
                <a:cubicBezTo>
                  <a:pt x="316" y="216"/>
                  <a:pt x="332" y="209"/>
                  <a:pt x="349" y="209"/>
                </a:cubicBezTo>
                <a:cubicBezTo>
                  <a:pt x="388" y="209"/>
                  <a:pt x="419" y="241"/>
                  <a:pt x="419" y="279"/>
                </a:cubicBezTo>
                <a:cubicBezTo>
                  <a:pt x="419" y="318"/>
                  <a:pt x="388" y="349"/>
                  <a:pt x="349" y="349"/>
                </a:cubicBezTo>
                <a:close/>
                <a:moveTo>
                  <a:pt x="349" y="140"/>
                </a:moveTo>
                <a:cubicBezTo>
                  <a:pt x="325" y="140"/>
                  <a:pt x="301" y="146"/>
                  <a:pt x="280" y="159"/>
                </a:cubicBezTo>
                <a:cubicBezTo>
                  <a:pt x="258" y="146"/>
                  <a:pt x="234" y="140"/>
                  <a:pt x="210" y="140"/>
                </a:cubicBezTo>
                <a:cubicBezTo>
                  <a:pt x="133" y="140"/>
                  <a:pt x="70" y="202"/>
                  <a:pt x="70" y="279"/>
                </a:cubicBezTo>
                <a:cubicBezTo>
                  <a:pt x="70" y="356"/>
                  <a:pt x="133" y="419"/>
                  <a:pt x="210" y="419"/>
                </a:cubicBezTo>
                <a:lnTo>
                  <a:pt x="245" y="419"/>
                </a:lnTo>
                <a:lnTo>
                  <a:pt x="245" y="454"/>
                </a:lnTo>
                <a:lnTo>
                  <a:pt x="314" y="454"/>
                </a:lnTo>
                <a:lnTo>
                  <a:pt x="314" y="419"/>
                </a:lnTo>
                <a:lnTo>
                  <a:pt x="349" y="419"/>
                </a:lnTo>
                <a:cubicBezTo>
                  <a:pt x="426" y="419"/>
                  <a:pt x="489" y="356"/>
                  <a:pt x="489" y="279"/>
                </a:cubicBezTo>
                <a:cubicBezTo>
                  <a:pt x="489" y="202"/>
                  <a:pt x="426" y="140"/>
                  <a:pt x="349" y="140"/>
                </a:cubicBezTo>
                <a:close/>
                <a:moveTo>
                  <a:pt x="489" y="768"/>
                </a:moveTo>
                <a:lnTo>
                  <a:pt x="317" y="768"/>
                </a:lnTo>
                <a:cubicBezTo>
                  <a:pt x="181" y="768"/>
                  <a:pt x="70" y="658"/>
                  <a:pt x="70" y="522"/>
                </a:cubicBezTo>
                <a:lnTo>
                  <a:pt x="70" y="279"/>
                </a:lnTo>
                <a:cubicBezTo>
                  <a:pt x="70" y="164"/>
                  <a:pt x="164" y="70"/>
                  <a:pt x="279" y="70"/>
                </a:cubicBezTo>
                <a:cubicBezTo>
                  <a:pt x="395" y="70"/>
                  <a:pt x="489" y="164"/>
                  <a:pt x="489" y="279"/>
                </a:cubicBezTo>
                <a:lnTo>
                  <a:pt x="489" y="768"/>
                </a:lnTo>
                <a:close/>
                <a:moveTo>
                  <a:pt x="279" y="0"/>
                </a:moveTo>
                <a:cubicBezTo>
                  <a:pt x="125" y="0"/>
                  <a:pt x="0" y="125"/>
                  <a:pt x="0" y="279"/>
                </a:cubicBezTo>
                <a:lnTo>
                  <a:pt x="0" y="522"/>
                </a:lnTo>
                <a:cubicBezTo>
                  <a:pt x="0" y="696"/>
                  <a:pt x="142" y="838"/>
                  <a:pt x="317" y="838"/>
                </a:cubicBezTo>
                <a:lnTo>
                  <a:pt x="559" y="838"/>
                </a:lnTo>
                <a:lnTo>
                  <a:pt x="559" y="279"/>
                </a:lnTo>
                <a:cubicBezTo>
                  <a:pt x="559" y="125"/>
                  <a:pt x="433" y="0"/>
                  <a:pt x="27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62" name="Freeform 40"/>
          <p:cNvSpPr>
            <a:spLocks noEditPoints="1"/>
          </p:cNvSpPr>
          <p:nvPr/>
        </p:nvSpPr>
        <p:spPr bwMode="auto">
          <a:xfrm>
            <a:off x="3585527" y="1831707"/>
            <a:ext cx="588580" cy="492248"/>
          </a:xfrm>
          <a:custGeom>
            <a:avLst/>
            <a:gdLst>
              <a:gd name="T0" fmla="*/ 716 w 859"/>
              <a:gd name="T1" fmla="*/ 0 h 716"/>
              <a:gd name="T2" fmla="*/ 143 w 859"/>
              <a:gd name="T3" fmla="*/ 0 h 716"/>
              <a:gd name="T4" fmla="*/ 0 w 859"/>
              <a:gd name="T5" fmla="*/ 143 h 716"/>
              <a:gd name="T6" fmla="*/ 143 w 859"/>
              <a:gd name="T7" fmla="*/ 286 h 716"/>
              <a:gd name="T8" fmla="*/ 286 w 859"/>
              <a:gd name="T9" fmla="*/ 143 h 716"/>
              <a:gd name="T10" fmla="*/ 215 w 859"/>
              <a:gd name="T11" fmla="*/ 143 h 716"/>
              <a:gd name="T12" fmla="*/ 143 w 859"/>
              <a:gd name="T13" fmla="*/ 215 h 716"/>
              <a:gd name="T14" fmla="*/ 72 w 859"/>
              <a:gd name="T15" fmla="*/ 143 h 716"/>
              <a:gd name="T16" fmla="*/ 143 w 859"/>
              <a:gd name="T17" fmla="*/ 72 h 716"/>
              <a:gd name="T18" fmla="*/ 716 w 859"/>
              <a:gd name="T19" fmla="*/ 72 h 716"/>
              <a:gd name="T20" fmla="*/ 788 w 859"/>
              <a:gd name="T21" fmla="*/ 143 h 716"/>
              <a:gd name="T22" fmla="*/ 716 w 859"/>
              <a:gd name="T23" fmla="*/ 215 h 716"/>
              <a:gd name="T24" fmla="*/ 645 w 859"/>
              <a:gd name="T25" fmla="*/ 143 h 716"/>
              <a:gd name="T26" fmla="*/ 573 w 859"/>
              <a:gd name="T27" fmla="*/ 143 h 716"/>
              <a:gd name="T28" fmla="*/ 716 w 859"/>
              <a:gd name="T29" fmla="*/ 286 h 716"/>
              <a:gd name="T30" fmla="*/ 859 w 859"/>
              <a:gd name="T31" fmla="*/ 143 h 716"/>
              <a:gd name="T32" fmla="*/ 716 w 859"/>
              <a:gd name="T33" fmla="*/ 0 h 716"/>
              <a:gd name="T34" fmla="*/ 394 w 859"/>
              <a:gd name="T35" fmla="*/ 143 h 716"/>
              <a:gd name="T36" fmla="*/ 394 w 859"/>
              <a:gd name="T37" fmla="*/ 573 h 716"/>
              <a:gd name="T38" fmla="*/ 465 w 859"/>
              <a:gd name="T39" fmla="*/ 573 h 716"/>
              <a:gd name="T40" fmla="*/ 465 w 859"/>
              <a:gd name="T41" fmla="*/ 143 h 716"/>
              <a:gd name="T42" fmla="*/ 394 w 859"/>
              <a:gd name="T43" fmla="*/ 143 h 716"/>
              <a:gd name="T44" fmla="*/ 537 w 859"/>
              <a:gd name="T45" fmla="*/ 262 h 716"/>
              <a:gd name="T46" fmla="*/ 537 w 859"/>
              <a:gd name="T47" fmla="*/ 573 h 716"/>
              <a:gd name="T48" fmla="*/ 609 w 859"/>
              <a:gd name="T49" fmla="*/ 573 h 716"/>
              <a:gd name="T50" fmla="*/ 609 w 859"/>
              <a:gd name="T51" fmla="*/ 329 h 716"/>
              <a:gd name="T52" fmla="*/ 537 w 859"/>
              <a:gd name="T53" fmla="*/ 262 h 716"/>
              <a:gd name="T54" fmla="*/ 250 w 859"/>
              <a:gd name="T55" fmla="*/ 329 h 716"/>
              <a:gd name="T56" fmla="*/ 250 w 859"/>
              <a:gd name="T57" fmla="*/ 573 h 716"/>
              <a:gd name="T58" fmla="*/ 322 w 859"/>
              <a:gd name="T59" fmla="*/ 573 h 716"/>
              <a:gd name="T60" fmla="*/ 322 w 859"/>
              <a:gd name="T61" fmla="*/ 262 h 716"/>
              <a:gd name="T62" fmla="*/ 250 w 859"/>
              <a:gd name="T63" fmla="*/ 329 h 716"/>
              <a:gd name="T64" fmla="*/ 143 w 859"/>
              <a:gd name="T65" fmla="*/ 716 h 716"/>
              <a:gd name="T66" fmla="*/ 716 w 859"/>
              <a:gd name="T67" fmla="*/ 716 h 716"/>
              <a:gd name="T68" fmla="*/ 716 w 859"/>
              <a:gd name="T69" fmla="*/ 645 h 716"/>
              <a:gd name="T70" fmla="*/ 143 w 859"/>
              <a:gd name="T71" fmla="*/ 645 h 716"/>
              <a:gd name="T72" fmla="*/ 143 w 859"/>
              <a:gd name="T73" fmla="*/ 716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59" h="716">
                <a:moveTo>
                  <a:pt x="716" y="0"/>
                </a:moveTo>
                <a:lnTo>
                  <a:pt x="143" y="0"/>
                </a:lnTo>
                <a:cubicBezTo>
                  <a:pt x="64" y="0"/>
                  <a:pt x="0" y="64"/>
                  <a:pt x="0" y="143"/>
                </a:cubicBezTo>
                <a:cubicBezTo>
                  <a:pt x="0" y="222"/>
                  <a:pt x="64" y="286"/>
                  <a:pt x="143" y="286"/>
                </a:cubicBezTo>
                <a:cubicBezTo>
                  <a:pt x="222" y="286"/>
                  <a:pt x="286" y="215"/>
                  <a:pt x="286" y="143"/>
                </a:cubicBezTo>
                <a:lnTo>
                  <a:pt x="215" y="143"/>
                </a:lnTo>
                <a:cubicBezTo>
                  <a:pt x="215" y="179"/>
                  <a:pt x="183" y="215"/>
                  <a:pt x="143" y="215"/>
                </a:cubicBezTo>
                <a:cubicBezTo>
                  <a:pt x="104" y="215"/>
                  <a:pt x="72" y="183"/>
                  <a:pt x="72" y="143"/>
                </a:cubicBezTo>
                <a:cubicBezTo>
                  <a:pt x="72" y="104"/>
                  <a:pt x="104" y="72"/>
                  <a:pt x="143" y="72"/>
                </a:cubicBezTo>
                <a:lnTo>
                  <a:pt x="716" y="72"/>
                </a:lnTo>
                <a:cubicBezTo>
                  <a:pt x="756" y="72"/>
                  <a:pt x="788" y="104"/>
                  <a:pt x="788" y="143"/>
                </a:cubicBezTo>
                <a:cubicBezTo>
                  <a:pt x="788" y="183"/>
                  <a:pt x="756" y="215"/>
                  <a:pt x="716" y="215"/>
                </a:cubicBezTo>
                <a:cubicBezTo>
                  <a:pt x="677" y="215"/>
                  <a:pt x="645" y="179"/>
                  <a:pt x="645" y="143"/>
                </a:cubicBezTo>
                <a:lnTo>
                  <a:pt x="573" y="143"/>
                </a:lnTo>
                <a:cubicBezTo>
                  <a:pt x="573" y="215"/>
                  <a:pt x="637" y="286"/>
                  <a:pt x="716" y="286"/>
                </a:cubicBezTo>
                <a:cubicBezTo>
                  <a:pt x="795" y="286"/>
                  <a:pt x="859" y="222"/>
                  <a:pt x="859" y="143"/>
                </a:cubicBezTo>
                <a:cubicBezTo>
                  <a:pt x="859" y="64"/>
                  <a:pt x="795" y="0"/>
                  <a:pt x="716" y="0"/>
                </a:cubicBezTo>
                <a:close/>
                <a:moveTo>
                  <a:pt x="394" y="143"/>
                </a:moveTo>
                <a:lnTo>
                  <a:pt x="394" y="573"/>
                </a:lnTo>
                <a:lnTo>
                  <a:pt x="465" y="573"/>
                </a:lnTo>
                <a:lnTo>
                  <a:pt x="465" y="143"/>
                </a:lnTo>
                <a:lnTo>
                  <a:pt x="394" y="143"/>
                </a:lnTo>
                <a:close/>
                <a:moveTo>
                  <a:pt x="537" y="262"/>
                </a:moveTo>
                <a:lnTo>
                  <a:pt x="537" y="573"/>
                </a:lnTo>
                <a:lnTo>
                  <a:pt x="609" y="573"/>
                </a:lnTo>
                <a:lnTo>
                  <a:pt x="609" y="329"/>
                </a:lnTo>
                <a:cubicBezTo>
                  <a:pt x="573" y="312"/>
                  <a:pt x="573" y="289"/>
                  <a:pt x="537" y="262"/>
                </a:cubicBezTo>
                <a:close/>
                <a:moveTo>
                  <a:pt x="250" y="329"/>
                </a:moveTo>
                <a:lnTo>
                  <a:pt x="250" y="573"/>
                </a:lnTo>
                <a:lnTo>
                  <a:pt x="322" y="573"/>
                </a:lnTo>
                <a:lnTo>
                  <a:pt x="322" y="262"/>
                </a:lnTo>
                <a:cubicBezTo>
                  <a:pt x="286" y="289"/>
                  <a:pt x="286" y="312"/>
                  <a:pt x="250" y="329"/>
                </a:cubicBezTo>
                <a:close/>
                <a:moveTo>
                  <a:pt x="143" y="716"/>
                </a:moveTo>
                <a:lnTo>
                  <a:pt x="716" y="716"/>
                </a:lnTo>
                <a:lnTo>
                  <a:pt x="716" y="645"/>
                </a:lnTo>
                <a:lnTo>
                  <a:pt x="143" y="645"/>
                </a:lnTo>
                <a:lnTo>
                  <a:pt x="143" y="7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63" name="Freeform 41"/>
          <p:cNvSpPr>
            <a:spLocks/>
          </p:cNvSpPr>
          <p:nvPr/>
        </p:nvSpPr>
        <p:spPr bwMode="auto">
          <a:xfrm>
            <a:off x="9471322" y="1819702"/>
            <a:ext cx="591581" cy="516260"/>
          </a:xfrm>
          <a:custGeom>
            <a:avLst/>
            <a:gdLst>
              <a:gd name="T0" fmla="*/ 860 w 860"/>
              <a:gd name="T1" fmla="*/ 251 h 752"/>
              <a:gd name="T2" fmla="*/ 430 w 860"/>
              <a:gd name="T3" fmla="*/ 0 h 752"/>
              <a:gd name="T4" fmla="*/ 0 w 860"/>
              <a:gd name="T5" fmla="*/ 251 h 752"/>
              <a:gd name="T6" fmla="*/ 144 w 860"/>
              <a:gd name="T7" fmla="*/ 334 h 752"/>
              <a:gd name="T8" fmla="*/ 144 w 860"/>
              <a:gd name="T9" fmla="*/ 475 h 752"/>
              <a:gd name="T10" fmla="*/ 149 w 860"/>
              <a:gd name="T11" fmla="*/ 484 h 752"/>
              <a:gd name="T12" fmla="*/ 430 w 860"/>
              <a:gd name="T13" fmla="*/ 644 h 752"/>
              <a:gd name="T14" fmla="*/ 573 w 860"/>
              <a:gd name="T15" fmla="*/ 610 h 752"/>
              <a:gd name="T16" fmla="*/ 573 w 860"/>
              <a:gd name="T17" fmla="*/ 528 h 752"/>
              <a:gd name="T18" fmla="*/ 430 w 860"/>
              <a:gd name="T19" fmla="*/ 573 h 752"/>
              <a:gd name="T20" fmla="*/ 215 w 860"/>
              <a:gd name="T21" fmla="*/ 455 h 752"/>
              <a:gd name="T22" fmla="*/ 215 w 860"/>
              <a:gd name="T23" fmla="*/ 376 h 752"/>
              <a:gd name="T24" fmla="*/ 430 w 860"/>
              <a:gd name="T25" fmla="*/ 501 h 752"/>
              <a:gd name="T26" fmla="*/ 553 w 860"/>
              <a:gd name="T27" fmla="*/ 430 h 752"/>
              <a:gd name="T28" fmla="*/ 483 w 860"/>
              <a:gd name="T29" fmla="*/ 388 h 752"/>
              <a:gd name="T30" fmla="*/ 430 w 860"/>
              <a:gd name="T31" fmla="*/ 418 h 752"/>
              <a:gd name="T32" fmla="*/ 142 w 860"/>
              <a:gd name="T33" fmla="*/ 251 h 752"/>
              <a:gd name="T34" fmla="*/ 430 w 860"/>
              <a:gd name="T35" fmla="*/ 83 h 752"/>
              <a:gd name="T36" fmla="*/ 718 w 860"/>
              <a:gd name="T37" fmla="*/ 251 h 752"/>
              <a:gd name="T38" fmla="*/ 624 w 860"/>
              <a:gd name="T39" fmla="*/ 305 h 752"/>
              <a:gd name="T40" fmla="*/ 454 w 860"/>
              <a:gd name="T41" fmla="*/ 204 h 752"/>
              <a:gd name="T42" fmla="*/ 391 w 860"/>
              <a:gd name="T43" fmla="*/ 247 h 752"/>
              <a:gd name="T44" fmla="*/ 390 w 860"/>
              <a:gd name="T45" fmla="*/ 249 h 752"/>
              <a:gd name="T46" fmla="*/ 645 w 860"/>
              <a:gd name="T47" fmla="*/ 401 h 752"/>
              <a:gd name="T48" fmla="*/ 645 w 860"/>
              <a:gd name="T49" fmla="*/ 752 h 752"/>
              <a:gd name="T50" fmla="*/ 717 w 860"/>
              <a:gd name="T51" fmla="*/ 752 h 752"/>
              <a:gd name="T52" fmla="*/ 717 w 860"/>
              <a:gd name="T53" fmla="*/ 360 h 752"/>
              <a:gd name="T54" fmla="*/ 694 w 860"/>
              <a:gd name="T55" fmla="*/ 347 h 752"/>
              <a:gd name="T56" fmla="*/ 860 w 860"/>
              <a:gd name="T57" fmla="*/ 251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60" h="752">
                <a:moveTo>
                  <a:pt x="860" y="251"/>
                </a:moveTo>
                <a:lnTo>
                  <a:pt x="430" y="0"/>
                </a:lnTo>
                <a:lnTo>
                  <a:pt x="0" y="251"/>
                </a:lnTo>
                <a:lnTo>
                  <a:pt x="144" y="334"/>
                </a:lnTo>
                <a:lnTo>
                  <a:pt x="144" y="475"/>
                </a:lnTo>
                <a:lnTo>
                  <a:pt x="149" y="484"/>
                </a:lnTo>
                <a:cubicBezTo>
                  <a:pt x="207" y="583"/>
                  <a:pt x="315" y="644"/>
                  <a:pt x="430" y="644"/>
                </a:cubicBezTo>
                <a:cubicBezTo>
                  <a:pt x="480" y="644"/>
                  <a:pt x="529" y="632"/>
                  <a:pt x="573" y="610"/>
                </a:cubicBezTo>
                <a:lnTo>
                  <a:pt x="573" y="528"/>
                </a:lnTo>
                <a:cubicBezTo>
                  <a:pt x="532" y="556"/>
                  <a:pt x="482" y="573"/>
                  <a:pt x="430" y="573"/>
                </a:cubicBezTo>
                <a:cubicBezTo>
                  <a:pt x="343" y="573"/>
                  <a:pt x="262" y="528"/>
                  <a:pt x="215" y="455"/>
                </a:cubicBezTo>
                <a:lnTo>
                  <a:pt x="215" y="376"/>
                </a:lnTo>
                <a:lnTo>
                  <a:pt x="430" y="501"/>
                </a:lnTo>
                <a:lnTo>
                  <a:pt x="553" y="430"/>
                </a:lnTo>
                <a:lnTo>
                  <a:pt x="483" y="388"/>
                </a:lnTo>
                <a:lnTo>
                  <a:pt x="430" y="418"/>
                </a:lnTo>
                <a:lnTo>
                  <a:pt x="142" y="251"/>
                </a:lnTo>
                <a:lnTo>
                  <a:pt x="430" y="83"/>
                </a:lnTo>
                <a:lnTo>
                  <a:pt x="718" y="251"/>
                </a:lnTo>
                <a:lnTo>
                  <a:pt x="624" y="305"/>
                </a:lnTo>
                <a:lnTo>
                  <a:pt x="454" y="204"/>
                </a:lnTo>
                <a:lnTo>
                  <a:pt x="391" y="247"/>
                </a:lnTo>
                <a:lnTo>
                  <a:pt x="390" y="249"/>
                </a:lnTo>
                <a:lnTo>
                  <a:pt x="645" y="401"/>
                </a:lnTo>
                <a:lnTo>
                  <a:pt x="645" y="752"/>
                </a:lnTo>
                <a:lnTo>
                  <a:pt x="717" y="752"/>
                </a:lnTo>
                <a:lnTo>
                  <a:pt x="717" y="360"/>
                </a:lnTo>
                <a:lnTo>
                  <a:pt x="694" y="347"/>
                </a:lnTo>
                <a:lnTo>
                  <a:pt x="860" y="2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grpSp>
        <p:nvGrpSpPr>
          <p:cNvPr id="97" name="Группа 96"/>
          <p:cNvGrpSpPr/>
          <p:nvPr/>
        </p:nvGrpSpPr>
        <p:grpSpPr>
          <a:xfrm>
            <a:off x="9501352" y="538285"/>
            <a:ext cx="546537" cy="591303"/>
            <a:chOff x="477468" y="2705515"/>
            <a:chExt cx="409903" cy="443477"/>
          </a:xfrm>
        </p:grpSpPr>
        <p:sp>
          <p:nvSpPr>
            <p:cNvPr id="64" name="Freeform 42"/>
            <p:cNvSpPr>
              <a:spLocks noEditPoints="1"/>
            </p:cNvSpPr>
            <p:nvPr/>
          </p:nvSpPr>
          <p:spPr bwMode="auto">
            <a:xfrm>
              <a:off x="477468" y="2705515"/>
              <a:ext cx="409903" cy="387195"/>
            </a:xfrm>
            <a:custGeom>
              <a:avLst/>
              <a:gdLst>
                <a:gd name="T0" fmla="*/ 218 w 793"/>
                <a:gd name="T1" fmla="*/ 575 h 751"/>
                <a:gd name="T2" fmla="*/ 194 w 793"/>
                <a:gd name="T3" fmla="*/ 95 h 751"/>
                <a:gd name="T4" fmla="*/ 219 w 793"/>
                <a:gd name="T5" fmla="*/ 121 h 751"/>
                <a:gd name="T6" fmla="*/ 149 w 793"/>
                <a:gd name="T7" fmla="*/ 322 h 751"/>
                <a:gd name="T8" fmla="*/ 471 w 793"/>
                <a:gd name="T9" fmla="*/ 644 h 751"/>
                <a:gd name="T10" fmla="*/ 672 w 793"/>
                <a:gd name="T11" fmla="*/ 574 h 751"/>
                <a:gd name="T12" fmla="*/ 698 w 793"/>
                <a:gd name="T13" fmla="*/ 599 h 751"/>
                <a:gd name="T14" fmla="*/ 218 w 793"/>
                <a:gd name="T15" fmla="*/ 575 h 751"/>
                <a:gd name="T16" fmla="*/ 471 w 793"/>
                <a:gd name="T17" fmla="*/ 71 h 751"/>
                <a:gd name="T18" fmla="*/ 722 w 793"/>
                <a:gd name="T19" fmla="*/ 322 h 751"/>
                <a:gd name="T20" fmla="*/ 471 w 793"/>
                <a:gd name="T21" fmla="*/ 573 h 751"/>
                <a:gd name="T22" fmla="*/ 220 w 793"/>
                <a:gd name="T23" fmla="*/ 322 h 751"/>
                <a:gd name="T24" fmla="*/ 471 w 793"/>
                <a:gd name="T25" fmla="*/ 71 h 751"/>
                <a:gd name="T26" fmla="*/ 723 w 793"/>
                <a:gd name="T27" fmla="*/ 523 h 751"/>
                <a:gd name="T28" fmla="*/ 793 w 793"/>
                <a:gd name="T29" fmla="*/ 322 h 751"/>
                <a:gd name="T30" fmla="*/ 471 w 793"/>
                <a:gd name="T31" fmla="*/ 0 h 751"/>
                <a:gd name="T32" fmla="*/ 270 w 793"/>
                <a:gd name="T33" fmla="*/ 71 h 751"/>
                <a:gd name="T34" fmla="*/ 218 w 793"/>
                <a:gd name="T35" fmla="*/ 18 h 751"/>
                <a:gd name="T36" fmla="*/ 192 w 793"/>
                <a:gd name="T37" fmla="*/ 8 h 751"/>
                <a:gd name="T38" fmla="*/ 192 w 793"/>
                <a:gd name="T39" fmla="*/ 8 h 751"/>
                <a:gd name="T40" fmla="*/ 167 w 793"/>
                <a:gd name="T41" fmla="*/ 18 h 751"/>
                <a:gd name="T42" fmla="*/ 167 w 793"/>
                <a:gd name="T43" fmla="*/ 626 h 751"/>
                <a:gd name="T44" fmla="*/ 471 w 793"/>
                <a:gd name="T45" fmla="*/ 751 h 751"/>
                <a:gd name="T46" fmla="*/ 775 w 793"/>
                <a:gd name="T47" fmla="*/ 626 h 751"/>
                <a:gd name="T48" fmla="*/ 785 w 793"/>
                <a:gd name="T49" fmla="*/ 601 h 751"/>
                <a:gd name="T50" fmla="*/ 775 w 793"/>
                <a:gd name="T51" fmla="*/ 575 h 751"/>
                <a:gd name="T52" fmla="*/ 723 w 793"/>
                <a:gd name="T53" fmla="*/ 523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3" h="751">
                  <a:moveTo>
                    <a:pt x="218" y="575"/>
                  </a:moveTo>
                  <a:cubicBezTo>
                    <a:pt x="87" y="444"/>
                    <a:pt x="79" y="236"/>
                    <a:pt x="194" y="95"/>
                  </a:cubicBezTo>
                  <a:lnTo>
                    <a:pt x="219" y="121"/>
                  </a:lnTo>
                  <a:cubicBezTo>
                    <a:pt x="175" y="176"/>
                    <a:pt x="149" y="246"/>
                    <a:pt x="149" y="322"/>
                  </a:cubicBezTo>
                  <a:cubicBezTo>
                    <a:pt x="149" y="500"/>
                    <a:pt x="293" y="644"/>
                    <a:pt x="471" y="644"/>
                  </a:cubicBezTo>
                  <a:cubicBezTo>
                    <a:pt x="547" y="644"/>
                    <a:pt x="617" y="618"/>
                    <a:pt x="672" y="574"/>
                  </a:cubicBezTo>
                  <a:lnTo>
                    <a:pt x="698" y="599"/>
                  </a:lnTo>
                  <a:cubicBezTo>
                    <a:pt x="557" y="714"/>
                    <a:pt x="349" y="706"/>
                    <a:pt x="218" y="575"/>
                  </a:cubicBezTo>
                  <a:close/>
                  <a:moveTo>
                    <a:pt x="471" y="71"/>
                  </a:moveTo>
                  <a:cubicBezTo>
                    <a:pt x="609" y="71"/>
                    <a:pt x="722" y="184"/>
                    <a:pt x="722" y="322"/>
                  </a:cubicBezTo>
                  <a:cubicBezTo>
                    <a:pt x="722" y="460"/>
                    <a:pt x="609" y="573"/>
                    <a:pt x="471" y="573"/>
                  </a:cubicBezTo>
                  <a:cubicBezTo>
                    <a:pt x="333" y="573"/>
                    <a:pt x="220" y="460"/>
                    <a:pt x="220" y="322"/>
                  </a:cubicBezTo>
                  <a:cubicBezTo>
                    <a:pt x="220" y="184"/>
                    <a:pt x="333" y="71"/>
                    <a:pt x="471" y="71"/>
                  </a:cubicBezTo>
                  <a:close/>
                  <a:moveTo>
                    <a:pt x="723" y="523"/>
                  </a:moveTo>
                  <a:cubicBezTo>
                    <a:pt x="767" y="468"/>
                    <a:pt x="793" y="398"/>
                    <a:pt x="793" y="322"/>
                  </a:cubicBezTo>
                  <a:cubicBezTo>
                    <a:pt x="793" y="144"/>
                    <a:pt x="649" y="0"/>
                    <a:pt x="471" y="0"/>
                  </a:cubicBezTo>
                  <a:cubicBezTo>
                    <a:pt x="395" y="0"/>
                    <a:pt x="325" y="26"/>
                    <a:pt x="270" y="71"/>
                  </a:cubicBezTo>
                  <a:lnTo>
                    <a:pt x="218" y="18"/>
                  </a:lnTo>
                  <a:cubicBezTo>
                    <a:pt x="211" y="11"/>
                    <a:pt x="202" y="8"/>
                    <a:pt x="192" y="8"/>
                  </a:cubicBezTo>
                  <a:cubicBezTo>
                    <a:pt x="192" y="8"/>
                    <a:pt x="192" y="8"/>
                    <a:pt x="192" y="8"/>
                  </a:cubicBezTo>
                  <a:cubicBezTo>
                    <a:pt x="183" y="8"/>
                    <a:pt x="174" y="11"/>
                    <a:pt x="167" y="18"/>
                  </a:cubicBezTo>
                  <a:cubicBezTo>
                    <a:pt x="0" y="186"/>
                    <a:pt x="0" y="458"/>
                    <a:pt x="167" y="626"/>
                  </a:cubicBezTo>
                  <a:cubicBezTo>
                    <a:pt x="251" y="710"/>
                    <a:pt x="361" y="751"/>
                    <a:pt x="471" y="751"/>
                  </a:cubicBezTo>
                  <a:cubicBezTo>
                    <a:pt x="581" y="751"/>
                    <a:pt x="691" y="710"/>
                    <a:pt x="775" y="626"/>
                  </a:cubicBezTo>
                  <a:cubicBezTo>
                    <a:pt x="782" y="619"/>
                    <a:pt x="785" y="610"/>
                    <a:pt x="785" y="601"/>
                  </a:cubicBezTo>
                  <a:cubicBezTo>
                    <a:pt x="785" y="591"/>
                    <a:pt x="782" y="582"/>
                    <a:pt x="775" y="575"/>
                  </a:cubicBezTo>
                  <a:lnTo>
                    <a:pt x="723" y="5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5" name="Rectangle 43"/>
            <p:cNvSpPr>
              <a:spLocks noChangeArrowheads="1"/>
            </p:cNvSpPr>
            <p:nvPr/>
          </p:nvSpPr>
          <p:spPr bwMode="auto">
            <a:xfrm>
              <a:off x="637377" y="3110722"/>
              <a:ext cx="148646" cy="38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66" name="Freeform 44"/>
          <p:cNvSpPr>
            <a:spLocks noEditPoints="1"/>
          </p:cNvSpPr>
          <p:nvPr/>
        </p:nvSpPr>
        <p:spPr bwMode="auto">
          <a:xfrm>
            <a:off x="10966795" y="509538"/>
            <a:ext cx="573565" cy="621313"/>
          </a:xfrm>
          <a:custGeom>
            <a:avLst/>
            <a:gdLst>
              <a:gd name="T0" fmla="*/ 583 w 837"/>
              <a:gd name="T1" fmla="*/ 579 h 901"/>
              <a:gd name="T2" fmla="*/ 511 w 837"/>
              <a:gd name="T3" fmla="*/ 650 h 901"/>
              <a:gd name="T4" fmla="*/ 583 w 837"/>
              <a:gd name="T5" fmla="*/ 722 h 901"/>
              <a:gd name="T6" fmla="*/ 654 w 837"/>
              <a:gd name="T7" fmla="*/ 650 h 901"/>
              <a:gd name="T8" fmla="*/ 583 w 837"/>
              <a:gd name="T9" fmla="*/ 579 h 901"/>
              <a:gd name="T10" fmla="*/ 332 w 837"/>
              <a:gd name="T11" fmla="*/ 579 h 901"/>
              <a:gd name="T12" fmla="*/ 260 w 837"/>
              <a:gd name="T13" fmla="*/ 650 h 901"/>
              <a:gd name="T14" fmla="*/ 332 w 837"/>
              <a:gd name="T15" fmla="*/ 722 h 901"/>
              <a:gd name="T16" fmla="*/ 404 w 837"/>
              <a:gd name="T17" fmla="*/ 650 h 901"/>
              <a:gd name="T18" fmla="*/ 332 w 837"/>
              <a:gd name="T19" fmla="*/ 579 h 901"/>
              <a:gd name="T20" fmla="*/ 332 w 837"/>
              <a:gd name="T21" fmla="*/ 435 h 901"/>
              <a:gd name="T22" fmla="*/ 260 w 837"/>
              <a:gd name="T23" fmla="*/ 364 h 901"/>
              <a:gd name="T24" fmla="*/ 189 w 837"/>
              <a:gd name="T25" fmla="*/ 435 h 901"/>
              <a:gd name="T26" fmla="*/ 260 w 837"/>
              <a:gd name="T27" fmla="*/ 507 h 901"/>
              <a:gd name="T28" fmla="*/ 332 w 837"/>
              <a:gd name="T29" fmla="*/ 435 h 901"/>
              <a:gd name="T30" fmla="*/ 404 w 837"/>
              <a:gd name="T31" fmla="*/ 185 h 901"/>
              <a:gd name="T32" fmla="*/ 332 w 837"/>
              <a:gd name="T33" fmla="*/ 256 h 901"/>
              <a:gd name="T34" fmla="*/ 404 w 837"/>
              <a:gd name="T35" fmla="*/ 328 h 901"/>
              <a:gd name="T36" fmla="*/ 475 w 837"/>
              <a:gd name="T37" fmla="*/ 256 h 901"/>
              <a:gd name="T38" fmla="*/ 404 w 837"/>
              <a:gd name="T39" fmla="*/ 185 h 901"/>
              <a:gd name="T40" fmla="*/ 757 w 837"/>
              <a:gd name="T41" fmla="*/ 635 h 901"/>
              <a:gd name="T42" fmla="*/ 698 w 837"/>
              <a:gd name="T43" fmla="*/ 711 h 901"/>
              <a:gd name="T44" fmla="*/ 429 w 837"/>
              <a:gd name="T45" fmla="*/ 829 h 901"/>
              <a:gd name="T46" fmla="*/ 207 w 837"/>
              <a:gd name="T47" fmla="*/ 738 h 901"/>
              <a:gd name="T48" fmla="*/ 233 w 837"/>
              <a:gd name="T49" fmla="*/ 231 h 901"/>
              <a:gd name="T50" fmla="*/ 502 w 837"/>
              <a:gd name="T51" fmla="*/ 113 h 901"/>
              <a:gd name="T52" fmla="*/ 658 w 837"/>
              <a:gd name="T53" fmla="*/ 154 h 901"/>
              <a:gd name="T54" fmla="*/ 675 w 837"/>
              <a:gd name="T55" fmla="*/ 177 h 901"/>
              <a:gd name="T56" fmla="*/ 665 w 837"/>
              <a:gd name="T57" fmla="*/ 208 h 901"/>
              <a:gd name="T58" fmla="*/ 602 w 837"/>
              <a:gd name="T59" fmla="*/ 366 h 901"/>
              <a:gd name="T60" fmla="*/ 744 w 837"/>
              <a:gd name="T61" fmla="*/ 584 h 901"/>
              <a:gd name="T62" fmla="*/ 760 w 837"/>
              <a:gd name="T63" fmla="*/ 605 h 901"/>
              <a:gd name="T64" fmla="*/ 757 w 837"/>
              <a:gd name="T65" fmla="*/ 635 h 901"/>
              <a:gd name="T66" fmla="*/ 829 w 837"/>
              <a:gd name="T67" fmla="*/ 585 h 901"/>
              <a:gd name="T68" fmla="*/ 776 w 837"/>
              <a:gd name="T69" fmla="*/ 520 h 901"/>
              <a:gd name="T70" fmla="*/ 673 w 837"/>
              <a:gd name="T71" fmla="*/ 366 h 901"/>
              <a:gd name="T72" fmla="*/ 718 w 837"/>
              <a:gd name="T73" fmla="*/ 257 h 901"/>
              <a:gd name="T74" fmla="*/ 746 w 837"/>
              <a:gd name="T75" fmla="*/ 166 h 901"/>
              <a:gd name="T76" fmla="*/ 694 w 837"/>
              <a:gd name="T77" fmla="*/ 92 h 901"/>
              <a:gd name="T78" fmla="*/ 181 w 837"/>
              <a:gd name="T79" fmla="*/ 181 h 901"/>
              <a:gd name="T80" fmla="*/ 156 w 837"/>
              <a:gd name="T81" fmla="*/ 788 h 901"/>
              <a:gd name="T82" fmla="*/ 429 w 837"/>
              <a:gd name="T83" fmla="*/ 901 h 901"/>
              <a:gd name="T84" fmla="*/ 749 w 837"/>
              <a:gd name="T85" fmla="*/ 761 h 901"/>
              <a:gd name="T86" fmla="*/ 818 w 837"/>
              <a:gd name="T87" fmla="*/ 672 h 901"/>
              <a:gd name="T88" fmla="*/ 829 w 837"/>
              <a:gd name="T89" fmla="*/ 585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37" h="901">
                <a:moveTo>
                  <a:pt x="583" y="579"/>
                </a:moveTo>
                <a:cubicBezTo>
                  <a:pt x="543" y="579"/>
                  <a:pt x="511" y="611"/>
                  <a:pt x="511" y="650"/>
                </a:cubicBezTo>
                <a:cubicBezTo>
                  <a:pt x="511" y="690"/>
                  <a:pt x="543" y="722"/>
                  <a:pt x="583" y="722"/>
                </a:cubicBezTo>
                <a:cubicBezTo>
                  <a:pt x="622" y="722"/>
                  <a:pt x="654" y="690"/>
                  <a:pt x="654" y="650"/>
                </a:cubicBezTo>
                <a:cubicBezTo>
                  <a:pt x="654" y="611"/>
                  <a:pt x="622" y="579"/>
                  <a:pt x="583" y="579"/>
                </a:cubicBezTo>
                <a:close/>
                <a:moveTo>
                  <a:pt x="332" y="579"/>
                </a:moveTo>
                <a:cubicBezTo>
                  <a:pt x="292" y="579"/>
                  <a:pt x="260" y="611"/>
                  <a:pt x="260" y="650"/>
                </a:cubicBezTo>
                <a:cubicBezTo>
                  <a:pt x="260" y="690"/>
                  <a:pt x="292" y="722"/>
                  <a:pt x="332" y="722"/>
                </a:cubicBezTo>
                <a:cubicBezTo>
                  <a:pt x="372" y="722"/>
                  <a:pt x="404" y="690"/>
                  <a:pt x="404" y="650"/>
                </a:cubicBezTo>
                <a:cubicBezTo>
                  <a:pt x="404" y="611"/>
                  <a:pt x="372" y="579"/>
                  <a:pt x="332" y="579"/>
                </a:cubicBezTo>
                <a:close/>
                <a:moveTo>
                  <a:pt x="332" y="435"/>
                </a:moveTo>
                <a:cubicBezTo>
                  <a:pt x="332" y="396"/>
                  <a:pt x="300" y="364"/>
                  <a:pt x="260" y="364"/>
                </a:cubicBezTo>
                <a:cubicBezTo>
                  <a:pt x="221" y="364"/>
                  <a:pt x="189" y="396"/>
                  <a:pt x="189" y="435"/>
                </a:cubicBezTo>
                <a:cubicBezTo>
                  <a:pt x="189" y="475"/>
                  <a:pt x="221" y="507"/>
                  <a:pt x="260" y="507"/>
                </a:cubicBezTo>
                <a:cubicBezTo>
                  <a:pt x="300" y="507"/>
                  <a:pt x="332" y="475"/>
                  <a:pt x="332" y="435"/>
                </a:cubicBezTo>
                <a:close/>
                <a:moveTo>
                  <a:pt x="404" y="185"/>
                </a:moveTo>
                <a:cubicBezTo>
                  <a:pt x="364" y="185"/>
                  <a:pt x="332" y="217"/>
                  <a:pt x="332" y="256"/>
                </a:cubicBezTo>
                <a:cubicBezTo>
                  <a:pt x="332" y="296"/>
                  <a:pt x="364" y="328"/>
                  <a:pt x="404" y="328"/>
                </a:cubicBezTo>
                <a:cubicBezTo>
                  <a:pt x="443" y="328"/>
                  <a:pt x="475" y="296"/>
                  <a:pt x="475" y="256"/>
                </a:cubicBezTo>
                <a:cubicBezTo>
                  <a:pt x="475" y="217"/>
                  <a:pt x="443" y="185"/>
                  <a:pt x="404" y="185"/>
                </a:cubicBezTo>
                <a:close/>
                <a:moveTo>
                  <a:pt x="757" y="635"/>
                </a:moveTo>
                <a:cubicBezTo>
                  <a:pt x="740" y="663"/>
                  <a:pt x="721" y="688"/>
                  <a:pt x="698" y="711"/>
                </a:cubicBezTo>
                <a:cubicBezTo>
                  <a:pt x="625" y="786"/>
                  <a:pt x="527" y="829"/>
                  <a:pt x="429" y="829"/>
                </a:cubicBezTo>
                <a:cubicBezTo>
                  <a:pt x="343" y="829"/>
                  <a:pt x="265" y="797"/>
                  <a:pt x="207" y="738"/>
                </a:cubicBezTo>
                <a:cubicBezTo>
                  <a:pt x="78" y="605"/>
                  <a:pt x="89" y="378"/>
                  <a:pt x="233" y="231"/>
                </a:cubicBezTo>
                <a:cubicBezTo>
                  <a:pt x="308" y="154"/>
                  <a:pt x="406" y="113"/>
                  <a:pt x="502" y="113"/>
                </a:cubicBezTo>
                <a:cubicBezTo>
                  <a:pt x="557" y="113"/>
                  <a:pt x="610" y="126"/>
                  <a:pt x="658" y="154"/>
                </a:cubicBezTo>
                <a:cubicBezTo>
                  <a:pt x="668" y="159"/>
                  <a:pt x="674" y="167"/>
                  <a:pt x="675" y="177"/>
                </a:cubicBezTo>
                <a:cubicBezTo>
                  <a:pt x="677" y="188"/>
                  <a:pt x="673" y="199"/>
                  <a:pt x="665" y="208"/>
                </a:cubicBezTo>
                <a:cubicBezTo>
                  <a:pt x="624" y="253"/>
                  <a:pt x="602" y="309"/>
                  <a:pt x="602" y="366"/>
                </a:cubicBezTo>
                <a:cubicBezTo>
                  <a:pt x="602" y="456"/>
                  <a:pt x="656" y="540"/>
                  <a:pt x="744" y="584"/>
                </a:cubicBezTo>
                <a:cubicBezTo>
                  <a:pt x="754" y="590"/>
                  <a:pt x="759" y="600"/>
                  <a:pt x="760" y="605"/>
                </a:cubicBezTo>
                <a:cubicBezTo>
                  <a:pt x="763" y="615"/>
                  <a:pt x="762" y="626"/>
                  <a:pt x="757" y="635"/>
                </a:cubicBezTo>
                <a:close/>
                <a:moveTo>
                  <a:pt x="829" y="585"/>
                </a:moveTo>
                <a:cubicBezTo>
                  <a:pt x="821" y="557"/>
                  <a:pt x="801" y="533"/>
                  <a:pt x="776" y="520"/>
                </a:cubicBezTo>
                <a:cubicBezTo>
                  <a:pt x="713" y="488"/>
                  <a:pt x="673" y="429"/>
                  <a:pt x="673" y="366"/>
                </a:cubicBezTo>
                <a:cubicBezTo>
                  <a:pt x="673" y="326"/>
                  <a:pt x="689" y="288"/>
                  <a:pt x="718" y="257"/>
                </a:cubicBezTo>
                <a:cubicBezTo>
                  <a:pt x="741" y="231"/>
                  <a:pt x="751" y="198"/>
                  <a:pt x="746" y="166"/>
                </a:cubicBezTo>
                <a:cubicBezTo>
                  <a:pt x="741" y="135"/>
                  <a:pt x="722" y="108"/>
                  <a:pt x="694" y="92"/>
                </a:cubicBezTo>
                <a:cubicBezTo>
                  <a:pt x="533" y="0"/>
                  <a:pt x="323" y="37"/>
                  <a:pt x="181" y="181"/>
                </a:cubicBezTo>
                <a:cubicBezTo>
                  <a:pt x="11" y="356"/>
                  <a:pt x="0" y="628"/>
                  <a:pt x="156" y="788"/>
                </a:cubicBezTo>
                <a:cubicBezTo>
                  <a:pt x="227" y="861"/>
                  <a:pt x="324" y="901"/>
                  <a:pt x="429" y="901"/>
                </a:cubicBezTo>
                <a:cubicBezTo>
                  <a:pt x="546" y="901"/>
                  <a:pt x="663" y="850"/>
                  <a:pt x="749" y="761"/>
                </a:cubicBezTo>
                <a:cubicBezTo>
                  <a:pt x="776" y="734"/>
                  <a:pt x="799" y="704"/>
                  <a:pt x="818" y="672"/>
                </a:cubicBezTo>
                <a:cubicBezTo>
                  <a:pt x="833" y="646"/>
                  <a:pt x="837" y="615"/>
                  <a:pt x="829" y="58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67" name="Freeform 45"/>
          <p:cNvSpPr>
            <a:spLocks noEditPoints="1"/>
          </p:cNvSpPr>
          <p:nvPr/>
        </p:nvSpPr>
        <p:spPr bwMode="auto">
          <a:xfrm>
            <a:off x="630619" y="1794187"/>
            <a:ext cx="588580" cy="567288"/>
          </a:xfrm>
          <a:custGeom>
            <a:avLst/>
            <a:gdLst>
              <a:gd name="T0" fmla="*/ 573 w 859"/>
              <a:gd name="T1" fmla="*/ 573 h 824"/>
              <a:gd name="T2" fmla="*/ 573 w 859"/>
              <a:gd name="T3" fmla="*/ 645 h 824"/>
              <a:gd name="T4" fmla="*/ 859 w 859"/>
              <a:gd name="T5" fmla="*/ 645 h 824"/>
              <a:gd name="T6" fmla="*/ 859 w 859"/>
              <a:gd name="T7" fmla="*/ 573 h 824"/>
              <a:gd name="T8" fmla="*/ 573 w 859"/>
              <a:gd name="T9" fmla="*/ 573 h 824"/>
              <a:gd name="T10" fmla="*/ 787 w 859"/>
              <a:gd name="T11" fmla="*/ 537 h 824"/>
              <a:gd name="T12" fmla="*/ 787 w 859"/>
              <a:gd name="T13" fmla="*/ 466 h 824"/>
              <a:gd name="T14" fmla="*/ 573 w 859"/>
              <a:gd name="T15" fmla="*/ 466 h 824"/>
              <a:gd name="T16" fmla="*/ 573 w 859"/>
              <a:gd name="T17" fmla="*/ 537 h 824"/>
              <a:gd name="T18" fmla="*/ 787 w 859"/>
              <a:gd name="T19" fmla="*/ 537 h 824"/>
              <a:gd name="T20" fmla="*/ 250 w 859"/>
              <a:gd name="T21" fmla="*/ 430 h 824"/>
              <a:gd name="T22" fmla="*/ 250 w 859"/>
              <a:gd name="T23" fmla="*/ 698 h 824"/>
              <a:gd name="T24" fmla="*/ 394 w 859"/>
              <a:gd name="T25" fmla="*/ 627 h 824"/>
              <a:gd name="T26" fmla="*/ 537 w 859"/>
              <a:gd name="T27" fmla="*/ 698 h 824"/>
              <a:gd name="T28" fmla="*/ 537 w 859"/>
              <a:gd name="T29" fmla="*/ 430 h 824"/>
              <a:gd name="T30" fmla="*/ 465 w 859"/>
              <a:gd name="T31" fmla="*/ 430 h 824"/>
              <a:gd name="T32" fmla="*/ 465 w 859"/>
              <a:gd name="T33" fmla="*/ 582 h 824"/>
              <a:gd name="T34" fmla="*/ 394 w 859"/>
              <a:gd name="T35" fmla="*/ 547 h 824"/>
              <a:gd name="T36" fmla="*/ 322 w 859"/>
              <a:gd name="T37" fmla="*/ 582 h 824"/>
              <a:gd name="T38" fmla="*/ 322 w 859"/>
              <a:gd name="T39" fmla="*/ 430 h 824"/>
              <a:gd name="T40" fmla="*/ 250 w 859"/>
              <a:gd name="T41" fmla="*/ 430 h 824"/>
              <a:gd name="T42" fmla="*/ 788 w 859"/>
              <a:gd name="T43" fmla="*/ 125 h 824"/>
              <a:gd name="T44" fmla="*/ 662 w 859"/>
              <a:gd name="T45" fmla="*/ 0 h 824"/>
              <a:gd name="T46" fmla="*/ 143 w 859"/>
              <a:gd name="T47" fmla="*/ 0 h 824"/>
              <a:gd name="T48" fmla="*/ 143 w 859"/>
              <a:gd name="T49" fmla="*/ 72 h 824"/>
              <a:gd name="T50" fmla="*/ 662 w 859"/>
              <a:gd name="T51" fmla="*/ 72 h 824"/>
              <a:gd name="T52" fmla="*/ 716 w 859"/>
              <a:gd name="T53" fmla="*/ 125 h 824"/>
              <a:gd name="T54" fmla="*/ 662 w 859"/>
              <a:gd name="T55" fmla="*/ 179 h 824"/>
              <a:gd name="T56" fmla="*/ 143 w 859"/>
              <a:gd name="T57" fmla="*/ 179 h 824"/>
              <a:gd name="T58" fmla="*/ 143 w 859"/>
              <a:gd name="T59" fmla="*/ 251 h 824"/>
              <a:gd name="T60" fmla="*/ 662 w 859"/>
              <a:gd name="T61" fmla="*/ 251 h 824"/>
              <a:gd name="T62" fmla="*/ 788 w 859"/>
              <a:gd name="T63" fmla="*/ 125 h 824"/>
              <a:gd name="T64" fmla="*/ 197 w 859"/>
              <a:gd name="T65" fmla="*/ 537 h 824"/>
              <a:gd name="T66" fmla="*/ 214 w 859"/>
              <a:gd name="T67" fmla="*/ 537 h 824"/>
              <a:gd name="T68" fmla="*/ 214 w 859"/>
              <a:gd name="T69" fmla="*/ 466 h 824"/>
              <a:gd name="T70" fmla="*/ 197 w 859"/>
              <a:gd name="T71" fmla="*/ 466 h 824"/>
              <a:gd name="T72" fmla="*/ 143 w 859"/>
              <a:gd name="T73" fmla="*/ 412 h 824"/>
              <a:gd name="T74" fmla="*/ 197 w 859"/>
              <a:gd name="T75" fmla="*/ 358 h 824"/>
              <a:gd name="T76" fmla="*/ 787 w 859"/>
              <a:gd name="T77" fmla="*/ 358 h 824"/>
              <a:gd name="T78" fmla="*/ 787 w 859"/>
              <a:gd name="T79" fmla="*/ 286 h 824"/>
              <a:gd name="T80" fmla="*/ 197 w 859"/>
              <a:gd name="T81" fmla="*/ 286 h 824"/>
              <a:gd name="T82" fmla="*/ 71 w 859"/>
              <a:gd name="T83" fmla="*/ 412 h 824"/>
              <a:gd name="T84" fmla="*/ 197 w 859"/>
              <a:gd name="T85" fmla="*/ 537 h 824"/>
              <a:gd name="T86" fmla="*/ 71 w 859"/>
              <a:gd name="T87" fmla="*/ 698 h 824"/>
              <a:gd name="T88" fmla="*/ 125 w 859"/>
              <a:gd name="T89" fmla="*/ 645 h 824"/>
              <a:gd name="T90" fmla="*/ 214 w 859"/>
              <a:gd name="T91" fmla="*/ 645 h 824"/>
              <a:gd name="T92" fmla="*/ 214 w 859"/>
              <a:gd name="T93" fmla="*/ 573 h 824"/>
              <a:gd name="T94" fmla="*/ 125 w 859"/>
              <a:gd name="T95" fmla="*/ 573 h 824"/>
              <a:gd name="T96" fmla="*/ 0 w 859"/>
              <a:gd name="T97" fmla="*/ 698 h 824"/>
              <a:gd name="T98" fmla="*/ 125 w 859"/>
              <a:gd name="T99" fmla="*/ 824 h 824"/>
              <a:gd name="T100" fmla="*/ 859 w 859"/>
              <a:gd name="T101" fmla="*/ 824 h 824"/>
              <a:gd name="T102" fmla="*/ 859 w 859"/>
              <a:gd name="T103" fmla="*/ 752 h 824"/>
              <a:gd name="T104" fmla="*/ 125 w 859"/>
              <a:gd name="T105" fmla="*/ 752 h 824"/>
              <a:gd name="T106" fmla="*/ 71 w 859"/>
              <a:gd name="T107" fmla="*/ 698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59" h="824">
                <a:moveTo>
                  <a:pt x="573" y="573"/>
                </a:moveTo>
                <a:lnTo>
                  <a:pt x="573" y="645"/>
                </a:lnTo>
                <a:lnTo>
                  <a:pt x="859" y="645"/>
                </a:lnTo>
                <a:lnTo>
                  <a:pt x="859" y="573"/>
                </a:lnTo>
                <a:lnTo>
                  <a:pt x="573" y="573"/>
                </a:lnTo>
                <a:close/>
                <a:moveTo>
                  <a:pt x="787" y="537"/>
                </a:moveTo>
                <a:lnTo>
                  <a:pt x="787" y="466"/>
                </a:lnTo>
                <a:lnTo>
                  <a:pt x="573" y="466"/>
                </a:lnTo>
                <a:lnTo>
                  <a:pt x="573" y="537"/>
                </a:lnTo>
                <a:lnTo>
                  <a:pt x="787" y="537"/>
                </a:lnTo>
                <a:close/>
                <a:moveTo>
                  <a:pt x="250" y="430"/>
                </a:moveTo>
                <a:lnTo>
                  <a:pt x="250" y="698"/>
                </a:lnTo>
                <a:lnTo>
                  <a:pt x="394" y="627"/>
                </a:lnTo>
                <a:lnTo>
                  <a:pt x="537" y="698"/>
                </a:lnTo>
                <a:lnTo>
                  <a:pt x="537" y="430"/>
                </a:lnTo>
                <a:lnTo>
                  <a:pt x="465" y="430"/>
                </a:lnTo>
                <a:lnTo>
                  <a:pt x="465" y="582"/>
                </a:lnTo>
                <a:lnTo>
                  <a:pt x="394" y="547"/>
                </a:lnTo>
                <a:lnTo>
                  <a:pt x="322" y="582"/>
                </a:lnTo>
                <a:lnTo>
                  <a:pt x="322" y="430"/>
                </a:lnTo>
                <a:lnTo>
                  <a:pt x="250" y="430"/>
                </a:lnTo>
                <a:close/>
                <a:moveTo>
                  <a:pt x="788" y="125"/>
                </a:moveTo>
                <a:cubicBezTo>
                  <a:pt x="788" y="56"/>
                  <a:pt x="731" y="0"/>
                  <a:pt x="662" y="0"/>
                </a:cubicBezTo>
                <a:lnTo>
                  <a:pt x="143" y="0"/>
                </a:lnTo>
                <a:lnTo>
                  <a:pt x="143" y="72"/>
                </a:lnTo>
                <a:lnTo>
                  <a:pt x="662" y="72"/>
                </a:lnTo>
                <a:cubicBezTo>
                  <a:pt x="692" y="72"/>
                  <a:pt x="716" y="96"/>
                  <a:pt x="716" y="125"/>
                </a:cubicBezTo>
                <a:cubicBezTo>
                  <a:pt x="716" y="155"/>
                  <a:pt x="692" y="179"/>
                  <a:pt x="662" y="179"/>
                </a:cubicBezTo>
                <a:lnTo>
                  <a:pt x="143" y="179"/>
                </a:lnTo>
                <a:lnTo>
                  <a:pt x="143" y="251"/>
                </a:lnTo>
                <a:lnTo>
                  <a:pt x="662" y="251"/>
                </a:lnTo>
                <a:cubicBezTo>
                  <a:pt x="731" y="251"/>
                  <a:pt x="788" y="194"/>
                  <a:pt x="788" y="125"/>
                </a:cubicBezTo>
                <a:close/>
                <a:moveTo>
                  <a:pt x="197" y="537"/>
                </a:moveTo>
                <a:lnTo>
                  <a:pt x="214" y="537"/>
                </a:lnTo>
                <a:lnTo>
                  <a:pt x="214" y="466"/>
                </a:lnTo>
                <a:lnTo>
                  <a:pt x="197" y="466"/>
                </a:lnTo>
                <a:cubicBezTo>
                  <a:pt x="167" y="466"/>
                  <a:pt x="143" y="441"/>
                  <a:pt x="143" y="412"/>
                </a:cubicBezTo>
                <a:cubicBezTo>
                  <a:pt x="143" y="382"/>
                  <a:pt x="167" y="358"/>
                  <a:pt x="197" y="358"/>
                </a:cubicBezTo>
                <a:lnTo>
                  <a:pt x="787" y="358"/>
                </a:lnTo>
                <a:lnTo>
                  <a:pt x="787" y="286"/>
                </a:lnTo>
                <a:lnTo>
                  <a:pt x="197" y="286"/>
                </a:lnTo>
                <a:cubicBezTo>
                  <a:pt x="128" y="286"/>
                  <a:pt x="71" y="343"/>
                  <a:pt x="71" y="412"/>
                </a:cubicBezTo>
                <a:cubicBezTo>
                  <a:pt x="71" y="481"/>
                  <a:pt x="128" y="537"/>
                  <a:pt x="197" y="537"/>
                </a:cubicBezTo>
                <a:close/>
                <a:moveTo>
                  <a:pt x="71" y="698"/>
                </a:moveTo>
                <a:cubicBezTo>
                  <a:pt x="71" y="669"/>
                  <a:pt x="95" y="645"/>
                  <a:pt x="125" y="645"/>
                </a:cubicBezTo>
                <a:lnTo>
                  <a:pt x="214" y="645"/>
                </a:lnTo>
                <a:lnTo>
                  <a:pt x="214" y="573"/>
                </a:lnTo>
                <a:lnTo>
                  <a:pt x="125" y="573"/>
                </a:lnTo>
                <a:cubicBezTo>
                  <a:pt x="56" y="573"/>
                  <a:pt x="0" y="629"/>
                  <a:pt x="0" y="698"/>
                </a:cubicBezTo>
                <a:cubicBezTo>
                  <a:pt x="0" y="767"/>
                  <a:pt x="56" y="824"/>
                  <a:pt x="125" y="824"/>
                </a:cubicBezTo>
                <a:lnTo>
                  <a:pt x="859" y="824"/>
                </a:lnTo>
                <a:lnTo>
                  <a:pt x="859" y="752"/>
                </a:lnTo>
                <a:lnTo>
                  <a:pt x="125" y="752"/>
                </a:lnTo>
                <a:cubicBezTo>
                  <a:pt x="95" y="752"/>
                  <a:pt x="71" y="728"/>
                  <a:pt x="71" y="69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68" name="Freeform 46"/>
          <p:cNvSpPr>
            <a:spLocks noEditPoints="1"/>
          </p:cNvSpPr>
          <p:nvPr/>
        </p:nvSpPr>
        <p:spPr bwMode="auto">
          <a:xfrm>
            <a:off x="2195162" y="1780680"/>
            <a:ext cx="411407" cy="594301"/>
          </a:xfrm>
          <a:custGeom>
            <a:avLst/>
            <a:gdLst>
              <a:gd name="T0" fmla="*/ 275 w 598"/>
              <a:gd name="T1" fmla="*/ 251 h 860"/>
              <a:gd name="T2" fmla="*/ 347 w 598"/>
              <a:gd name="T3" fmla="*/ 179 h 860"/>
              <a:gd name="T4" fmla="*/ 419 w 598"/>
              <a:gd name="T5" fmla="*/ 251 h 860"/>
              <a:gd name="T6" fmla="*/ 347 w 598"/>
              <a:gd name="T7" fmla="*/ 322 h 860"/>
              <a:gd name="T8" fmla="*/ 275 w 598"/>
              <a:gd name="T9" fmla="*/ 251 h 860"/>
              <a:gd name="T10" fmla="*/ 598 w 598"/>
              <a:gd name="T11" fmla="*/ 752 h 860"/>
              <a:gd name="T12" fmla="*/ 449 w 598"/>
              <a:gd name="T13" fmla="*/ 352 h 860"/>
              <a:gd name="T14" fmla="*/ 490 w 598"/>
              <a:gd name="T15" fmla="*/ 251 h 860"/>
              <a:gd name="T16" fmla="*/ 383 w 598"/>
              <a:gd name="T17" fmla="*/ 113 h 860"/>
              <a:gd name="T18" fmla="*/ 383 w 598"/>
              <a:gd name="T19" fmla="*/ 36 h 860"/>
              <a:gd name="T20" fmla="*/ 347 w 598"/>
              <a:gd name="T21" fmla="*/ 0 h 860"/>
              <a:gd name="T22" fmla="*/ 311 w 598"/>
              <a:gd name="T23" fmla="*/ 36 h 860"/>
              <a:gd name="T24" fmla="*/ 311 w 598"/>
              <a:gd name="T25" fmla="*/ 113 h 860"/>
              <a:gd name="T26" fmla="*/ 204 w 598"/>
              <a:gd name="T27" fmla="*/ 251 h 860"/>
              <a:gd name="T28" fmla="*/ 245 w 598"/>
              <a:gd name="T29" fmla="*/ 352 h 860"/>
              <a:gd name="T30" fmla="*/ 196 w 598"/>
              <a:gd name="T31" fmla="*/ 485 h 860"/>
              <a:gd name="T32" fmla="*/ 260 w 598"/>
              <a:gd name="T33" fmla="*/ 519 h 860"/>
              <a:gd name="T34" fmla="*/ 308 w 598"/>
              <a:gd name="T35" fmla="*/ 388 h 860"/>
              <a:gd name="T36" fmla="*/ 347 w 598"/>
              <a:gd name="T37" fmla="*/ 394 h 860"/>
              <a:gd name="T38" fmla="*/ 386 w 598"/>
              <a:gd name="T39" fmla="*/ 388 h 860"/>
              <a:gd name="T40" fmla="*/ 459 w 598"/>
              <a:gd name="T41" fmla="*/ 586 h 860"/>
              <a:gd name="T42" fmla="*/ 347 w 598"/>
              <a:gd name="T43" fmla="*/ 607 h 860"/>
              <a:gd name="T44" fmla="*/ 72 w 598"/>
              <a:gd name="T45" fmla="*/ 453 h 860"/>
              <a:gd name="T46" fmla="*/ 26 w 598"/>
              <a:gd name="T47" fmla="*/ 440 h 860"/>
              <a:gd name="T48" fmla="*/ 11 w 598"/>
              <a:gd name="T49" fmla="*/ 491 h 860"/>
              <a:gd name="T50" fmla="*/ 145 w 598"/>
              <a:gd name="T51" fmla="*/ 623 h 860"/>
              <a:gd name="T52" fmla="*/ 96 w 598"/>
              <a:gd name="T53" fmla="*/ 752 h 860"/>
              <a:gd name="T54" fmla="*/ 134 w 598"/>
              <a:gd name="T55" fmla="*/ 860 h 860"/>
              <a:gd name="T56" fmla="*/ 210 w 598"/>
              <a:gd name="T57" fmla="*/ 654 h 860"/>
              <a:gd name="T58" fmla="*/ 347 w 598"/>
              <a:gd name="T59" fmla="*/ 679 h 860"/>
              <a:gd name="T60" fmla="*/ 483 w 598"/>
              <a:gd name="T61" fmla="*/ 653 h 860"/>
              <a:gd name="T62" fmla="*/ 560 w 598"/>
              <a:gd name="T63" fmla="*/ 860 h 860"/>
              <a:gd name="T64" fmla="*/ 598 w 598"/>
              <a:gd name="T65" fmla="*/ 752 h 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98" h="860">
                <a:moveTo>
                  <a:pt x="275" y="251"/>
                </a:moveTo>
                <a:cubicBezTo>
                  <a:pt x="275" y="211"/>
                  <a:pt x="307" y="179"/>
                  <a:pt x="347" y="179"/>
                </a:cubicBezTo>
                <a:cubicBezTo>
                  <a:pt x="386" y="179"/>
                  <a:pt x="419" y="211"/>
                  <a:pt x="419" y="251"/>
                </a:cubicBezTo>
                <a:cubicBezTo>
                  <a:pt x="419" y="290"/>
                  <a:pt x="386" y="322"/>
                  <a:pt x="347" y="322"/>
                </a:cubicBezTo>
                <a:cubicBezTo>
                  <a:pt x="307" y="322"/>
                  <a:pt x="275" y="290"/>
                  <a:pt x="275" y="251"/>
                </a:cubicBezTo>
                <a:close/>
                <a:moveTo>
                  <a:pt x="598" y="752"/>
                </a:moveTo>
                <a:lnTo>
                  <a:pt x="449" y="352"/>
                </a:lnTo>
                <a:cubicBezTo>
                  <a:pt x="474" y="326"/>
                  <a:pt x="490" y="290"/>
                  <a:pt x="490" y="251"/>
                </a:cubicBezTo>
                <a:cubicBezTo>
                  <a:pt x="490" y="184"/>
                  <a:pt x="444" y="129"/>
                  <a:pt x="383" y="113"/>
                </a:cubicBezTo>
                <a:lnTo>
                  <a:pt x="383" y="36"/>
                </a:lnTo>
                <a:cubicBezTo>
                  <a:pt x="383" y="16"/>
                  <a:pt x="367" y="0"/>
                  <a:pt x="347" y="0"/>
                </a:cubicBezTo>
                <a:cubicBezTo>
                  <a:pt x="327" y="0"/>
                  <a:pt x="311" y="16"/>
                  <a:pt x="311" y="36"/>
                </a:cubicBezTo>
                <a:lnTo>
                  <a:pt x="311" y="113"/>
                </a:lnTo>
                <a:cubicBezTo>
                  <a:pt x="250" y="129"/>
                  <a:pt x="204" y="184"/>
                  <a:pt x="204" y="251"/>
                </a:cubicBezTo>
                <a:cubicBezTo>
                  <a:pt x="204" y="290"/>
                  <a:pt x="220" y="326"/>
                  <a:pt x="245" y="352"/>
                </a:cubicBezTo>
                <a:lnTo>
                  <a:pt x="196" y="485"/>
                </a:lnTo>
                <a:cubicBezTo>
                  <a:pt x="216" y="499"/>
                  <a:pt x="237" y="511"/>
                  <a:pt x="260" y="519"/>
                </a:cubicBezTo>
                <a:lnTo>
                  <a:pt x="308" y="388"/>
                </a:lnTo>
                <a:cubicBezTo>
                  <a:pt x="321" y="392"/>
                  <a:pt x="333" y="394"/>
                  <a:pt x="347" y="394"/>
                </a:cubicBezTo>
                <a:cubicBezTo>
                  <a:pt x="361" y="394"/>
                  <a:pt x="373" y="392"/>
                  <a:pt x="386" y="388"/>
                </a:cubicBezTo>
                <a:lnTo>
                  <a:pt x="459" y="586"/>
                </a:lnTo>
                <a:cubicBezTo>
                  <a:pt x="423" y="599"/>
                  <a:pt x="386" y="607"/>
                  <a:pt x="347" y="607"/>
                </a:cubicBezTo>
                <a:cubicBezTo>
                  <a:pt x="233" y="607"/>
                  <a:pt x="130" y="549"/>
                  <a:pt x="72" y="453"/>
                </a:cubicBezTo>
                <a:cubicBezTo>
                  <a:pt x="63" y="438"/>
                  <a:pt x="43" y="432"/>
                  <a:pt x="26" y="440"/>
                </a:cubicBezTo>
                <a:cubicBezTo>
                  <a:pt x="7" y="449"/>
                  <a:pt x="0" y="473"/>
                  <a:pt x="11" y="491"/>
                </a:cubicBezTo>
                <a:cubicBezTo>
                  <a:pt x="45" y="547"/>
                  <a:pt x="92" y="591"/>
                  <a:pt x="145" y="623"/>
                </a:cubicBezTo>
                <a:lnTo>
                  <a:pt x="96" y="752"/>
                </a:lnTo>
                <a:lnTo>
                  <a:pt x="134" y="860"/>
                </a:lnTo>
                <a:lnTo>
                  <a:pt x="210" y="654"/>
                </a:lnTo>
                <a:cubicBezTo>
                  <a:pt x="253" y="670"/>
                  <a:pt x="299" y="679"/>
                  <a:pt x="347" y="679"/>
                </a:cubicBezTo>
                <a:cubicBezTo>
                  <a:pt x="394" y="679"/>
                  <a:pt x="440" y="669"/>
                  <a:pt x="483" y="653"/>
                </a:cubicBezTo>
                <a:lnTo>
                  <a:pt x="560" y="860"/>
                </a:lnTo>
                <a:lnTo>
                  <a:pt x="598" y="7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70" name="Freeform 48"/>
          <p:cNvSpPr>
            <a:spLocks noEditPoints="1"/>
          </p:cNvSpPr>
          <p:nvPr/>
        </p:nvSpPr>
        <p:spPr bwMode="auto">
          <a:xfrm>
            <a:off x="5065986" y="538051"/>
            <a:ext cx="582575" cy="564285"/>
          </a:xfrm>
          <a:custGeom>
            <a:avLst/>
            <a:gdLst>
              <a:gd name="T0" fmla="*/ 388 w 848"/>
              <a:gd name="T1" fmla="*/ 486 h 821"/>
              <a:gd name="T2" fmla="*/ 291 w 848"/>
              <a:gd name="T3" fmla="*/ 583 h 821"/>
              <a:gd name="T4" fmla="*/ 342 w 848"/>
              <a:gd name="T5" fmla="*/ 634 h 821"/>
              <a:gd name="T6" fmla="*/ 460 w 848"/>
              <a:gd name="T7" fmla="*/ 516 h 821"/>
              <a:gd name="T8" fmla="*/ 460 w 848"/>
              <a:gd name="T9" fmla="*/ 267 h 821"/>
              <a:gd name="T10" fmla="*/ 388 w 848"/>
              <a:gd name="T11" fmla="*/ 267 h 821"/>
              <a:gd name="T12" fmla="*/ 388 w 848"/>
              <a:gd name="T13" fmla="*/ 486 h 821"/>
              <a:gd name="T14" fmla="*/ 172 w 848"/>
              <a:gd name="T15" fmla="*/ 118 h 821"/>
              <a:gd name="T16" fmla="*/ 259 w 848"/>
              <a:gd name="T17" fmla="*/ 69 h 821"/>
              <a:gd name="T18" fmla="*/ 231 w 848"/>
              <a:gd name="T19" fmla="*/ 3 h 821"/>
              <a:gd name="T20" fmla="*/ 130 w 848"/>
              <a:gd name="T21" fmla="*/ 60 h 821"/>
              <a:gd name="T22" fmla="*/ 0 w 848"/>
              <a:gd name="T23" fmla="*/ 195 h 821"/>
              <a:gd name="T24" fmla="*/ 60 w 848"/>
              <a:gd name="T25" fmla="*/ 234 h 821"/>
              <a:gd name="T26" fmla="*/ 172 w 848"/>
              <a:gd name="T27" fmla="*/ 118 h 821"/>
              <a:gd name="T28" fmla="*/ 719 w 848"/>
              <a:gd name="T29" fmla="*/ 57 h 821"/>
              <a:gd name="T30" fmla="*/ 617 w 848"/>
              <a:gd name="T31" fmla="*/ 0 h 821"/>
              <a:gd name="T32" fmla="*/ 590 w 848"/>
              <a:gd name="T33" fmla="*/ 66 h 821"/>
              <a:gd name="T34" fmla="*/ 677 w 848"/>
              <a:gd name="T35" fmla="*/ 115 h 821"/>
              <a:gd name="T36" fmla="*/ 788 w 848"/>
              <a:gd name="T37" fmla="*/ 234 h 821"/>
              <a:gd name="T38" fmla="*/ 848 w 848"/>
              <a:gd name="T39" fmla="*/ 196 h 821"/>
              <a:gd name="T40" fmla="*/ 719 w 848"/>
              <a:gd name="T41" fmla="*/ 57 h 821"/>
              <a:gd name="T42" fmla="*/ 424 w 848"/>
              <a:gd name="T43" fmla="*/ 749 h 821"/>
              <a:gd name="T44" fmla="*/ 138 w 848"/>
              <a:gd name="T45" fmla="*/ 463 h 821"/>
              <a:gd name="T46" fmla="*/ 424 w 848"/>
              <a:gd name="T47" fmla="*/ 176 h 821"/>
              <a:gd name="T48" fmla="*/ 711 w 848"/>
              <a:gd name="T49" fmla="*/ 463 h 821"/>
              <a:gd name="T50" fmla="*/ 424 w 848"/>
              <a:gd name="T51" fmla="*/ 749 h 821"/>
              <a:gd name="T52" fmla="*/ 424 w 848"/>
              <a:gd name="T53" fmla="*/ 105 h 821"/>
              <a:gd name="T54" fmla="*/ 66 w 848"/>
              <a:gd name="T55" fmla="*/ 463 h 821"/>
              <a:gd name="T56" fmla="*/ 424 w 848"/>
              <a:gd name="T57" fmla="*/ 821 h 821"/>
              <a:gd name="T58" fmla="*/ 782 w 848"/>
              <a:gd name="T59" fmla="*/ 463 h 821"/>
              <a:gd name="T60" fmla="*/ 424 w 848"/>
              <a:gd name="T61" fmla="*/ 105 h 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48" h="821">
                <a:moveTo>
                  <a:pt x="388" y="486"/>
                </a:moveTo>
                <a:lnTo>
                  <a:pt x="291" y="583"/>
                </a:lnTo>
                <a:lnTo>
                  <a:pt x="342" y="634"/>
                </a:lnTo>
                <a:lnTo>
                  <a:pt x="460" y="516"/>
                </a:lnTo>
                <a:lnTo>
                  <a:pt x="460" y="267"/>
                </a:lnTo>
                <a:lnTo>
                  <a:pt x="388" y="267"/>
                </a:lnTo>
                <a:lnTo>
                  <a:pt x="388" y="486"/>
                </a:lnTo>
                <a:close/>
                <a:moveTo>
                  <a:pt x="172" y="118"/>
                </a:moveTo>
                <a:cubicBezTo>
                  <a:pt x="199" y="98"/>
                  <a:pt x="228" y="82"/>
                  <a:pt x="259" y="69"/>
                </a:cubicBezTo>
                <a:lnTo>
                  <a:pt x="231" y="3"/>
                </a:lnTo>
                <a:cubicBezTo>
                  <a:pt x="195" y="18"/>
                  <a:pt x="161" y="37"/>
                  <a:pt x="130" y="60"/>
                </a:cubicBezTo>
                <a:cubicBezTo>
                  <a:pt x="76" y="98"/>
                  <a:pt x="33" y="144"/>
                  <a:pt x="0" y="195"/>
                </a:cubicBezTo>
                <a:lnTo>
                  <a:pt x="60" y="234"/>
                </a:lnTo>
                <a:cubicBezTo>
                  <a:pt x="89" y="190"/>
                  <a:pt x="126" y="151"/>
                  <a:pt x="172" y="118"/>
                </a:cubicBezTo>
                <a:close/>
                <a:moveTo>
                  <a:pt x="719" y="57"/>
                </a:moveTo>
                <a:cubicBezTo>
                  <a:pt x="687" y="34"/>
                  <a:pt x="653" y="15"/>
                  <a:pt x="617" y="0"/>
                </a:cubicBezTo>
                <a:lnTo>
                  <a:pt x="590" y="66"/>
                </a:lnTo>
                <a:cubicBezTo>
                  <a:pt x="620" y="79"/>
                  <a:pt x="650" y="95"/>
                  <a:pt x="677" y="115"/>
                </a:cubicBezTo>
                <a:cubicBezTo>
                  <a:pt x="721" y="147"/>
                  <a:pt x="758" y="187"/>
                  <a:pt x="788" y="234"/>
                </a:cubicBezTo>
                <a:lnTo>
                  <a:pt x="848" y="196"/>
                </a:lnTo>
                <a:cubicBezTo>
                  <a:pt x="814" y="141"/>
                  <a:pt x="770" y="95"/>
                  <a:pt x="719" y="57"/>
                </a:cubicBezTo>
                <a:close/>
                <a:moveTo>
                  <a:pt x="424" y="749"/>
                </a:moveTo>
                <a:cubicBezTo>
                  <a:pt x="266" y="749"/>
                  <a:pt x="138" y="621"/>
                  <a:pt x="138" y="463"/>
                </a:cubicBezTo>
                <a:cubicBezTo>
                  <a:pt x="138" y="305"/>
                  <a:pt x="266" y="176"/>
                  <a:pt x="424" y="176"/>
                </a:cubicBezTo>
                <a:cubicBezTo>
                  <a:pt x="582" y="176"/>
                  <a:pt x="711" y="305"/>
                  <a:pt x="711" y="463"/>
                </a:cubicBezTo>
                <a:cubicBezTo>
                  <a:pt x="711" y="621"/>
                  <a:pt x="582" y="749"/>
                  <a:pt x="424" y="749"/>
                </a:cubicBezTo>
                <a:close/>
                <a:moveTo>
                  <a:pt x="424" y="105"/>
                </a:moveTo>
                <a:cubicBezTo>
                  <a:pt x="227" y="105"/>
                  <a:pt x="66" y="265"/>
                  <a:pt x="66" y="463"/>
                </a:cubicBezTo>
                <a:cubicBezTo>
                  <a:pt x="66" y="660"/>
                  <a:pt x="227" y="821"/>
                  <a:pt x="424" y="821"/>
                </a:cubicBezTo>
                <a:cubicBezTo>
                  <a:pt x="622" y="821"/>
                  <a:pt x="782" y="660"/>
                  <a:pt x="782" y="463"/>
                </a:cubicBezTo>
                <a:cubicBezTo>
                  <a:pt x="782" y="265"/>
                  <a:pt x="622" y="105"/>
                  <a:pt x="424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71" name="Freeform 49"/>
          <p:cNvSpPr>
            <a:spLocks noEditPoints="1"/>
          </p:cNvSpPr>
          <p:nvPr/>
        </p:nvSpPr>
        <p:spPr bwMode="auto">
          <a:xfrm>
            <a:off x="3645588" y="524545"/>
            <a:ext cx="471465" cy="591300"/>
          </a:xfrm>
          <a:custGeom>
            <a:avLst/>
            <a:gdLst>
              <a:gd name="T0" fmla="*/ 358 w 687"/>
              <a:gd name="T1" fmla="*/ 718 h 859"/>
              <a:gd name="T2" fmla="*/ 170 w 687"/>
              <a:gd name="T3" fmla="*/ 456 h 859"/>
              <a:gd name="T4" fmla="*/ 170 w 687"/>
              <a:gd name="T5" fmla="*/ 456 h 859"/>
              <a:gd name="T6" fmla="*/ 154 w 687"/>
              <a:gd name="T7" fmla="*/ 439 h 859"/>
              <a:gd name="T8" fmla="*/ 154 w 687"/>
              <a:gd name="T9" fmla="*/ 439 h 859"/>
              <a:gd name="T10" fmla="*/ 72 w 687"/>
              <a:gd name="T11" fmla="*/ 322 h 859"/>
              <a:gd name="T12" fmla="*/ 144 w 687"/>
              <a:gd name="T13" fmla="*/ 250 h 859"/>
              <a:gd name="T14" fmla="*/ 204 w 687"/>
              <a:gd name="T15" fmla="*/ 361 h 859"/>
              <a:gd name="T16" fmla="*/ 194 w 687"/>
              <a:gd name="T17" fmla="*/ 376 h 859"/>
              <a:gd name="T18" fmla="*/ 235 w 687"/>
              <a:gd name="T19" fmla="*/ 421 h 859"/>
              <a:gd name="T20" fmla="*/ 428 w 687"/>
              <a:gd name="T21" fmla="*/ 313 h 859"/>
              <a:gd name="T22" fmla="*/ 358 w 687"/>
              <a:gd name="T23" fmla="*/ 718 h 859"/>
              <a:gd name="T24" fmla="*/ 466 w 687"/>
              <a:gd name="T25" fmla="*/ 71 h 859"/>
              <a:gd name="T26" fmla="*/ 530 w 687"/>
              <a:gd name="T27" fmla="*/ 175 h 859"/>
              <a:gd name="T28" fmla="*/ 286 w 687"/>
              <a:gd name="T29" fmla="*/ 310 h 859"/>
              <a:gd name="T30" fmla="*/ 217 w 687"/>
              <a:gd name="T31" fmla="*/ 199 h 859"/>
              <a:gd name="T32" fmla="*/ 466 w 687"/>
              <a:gd name="T33" fmla="*/ 71 h 859"/>
              <a:gd name="T34" fmla="*/ 493 w 687"/>
              <a:gd name="T35" fmla="*/ 277 h 859"/>
              <a:gd name="T36" fmla="*/ 581 w 687"/>
              <a:gd name="T37" fmla="*/ 228 h 859"/>
              <a:gd name="T38" fmla="*/ 466 w 687"/>
              <a:gd name="T39" fmla="*/ 0 h 859"/>
              <a:gd name="T40" fmla="*/ 396 w 687"/>
              <a:gd name="T41" fmla="*/ 17 h 859"/>
              <a:gd name="T42" fmla="*/ 74 w 687"/>
              <a:gd name="T43" fmla="*/ 197 h 859"/>
              <a:gd name="T44" fmla="*/ 74 w 687"/>
              <a:gd name="T45" fmla="*/ 197 h 859"/>
              <a:gd name="T46" fmla="*/ 0 w 687"/>
              <a:gd name="T47" fmla="*/ 322 h 859"/>
              <a:gd name="T48" fmla="*/ 38 w 687"/>
              <a:gd name="T49" fmla="*/ 419 h 859"/>
              <a:gd name="T50" fmla="*/ 85 w 687"/>
              <a:gd name="T51" fmla="*/ 469 h 859"/>
              <a:gd name="T52" fmla="*/ 254 w 687"/>
              <a:gd name="T53" fmla="*/ 652 h 859"/>
              <a:gd name="T54" fmla="*/ 287 w 687"/>
              <a:gd name="T55" fmla="*/ 716 h 859"/>
              <a:gd name="T56" fmla="*/ 250 w 687"/>
              <a:gd name="T57" fmla="*/ 778 h 859"/>
              <a:gd name="T58" fmla="*/ 250 w 687"/>
              <a:gd name="T59" fmla="*/ 778 h 859"/>
              <a:gd name="T60" fmla="*/ 167 w 687"/>
              <a:gd name="T61" fmla="*/ 664 h 859"/>
              <a:gd name="T62" fmla="*/ 118 w 687"/>
              <a:gd name="T63" fmla="*/ 611 h 859"/>
              <a:gd name="T64" fmla="*/ 215 w 687"/>
              <a:gd name="T65" fmla="*/ 859 h 859"/>
              <a:gd name="T66" fmla="*/ 285 w 687"/>
              <a:gd name="T67" fmla="*/ 841 h 859"/>
              <a:gd name="T68" fmla="*/ 285 w 687"/>
              <a:gd name="T69" fmla="*/ 841 h 859"/>
              <a:gd name="T70" fmla="*/ 607 w 687"/>
              <a:gd name="T71" fmla="*/ 662 h 859"/>
              <a:gd name="T72" fmla="*/ 681 w 687"/>
              <a:gd name="T73" fmla="*/ 537 h 859"/>
              <a:gd name="T74" fmla="*/ 493 w 687"/>
              <a:gd name="T75" fmla="*/ 277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87" h="859">
                <a:moveTo>
                  <a:pt x="358" y="718"/>
                </a:moveTo>
                <a:cubicBezTo>
                  <a:pt x="359" y="645"/>
                  <a:pt x="329" y="628"/>
                  <a:pt x="170" y="456"/>
                </a:cubicBezTo>
                <a:lnTo>
                  <a:pt x="170" y="456"/>
                </a:lnTo>
                <a:lnTo>
                  <a:pt x="154" y="439"/>
                </a:lnTo>
                <a:lnTo>
                  <a:pt x="154" y="439"/>
                </a:lnTo>
                <a:cubicBezTo>
                  <a:pt x="89" y="368"/>
                  <a:pt x="72" y="358"/>
                  <a:pt x="72" y="322"/>
                </a:cubicBezTo>
                <a:cubicBezTo>
                  <a:pt x="72" y="281"/>
                  <a:pt x="105" y="250"/>
                  <a:pt x="144" y="250"/>
                </a:cubicBezTo>
                <a:cubicBezTo>
                  <a:pt x="200" y="250"/>
                  <a:pt x="235" y="312"/>
                  <a:pt x="204" y="361"/>
                </a:cubicBezTo>
                <a:lnTo>
                  <a:pt x="194" y="376"/>
                </a:lnTo>
                <a:lnTo>
                  <a:pt x="235" y="421"/>
                </a:lnTo>
                <a:lnTo>
                  <a:pt x="428" y="313"/>
                </a:lnTo>
                <a:cubicBezTo>
                  <a:pt x="681" y="586"/>
                  <a:pt x="687" y="535"/>
                  <a:pt x="358" y="718"/>
                </a:cubicBezTo>
                <a:close/>
                <a:moveTo>
                  <a:pt x="466" y="71"/>
                </a:moveTo>
                <a:cubicBezTo>
                  <a:pt x="518" y="71"/>
                  <a:pt x="554" y="126"/>
                  <a:pt x="530" y="175"/>
                </a:cubicBezTo>
                <a:lnTo>
                  <a:pt x="286" y="310"/>
                </a:lnTo>
                <a:cubicBezTo>
                  <a:pt x="282" y="263"/>
                  <a:pt x="256" y="222"/>
                  <a:pt x="217" y="199"/>
                </a:cubicBezTo>
                <a:cubicBezTo>
                  <a:pt x="436" y="78"/>
                  <a:pt x="437" y="71"/>
                  <a:pt x="466" y="71"/>
                </a:cubicBezTo>
                <a:close/>
                <a:moveTo>
                  <a:pt x="493" y="277"/>
                </a:moveTo>
                <a:lnTo>
                  <a:pt x="581" y="228"/>
                </a:lnTo>
                <a:cubicBezTo>
                  <a:pt x="655" y="113"/>
                  <a:pt x="568" y="0"/>
                  <a:pt x="466" y="0"/>
                </a:cubicBezTo>
                <a:cubicBezTo>
                  <a:pt x="443" y="0"/>
                  <a:pt x="419" y="5"/>
                  <a:pt x="396" y="17"/>
                </a:cubicBezTo>
                <a:lnTo>
                  <a:pt x="74" y="197"/>
                </a:lnTo>
                <a:lnTo>
                  <a:pt x="74" y="197"/>
                </a:lnTo>
                <a:cubicBezTo>
                  <a:pt x="26" y="223"/>
                  <a:pt x="0" y="272"/>
                  <a:pt x="0" y="322"/>
                </a:cubicBezTo>
                <a:cubicBezTo>
                  <a:pt x="0" y="356"/>
                  <a:pt x="13" y="391"/>
                  <a:pt x="38" y="419"/>
                </a:cubicBezTo>
                <a:lnTo>
                  <a:pt x="85" y="469"/>
                </a:lnTo>
                <a:lnTo>
                  <a:pt x="254" y="652"/>
                </a:lnTo>
                <a:cubicBezTo>
                  <a:pt x="273" y="673"/>
                  <a:pt x="287" y="685"/>
                  <a:pt x="287" y="716"/>
                </a:cubicBezTo>
                <a:cubicBezTo>
                  <a:pt x="287" y="743"/>
                  <a:pt x="272" y="766"/>
                  <a:pt x="250" y="778"/>
                </a:cubicBezTo>
                <a:lnTo>
                  <a:pt x="250" y="778"/>
                </a:lnTo>
                <a:cubicBezTo>
                  <a:pt x="177" y="819"/>
                  <a:pt x="105" y="721"/>
                  <a:pt x="167" y="664"/>
                </a:cubicBezTo>
                <a:lnTo>
                  <a:pt x="118" y="611"/>
                </a:lnTo>
                <a:cubicBezTo>
                  <a:pt x="18" y="704"/>
                  <a:pt x="96" y="859"/>
                  <a:pt x="215" y="859"/>
                </a:cubicBezTo>
                <a:cubicBezTo>
                  <a:pt x="237" y="859"/>
                  <a:pt x="261" y="853"/>
                  <a:pt x="285" y="841"/>
                </a:cubicBezTo>
                <a:lnTo>
                  <a:pt x="285" y="841"/>
                </a:lnTo>
                <a:lnTo>
                  <a:pt x="607" y="662"/>
                </a:lnTo>
                <a:cubicBezTo>
                  <a:pt x="652" y="637"/>
                  <a:pt x="681" y="589"/>
                  <a:pt x="681" y="537"/>
                </a:cubicBezTo>
                <a:cubicBezTo>
                  <a:pt x="681" y="464"/>
                  <a:pt x="647" y="444"/>
                  <a:pt x="493" y="2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74" name="Freeform 52"/>
          <p:cNvSpPr>
            <a:spLocks noEditPoints="1"/>
          </p:cNvSpPr>
          <p:nvPr/>
        </p:nvSpPr>
        <p:spPr bwMode="auto">
          <a:xfrm>
            <a:off x="6540438" y="1780680"/>
            <a:ext cx="576567" cy="594301"/>
          </a:xfrm>
          <a:custGeom>
            <a:avLst/>
            <a:gdLst>
              <a:gd name="T0" fmla="*/ 179 w 839"/>
              <a:gd name="T1" fmla="*/ 143 h 860"/>
              <a:gd name="T2" fmla="*/ 609 w 839"/>
              <a:gd name="T3" fmla="*/ 143 h 860"/>
              <a:gd name="T4" fmla="*/ 609 w 839"/>
              <a:gd name="T5" fmla="*/ 269 h 860"/>
              <a:gd name="T6" fmla="*/ 474 w 839"/>
              <a:gd name="T7" fmla="*/ 383 h 860"/>
              <a:gd name="T8" fmla="*/ 526 w 839"/>
              <a:gd name="T9" fmla="*/ 440 h 860"/>
              <a:gd name="T10" fmla="*/ 839 w 839"/>
              <a:gd name="T11" fmla="*/ 208 h 860"/>
              <a:gd name="T12" fmla="*/ 781 w 839"/>
              <a:gd name="T13" fmla="*/ 151 h 860"/>
              <a:gd name="T14" fmla="*/ 680 w 839"/>
              <a:gd name="T15" fmla="*/ 215 h 860"/>
              <a:gd name="T16" fmla="*/ 680 w 839"/>
              <a:gd name="T17" fmla="*/ 72 h 860"/>
              <a:gd name="T18" fmla="*/ 430 w 839"/>
              <a:gd name="T19" fmla="*/ 72 h 860"/>
              <a:gd name="T20" fmla="*/ 430 w 839"/>
              <a:gd name="T21" fmla="*/ 0 h 860"/>
              <a:gd name="T22" fmla="*/ 358 w 839"/>
              <a:gd name="T23" fmla="*/ 0 h 860"/>
              <a:gd name="T24" fmla="*/ 358 w 839"/>
              <a:gd name="T25" fmla="*/ 72 h 860"/>
              <a:gd name="T26" fmla="*/ 107 w 839"/>
              <a:gd name="T27" fmla="*/ 72 h 860"/>
              <a:gd name="T28" fmla="*/ 107 w 839"/>
              <a:gd name="T29" fmla="*/ 537 h 860"/>
              <a:gd name="T30" fmla="*/ 179 w 839"/>
              <a:gd name="T31" fmla="*/ 537 h 860"/>
              <a:gd name="T32" fmla="*/ 179 w 839"/>
              <a:gd name="T33" fmla="*/ 143 h 860"/>
              <a:gd name="T34" fmla="*/ 680 w 839"/>
              <a:gd name="T35" fmla="*/ 537 h 860"/>
              <a:gd name="T36" fmla="*/ 680 w 839"/>
              <a:gd name="T37" fmla="*/ 393 h 860"/>
              <a:gd name="T38" fmla="*/ 609 w 839"/>
              <a:gd name="T39" fmla="*/ 447 h 860"/>
              <a:gd name="T40" fmla="*/ 609 w 839"/>
              <a:gd name="T41" fmla="*/ 537 h 860"/>
              <a:gd name="T42" fmla="*/ 680 w 839"/>
              <a:gd name="T43" fmla="*/ 537 h 860"/>
              <a:gd name="T44" fmla="*/ 371 w 839"/>
              <a:gd name="T45" fmla="*/ 473 h 860"/>
              <a:gd name="T46" fmla="*/ 414 w 839"/>
              <a:gd name="T47" fmla="*/ 530 h 860"/>
              <a:gd name="T48" fmla="*/ 506 w 839"/>
              <a:gd name="T49" fmla="*/ 461 h 860"/>
              <a:gd name="T50" fmla="*/ 463 w 839"/>
              <a:gd name="T51" fmla="*/ 404 h 860"/>
              <a:gd name="T52" fmla="*/ 371 w 839"/>
              <a:gd name="T53" fmla="*/ 473 h 860"/>
              <a:gd name="T54" fmla="*/ 0 w 839"/>
              <a:gd name="T55" fmla="*/ 681 h 860"/>
              <a:gd name="T56" fmla="*/ 233 w 839"/>
              <a:gd name="T57" fmla="*/ 681 h 860"/>
              <a:gd name="T58" fmla="*/ 166 w 839"/>
              <a:gd name="T59" fmla="*/ 860 h 860"/>
              <a:gd name="T60" fmla="*/ 243 w 839"/>
              <a:gd name="T61" fmla="*/ 860 h 860"/>
              <a:gd name="T62" fmla="*/ 310 w 839"/>
              <a:gd name="T63" fmla="*/ 681 h 860"/>
              <a:gd name="T64" fmla="*/ 358 w 839"/>
              <a:gd name="T65" fmla="*/ 681 h 860"/>
              <a:gd name="T66" fmla="*/ 358 w 839"/>
              <a:gd name="T67" fmla="*/ 860 h 860"/>
              <a:gd name="T68" fmla="*/ 430 w 839"/>
              <a:gd name="T69" fmla="*/ 860 h 860"/>
              <a:gd name="T70" fmla="*/ 430 w 839"/>
              <a:gd name="T71" fmla="*/ 681 h 860"/>
              <a:gd name="T72" fmla="*/ 547 w 839"/>
              <a:gd name="T73" fmla="*/ 681 h 860"/>
              <a:gd name="T74" fmla="*/ 614 w 839"/>
              <a:gd name="T75" fmla="*/ 860 h 860"/>
              <a:gd name="T76" fmla="*/ 690 w 839"/>
              <a:gd name="T77" fmla="*/ 860 h 860"/>
              <a:gd name="T78" fmla="*/ 623 w 839"/>
              <a:gd name="T79" fmla="*/ 681 h 860"/>
              <a:gd name="T80" fmla="*/ 788 w 839"/>
              <a:gd name="T81" fmla="*/ 681 h 860"/>
              <a:gd name="T82" fmla="*/ 788 w 839"/>
              <a:gd name="T83" fmla="*/ 609 h 860"/>
              <a:gd name="T84" fmla="*/ 0 w 839"/>
              <a:gd name="T85" fmla="*/ 609 h 860"/>
              <a:gd name="T86" fmla="*/ 0 w 839"/>
              <a:gd name="T87" fmla="*/ 681 h 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39" h="860">
                <a:moveTo>
                  <a:pt x="179" y="143"/>
                </a:moveTo>
                <a:lnTo>
                  <a:pt x="609" y="143"/>
                </a:lnTo>
                <a:lnTo>
                  <a:pt x="609" y="269"/>
                </a:lnTo>
                <a:lnTo>
                  <a:pt x="474" y="383"/>
                </a:lnTo>
                <a:lnTo>
                  <a:pt x="526" y="440"/>
                </a:lnTo>
                <a:lnTo>
                  <a:pt x="839" y="208"/>
                </a:lnTo>
                <a:lnTo>
                  <a:pt x="781" y="151"/>
                </a:lnTo>
                <a:lnTo>
                  <a:pt x="680" y="215"/>
                </a:lnTo>
                <a:lnTo>
                  <a:pt x="680" y="72"/>
                </a:lnTo>
                <a:lnTo>
                  <a:pt x="430" y="72"/>
                </a:lnTo>
                <a:lnTo>
                  <a:pt x="430" y="0"/>
                </a:lnTo>
                <a:lnTo>
                  <a:pt x="358" y="0"/>
                </a:lnTo>
                <a:lnTo>
                  <a:pt x="358" y="72"/>
                </a:lnTo>
                <a:lnTo>
                  <a:pt x="107" y="72"/>
                </a:lnTo>
                <a:lnTo>
                  <a:pt x="107" y="537"/>
                </a:lnTo>
                <a:lnTo>
                  <a:pt x="179" y="537"/>
                </a:lnTo>
                <a:lnTo>
                  <a:pt x="179" y="143"/>
                </a:lnTo>
                <a:close/>
                <a:moveTo>
                  <a:pt x="680" y="537"/>
                </a:moveTo>
                <a:lnTo>
                  <a:pt x="680" y="393"/>
                </a:lnTo>
                <a:lnTo>
                  <a:pt x="609" y="447"/>
                </a:lnTo>
                <a:lnTo>
                  <a:pt x="609" y="537"/>
                </a:lnTo>
                <a:lnTo>
                  <a:pt x="680" y="537"/>
                </a:lnTo>
                <a:close/>
                <a:moveTo>
                  <a:pt x="371" y="473"/>
                </a:moveTo>
                <a:lnTo>
                  <a:pt x="414" y="530"/>
                </a:lnTo>
                <a:lnTo>
                  <a:pt x="506" y="461"/>
                </a:lnTo>
                <a:lnTo>
                  <a:pt x="463" y="404"/>
                </a:lnTo>
                <a:lnTo>
                  <a:pt x="371" y="473"/>
                </a:lnTo>
                <a:close/>
                <a:moveTo>
                  <a:pt x="0" y="681"/>
                </a:moveTo>
                <a:lnTo>
                  <a:pt x="233" y="681"/>
                </a:lnTo>
                <a:lnTo>
                  <a:pt x="166" y="860"/>
                </a:lnTo>
                <a:lnTo>
                  <a:pt x="243" y="860"/>
                </a:lnTo>
                <a:lnTo>
                  <a:pt x="310" y="681"/>
                </a:lnTo>
                <a:lnTo>
                  <a:pt x="358" y="681"/>
                </a:lnTo>
                <a:lnTo>
                  <a:pt x="358" y="860"/>
                </a:lnTo>
                <a:lnTo>
                  <a:pt x="430" y="860"/>
                </a:lnTo>
                <a:lnTo>
                  <a:pt x="430" y="681"/>
                </a:lnTo>
                <a:lnTo>
                  <a:pt x="547" y="681"/>
                </a:lnTo>
                <a:lnTo>
                  <a:pt x="614" y="860"/>
                </a:lnTo>
                <a:lnTo>
                  <a:pt x="690" y="860"/>
                </a:lnTo>
                <a:lnTo>
                  <a:pt x="623" y="681"/>
                </a:lnTo>
                <a:lnTo>
                  <a:pt x="788" y="681"/>
                </a:lnTo>
                <a:lnTo>
                  <a:pt x="788" y="609"/>
                </a:lnTo>
                <a:lnTo>
                  <a:pt x="0" y="609"/>
                </a:lnTo>
                <a:lnTo>
                  <a:pt x="0" y="6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75" name="Freeform 53"/>
          <p:cNvSpPr>
            <a:spLocks noEditPoints="1"/>
          </p:cNvSpPr>
          <p:nvPr/>
        </p:nvSpPr>
        <p:spPr bwMode="auto">
          <a:xfrm>
            <a:off x="5050971" y="1810696"/>
            <a:ext cx="612604" cy="534269"/>
          </a:xfrm>
          <a:custGeom>
            <a:avLst/>
            <a:gdLst>
              <a:gd name="T0" fmla="*/ 408 w 888"/>
              <a:gd name="T1" fmla="*/ 61 h 777"/>
              <a:gd name="T2" fmla="*/ 337 w 888"/>
              <a:gd name="T3" fmla="*/ 61 h 777"/>
              <a:gd name="T4" fmla="*/ 337 w 888"/>
              <a:gd name="T5" fmla="*/ 539 h 777"/>
              <a:gd name="T6" fmla="*/ 408 w 888"/>
              <a:gd name="T7" fmla="*/ 556 h 777"/>
              <a:gd name="T8" fmla="*/ 408 w 888"/>
              <a:gd name="T9" fmla="*/ 61 h 777"/>
              <a:gd name="T10" fmla="*/ 552 w 888"/>
              <a:gd name="T11" fmla="*/ 61 h 777"/>
              <a:gd name="T12" fmla="*/ 480 w 888"/>
              <a:gd name="T13" fmla="*/ 61 h 777"/>
              <a:gd name="T14" fmla="*/ 480 w 888"/>
              <a:gd name="T15" fmla="*/ 556 h 777"/>
              <a:gd name="T16" fmla="*/ 552 w 888"/>
              <a:gd name="T17" fmla="*/ 539 h 777"/>
              <a:gd name="T18" fmla="*/ 552 w 888"/>
              <a:gd name="T19" fmla="*/ 61 h 777"/>
              <a:gd name="T20" fmla="*/ 829 w 888"/>
              <a:gd name="T21" fmla="*/ 27 h 777"/>
              <a:gd name="T22" fmla="*/ 734 w 888"/>
              <a:gd name="T23" fmla="*/ 5 h 777"/>
              <a:gd name="T24" fmla="*/ 652 w 888"/>
              <a:gd name="T25" fmla="*/ 56 h 777"/>
              <a:gd name="T26" fmla="*/ 696 w 888"/>
              <a:gd name="T27" fmla="*/ 357 h 777"/>
              <a:gd name="T28" fmla="*/ 634 w 888"/>
              <a:gd name="T29" fmla="*/ 526 h 777"/>
              <a:gd name="T30" fmla="*/ 444 w 888"/>
              <a:gd name="T31" fmla="*/ 595 h 777"/>
              <a:gd name="T32" fmla="*/ 254 w 888"/>
              <a:gd name="T33" fmla="*/ 526 h 777"/>
              <a:gd name="T34" fmla="*/ 193 w 888"/>
              <a:gd name="T35" fmla="*/ 357 h 777"/>
              <a:gd name="T36" fmla="*/ 237 w 888"/>
              <a:gd name="T37" fmla="*/ 57 h 777"/>
              <a:gd name="T38" fmla="*/ 155 w 888"/>
              <a:gd name="T39" fmla="*/ 5 h 777"/>
              <a:gd name="T40" fmla="*/ 60 w 888"/>
              <a:gd name="T41" fmla="*/ 27 h 777"/>
              <a:gd name="T42" fmla="*/ 35 w 888"/>
              <a:gd name="T43" fmla="*/ 179 h 777"/>
              <a:gd name="T44" fmla="*/ 92 w 888"/>
              <a:gd name="T45" fmla="*/ 216 h 777"/>
              <a:gd name="T46" fmla="*/ 134 w 888"/>
              <a:gd name="T47" fmla="*/ 189 h 777"/>
              <a:gd name="T48" fmla="*/ 107 w 888"/>
              <a:gd name="T49" fmla="*/ 146 h 777"/>
              <a:gd name="T50" fmla="*/ 93 w 888"/>
              <a:gd name="T51" fmla="*/ 137 h 777"/>
              <a:gd name="T52" fmla="*/ 102 w 888"/>
              <a:gd name="T53" fmla="*/ 85 h 777"/>
              <a:gd name="T54" fmla="*/ 143 w 888"/>
              <a:gd name="T55" fmla="*/ 76 h 777"/>
              <a:gd name="T56" fmla="*/ 179 w 888"/>
              <a:gd name="T57" fmla="*/ 99 h 777"/>
              <a:gd name="T58" fmla="*/ 130 w 888"/>
              <a:gd name="T59" fmla="*/ 321 h 777"/>
              <a:gd name="T60" fmla="*/ 122 w 888"/>
              <a:gd name="T61" fmla="*/ 330 h 777"/>
              <a:gd name="T62" fmla="*/ 122 w 888"/>
              <a:gd name="T63" fmla="*/ 341 h 777"/>
              <a:gd name="T64" fmla="*/ 202 w 888"/>
              <a:gd name="T65" fmla="*/ 575 h 777"/>
              <a:gd name="T66" fmla="*/ 445 w 888"/>
              <a:gd name="T67" fmla="*/ 666 h 777"/>
              <a:gd name="T68" fmla="*/ 687 w 888"/>
              <a:gd name="T69" fmla="*/ 575 h 777"/>
              <a:gd name="T70" fmla="*/ 767 w 888"/>
              <a:gd name="T71" fmla="*/ 341 h 777"/>
              <a:gd name="T72" fmla="*/ 766 w 888"/>
              <a:gd name="T73" fmla="*/ 330 h 777"/>
              <a:gd name="T74" fmla="*/ 759 w 888"/>
              <a:gd name="T75" fmla="*/ 321 h 777"/>
              <a:gd name="T76" fmla="*/ 710 w 888"/>
              <a:gd name="T77" fmla="*/ 98 h 777"/>
              <a:gd name="T78" fmla="*/ 746 w 888"/>
              <a:gd name="T79" fmla="*/ 76 h 777"/>
              <a:gd name="T80" fmla="*/ 787 w 888"/>
              <a:gd name="T81" fmla="*/ 85 h 777"/>
              <a:gd name="T82" fmla="*/ 795 w 888"/>
              <a:gd name="T83" fmla="*/ 137 h 777"/>
              <a:gd name="T84" fmla="*/ 782 w 888"/>
              <a:gd name="T85" fmla="*/ 146 h 777"/>
              <a:gd name="T86" fmla="*/ 754 w 888"/>
              <a:gd name="T87" fmla="*/ 189 h 777"/>
              <a:gd name="T88" fmla="*/ 797 w 888"/>
              <a:gd name="T89" fmla="*/ 216 h 777"/>
              <a:gd name="T90" fmla="*/ 854 w 888"/>
              <a:gd name="T91" fmla="*/ 179 h 777"/>
              <a:gd name="T92" fmla="*/ 829 w 888"/>
              <a:gd name="T93" fmla="*/ 27 h 777"/>
              <a:gd name="T94" fmla="*/ 301 w 888"/>
              <a:gd name="T95" fmla="*/ 777 h 777"/>
              <a:gd name="T96" fmla="*/ 587 w 888"/>
              <a:gd name="T97" fmla="*/ 777 h 777"/>
              <a:gd name="T98" fmla="*/ 587 w 888"/>
              <a:gd name="T99" fmla="*/ 705 h 777"/>
              <a:gd name="T100" fmla="*/ 301 w 888"/>
              <a:gd name="T101" fmla="*/ 705 h 777"/>
              <a:gd name="T102" fmla="*/ 301 w 888"/>
              <a:gd name="T103" fmla="*/ 777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88" h="777">
                <a:moveTo>
                  <a:pt x="408" y="61"/>
                </a:moveTo>
                <a:lnTo>
                  <a:pt x="337" y="61"/>
                </a:lnTo>
                <a:lnTo>
                  <a:pt x="337" y="539"/>
                </a:lnTo>
                <a:cubicBezTo>
                  <a:pt x="372" y="548"/>
                  <a:pt x="372" y="554"/>
                  <a:pt x="408" y="556"/>
                </a:cubicBezTo>
                <a:lnTo>
                  <a:pt x="408" y="61"/>
                </a:lnTo>
                <a:close/>
                <a:moveTo>
                  <a:pt x="552" y="61"/>
                </a:moveTo>
                <a:lnTo>
                  <a:pt x="480" y="61"/>
                </a:lnTo>
                <a:lnTo>
                  <a:pt x="480" y="556"/>
                </a:lnTo>
                <a:cubicBezTo>
                  <a:pt x="516" y="554"/>
                  <a:pt x="516" y="548"/>
                  <a:pt x="552" y="539"/>
                </a:cubicBezTo>
                <a:lnTo>
                  <a:pt x="552" y="61"/>
                </a:lnTo>
                <a:close/>
                <a:moveTo>
                  <a:pt x="829" y="27"/>
                </a:moveTo>
                <a:cubicBezTo>
                  <a:pt x="801" y="8"/>
                  <a:pt x="768" y="0"/>
                  <a:pt x="734" y="5"/>
                </a:cubicBezTo>
                <a:cubicBezTo>
                  <a:pt x="700" y="11"/>
                  <a:pt x="671" y="29"/>
                  <a:pt x="652" y="56"/>
                </a:cubicBezTo>
                <a:cubicBezTo>
                  <a:pt x="591" y="139"/>
                  <a:pt x="637" y="279"/>
                  <a:pt x="696" y="357"/>
                </a:cubicBezTo>
                <a:cubicBezTo>
                  <a:pt x="695" y="386"/>
                  <a:pt x="689" y="468"/>
                  <a:pt x="634" y="526"/>
                </a:cubicBezTo>
                <a:cubicBezTo>
                  <a:pt x="592" y="572"/>
                  <a:pt x="528" y="595"/>
                  <a:pt x="444" y="595"/>
                </a:cubicBezTo>
                <a:cubicBezTo>
                  <a:pt x="361" y="595"/>
                  <a:pt x="297" y="572"/>
                  <a:pt x="254" y="526"/>
                </a:cubicBezTo>
                <a:cubicBezTo>
                  <a:pt x="199" y="468"/>
                  <a:pt x="193" y="385"/>
                  <a:pt x="193" y="357"/>
                </a:cubicBezTo>
                <a:cubicBezTo>
                  <a:pt x="252" y="279"/>
                  <a:pt x="298" y="139"/>
                  <a:pt x="237" y="57"/>
                </a:cubicBezTo>
                <a:cubicBezTo>
                  <a:pt x="217" y="29"/>
                  <a:pt x="188" y="11"/>
                  <a:pt x="155" y="5"/>
                </a:cubicBezTo>
                <a:cubicBezTo>
                  <a:pt x="121" y="0"/>
                  <a:pt x="87" y="8"/>
                  <a:pt x="60" y="27"/>
                </a:cubicBezTo>
                <a:cubicBezTo>
                  <a:pt x="11" y="63"/>
                  <a:pt x="0" y="130"/>
                  <a:pt x="35" y="179"/>
                </a:cubicBezTo>
                <a:cubicBezTo>
                  <a:pt x="49" y="198"/>
                  <a:pt x="69" y="212"/>
                  <a:pt x="92" y="216"/>
                </a:cubicBezTo>
                <a:cubicBezTo>
                  <a:pt x="111" y="220"/>
                  <a:pt x="130" y="208"/>
                  <a:pt x="134" y="189"/>
                </a:cubicBezTo>
                <a:cubicBezTo>
                  <a:pt x="138" y="169"/>
                  <a:pt x="126" y="150"/>
                  <a:pt x="107" y="146"/>
                </a:cubicBezTo>
                <a:cubicBezTo>
                  <a:pt x="101" y="145"/>
                  <a:pt x="96" y="142"/>
                  <a:pt x="93" y="137"/>
                </a:cubicBezTo>
                <a:cubicBezTo>
                  <a:pt x="81" y="121"/>
                  <a:pt x="85" y="97"/>
                  <a:pt x="102" y="85"/>
                </a:cubicBezTo>
                <a:cubicBezTo>
                  <a:pt x="114" y="77"/>
                  <a:pt x="128" y="73"/>
                  <a:pt x="143" y="76"/>
                </a:cubicBezTo>
                <a:cubicBezTo>
                  <a:pt x="157" y="78"/>
                  <a:pt x="170" y="86"/>
                  <a:pt x="179" y="99"/>
                </a:cubicBezTo>
                <a:cubicBezTo>
                  <a:pt x="215" y="148"/>
                  <a:pt x="182" y="259"/>
                  <a:pt x="130" y="321"/>
                </a:cubicBezTo>
                <a:lnTo>
                  <a:pt x="122" y="330"/>
                </a:lnTo>
                <a:lnTo>
                  <a:pt x="122" y="341"/>
                </a:lnTo>
                <a:cubicBezTo>
                  <a:pt x="121" y="347"/>
                  <a:pt x="113" y="480"/>
                  <a:pt x="202" y="575"/>
                </a:cubicBezTo>
                <a:cubicBezTo>
                  <a:pt x="258" y="636"/>
                  <a:pt x="340" y="666"/>
                  <a:pt x="445" y="666"/>
                </a:cubicBezTo>
                <a:cubicBezTo>
                  <a:pt x="549" y="666"/>
                  <a:pt x="630" y="636"/>
                  <a:pt x="687" y="575"/>
                </a:cubicBezTo>
                <a:cubicBezTo>
                  <a:pt x="775" y="480"/>
                  <a:pt x="767" y="347"/>
                  <a:pt x="767" y="341"/>
                </a:cubicBezTo>
                <a:lnTo>
                  <a:pt x="766" y="330"/>
                </a:lnTo>
                <a:lnTo>
                  <a:pt x="759" y="321"/>
                </a:lnTo>
                <a:cubicBezTo>
                  <a:pt x="706" y="259"/>
                  <a:pt x="673" y="148"/>
                  <a:pt x="710" y="98"/>
                </a:cubicBezTo>
                <a:cubicBezTo>
                  <a:pt x="718" y="86"/>
                  <a:pt x="731" y="78"/>
                  <a:pt x="746" y="76"/>
                </a:cubicBezTo>
                <a:cubicBezTo>
                  <a:pt x="760" y="73"/>
                  <a:pt x="775" y="77"/>
                  <a:pt x="787" y="85"/>
                </a:cubicBezTo>
                <a:cubicBezTo>
                  <a:pt x="803" y="97"/>
                  <a:pt x="807" y="121"/>
                  <a:pt x="795" y="137"/>
                </a:cubicBezTo>
                <a:cubicBezTo>
                  <a:pt x="792" y="142"/>
                  <a:pt x="787" y="145"/>
                  <a:pt x="782" y="146"/>
                </a:cubicBezTo>
                <a:cubicBezTo>
                  <a:pt x="762" y="150"/>
                  <a:pt x="750" y="169"/>
                  <a:pt x="754" y="189"/>
                </a:cubicBezTo>
                <a:cubicBezTo>
                  <a:pt x="758" y="208"/>
                  <a:pt x="777" y="220"/>
                  <a:pt x="797" y="216"/>
                </a:cubicBezTo>
                <a:cubicBezTo>
                  <a:pt x="820" y="212"/>
                  <a:pt x="840" y="198"/>
                  <a:pt x="854" y="179"/>
                </a:cubicBezTo>
                <a:cubicBezTo>
                  <a:pt x="888" y="130"/>
                  <a:pt x="877" y="63"/>
                  <a:pt x="829" y="27"/>
                </a:cubicBezTo>
                <a:close/>
                <a:moveTo>
                  <a:pt x="301" y="777"/>
                </a:moveTo>
                <a:lnTo>
                  <a:pt x="587" y="777"/>
                </a:lnTo>
                <a:lnTo>
                  <a:pt x="587" y="705"/>
                </a:lnTo>
                <a:lnTo>
                  <a:pt x="301" y="705"/>
                </a:lnTo>
                <a:lnTo>
                  <a:pt x="301" y="77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77" name="Freeform 55"/>
          <p:cNvSpPr>
            <a:spLocks noEditPoints="1"/>
          </p:cNvSpPr>
          <p:nvPr/>
        </p:nvSpPr>
        <p:spPr bwMode="auto">
          <a:xfrm>
            <a:off x="630619" y="562065"/>
            <a:ext cx="588580" cy="516260"/>
          </a:xfrm>
          <a:custGeom>
            <a:avLst/>
            <a:gdLst>
              <a:gd name="T0" fmla="*/ 608 w 859"/>
              <a:gd name="T1" fmla="*/ 0 h 752"/>
              <a:gd name="T2" fmla="*/ 250 w 859"/>
              <a:gd name="T3" fmla="*/ 0 h 752"/>
              <a:gd name="T4" fmla="*/ 250 w 859"/>
              <a:gd name="T5" fmla="*/ 72 h 752"/>
              <a:gd name="T6" fmla="*/ 608 w 859"/>
              <a:gd name="T7" fmla="*/ 72 h 752"/>
              <a:gd name="T8" fmla="*/ 608 w 859"/>
              <a:gd name="T9" fmla="*/ 0 h 752"/>
              <a:gd name="T10" fmla="*/ 608 w 859"/>
              <a:gd name="T11" fmla="*/ 394 h 752"/>
              <a:gd name="T12" fmla="*/ 608 w 859"/>
              <a:gd name="T13" fmla="*/ 322 h 752"/>
              <a:gd name="T14" fmla="*/ 537 w 859"/>
              <a:gd name="T15" fmla="*/ 322 h 752"/>
              <a:gd name="T16" fmla="*/ 537 w 859"/>
              <a:gd name="T17" fmla="*/ 394 h 752"/>
              <a:gd name="T18" fmla="*/ 322 w 859"/>
              <a:gd name="T19" fmla="*/ 394 h 752"/>
              <a:gd name="T20" fmla="*/ 322 w 859"/>
              <a:gd name="T21" fmla="*/ 322 h 752"/>
              <a:gd name="T22" fmla="*/ 250 w 859"/>
              <a:gd name="T23" fmla="*/ 322 h 752"/>
              <a:gd name="T24" fmla="*/ 250 w 859"/>
              <a:gd name="T25" fmla="*/ 394 h 752"/>
              <a:gd name="T26" fmla="*/ 71 w 859"/>
              <a:gd name="T27" fmla="*/ 394 h 752"/>
              <a:gd name="T28" fmla="*/ 71 w 859"/>
              <a:gd name="T29" fmla="*/ 215 h 752"/>
              <a:gd name="T30" fmla="*/ 787 w 859"/>
              <a:gd name="T31" fmla="*/ 215 h 752"/>
              <a:gd name="T32" fmla="*/ 787 w 859"/>
              <a:gd name="T33" fmla="*/ 394 h 752"/>
              <a:gd name="T34" fmla="*/ 608 w 859"/>
              <a:gd name="T35" fmla="*/ 394 h 752"/>
              <a:gd name="T36" fmla="*/ 0 w 859"/>
              <a:gd name="T37" fmla="*/ 143 h 752"/>
              <a:gd name="T38" fmla="*/ 0 w 859"/>
              <a:gd name="T39" fmla="*/ 376 h 752"/>
              <a:gd name="T40" fmla="*/ 71 w 859"/>
              <a:gd name="T41" fmla="*/ 466 h 752"/>
              <a:gd name="T42" fmla="*/ 250 w 859"/>
              <a:gd name="T43" fmla="*/ 466 h 752"/>
              <a:gd name="T44" fmla="*/ 250 w 859"/>
              <a:gd name="T45" fmla="*/ 537 h 752"/>
              <a:gd name="T46" fmla="*/ 322 w 859"/>
              <a:gd name="T47" fmla="*/ 537 h 752"/>
              <a:gd name="T48" fmla="*/ 322 w 859"/>
              <a:gd name="T49" fmla="*/ 466 h 752"/>
              <a:gd name="T50" fmla="*/ 537 w 859"/>
              <a:gd name="T51" fmla="*/ 466 h 752"/>
              <a:gd name="T52" fmla="*/ 537 w 859"/>
              <a:gd name="T53" fmla="*/ 537 h 752"/>
              <a:gd name="T54" fmla="*/ 608 w 859"/>
              <a:gd name="T55" fmla="*/ 537 h 752"/>
              <a:gd name="T56" fmla="*/ 608 w 859"/>
              <a:gd name="T57" fmla="*/ 466 h 752"/>
              <a:gd name="T58" fmla="*/ 788 w 859"/>
              <a:gd name="T59" fmla="*/ 466 h 752"/>
              <a:gd name="T60" fmla="*/ 859 w 859"/>
              <a:gd name="T61" fmla="*/ 376 h 752"/>
              <a:gd name="T62" fmla="*/ 859 w 859"/>
              <a:gd name="T63" fmla="*/ 143 h 752"/>
              <a:gd name="T64" fmla="*/ 0 w 859"/>
              <a:gd name="T65" fmla="*/ 143 h 752"/>
              <a:gd name="T66" fmla="*/ 716 w 859"/>
              <a:gd name="T67" fmla="*/ 681 h 752"/>
              <a:gd name="T68" fmla="*/ 143 w 859"/>
              <a:gd name="T69" fmla="*/ 681 h 752"/>
              <a:gd name="T70" fmla="*/ 143 w 859"/>
              <a:gd name="T71" fmla="*/ 502 h 752"/>
              <a:gd name="T72" fmla="*/ 71 w 859"/>
              <a:gd name="T73" fmla="*/ 502 h 752"/>
              <a:gd name="T74" fmla="*/ 71 w 859"/>
              <a:gd name="T75" fmla="*/ 668 h 752"/>
              <a:gd name="T76" fmla="*/ 143 w 859"/>
              <a:gd name="T77" fmla="*/ 752 h 752"/>
              <a:gd name="T78" fmla="*/ 716 w 859"/>
              <a:gd name="T79" fmla="*/ 752 h 752"/>
              <a:gd name="T80" fmla="*/ 787 w 859"/>
              <a:gd name="T81" fmla="*/ 668 h 752"/>
              <a:gd name="T82" fmla="*/ 787 w 859"/>
              <a:gd name="T83" fmla="*/ 502 h 752"/>
              <a:gd name="T84" fmla="*/ 716 w 859"/>
              <a:gd name="T85" fmla="*/ 502 h 752"/>
              <a:gd name="T86" fmla="*/ 716 w 859"/>
              <a:gd name="T87" fmla="*/ 681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59" h="752">
                <a:moveTo>
                  <a:pt x="608" y="0"/>
                </a:moveTo>
                <a:lnTo>
                  <a:pt x="250" y="0"/>
                </a:lnTo>
                <a:lnTo>
                  <a:pt x="250" y="72"/>
                </a:lnTo>
                <a:lnTo>
                  <a:pt x="608" y="72"/>
                </a:lnTo>
                <a:lnTo>
                  <a:pt x="608" y="0"/>
                </a:lnTo>
                <a:close/>
                <a:moveTo>
                  <a:pt x="608" y="394"/>
                </a:moveTo>
                <a:lnTo>
                  <a:pt x="608" y="322"/>
                </a:lnTo>
                <a:lnTo>
                  <a:pt x="537" y="322"/>
                </a:lnTo>
                <a:lnTo>
                  <a:pt x="537" y="394"/>
                </a:lnTo>
                <a:lnTo>
                  <a:pt x="322" y="394"/>
                </a:lnTo>
                <a:lnTo>
                  <a:pt x="322" y="322"/>
                </a:lnTo>
                <a:lnTo>
                  <a:pt x="250" y="322"/>
                </a:lnTo>
                <a:lnTo>
                  <a:pt x="250" y="394"/>
                </a:lnTo>
                <a:lnTo>
                  <a:pt x="71" y="394"/>
                </a:lnTo>
                <a:lnTo>
                  <a:pt x="71" y="215"/>
                </a:lnTo>
                <a:lnTo>
                  <a:pt x="787" y="215"/>
                </a:lnTo>
                <a:lnTo>
                  <a:pt x="787" y="394"/>
                </a:lnTo>
                <a:lnTo>
                  <a:pt x="608" y="394"/>
                </a:lnTo>
                <a:close/>
                <a:moveTo>
                  <a:pt x="0" y="143"/>
                </a:moveTo>
                <a:lnTo>
                  <a:pt x="0" y="376"/>
                </a:lnTo>
                <a:cubicBezTo>
                  <a:pt x="0" y="416"/>
                  <a:pt x="32" y="466"/>
                  <a:pt x="71" y="466"/>
                </a:cubicBezTo>
                <a:lnTo>
                  <a:pt x="250" y="466"/>
                </a:lnTo>
                <a:lnTo>
                  <a:pt x="250" y="537"/>
                </a:lnTo>
                <a:lnTo>
                  <a:pt x="322" y="537"/>
                </a:lnTo>
                <a:lnTo>
                  <a:pt x="322" y="466"/>
                </a:lnTo>
                <a:lnTo>
                  <a:pt x="537" y="466"/>
                </a:lnTo>
                <a:lnTo>
                  <a:pt x="537" y="537"/>
                </a:lnTo>
                <a:lnTo>
                  <a:pt x="608" y="537"/>
                </a:lnTo>
                <a:lnTo>
                  <a:pt x="608" y="466"/>
                </a:lnTo>
                <a:lnTo>
                  <a:pt x="788" y="466"/>
                </a:lnTo>
                <a:cubicBezTo>
                  <a:pt x="827" y="466"/>
                  <a:pt x="859" y="416"/>
                  <a:pt x="859" y="376"/>
                </a:cubicBezTo>
                <a:lnTo>
                  <a:pt x="859" y="143"/>
                </a:lnTo>
                <a:lnTo>
                  <a:pt x="0" y="143"/>
                </a:lnTo>
                <a:close/>
                <a:moveTo>
                  <a:pt x="716" y="681"/>
                </a:moveTo>
                <a:lnTo>
                  <a:pt x="143" y="681"/>
                </a:lnTo>
                <a:lnTo>
                  <a:pt x="143" y="502"/>
                </a:lnTo>
                <a:lnTo>
                  <a:pt x="71" y="502"/>
                </a:lnTo>
                <a:lnTo>
                  <a:pt x="71" y="668"/>
                </a:lnTo>
                <a:cubicBezTo>
                  <a:pt x="71" y="704"/>
                  <a:pt x="104" y="752"/>
                  <a:pt x="143" y="752"/>
                </a:cubicBezTo>
                <a:lnTo>
                  <a:pt x="716" y="752"/>
                </a:lnTo>
                <a:cubicBezTo>
                  <a:pt x="755" y="752"/>
                  <a:pt x="787" y="704"/>
                  <a:pt x="787" y="668"/>
                </a:cubicBezTo>
                <a:lnTo>
                  <a:pt x="787" y="502"/>
                </a:lnTo>
                <a:lnTo>
                  <a:pt x="716" y="502"/>
                </a:lnTo>
                <a:lnTo>
                  <a:pt x="716" y="6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93" name="Freeform 71"/>
          <p:cNvSpPr>
            <a:spLocks noEditPoints="1"/>
          </p:cNvSpPr>
          <p:nvPr/>
        </p:nvSpPr>
        <p:spPr bwMode="auto">
          <a:xfrm>
            <a:off x="6540438" y="532048"/>
            <a:ext cx="588580" cy="576291"/>
          </a:xfrm>
          <a:custGeom>
            <a:avLst/>
            <a:gdLst>
              <a:gd name="T0" fmla="*/ 394 w 859"/>
              <a:gd name="T1" fmla="*/ 227 h 836"/>
              <a:gd name="T2" fmla="*/ 465 w 859"/>
              <a:gd name="T3" fmla="*/ 299 h 836"/>
              <a:gd name="T4" fmla="*/ 465 w 859"/>
              <a:gd name="T5" fmla="*/ 836 h 836"/>
              <a:gd name="T6" fmla="*/ 535 w 859"/>
              <a:gd name="T7" fmla="*/ 371 h 836"/>
              <a:gd name="T8" fmla="*/ 465 w 859"/>
              <a:gd name="T9" fmla="*/ 836 h 836"/>
              <a:gd name="T10" fmla="*/ 394 w 859"/>
              <a:gd name="T11" fmla="*/ 836 h 836"/>
              <a:gd name="T12" fmla="*/ 324 w 859"/>
              <a:gd name="T13" fmla="*/ 371 h 836"/>
              <a:gd name="T14" fmla="*/ 215 w 859"/>
              <a:gd name="T15" fmla="*/ 172 h 836"/>
              <a:gd name="T16" fmla="*/ 286 w 859"/>
              <a:gd name="T17" fmla="*/ 836 h 836"/>
              <a:gd name="T18" fmla="*/ 430 w 859"/>
              <a:gd name="T19" fmla="*/ 92 h 836"/>
              <a:gd name="T20" fmla="*/ 573 w 859"/>
              <a:gd name="T21" fmla="*/ 836 h 836"/>
              <a:gd name="T22" fmla="*/ 645 w 859"/>
              <a:gd name="T23" fmla="*/ 172 h 836"/>
              <a:gd name="T24" fmla="*/ 215 w 859"/>
              <a:gd name="T25" fmla="*/ 172 h 836"/>
              <a:gd name="T26" fmla="*/ 752 w 859"/>
              <a:gd name="T27" fmla="*/ 800 h 836"/>
              <a:gd name="T28" fmla="*/ 680 w 859"/>
              <a:gd name="T29" fmla="*/ 729 h 836"/>
              <a:gd name="T30" fmla="*/ 680 w 859"/>
              <a:gd name="T31" fmla="*/ 657 h 836"/>
              <a:gd name="T32" fmla="*/ 752 w 859"/>
              <a:gd name="T33" fmla="*/ 585 h 836"/>
              <a:gd name="T34" fmla="*/ 680 w 859"/>
              <a:gd name="T35" fmla="*/ 657 h 836"/>
              <a:gd name="T36" fmla="*/ 752 w 859"/>
              <a:gd name="T37" fmla="*/ 514 h 836"/>
              <a:gd name="T38" fmla="*/ 680 w 859"/>
              <a:gd name="T39" fmla="*/ 442 h 836"/>
              <a:gd name="T40" fmla="*/ 107 w 859"/>
              <a:gd name="T41" fmla="*/ 800 h 836"/>
              <a:gd name="T42" fmla="*/ 179 w 859"/>
              <a:gd name="T43" fmla="*/ 729 h 836"/>
              <a:gd name="T44" fmla="*/ 107 w 859"/>
              <a:gd name="T45" fmla="*/ 800 h 836"/>
              <a:gd name="T46" fmla="*/ 179 w 859"/>
              <a:gd name="T47" fmla="*/ 657 h 836"/>
              <a:gd name="T48" fmla="*/ 107 w 859"/>
              <a:gd name="T49" fmla="*/ 585 h 836"/>
              <a:gd name="T50" fmla="*/ 107 w 859"/>
              <a:gd name="T51" fmla="*/ 514 h 836"/>
              <a:gd name="T52" fmla="*/ 179 w 859"/>
              <a:gd name="T53" fmla="*/ 442 h 836"/>
              <a:gd name="T54" fmla="*/ 107 w 859"/>
              <a:gd name="T55" fmla="*/ 514 h 836"/>
              <a:gd name="T56" fmla="*/ 680 w 859"/>
              <a:gd name="T57" fmla="*/ 371 h 836"/>
              <a:gd name="T58" fmla="*/ 788 w 859"/>
              <a:gd name="T59" fmla="*/ 836 h 836"/>
              <a:gd name="T60" fmla="*/ 859 w 859"/>
              <a:gd name="T61" fmla="*/ 299 h 836"/>
              <a:gd name="T62" fmla="*/ 0 w 859"/>
              <a:gd name="T63" fmla="*/ 836 h 836"/>
              <a:gd name="T64" fmla="*/ 72 w 859"/>
              <a:gd name="T65" fmla="*/ 371 h 836"/>
              <a:gd name="T66" fmla="*/ 179 w 859"/>
              <a:gd name="T67" fmla="*/ 299 h 836"/>
              <a:gd name="T68" fmla="*/ 0 w 859"/>
              <a:gd name="T69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59" h="836">
                <a:moveTo>
                  <a:pt x="465" y="227"/>
                </a:moveTo>
                <a:lnTo>
                  <a:pt x="394" y="227"/>
                </a:lnTo>
                <a:lnTo>
                  <a:pt x="394" y="299"/>
                </a:lnTo>
                <a:lnTo>
                  <a:pt x="465" y="299"/>
                </a:lnTo>
                <a:lnTo>
                  <a:pt x="465" y="227"/>
                </a:lnTo>
                <a:close/>
                <a:moveTo>
                  <a:pt x="465" y="836"/>
                </a:moveTo>
                <a:lnTo>
                  <a:pt x="535" y="836"/>
                </a:lnTo>
                <a:lnTo>
                  <a:pt x="535" y="371"/>
                </a:lnTo>
                <a:lnTo>
                  <a:pt x="465" y="371"/>
                </a:lnTo>
                <a:lnTo>
                  <a:pt x="465" y="836"/>
                </a:lnTo>
                <a:close/>
                <a:moveTo>
                  <a:pt x="324" y="836"/>
                </a:moveTo>
                <a:lnTo>
                  <a:pt x="394" y="836"/>
                </a:lnTo>
                <a:lnTo>
                  <a:pt x="394" y="371"/>
                </a:lnTo>
                <a:lnTo>
                  <a:pt x="324" y="371"/>
                </a:lnTo>
                <a:lnTo>
                  <a:pt x="324" y="836"/>
                </a:lnTo>
                <a:close/>
                <a:moveTo>
                  <a:pt x="215" y="172"/>
                </a:moveTo>
                <a:lnTo>
                  <a:pt x="215" y="836"/>
                </a:lnTo>
                <a:lnTo>
                  <a:pt x="286" y="836"/>
                </a:lnTo>
                <a:lnTo>
                  <a:pt x="286" y="207"/>
                </a:lnTo>
                <a:lnTo>
                  <a:pt x="430" y="92"/>
                </a:lnTo>
                <a:lnTo>
                  <a:pt x="573" y="207"/>
                </a:lnTo>
                <a:lnTo>
                  <a:pt x="573" y="836"/>
                </a:lnTo>
                <a:lnTo>
                  <a:pt x="645" y="836"/>
                </a:lnTo>
                <a:lnTo>
                  <a:pt x="645" y="172"/>
                </a:lnTo>
                <a:lnTo>
                  <a:pt x="430" y="0"/>
                </a:lnTo>
                <a:lnTo>
                  <a:pt x="215" y="172"/>
                </a:lnTo>
                <a:close/>
                <a:moveTo>
                  <a:pt x="680" y="800"/>
                </a:moveTo>
                <a:lnTo>
                  <a:pt x="752" y="800"/>
                </a:lnTo>
                <a:lnTo>
                  <a:pt x="752" y="729"/>
                </a:lnTo>
                <a:lnTo>
                  <a:pt x="680" y="729"/>
                </a:lnTo>
                <a:lnTo>
                  <a:pt x="680" y="800"/>
                </a:lnTo>
                <a:close/>
                <a:moveTo>
                  <a:pt x="680" y="657"/>
                </a:moveTo>
                <a:lnTo>
                  <a:pt x="752" y="657"/>
                </a:lnTo>
                <a:lnTo>
                  <a:pt x="752" y="585"/>
                </a:lnTo>
                <a:lnTo>
                  <a:pt x="680" y="585"/>
                </a:lnTo>
                <a:lnTo>
                  <a:pt x="680" y="657"/>
                </a:lnTo>
                <a:close/>
                <a:moveTo>
                  <a:pt x="680" y="514"/>
                </a:moveTo>
                <a:lnTo>
                  <a:pt x="752" y="514"/>
                </a:lnTo>
                <a:lnTo>
                  <a:pt x="752" y="442"/>
                </a:lnTo>
                <a:lnTo>
                  <a:pt x="680" y="442"/>
                </a:lnTo>
                <a:lnTo>
                  <a:pt x="680" y="514"/>
                </a:lnTo>
                <a:close/>
                <a:moveTo>
                  <a:pt x="107" y="800"/>
                </a:moveTo>
                <a:lnTo>
                  <a:pt x="179" y="800"/>
                </a:lnTo>
                <a:lnTo>
                  <a:pt x="179" y="729"/>
                </a:lnTo>
                <a:lnTo>
                  <a:pt x="107" y="729"/>
                </a:lnTo>
                <a:lnTo>
                  <a:pt x="107" y="800"/>
                </a:lnTo>
                <a:close/>
                <a:moveTo>
                  <a:pt x="107" y="657"/>
                </a:moveTo>
                <a:lnTo>
                  <a:pt x="179" y="657"/>
                </a:lnTo>
                <a:lnTo>
                  <a:pt x="179" y="585"/>
                </a:lnTo>
                <a:lnTo>
                  <a:pt x="107" y="585"/>
                </a:lnTo>
                <a:lnTo>
                  <a:pt x="107" y="657"/>
                </a:lnTo>
                <a:close/>
                <a:moveTo>
                  <a:pt x="107" y="514"/>
                </a:moveTo>
                <a:lnTo>
                  <a:pt x="179" y="514"/>
                </a:lnTo>
                <a:lnTo>
                  <a:pt x="179" y="442"/>
                </a:lnTo>
                <a:lnTo>
                  <a:pt x="107" y="442"/>
                </a:lnTo>
                <a:lnTo>
                  <a:pt x="107" y="514"/>
                </a:lnTo>
                <a:close/>
                <a:moveTo>
                  <a:pt x="680" y="299"/>
                </a:moveTo>
                <a:lnTo>
                  <a:pt x="680" y="371"/>
                </a:lnTo>
                <a:lnTo>
                  <a:pt x="788" y="371"/>
                </a:lnTo>
                <a:lnTo>
                  <a:pt x="788" y="836"/>
                </a:lnTo>
                <a:lnTo>
                  <a:pt x="859" y="836"/>
                </a:lnTo>
                <a:lnTo>
                  <a:pt x="859" y="299"/>
                </a:lnTo>
                <a:lnTo>
                  <a:pt x="680" y="299"/>
                </a:lnTo>
                <a:close/>
                <a:moveTo>
                  <a:pt x="0" y="836"/>
                </a:moveTo>
                <a:lnTo>
                  <a:pt x="72" y="836"/>
                </a:lnTo>
                <a:lnTo>
                  <a:pt x="72" y="371"/>
                </a:lnTo>
                <a:lnTo>
                  <a:pt x="179" y="371"/>
                </a:lnTo>
                <a:lnTo>
                  <a:pt x="179" y="299"/>
                </a:lnTo>
                <a:lnTo>
                  <a:pt x="0" y="299"/>
                </a:lnTo>
                <a:lnTo>
                  <a:pt x="0" y="8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F28B5AF9-254C-449F-805A-200563AB240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0" name="Слайд think-cell" r:id="rId7" imgW="359" imgH="360" progId="TCLayout.ActiveDocument.1">
                  <p:embed/>
                </p:oleObj>
              </mc:Choice>
              <mc:Fallback>
                <p:oleObj name="Слайд think-cell" r:id="rId7" imgW="359" imgH="360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F28B5AF9-254C-449F-805A-200563AB24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>
            <a:extLst>
              <a:ext uri="{FF2B5EF4-FFF2-40B4-BE49-F238E27FC236}">
                <a16:creationId xmlns:a16="http://schemas.microsoft.com/office/drawing/2014/main" id="{D7EC1761-6312-4AB4-8DAC-F08C2EC72D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5467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Open Sans Light" panose="020B0306030504020204" pitchFamily="34" charset="0"/>
            </a:endParaRPr>
          </a:p>
        </p:txBody>
      </p:sp>
      <p:sp>
        <p:nvSpPr>
          <p:cNvPr id="8" name="AutoShape 4"/>
          <p:cNvSpPr>
            <a:spLocks noChangeAspect="1" noChangeArrowheads="1" noTextEdit="1"/>
          </p:cNvSpPr>
          <p:nvPr/>
        </p:nvSpPr>
        <p:spPr bwMode="auto">
          <a:xfrm>
            <a:off x="10099577" y="300998"/>
            <a:ext cx="1500931" cy="518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6184" y="6405331"/>
            <a:ext cx="11819633" cy="2871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33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Все права защищены. Никакая часть презентации не может быть воспроизведена в какой бы то ни было форме и какими бы то ни было средствами, включая размещение в Интернете и в корпоративных сетях, а также запись в память ЭВМ,  для частного или публичного использования, без письменного разрешения владельца авторских прав. © АО «Издательство «Просвещение», 20</a:t>
            </a:r>
            <a:r>
              <a:rPr lang="en-US" sz="933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</a:t>
            </a:r>
            <a:r>
              <a:rPr lang="ru-RU" sz="933" dirty="0">
                <a:solidFill>
                  <a:schemeClr val="bg1">
                    <a:lumMod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г.</a:t>
            </a:r>
          </a:p>
        </p:txBody>
      </p:sp>
      <p:sp>
        <p:nvSpPr>
          <p:cNvPr id="94" name="Подзаголовок 2"/>
          <p:cNvSpPr txBox="1">
            <a:spLocks/>
          </p:cNvSpPr>
          <p:nvPr/>
        </p:nvSpPr>
        <p:spPr>
          <a:xfrm>
            <a:off x="1909444" y="5023146"/>
            <a:ext cx="8459420" cy="886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200" b="1" spc="-4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Группа компаний «Просвещение»</a:t>
            </a:r>
          </a:p>
          <a:p>
            <a:pPr marL="0" indent="0" defTabSz="914377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200" spc="-4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Адрес: 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127473, г. Москва, ул.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Краснопролетарская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д. 16, стр. 3, подъезд 8, бизнес-центр «Новослободский»</a:t>
            </a:r>
          </a:p>
          <a:p>
            <a:pPr marL="0" indent="0" defTabSz="914377">
              <a:lnSpc>
                <a:spcPct val="120000"/>
              </a:lnSpc>
              <a:spcBef>
                <a:spcPts val="0"/>
              </a:spcBef>
              <a:buNone/>
              <a:defRPr/>
            </a:pPr>
            <a:b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200" spc="-4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Горячая линия: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vopros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@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prosv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.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ru</a:t>
            </a:r>
            <a:endParaRPr lang="ru-RU" sz="1200" spc="-4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6" name="Рисунок 24">
            <a:hlinkClick r:id="rId10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84" y="4735857"/>
            <a:ext cx="1477452" cy="147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198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28295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3&quot;&gt;&lt;elem m_fUsage=&quot;5.61321559900000011112E+00&quot;&gt;&lt;m_msothmcolidx val=&quot;0&quot;/&gt;&lt;m_rgb r=&quot;D4&quot; g=&quot;FC&quot; b=&quot;A9&quot;/&gt;&lt;/elem&gt;&lt;elem m_fUsage=&quot;1.42787308005351043505E+00&quot;&gt;&lt;m_msothmcolidx val=&quot;0&quot;/&gt;&lt;m_rgb r=&quot;00&quot; g=&quot;B0&quot; b=&quot;F0&quot;/&gt;&lt;/elem&gt;&lt;elem m_fUsage=&quot;9.00000000000000022204E-01&quot;&gt;&lt;m_msothmcolidx val=&quot;0&quot;/&gt;&lt;m_rgb r=&quot;2A&quot; g=&quot;6A&quot; b=&quot;A1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BmhChnZhEyVjN__5BGPP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BmhChnZhEyVjN__5BGPP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xXe8iSWsIzladtRhZMwe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xXe8iSWsIzladtRhZMwe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sfz2C1qJMSUX3vhOgGv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jiHnHltQPiH1vc8DApGz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jiHnHltQPiH1vc8DApGz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jiHnHltQPiH1vc8DApGz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sfz2C1qJMSUX3vhOgGvg"/>
</p:tagLst>
</file>

<file path=ppt/theme/theme1.xml><?xml version="1.0" encoding="utf-8"?>
<a:theme xmlns:a="http://schemas.openxmlformats.org/drawingml/2006/main" name="Drofa">
  <a:themeElements>
    <a:clrScheme name="Дрофа_облегченный">
      <a:dk1>
        <a:srgbClr val="181818"/>
      </a:dk1>
      <a:lt1>
        <a:srgbClr val="FFFFFF"/>
      </a:lt1>
      <a:dk2>
        <a:srgbClr val="A3CEED"/>
      </a:dk2>
      <a:lt2>
        <a:srgbClr val="2683C6"/>
      </a:lt2>
      <a:accent1>
        <a:srgbClr val="2683C6"/>
      </a:accent1>
      <a:accent2>
        <a:srgbClr val="A3CEED"/>
      </a:accent2>
      <a:accent3>
        <a:srgbClr val="377461"/>
      </a:accent3>
      <a:accent4>
        <a:srgbClr val="4A9B82"/>
      </a:accent4>
      <a:accent5>
        <a:srgbClr val="B2DACE"/>
      </a:accent5>
      <a:accent6>
        <a:srgbClr val="FFCC99"/>
      </a:accent6>
      <a:hlink>
        <a:srgbClr val="6B9F25"/>
      </a:hlink>
      <a:folHlink>
        <a:srgbClr val="9F6715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 w="9525">
          <a:solidFill>
            <a:schemeClr val="tx2"/>
          </a:solidFill>
        </a:ln>
      </a:spPr>
      <a:bodyPr lIns="72000" tIns="72000" rIns="72000" bIns="72000" rtlCol="0" anchor="ctr"/>
      <a:lstStyle>
        <a:defPPr algn="ctr">
          <a:defRPr sz="12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solidFill>
          <a:srgbClr val="AE2C25"/>
        </a:solidFill>
        <a:ln w="9525">
          <a:solidFill>
            <a:schemeClr val="bg2"/>
          </a:solidFill>
          <a:miter lim="800000"/>
          <a:headEnd type="none" w="med" len="med"/>
          <a:tailEnd type="arrow"/>
        </a:ln>
      </a:spPr>
      <a:bodyPr/>
      <a:lstStyle/>
    </a:lnDef>
    <a:txDef>
      <a:spPr>
        <a:noFill/>
      </a:spPr>
      <a:bodyPr wrap="none" lIns="0" tIns="0" rIns="0" bIns="0" rtlCol="0">
        <a:spAutoFit/>
      </a:bodyPr>
      <a:lstStyle>
        <a:defPPr algn="ctr">
          <a:defRPr sz="12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27329</TotalTime>
  <Words>2107</Words>
  <Application>Microsoft Office PowerPoint</Application>
  <PresentationFormat>Широкоэкранный</PresentationFormat>
  <Paragraphs>233</Paragraphs>
  <Slides>41</Slides>
  <Notes>32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5" baseType="lpstr">
      <vt:lpstr>Arial</vt:lpstr>
      <vt:lpstr>Calibri</vt:lpstr>
      <vt:lpstr>Calibri Light</vt:lpstr>
      <vt:lpstr>Century Gothic</vt:lpstr>
      <vt:lpstr>Monotype Corsiva</vt:lpstr>
      <vt:lpstr>Noto Sans Symbols</vt:lpstr>
      <vt:lpstr>Open Sans</vt:lpstr>
      <vt:lpstr>Open Sans Light</vt:lpstr>
      <vt:lpstr>Roboto</vt:lpstr>
      <vt:lpstr>Times New Roman</vt:lpstr>
      <vt:lpstr>Wingdings</vt:lpstr>
      <vt:lpstr>Drofa</vt:lpstr>
      <vt:lpstr>simple-light</vt:lpstr>
      <vt:lpstr>Слайд think-cell</vt:lpstr>
      <vt:lpstr>Презентация PowerPoint</vt:lpstr>
      <vt:lpstr>Концепция преподавания учебного предмета «ОБЖ» </vt:lpstr>
      <vt:lpstr>Концепция преподавания учебного предмета «ОБЖ» </vt:lpstr>
      <vt:lpstr>Задачи Концепции </vt:lpstr>
      <vt:lpstr>Презентация PowerPoint</vt:lpstr>
      <vt:lpstr>Презентация PowerPoint</vt:lpstr>
      <vt:lpstr>УЧЕБНИК 5-7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РОСУЧЕБНИК       https://rosuchebnik.ru/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Alexey Shapovalov</dc:creator>
  <cp:lastModifiedBy>Батыр</cp:lastModifiedBy>
  <cp:revision>1340</cp:revision>
  <cp:lastPrinted>2020-08-17T15:10:14Z</cp:lastPrinted>
  <dcterms:created xsi:type="dcterms:W3CDTF">2018-08-31T12:23:43Z</dcterms:created>
  <dcterms:modified xsi:type="dcterms:W3CDTF">2024-02-28T18:57:33Z</dcterms:modified>
</cp:coreProperties>
</file>