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5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4D12E54-C297-4CBF-A2CA-AE3B55769CD5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02F9A8F-195B-4C01-AF55-A93B9A9D843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4D12E54-C297-4CBF-A2CA-AE3B55769CD5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02F9A8F-195B-4C01-AF55-A93B9A9D843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4D12E54-C297-4CBF-A2CA-AE3B55769CD5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02F9A8F-195B-4C01-AF55-A93B9A9D843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12E54-C297-4CBF-A2CA-AE3B55769CD5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9A8F-195B-4C01-AF55-A93B9A9D843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12E54-C297-4CBF-A2CA-AE3B55769CD5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9A8F-195B-4C01-AF55-A93B9A9D843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4D12E54-C297-4CBF-A2CA-AE3B55769CD5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02F9A8F-195B-4C01-AF55-A93B9A9D843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12E54-C297-4CBF-A2CA-AE3B55769CD5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9A8F-195B-4C01-AF55-A93B9A9D84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4D12E54-C297-4CBF-A2CA-AE3B55769CD5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02F9A8F-195B-4C01-AF55-A93B9A9D843D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4D12E54-C297-4CBF-A2CA-AE3B55769CD5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02F9A8F-195B-4C01-AF55-A93B9A9D843D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12E54-C297-4CBF-A2CA-AE3B55769CD5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9A8F-195B-4C01-AF55-A93B9A9D84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12E54-C297-4CBF-A2CA-AE3B55769CD5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9A8F-195B-4C01-AF55-A93B9A9D84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4D12E54-C297-4CBF-A2CA-AE3B55769CD5}" type="datetimeFigureOut">
              <a:rPr lang="ru-RU" smtClean="0"/>
              <a:t>17.02.2024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02F9A8F-195B-4C01-AF55-A93B9A9D843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i="1" dirty="0"/>
              <a:t>Формы организации физического воспитания детей 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ADB2D9BF-2B90-4896-9428-F91EE9AD4E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К формам организации физического воспитания детей 3-6 лет относятся: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i="1" u="sng" dirty="0"/>
              <a:t>Физкультурные занятия</a:t>
            </a:r>
          </a:p>
          <a:p>
            <a:pPr>
              <a:lnSpc>
                <a:spcPct val="80000"/>
              </a:lnSpc>
              <a:buNone/>
            </a:pPr>
            <a:endParaRPr lang="ru-RU" i="1" u="sng" dirty="0"/>
          </a:p>
          <a:p>
            <a:pPr>
              <a:lnSpc>
                <a:spcPct val="80000"/>
              </a:lnSpc>
            </a:pPr>
            <a:r>
              <a:rPr lang="ru-RU" i="1" u="sng" dirty="0"/>
              <a:t>Физкультурно-оздоровительные мероприятия в режиме дня:</a:t>
            </a:r>
          </a:p>
          <a:p>
            <a:pPr>
              <a:lnSpc>
                <a:spcPct val="80000"/>
              </a:lnSpc>
              <a:buNone/>
            </a:pPr>
            <a:r>
              <a:rPr lang="ru-RU" dirty="0"/>
              <a:t>а)утренняя гимнастика;</a:t>
            </a:r>
          </a:p>
          <a:p>
            <a:pPr>
              <a:lnSpc>
                <a:spcPct val="80000"/>
              </a:lnSpc>
              <a:buNone/>
            </a:pPr>
            <a:r>
              <a:rPr lang="ru-RU" dirty="0"/>
              <a:t>б)физкультминутки;</a:t>
            </a:r>
          </a:p>
          <a:p>
            <a:pPr>
              <a:lnSpc>
                <a:spcPct val="80000"/>
              </a:lnSpc>
              <a:buNone/>
            </a:pPr>
            <a:r>
              <a:rPr lang="ru-RU" dirty="0"/>
              <a:t>в)закаливающие процедуры в сочетании с физическими упражнениями;</a:t>
            </a:r>
          </a:p>
          <a:p>
            <a:pPr>
              <a:lnSpc>
                <a:spcPct val="80000"/>
              </a:lnSpc>
              <a:buNone/>
            </a:pPr>
            <a:r>
              <a:rPr lang="ru-RU" dirty="0"/>
              <a:t>г)физкультурные паузы. 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/>
              <a:t>Физкультурные занятия</a:t>
            </a:r>
            <a:r>
              <a:rPr lang="ru-RU" dirty="0"/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Физкультурные занятия - основная форма систематического обучения детей физическим упражнениям </a:t>
            </a:r>
          </a:p>
          <a:p>
            <a:r>
              <a:rPr lang="ru-RU" u="sng" dirty="0"/>
              <a:t>задача занятий</a:t>
            </a:r>
            <a:r>
              <a:rPr lang="ru-RU" dirty="0"/>
              <a:t>  обучение детей всех возрастных групп правильным двигательным навыкам и развитие физических качеств.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Содержание и структура занятий</a:t>
            </a:r>
            <a:r>
              <a:rPr lang="ru-RU" i="1" dirty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Содержание занятий </a:t>
            </a:r>
            <a:r>
              <a:rPr lang="ru-RU" dirty="0"/>
              <a:t>составляют физические упражнения, обусловленные программой для каждой возрастной группы, выражающиеся в двигательной деятельности детей.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Трехчастная структура </a:t>
            </a:r>
            <a:r>
              <a:rPr lang="ru-RU" dirty="0"/>
              <a:t>предусматривает реализацию на физкультурных занятиях физиологических, психических и педагогических закономерностей.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/>
              <a:t>физкультурные занятия состоят из трех взаимосвязанных частей: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 вводной (подготовительной),</a:t>
            </a:r>
          </a:p>
          <a:p>
            <a:r>
              <a:rPr lang="ru-RU" dirty="0"/>
              <a:t> основной </a:t>
            </a:r>
          </a:p>
          <a:p>
            <a:r>
              <a:rPr lang="ru-RU" dirty="0"/>
              <a:t> заключительной. 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/>
              <a:t>Для каждой части занятия одинаково важное значение имеют все задачи - образовательные, воспитательные и оздоровительные. 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Задачи </a:t>
            </a:r>
            <a:r>
              <a:rPr lang="ru-RU" b="1" i="1" dirty="0"/>
              <a:t>вводно-подготовительной части</a:t>
            </a:r>
            <a:r>
              <a:rPr lang="ru-RU" dirty="0"/>
              <a:t> 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заключаются в создании у детей интереса и эмоциональной настроенности к занятию, проверке степени готовности внимания, уточнения некоторых двигательных навыков, постепенной подготовке организма ребенка к более интенсивной работе в основной части занятия.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С этой целью детям предлагаются знакомые упражнения или их варианты, содействующие воспитанию правильной осанки, профилактике плоскостопия, не требующие много времени на выполнение.</a:t>
            </a:r>
          </a:p>
          <a:p>
            <a:r>
              <a:rPr lang="ru-RU" dirty="0"/>
              <a:t>К таким упражнениям относятся строевые, ходьба и ее разновидности, бег с различными заданиями.</a:t>
            </a:r>
          </a:p>
          <a:p>
            <a:r>
              <a:rPr lang="ru-RU" dirty="0"/>
              <a:t>Заканчивается эта часть занятий ОРУ.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Продолжительность вводно-подготовительной части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в младших группах 3-4 мин.,</a:t>
            </a:r>
          </a:p>
          <a:p>
            <a:r>
              <a:rPr lang="ru-RU" dirty="0"/>
              <a:t> в средней - 4-6 мин.,</a:t>
            </a:r>
          </a:p>
          <a:p>
            <a:r>
              <a:rPr lang="ru-RU" dirty="0"/>
              <a:t> в старшей - 5-10 мин.</a:t>
            </a:r>
          </a:p>
        </p:txBody>
      </p:sp>
      <p:pic>
        <p:nvPicPr>
          <p:cNvPr id="5" name="Содержимое 4" descr="415_4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201815" y="1988840"/>
            <a:ext cx="3744416" cy="3744416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Задачи основной части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 обучение и совершенствование двигательных навыков, развития физических качеств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Учитывая небольшую продолжительность оптимальной психической работоспособности детей, более трудные задачи намечают в начале основной части (например, ознакомление детей с новым материалом, выполнение упражнений, требующих высокой координации).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Длительность основной части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в младших группах - 8-12 мин., </a:t>
            </a:r>
          </a:p>
          <a:p>
            <a:r>
              <a:rPr lang="ru-RU" dirty="0"/>
              <a:t>в средней - 12-15 мин.,</a:t>
            </a:r>
          </a:p>
          <a:p>
            <a:r>
              <a:rPr lang="ru-RU" dirty="0"/>
              <a:t> в старших - 15-20 мин.</a:t>
            </a:r>
          </a:p>
        </p:txBody>
      </p:sp>
      <p:pic>
        <p:nvPicPr>
          <p:cNvPr id="5" name="Содержимое 4" descr="p28_822_fizkultura_dlya_doshkolnikov_statya_3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3851920" y="2204864"/>
            <a:ext cx="4227669" cy="2937296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Задачи заключительной части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i="1" dirty="0"/>
              <a:t>Заключительная часть</a:t>
            </a:r>
            <a:r>
              <a:rPr lang="ru-RU" dirty="0"/>
              <a:t> занятия включает ходьбу интенсивного темпа с постепенным замедлением, что способствует снижению общей возбужденности и приведению пульса к норме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Ходьба иногда может быть заменена малоподвижной игрой, включающей всех детей в умеренное движение и исключающей статические положения, которые противопоказаны организму после активных действий. После этого подводится итог проведенного занятия и дети переходят к другой деятельности.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Продолжительность заключительной части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занятия в младших группах - от 2 до 3 мин.,</a:t>
            </a:r>
          </a:p>
          <a:p>
            <a:r>
              <a:rPr lang="ru-RU" dirty="0"/>
              <a:t> в средней и в старшей - от 3 до 4 мин.</a:t>
            </a:r>
          </a:p>
        </p:txBody>
      </p:sp>
      <p:pic>
        <p:nvPicPr>
          <p:cNvPr id="5" name="Содержимое 4" descr="i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283967" y="1556792"/>
            <a:ext cx="3936437" cy="2952328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 Физкультурно-оздоровительные мероприятия в режиме дня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/>
              <a:t> Утренняя гимнастика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Утренняя гимнастика - обязательный компонент физкультурно-оздоровительной работы в режиме дня. Она снимает остаточное торможение после ночного сна; обеспечивает тренировку всех мышц, что способствует воспитанию хорошей осанки; подготавливает организм ребенка к последующим нагрузкам.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Утренняя гимнастика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Она включает ходьбу, бег, прыжки, 6-8 ОРУ без предметов или с предметами. Сюда могут быть включены песня (в начале), игровые моменты, несложные подвижные игры, танцевальные шаги, разнообразные висы.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/>
              <a:t>Продолжительность утренней гимнастики в зависимости от возраста колеблется от 4-5 мин. в младшей группе до 10-12 - в старшей.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Физкультминутка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Физкультминутки проводятся не на всех занятиях, а на требующих большой усидчивости и внимания детей - занятиях по развитию речи, формированию элементарных математических представлений, на некоторых занятиях по изобразительной деятельности.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Их цель - поддержание умственной работоспособности детей на достаточно высоком уровне.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Физкультминутка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Продолжительность физкультминуток 2-3-мин. Их проводят в момент, когда у детей снижается внимание и наступает утомление (обычно вторая половина занятия - 12-16-я минуты).</a:t>
            </a:r>
          </a:p>
        </p:txBody>
      </p:sp>
      <p:pic>
        <p:nvPicPr>
          <p:cNvPr id="5" name="Содержимое 4" descr="i (1)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427983" y="1628800"/>
            <a:ext cx="4128459" cy="3096344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Закаливающие процедуры в сочетании с физическими упражнениями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Общие</a:t>
            </a:r>
            <a:r>
              <a:rPr lang="ru-RU" dirty="0"/>
              <a:t> закаливающие мероприятия проводятся на протяжении повседневной жизни ребенка и предусматривают правильный режим дня, рациональное питание, ежедневные прогулки, сон на свежем воздухе, рациональную одежду. Соответствующие возрасту воздушный и температурный режимы в помещении, регулярное проветривание комнаты.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К специальным </a:t>
            </a:r>
            <a:r>
              <a:rPr lang="ru-RU" dirty="0"/>
              <a:t>закаливающим мероприятиям относятся строго дозированные воздействия ультрафиолетовым облучением, гимнастические упражнения, массаж, воздушные и водные процедуры, плавание, рефлексотерапия (иглотерапия), сауна.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Закаливающие процедуры в сочетании с физическими упражнениями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i="1" dirty="0"/>
              <a:t>Воздушные ванны в движениях</a:t>
            </a:r>
            <a:r>
              <a:rPr lang="ru-RU" dirty="0"/>
              <a:t> обеспечивают непосредственное воздействие воздуха на обнаженную поверхность кожи в процессе двигательной деятельности детей.</a:t>
            </a:r>
          </a:p>
          <a:p>
            <a:r>
              <a:rPr lang="ru-RU" i="1" dirty="0"/>
              <a:t>Обливание</a:t>
            </a:r>
            <a:r>
              <a:rPr lang="ru-RU" dirty="0"/>
              <a:t> по своему воздействию на организм ребенка значительно сильнее обтирания. Поток воды освежает тело, поднимает тонус мышц, активизирует их работу, возбуждает нервную работы, вызывает бодрость.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i="1" dirty="0"/>
              <a:t>Обтирание</a:t>
            </a:r>
            <a:r>
              <a:rPr lang="ru-RU" dirty="0"/>
              <a:t> связано с легкими (массирующими) движениями в направлении от периферии к центру при помощи отжатой варежки. Проводиться процедура одновременно со всеми детьми (дети выполняют самостоятельно и помогают друг другу потереть спину).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/>
              <a:t>физкультурные паузы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форма активного отдыха во время малоподвижных занятий достаточно широко применяется с детьми дошкольного возраста.</a:t>
            </a:r>
          </a:p>
          <a:p>
            <a:r>
              <a:rPr lang="ru-RU" dirty="0"/>
              <a:t>Главное </a:t>
            </a:r>
            <a:r>
              <a:rPr lang="ru-RU" b="1" i="1" dirty="0"/>
              <a:t>назначение</a:t>
            </a:r>
            <a:r>
              <a:rPr lang="ru-RU" dirty="0"/>
              <a:t> физкультурных пауз – активный отдых!</a:t>
            </a:r>
          </a:p>
        </p:txBody>
      </p:sp>
      <p:pic>
        <p:nvPicPr>
          <p:cNvPr id="5" name="Содержимое 4" descr="i (2)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139952" y="1700808"/>
            <a:ext cx="4416491" cy="3312368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Спасибо за внимание!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49</TotalTime>
  <Words>794</Words>
  <Application>Microsoft Office PowerPoint</Application>
  <PresentationFormat>Экран (4:3)</PresentationFormat>
  <Paragraphs>64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Century Schoolbook</vt:lpstr>
      <vt:lpstr>Wingdings</vt:lpstr>
      <vt:lpstr>Wingdings 2</vt:lpstr>
      <vt:lpstr>Эркер</vt:lpstr>
      <vt:lpstr>Формы организации физического воспитания детей </vt:lpstr>
      <vt:lpstr>К формам организации физического воспитания детей 3-6 лет относятся:</vt:lpstr>
      <vt:lpstr>Физкультурные занятия </vt:lpstr>
      <vt:lpstr>Содержание и структура занятий.</vt:lpstr>
      <vt:lpstr>физкультурные занятия состоят из трех взаимосвязанных частей:</vt:lpstr>
      <vt:lpstr>Задачи вводно-подготовительной части </vt:lpstr>
      <vt:lpstr>Продолжительность вводно-подготовительной части</vt:lpstr>
      <vt:lpstr>Задачи основной части</vt:lpstr>
      <vt:lpstr>Длительность основной части</vt:lpstr>
      <vt:lpstr>Задачи заключительной части</vt:lpstr>
      <vt:lpstr>Продолжительность заключительной части</vt:lpstr>
      <vt:lpstr> Физкультурно-оздоровительные мероприятия в режиме дня</vt:lpstr>
      <vt:lpstr>Утренняя гимнастика</vt:lpstr>
      <vt:lpstr>Физкультминутка</vt:lpstr>
      <vt:lpstr>Физкультминутка </vt:lpstr>
      <vt:lpstr>Закаливающие процедуры в сочетании с физическими упражнениями</vt:lpstr>
      <vt:lpstr>Закаливающие процедуры в сочетании с физическими упражнениями</vt:lpstr>
      <vt:lpstr>физкультурные паузы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Формы организации физического воспитания детей 3-6 лет</dc:title>
  <dc:creator>Диман</dc:creator>
  <cp:lastModifiedBy>Батыр</cp:lastModifiedBy>
  <cp:revision>6</cp:revision>
  <dcterms:created xsi:type="dcterms:W3CDTF">2015-04-27T07:22:17Z</dcterms:created>
  <dcterms:modified xsi:type="dcterms:W3CDTF">2024-02-17T20:00:14Z</dcterms:modified>
</cp:coreProperties>
</file>