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6" r:id="rId2"/>
    <p:sldId id="317" r:id="rId3"/>
    <p:sldId id="258" r:id="rId4"/>
    <p:sldId id="259" r:id="rId5"/>
    <p:sldId id="31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305" r:id="rId18"/>
    <p:sldId id="306" r:id="rId19"/>
    <p:sldId id="307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08" r:id="rId30"/>
    <p:sldId id="330" r:id="rId31"/>
    <p:sldId id="331" r:id="rId32"/>
    <p:sldId id="332" r:id="rId33"/>
    <p:sldId id="309" r:id="rId34"/>
    <p:sldId id="310" r:id="rId35"/>
    <p:sldId id="311" r:id="rId36"/>
    <p:sldId id="312" r:id="rId37"/>
    <p:sldId id="313" r:id="rId38"/>
    <p:sldId id="314" r:id="rId39"/>
    <p:sldId id="315" r:id="rId4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2541" y="375920"/>
            <a:ext cx="11246916" cy="70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8458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8458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2643" y="1450975"/>
            <a:ext cx="4549140" cy="365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8458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1552" y="6126479"/>
            <a:ext cx="1630679" cy="46939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784" y="6486512"/>
            <a:ext cx="2327677" cy="1089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8458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8458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0559" y="624840"/>
            <a:ext cx="3901440" cy="40995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3880"/>
            <a:ext cx="3901439" cy="40995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4416" y="6062510"/>
            <a:ext cx="7696796" cy="3892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848063" y="6126479"/>
            <a:ext cx="197485" cy="261620"/>
          </a:xfrm>
          <a:custGeom>
            <a:avLst/>
            <a:gdLst/>
            <a:ahLst/>
            <a:cxnLst/>
            <a:rect l="l" t="t" r="r" b="b"/>
            <a:pathLst>
              <a:path w="197484" h="261620">
                <a:moveTo>
                  <a:pt x="98593" y="0"/>
                </a:moveTo>
                <a:lnTo>
                  <a:pt x="95963" y="1081"/>
                </a:lnTo>
                <a:lnTo>
                  <a:pt x="72089" y="11229"/>
                </a:lnTo>
                <a:lnTo>
                  <a:pt x="25784" y="31647"/>
                </a:lnTo>
                <a:lnTo>
                  <a:pt x="4408" y="41277"/>
                </a:lnTo>
                <a:lnTo>
                  <a:pt x="0" y="43207"/>
                </a:lnTo>
                <a:lnTo>
                  <a:pt x="3978" y="89664"/>
                </a:lnTo>
                <a:lnTo>
                  <a:pt x="7118" y="131306"/>
                </a:lnTo>
                <a:lnTo>
                  <a:pt x="10021" y="175296"/>
                </a:lnTo>
                <a:lnTo>
                  <a:pt x="12649" y="221229"/>
                </a:lnTo>
                <a:lnTo>
                  <a:pt x="12839" y="225399"/>
                </a:lnTo>
                <a:lnTo>
                  <a:pt x="53744" y="242838"/>
                </a:lnTo>
                <a:lnTo>
                  <a:pt x="96082" y="260267"/>
                </a:lnTo>
                <a:lnTo>
                  <a:pt x="98634" y="261276"/>
                </a:lnTo>
                <a:lnTo>
                  <a:pt x="122336" y="251648"/>
                </a:lnTo>
                <a:lnTo>
                  <a:pt x="134275" y="246676"/>
                </a:lnTo>
                <a:lnTo>
                  <a:pt x="98634" y="246676"/>
                </a:lnTo>
                <a:lnTo>
                  <a:pt x="60199" y="230878"/>
                </a:lnTo>
                <a:lnTo>
                  <a:pt x="26030" y="216323"/>
                </a:lnTo>
                <a:lnTo>
                  <a:pt x="25041" y="197054"/>
                </a:lnTo>
                <a:lnTo>
                  <a:pt x="23741" y="175171"/>
                </a:lnTo>
                <a:lnTo>
                  <a:pt x="22764" y="159583"/>
                </a:lnTo>
                <a:lnTo>
                  <a:pt x="21544" y="141330"/>
                </a:lnTo>
                <a:lnTo>
                  <a:pt x="44171" y="141330"/>
                </a:lnTo>
                <a:lnTo>
                  <a:pt x="48814" y="128415"/>
                </a:lnTo>
                <a:lnTo>
                  <a:pt x="53402" y="115557"/>
                </a:lnTo>
                <a:lnTo>
                  <a:pt x="57998" y="102582"/>
                </a:lnTo>
                <a:lnTo>
                  <a:pt x="62543" y="89664"/>
                </a:lnTo>
                <a:lnTo>
                  <a:pt x="98748" y="89664"/>
                </a:lnTo>
                <a:lnTo>
                  <a:pt x="98748" y="83255"/>
                </a:lnTo>
                <a:lnTo>
                  <a:pt x="40999" y="83255"/>
                </a:lnTo>
                <a:lnTo>
                  <a:pt x="40466" y="60315"/>
                </a:lnTo>
                <a:lnTo>
                  <a:pt x="39916" y="40119"/>
                </a:lnTo>
                <a:lnTo>
                  <a:pt x="53880" y="33941"/>
                </a:lnTo>
                <a:lnTo>
                  <a:pt x="98748" y="33941"/>
                </a:lnTo>
                <a:lnTo>
                  <a:pt x="98748" y="14636"/>
                </a:lnTo>
                <a:lnTo>
                  <a:pt x="132838" y="14636"/>
                </a:lnTo>
                <a:lnTo>
                  <a:pt x="101264" y="1081"/>
                </a:lnTo>
                <a:lnTo>
                  <a:pt x="98593" y="0"/>
                </a:lnTo>
                <a:close/>
              </a:path>
              <a:path w="197484" h="261620">
                <a:moveTo>
                  <a:pt x="134720" y="60315"/>
                </a:moveTo>
                <a:lnTo>
                  <a:pt x="133391" y="102871"/>
                </a:lnTo>
                <a:lnTo>
                  <a:pt x="132322" y="141371"/>
                </a:lnTo>
                <a:lnTo>
                  <a:pt x="98670" y="141449"/>
                </a:lnTo>
                <a:lnTo>
                  <a:pt x="98670" y="246676"/>
                </a:lnTo>
                <a:lnTo>
                  <a:pt x="134275" y="246676"/>
                </a:lnTo>
                <a:lnTo>
                  <a:pt x="184347" y="225399"/>
                </a:lnTo>
                <a:lnTo>
                  <a:pt x="187201" y="175171"/>
                </a:lnTo>
                <a:lnTo>
                  <a:pt x="189423" y="141330"/>
                </a:lnTo>
                <a:lnTo>
                  <a:pt x="149029" y="141330"/>
                </a:lnTo>
                <a:lnTo>
                  <a:pt x="149749" y="115557"/>
                </a:lnTo>
                <a:lnTo>
                  <a:pt x="150196" y="100843"/>
                </a:lnTo>
                <a:lnTo>
                  <a:pt x="150865" y="80583"/>
                </a:lnTo>
                <a:lnTo>
                  <a:pt x="151432" y="64407"/>
                </a:lnTo>
                <a:lnTo>
                  <a:pt x="134720" y="60315"/>
                </a:lnTo>
                <a:close/>
              </a:path>
              <a:path w="197484" h="261620">
                <a:moveTo>
                  <a:pt x="98748" y="89664"/>
                </a:moveTo>
                <a:lnTo>
                  <a:pt x="62543" y="89664"/>
                </a:lnTo>
                <a:lnTo>
                  <a:pt x="62577" y="95545"/>
                </a:lnTo>
                <a:lnTo>
                  <a:pt x="62698" y="141330"/>
                </a:lnTo>
                <a:lnTo>
                  <a:pt x="98748" y="141330"/>
                </a:lnTo>
                <a:lnTo>
                  <a:pt x="98748" y="89664"/>
                </a:lnTo>
                <a:close/>
              </a:path>
              <a:path w="197484" h="261620">
                <a:moveTo>
                  <a:pt x="132838" y="14636"/>
                </a:moveTo>
                <a:lnTo>
                  <a:pt x="98748" y="14636"/>
                </a:lnTo>
                <a:lnTo>
                  <a:pt x="120617" y="23960"/>
                </a:lnTo>
                <a:lnTo>
                  <a:pt x="138203" y="31647"/>
                </a:lnTo>
                <a:lnTo>
                  <a:pt x="182836" y="51553"/>
                </a:lnTo>
                <a:lnTo>
                  <a:pt x="180937" y="73360"/>
                </a:lnTo>
                <a:lnTo>
                  <a:pt x="179124" y="95545"/>
                </a:lnTo>
                <a:lnTo>
                  <a:pt x="177399" y="118150"/>
                </a:lnTo>
                <a:lnTo>
                  <a:pt x="175761" y="141217"/>
                </a:lnTo>
                <a:lnTo>
                  <a:pt x="149029" y="141330"/>
                </a:lnTo>
                <a:lnTo>
                  <a:pt x="189423" y="141330"/>
                </a:lnTo>
                <a:lnTo>
                  <a:pt x="190091" y="131148"/>
                </a:lnTo>
                <a:lnTo>
                  <a:pt x="193272" y="88848"/>
                </a:lnTo>
                <a:lnTo>
                  <a:pt x="196764" y="47959"/>
                </a:lnTo>
                <a:lnTo>
                  <a:pt x="197228" y="43207"/>
                </a:lnTo>
                <a:lnTo>
                  <a:pt x="192819" y="41277"/>
                </a:lnTo>
                <a:lnTo>
                  <a:pt x="171325" y="31610"/>
                </a:lnTo>
                <a:lnTo>
                  <a:pt x="132838" y="14636"/>
                </a:lnTo>
                <a:close/>
              </a:path>
              <a:path w="197484" h="261620">
                <a:moveTo>
                  <a:pt x="98748" y="33941"/>
                </a:moveTo>
                <a:lnTo>
                  <a:pt x="53880" y="33941"/>
                </a:lnTo>
                <a:lnTo>
                  <a:pt x="40999" y="83255"/>
                </a:lnTo>
                <a:lnTo>
                  <a:pt x="98748" y="83255"/>
                </a:lnTo>
                <a:lnTo>
                  <a:pt x="98748" y="33941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128201" y="6340254"/>
            <a:ext cx="653415" cy="24130"/>
          </a:xfrm>
          <a:custGeom>
            <a:avLst/>
            <a:gdLst/>
            <a:ahLst/>
            <a:cxnLst/>
            <a:rect l="l" t="t" r="r" b="b"/>
            <a:pathLst>
              <a:path w="653415" h="24129">
                <a:moveTo>
                  <a:pt x="646988" y="0"/>
                </a:moveTo>
                <a:lnTo>
                  <a:pt x="0" y="0"/>
                </a:lnTo>
                <a:lnTo>
                  <a:pt x="0" y="23902"/>
                </a:lnTo>
                <a:lnTo>
                  <a:pt x="653295" y="23902"/>
                </a:lnTo>
                <a:lnTo>
                  <a:pt x="646988" y="0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113755" y="6340254"/>
            <a:ext cx="655320" cy="24130"/>
          </a:xfrm>
          <a:custGeom>
            <a:avLst/>
            <a:gdLst/>
            <a:ahLst/>
            <a:cxnLst/>
            <a:rect l="l" t="t" r="r" b="b"/>
            <a:pathLst>
              <a:path w="655320" h="24129">
                <a:moveTo>
                  <a:pt x="654991" y="0"/>
                </a:moveTo>
                <a:lnTo>
                  <a:pt x="4099" y="0"/>
                </a:lnTo>
                <a:lnTo>
                  <a:pt x="0" y="23902"/>
                </a:lnTo>
                <a:lnTo>
                  <a:pt x="654991" y="23902"/>
                </a:lnTo>
                <a:lnTo>
                  <a:pt x="654991" y="0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54077" y="6457842"/>
            <a:ext cx="1588562" cy="13449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0299" y="6478117"/>
            <a:ext cx="2327576" cy="1089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6516" y="184530"/>
            <a:ext cx="11338966" cy="70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8458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01104" y="1662810"/>
            <a:ext cx="5303520" cy="4088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dnstatic.rg.ru/uploads/attachments/2022/11/02/70799_fdc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jpg"/><Relationship Id="rId7" Type="http://schemas.openxmlformats.org/officeDocument/2006/relationships/image" Target="../media/image1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10" Type="http://schemas.openxmlformats.org/officeDocument/2006/relationships/image" Target="../media/image20.jpg"/><Relationship Id="rId4" Type="http://schemas.openxmlformats.org/officeDocument/2006/relationships/image" Target="../media/image15.png"/><Relationship Id="rId9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edu.gov.ru/document/7d6f1de22dd68da0afbc2bb20a9c52cf/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jp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/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tmp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jpg"/><Relationship Id="rId18" Type="http://schemas.openxmlformats.org/officeDocument/2006/relationships/image" Target="../media/image97.pn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12" Type="http://schemas.openxmlformats.org/officeDocument/2006/relationships/image" Target="../media/image91.png"/><Relationship Id="rId17" Type="http://schemas.openxmlformats.org/officeDocument/2006/relationships/image" Target="../media/image96.jpg"/><Relationship Id="rId2" Type="http://schemas.openxmlformats.org/officeDocument/2006/relationships/image" Target="../media/image13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jpg"/><Relationship Id="rId5" Type="http://schemas.openxmlformats.org/officeDocument/2006/relationships/image" Target="../media/image84.jpg"/><Relationship Id="rId15" Type="http://schemas.openxmlformats.org/officeDocument/2006/relationships/image" Target="../media/image94.jp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jpg"/><Relationship Id="rId1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/>
          <p:nvPr/>
        </p:nvSpPr>
        <p:spPr>
          <a:xfrm>
            <a:off x="395427" y="2065401"/>
            <a:ext cx="7673340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95"/>
              </a:lnSpc>
              <a:spcBef>
                <a:spcPts val="100"/>
              </a:spcBef>
            </a:pPr>
            <a:r>
              <a:rPr sz="3600" b="1" spc="-20" dirty="0">
                <a:latin typeface="Calibri"/>
                <a:cs typeface="Calibri"/>
              </a:rPr>
              <a:t>ФЕДЕРАЛЬНЫЙ</a:t>
            </a:r>
            <a:r>
              <a:rPr sz="3600" b="1" spc="-50" dirty="0">
                <a:latin typeface="Calibri"/>
                <a:cs typeface="Calibri"/>
              </a:rPr>
              <a:t> </a:t>
            </a:r>
            <a:r>
              <a:rPr sz="3600" b="1" spc="-10" dirty="0">
                <a:latin typeface="Calibri"/>
                <a:cs typeface="Calibri"/>
              </a:rPr>
              <a:t>ПЕРЕЧЕНЬ</a:t>
            </a:r>
            <a:r>
              <a:rPr sz="3600" b="1" spc="-55" dirty="0">
                <a:latin typeface="Calibri"/>
                <a:cs typeface="Calibri"/>
              </a:rPr>
              <a:t> </a:t>
            </a:r>
            <a:r>
              <a:rPr sz="3600" b="1" spc="-20" dirty="0">
                <a:latin typeface="Calibri"/>
                <a:cs typeface="Calibri"/>
              </a:rPr>
              <a:t>УЧЕБНИКОВ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ts val="3995"/>
              </a:lnSpc>
            </a:pPr>
            <a:r>
              <a:rPr sz="3600" b="1" spc="-10" dirty="0">
                <a:latin typeface="Calibri"/>
                <a:cs typeface="Calibri"/>
              </a:rPr>
              <a:t>Приказ </a:t>
            </a:r>
            <a:r>
              <a:rPr sz="3600" b="1" dirty="0">
                <a:latin typeface="Calibri"/>
                <a:cs typeface="Calibri"/>
              </a:rPr>
              <a:t>№</a:t>
            </a:r>
            <a:r>
              <a:rPr sz="3600" b="1" spc="-5" dirty="0">
                <a:latin typeface="Calibri"/>
                <a:cs typeface="Calibri"/>
              </a:rPr>
              <a:t> 858</a:t>
            </a:r>
            <a:r>
              <a:rPr sz="3600" b="1" spc="-10" dirty="0">
                <a:latin typeface="Calibri"/>
                <a:cs typeface="Calibri"/>
              </a:rPr>
              <a:t> от</a:t>
            </a:r>
            <a:r>
              <a:rPr sz="3600" b="1" spc="-5" dirty="0">
                <a:latin typeface="Calibri"/>
                <a:cs typeface="Calibri"/>
              </a:rPr>
              <a:t> 21.09.2022</a:t>
            </a:r>
            <a:endParaRPr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2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9323" y="1719732"/>
              <a:ext cx="5762625" cy="400850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8675" y="145541"/>
            <a:ext cx="9958325" cy="38985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540"/>
              </a:spcBef>
            </a:pPr>
            <a:r>
              <a:rPr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Федеральный</a:t>
            </a:r>
            <a:r>
              <a:rPr u="heavy" spc="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перечень</a:t>
            </a:r>
            <a:r>
              <a:rPr u="heavy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учебников. </a:t>
            </a:r>
            <a:r>
              <a:rPr spc="-530" dirty="0">
                <a:solidFill>
                  <a:srgbClr val="0462C1"/>
                </a:solidFill>
              </a:rPr>
              <a:t> </a:t>
            </a:r>
            <a:r>
              <a:rPr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Приказ</a:t>
            </a:r>
            <a:r>
              <a:rPr u="heavy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№</a:t>
            </a:r>
            <a:r>
              <a:rPr u="heavy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858</a:t>
            </a:r>
            <a:r>
              <a:rPr u="heavy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от</a:t>
            </a:r>
            <a:r>
              <a:rPr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 </a:t>
            </a:r>
            <a:r>
              <a:rPr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21.09.2022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36390" y="927862"/>
            <a:ext cx="4683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Федеральный</a:t>
            </a:r>
            <a:r>
              <a:rPr sz="1400" b="1" spc="-5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перечень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учебников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содержит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3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приложения</a:t>
            </a:r>
            <a:endParaRPr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53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299" y="6478117"/>
            <a:ext cx="2327576" cy="10895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74380" y="0"/>
            <a:ext cx="3817620" cy="4383405"/>
            <a:chOff x="8374380" y="0"/>
            <a:chExt cx="3817620" cy="43834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74380" y="0"/>
              <a:ext cx="3817620" cy="39624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937498" y="1869185"/>
              <a:ext cx="2527300" cy="2504440"/>
            </a:xfrm>
            <a:custGeom>
              <a:avLst/>
              <a:gdLst/>
              <a:ahLst/>
              <a:cxnLst/>
              <a:rect l="l" t="t" r="r" b="b"/>
              <a:pathLst>
                <a:path w="2527300" h="2504440">
                  <a:moveTo>
                    <a:pt x="2089277" y="0"/>
                  </a:moveTo>
                  <a:lnTo>
                    <a:pt x="437515" y="0"/>
                  </a:lnTo>
                  <a:lnTo>
                    <a:pt x="389856" y="2568"/>
                  </a:lnTo>
                  <a:lnTo>
                    <a:pt x="343681" y="10094"/>
                  </a:lnTo>
                  <a:lnTo>
                    <a:pt x="299256" y="22312"/>
                  </a:lnTo>
                  <a:lnTo>
                    <a:pt x="256849" y="38953"/>
                  </a:lnTo>
                  <a:lnTo>
                    <a:pt x="216727" y="59751"/>
                  </a:lnTo>
                  <a:lnTo>
                    <a:pt x="179158" y="84437"/>
                  </a:lnTo>
                  <a:lnTo>
                    <a:pt x="144408" y="112746"/>
                  </a:lnTo>
                  <a:lnTo>
                    <a:pt x="112746" y="144408"/>
                  </a:lnTo>
                  <a:lnTo>
                    <a:pt x="84437" y="179158"/>
                  </a:lnTo>
                  <a:lnTo>
                    <a:pt x="59751" y="216727"/>
                  </a:lnTo>
                  <a:lnTo>
                    <a:pt x="38953" y="256849"/>
                  </a:lnTo>
                  <a:lnTo>
                    <a:pt x="22312" y="299256"/>
                  </a:lnTo>
                  <a:lnTo>
                    <a:pt x="10094" y="343681"/>
                  </a:lnTo>
                  <a:lnTo>
                    <a:pt x="2568" y="389856"/>
                  </a:lnTo>
                  <a:lnTo>
                    <a:pt x="0" y="437514"/>
                  </a:lnTo>
                  <a:lnTo>
                    <a:pt x="0" y="2066416"/>
                  </a:lnTo>
                  <a:lnTo>
                    <a:pt x="2568" y="2114075"/>
                  </a:lnTo>
                  <a:lnTo>
                    <a:pt x="10094" y="2160250"/>
                  </a:lnTo>
                  <a:lnTo>
                    <a:pt x="22312" y="2204675"/>
                  </a:lnTo>
                  <a:lnTo>
                    <a:pt x="38953" y="2247082"/>
                  </a:lnTo>
                  <a:lnTo>
                    <a:pt x="59751" y="2287204"/>
                  </a:lnTo>
                  <a:lnTo>
                    <a:pt x="84437" y="2324773"/>
                  </a:lnTo>
                  <a:lnTo>
                    <a:pt x="112746" y="2359523"/>
                  </a:lnTo>
                  <a:lnTo>
                    <a:pt x="144408" y="2391185"/>
                  </a:lnTo>
                  <a:lnTo>
                    <a:pt x="179158" y="2419494"/>
                  </a:lnTo>
                  <a:lnTo>
                    <a:pt x="216727" y="2444180"/>
                  </a:lnTo>
                  <a:lnTo>
                    <a:pt x="256849" y="2464978"/>
                  </a:lnTo>
                  <a:lnTo>
                    <a:pt x="299256" y="2481619"/>
                  </a:lnTo>
                  <a:lnTo>
                    <a:pt x="343681" y="2493837"/>
                  </a:lnTo>
                  <a:lnTo>
                    <a:pt x="389856" y="2501363"/>
                  </a:lnTo>
                  <a:lnTo>
                    <a:pt x="437515" y="2503932"/>
                  </a:lnTo>
                  <a:lnTo>
                    <a:pt x="2089277" y="2503932"/>
                  </a:lnTo>
                  <a:lnTo>
                    <a:pt x="2136935" y="2501363"/>
                  </a:lnTo>
                  <a:lnTo>
                    <a:pt x="2183110" y="2493837"/>
                  </a:lnTo>
                  <a:lnTo>
                    <a:pt x="2227535" y="2481619"/>
                  </a:lnTo>
                  <a:lnTo>
                    <a:pt x="2269942" y="2464978"/>
                  </a:lnTo>
                  <a:lnTo>
                    <a:pt x="2310064" y="2444180"/>
                  </a:lnTo>
                  <a:lnTo>
                    <a:pt x="2347633" y="2419494"/>
                  </a:lnTo>
                  <a:lnTo>
                    <a:pt x="2382383" y="2391185"/>
                  </a:lnTo>
                  <a:lnTo>
                    <a:pt x="2414045" y="2359523"/>
                  </a:lnTo>
                  <a:lnTo>
                    <a:pt x="2442354" y="2324773"/>
                  </a:lnTo>
                  <a:lnTo>
                    <a:pt x="2467040" y="2287204"/>
                  </a:lnTo>
                  <a:lnTo>
                    <a:pt x="2487838" y="2247082"/>
                  </a:lnTo>
                  <a:lnTo>
                    <a:pt x="2504479" y="2204675"/>
                  </a:lnTo>
                  <a:lnTo>
                    <a:pt x="2516697" y="2160250"/>
                  </a:lnTo>
                  <a:lnTo>
                    <a:pt x="2524223" y="2114075"/>
                  </a:lnTo>
                  <a:lnTo>
                    <a:pt x="2526792" y="2066416"/>
                  </a:lnTo>
                  <a:lnTo>
                    <a:pt x="2526792" y="437514"/>
                  </a:lnTo>
                  <a:lnTo>
                    <a:pt x="2524223" y="389856"/>
                  </a:lnTo>
                  <a:lnTo>
                    <a:pt x="2516697" y="343681"/>
                  </a:lnTo>
                  <a:lnTo>
                    <a:pt x="2504479" y="299256"/>
                  </a:lnTo>
                  <a:lnTo>
                    <a:pt x="2487838" y="256849"/>
                  </a:lnTo>
                  <a:lnTo>
                    <a:pt x="2467040" y="216727"/>
                  </a:lnTo>
                  <a:lnTo>
                    <a:pt x="2442354" y="179158"/>
                  </a:lnTo>
                  <a:lnTo>
                    <a:pt x="2414045" y="144408"/>
                  </a:lnTo>
                  <a:lnTo>
                    <a:pt x="2382383" y="112746"/>
                  </a:lnTo>
                  <a:lnTo>
                    <a:pt x="2347633" y="84437"/>
                  </a:lnTo>
                  <a:lnTo>
                    <a:pt x="2310064" y="59751"/>
                  </a:lnTo>
                  <a:lnTo>
                    <a:pt x="2269942" y="38953"/>
                  </a:lnTo>
                  <a:lnTo>
                    <a:pt x="2227535" y="22312"/>
                  </a:lnTo>
                  <a:lnTo>
                    <a:pt x="2183110" y="10094"/>
                  </a:lnTo>
                  <a:lnTo>
                    <a:pt x="2136935" y="2568"/>
                  </a:lnTo>
                  <a:lnTo>
                    <a:pt x="20892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37498" y="1869185"/>
              <a:ext cx="2527300" cy="2504440"/>
            </a:xfrm>
            <a:custGeom>
              <a:avLst/>
              <a:gdLst/>
              <a:ahLst/>
              <a:cxnLst/>
              <a:rect l="l" t="t" r="r" b="b"/>
              <a:pathLst>
                <a:path w="2527300" h="2504440">
                  <a:moveTo>
                    <a:pt x="0" y="437514"/>
                  </a:moveTo>
                  <a:lnTo>
                    <a:pt x="2568" y="389856"/>
                  </a:lnTo>
                  <a:lnTo>
                    <a:pt x="10094" y="343681"/>
                  </a:lnTo>
                  <a:lnTo>
                    <a:pt x="22312" y="299256"/>
                  </a:lnTo>
                  <a:lnTo>
                    <a:pt x="38953" y="256849"/>
                  </a:lnTo>
                  <a:lnTo>
                    <a:pt x="59751" y="216727"/>
                  </a:lnTo>
                  <a:lnTo>
                    <a:pt x="84437" y="179158"/>
                  </a:lnTo>
                  <a:lnTo>
                    <a:pt x="112746" y="144408"/>
                  </a:lnTo>
                  <a:lnTo>
                    <a:pt x="144408" y="112746"/>
                  </a:lnTo>
                  <a:lnTo>
                    <a:pt x="179158" y="84437"/>
                  </a:lnTo>
                  <a:lnTo>
                    <a:pt x="216727" y="59751"/>
                  </a:lnTo>
                  <a:lnTo>
                    <a:pt x="256849" y="38953"/>
                  </a:lnTo>
                  <a:lnTo>
                    <a:pt x="299256" y="22312"/>
                  </a:lnTo>
                  <a:lnTo>
                    <a:pt x="343681" y="10094"/>
                  </a:lnTo>
                  <a:lnTo>
                    <a:pt x="389856" y="2568"/>
                  </a:lnTo>
                  <a:lnTo>
                    <a:pt x="437515" y="0"/>
                  </a:lnTo>
                  <a:lnTo>
                    <a:pt x="2089277" y="0"/>
                  </a:lnTo>
                  <a:lnTo>
                    <a:pt x="2136935" y="2568"/>
                  </a:lnTo>
                  <a:lnTo>
                    <a:pt x="2183110" y="10094"/>
                  </a:lnTo>
                  <a:lnTo>
                    <a:pt x="2227535" y="22312"/>
                  </a:lnTo>
                  <a:lnTo>
                    <a:pt x="2269942" y="38953"/>
                  </a:lnTo>
                  <a:lnTo>
                    <a:pt x="2310064" y="59751"/>
                  </a:lnTo>
                  <a:lnTo>
                    <a:pt x="2347633" y="84437"/>
                  </a:lnTo>
                  <a:lnTo>
                    <a:pt x="2382383" y="112746"/>
                  </a:lnTo>
                  <a:lnTo>
                    <a:pt x="2414045" y="144408"/>
                  </a:lnTo>
                  <a:lnTo>
                    <a:pt x="2442354" y="179158"/>
                  </a:lnTo>
                  <a:lnTo>
                    <a:pt x="2467040" y="216727"/>
                  </a:lnTo>
                  <a:lnTo>
                    <a:pt x="2487838" y="256849"/>
                  </a:lnTo>
                  <a:lnTo>
                    <a:pt x="2504479" y="299256"/>
                  </a:lnTo>
                  <a:lnTo>
                    <a:pt x="2516697" y="343681"/>
                  </a:lnTo>
                  <a:lnTo>
                    <a:pt x="2524223" y="389856"/>
                  </a:lnTo>
                  <a:lnTo>
                    <a:pt x="2526792" y="437514"/>
                  </a:lnTo>
                  <a:lnTo>
                    <a:pt x="2526792" y="2066416"/>
                  </a:lnTo>
                  <a:lnTo>
                    <a:pt x="2524223" y="2114075"/>
                  </a:lnTo>
                  <a:lnTo>
                    <a:pt x="2516697" y="2160250"/>
                  </a:lnTo>
                  <a:lnTo>
                    <a:pt x="2504479" y="2204675"/>
                  </a:lnTo>
                  <a:lnTo>
                    <a:pt x="2487838" y="2247082"/>
                  </a:lnTo>
                  <a:lnTo>
                    <a:pt x="2467040" y="2287204"/>
                  </a:lnTo>
                  <a:lnTo>
                    <a:pt x="2442354" y="2324773"/>
                  </a:lnTo>
                  <a:lnTo>
                    <a:pt x="2414045" y="2359523"/>
                  </a:lnTo>
                  <a:lnTo>
                    <a:pt x="2382383" y="2391185"/>
                  </a:lnTo>
                  <a:lnTo>
                    <a:pt x="2347633" y="2419494"/>
                  </a:lnTo>
                  <a:lnTo>
                    <a:pt x="2310064" y="2444180"/>
                  </a:lnTo>
                  <a:lnTo>
                    <a:pt x="2269942" y="2464978"/>
                  </a:lnTo>
                  <a:lnTo>
                    <a:pt x="2227535" y="2481619"/>
                  </a:lnTo>
                  <a:lnTo>
                    <a:pt x="2183110" y="2493837"/>
                  </a:lnTo>
                  <a:lnTo>
                    <a:pt x="2136935" y="2501363"/>
                  </a:lnTo>
                  <a:lnTo>
                    <a:pt x="2089277" y="2503932"/>
                  </a:lnTo>
                  <a:lnTo>
                    <a:pt x="437515" y="2503932"/>
                  </a:lnTo>
                  <a:lnTo>
                    <a:pt x="389856" y="2501363"/>
                  </a:lnTo>
                  <a:lnTo>
                    <a:pt x="343681" y="2493837"/>
                  </a:lnTo>
                  <a:lnTo>
                    <a:pt x="299256" y="2481619"/>
                  </a:lnTo>
                  <a:lnTo>
                    <a:pt x="256849" y="2464978"/>
                  </a:lnTo>
                  <a:lnTo>
                    <a:pt x="216727" y="2444180"/>
                  </a:lnTo>
                  <a:lnTo>
                    <a:pt x="179158" y="2419494"/>
                  </a:lnTo>
                  <a:lnTo>
                    <a:pt x="144408" y="2391185"/>
                  </a:lnTo>
                  <a:lnTo>
                    <a:pt x="112746" y="2359523"/>
                  </a:lnTo>
                  <a:lnTo>
                    <a:pt x="84437" y="2324773"/>
                  </a:lnTo>
                  <a:lnTo>
                    <a:pt x="59751" y="2287204"/>
                  </a:lnTo>
                  <a:lnTo>
                    <a:pt x="38953" y="2247082"/>
                  </a:lnTo>
                  <a:lnTo>
                    <a:pt x="22312" y="2204675"/>
                  </a:lnTo>
                  <a:lnTo>
                    <a:pt x="10094" y="2160250"/>
                  </a:lnTo>
                  <a:lnTo>
                    <a:pt x="2568" y="2114075"/>
                  </a:lnTo>
                  <a:lnTo>
                    <a:pt x="0" y="2066416"/>
                  </a:lnTo>
                  <a:lnTo>
                    <a:pt x="0" y="437514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243829" y="1859026"/>
            <a:ext cx="3063875" cy="2931160"/>
            <a:chOff x="5243829" y="1859026"/>
            <a:chExt cx="3063875" cy="2931160"/>
          </a:xfrm>
        </p:grpSpPr>
        <p:sp>
          <p:nvSpPr>
            <p:cNvPr id="11" name="object 11"/>
            <p:cNvSpPr/>
            <p:nvPr/>
          </p:nvSpPr>
          <p:spPr>
            <a:xfrm>
              <a:off x="5714999" y="2711196"/>
              <a:ext cx="889000" cy="200025"/>
            </a:xfrm>
            <a:custGeom>
              <a:avLst/>
              <a:gdLst/>
              <a:ahLst/>
              <a:cxnLst/>
              <a:rect l="l" t="t" r="r" b="b"/>
              <a:pathLst>
                <a:path w="889000" h="200025">
                  <a:moveTo>
                    <a:pt x="855218" y="0"/>
                  </a:moveTo>
                  <a:lnTo>
                    <a:pt x="33274" y="0"/>
                  </a:lnTo>
                  <a:lnTo>
                    <a:pt x="20306" y="2609"/>
                  </a:lnTo>
                  <a:lnTo>
                    <a:pt x="9731" y="9731"/>
                  </a:lnTo>
                  <a:lnTo>
                    <a:pt x="2609" y="20306"/>
                  </a:lnTo>
                  <a:lnTo>
                    <a:pt x="0" y="33274"/>
                  </a:lnTo>
                  <a:lnTo>
                    <a:pt x="0" y="166369"/>
                  </a:lnTo>
                  <a:lnTo>
                    <a:pt x="2609" y="179337"/>
                  </a:lnTo>
                  <a:lnTo>
                    <a:pt x="9731" y="189912"/>
                  </a:lnTo>
                  <a:lnTo>
                    <a:pt x="20306" y="197034"/>
                  </a:lnTo>
                  <a:lnTo>
                    <a:pt x="33274" y="199643"/>
                  </a:lnTo>
                  <a:lnTo>
                    <a:pt x="855218" y="199643"/>
                  </a:lnTo>
                  <a:lnTo>
                    <a:pt x="868185" y="197034"/>
                  </a:lnTo>
                  <a:lnTo>
                    <a:pt x="878760" y="189912"/>
                  </a:lnTo>
                  <a:lnTo>
                    <a:pt x="885882" y="179337"/>
                  </a:lnTo>
                  <a:lnTo>
                    <a:pt x="888492" y="166369"/>
                  </a:lnTo>
                  <a:lnTo>
                    <a:pt x="888492" y="33274"/>
                  </a:lnTo>
                  <a:lnTo>
                    <a:pt x="885882" y="20306"/>
                  </a:lnTo>
                  <a:lnTo>
                    <a:pt x="878760" y="9731"/>
                  </a:lnTo>
                  <a:lnTo>
                    <a:pt x="868185" y="2609"/>
                  </a:lnTo>
                  <a:lnTo>
                    <a:pt x="855218" y="0"/>
                  </a:lnTo>
                  <a:close/>
                </a:path>
              </a:pathLst>
            </a:custGeom>
            <a:solidFill>
              <a:srgbClr val="D0E0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53989" y="1869186"/>
              <a:ext cx="3043555" cy="2910840"/>
            </a:xfrm>
            <a:custGeom>
              <a:avLst/>
              <a:gdLst/>
              <a:ahLst/>
              <a:cxnLst/>
              <a:rect l="l" t="t" r="r" b="b"/>
              <a:pathLst>
                <a:path w="3043554" h="2910840">
                  <a:moveTo>
                    <a:pt x="0" y="508635"/>
                  </a:moveTo>
                  <a:lnTo>
                    <a:pt x="2328" y="459648"/>
                  </a:lnTo>
                  <a:lnTo>
                    <a:pt x="9170" y="411979"/>
                  </a:lnTo>
                  <a:lnTo>
                    <a:pt x="20315" y="365840"/>
                  </a:lnTo>
                  <a:lnTo>
                    <a:pt x="35547" y="321446"/>
                  </a:lnTo>
                  <a:lnTo>
                    <a:pt x="54654" y="279010"/>
                  </a:lnTo>
                  <a:lnTo>
                    <a:pt x="77424" y="238743"/>
                  </a:lnTo>
                  <a:lnTo>
                    <a:pt x="103642" y="200860"/>
                  </a:lnTo>
                  <a:lnTo>
                    <a:pt x="133097" y="165574"/>
                  </a:lnTo>
                  <a:lnTo>
                    <a:pt x="165574" y="133097"/>
                  </a:lnTo>
                  <a:lnTo>
                    <a:pt x="200860" y="103642"/>
                  </a:lnTo>
                  <a:lnTo>
                    <a:pt x="238743" y="77424"/>
                  </a:lnTo>
                  <a:lnTo>
                    <a:pt x="279010" y="54654"/>
                  </a:lnTo>
                  <a:lnTo>
                    <a:pt x="321446" y="35547"/>
                  </a:lnTo>
                  <a:lnTo>
                    <a:pt x="365840" y="20315"/>
                  </a:lnTo>
                  <a:lnTo>
                    <a:pt x="411979" y="9170"/>
                  </a:lnTo>
                  <a:lnTo>
                    <a:pt x="459648" y="2328"/>
                  </a:lnTo>
                  <a:lnTo>
                    <a:pt x="508635" y="0"/>
                  </a:lnTo>
                  <a:lnTo>
                    <a:pt x="2534792" y="0"/>
                  </a:lnTo>
                  <a:lnTo>
                    <a:pt x="2583779" y="2328"/>
                  </a:lnTo>
                  <a:lnTo>
                    <a:pt x="2631448" y="9170"/>
                  </a:lnTo>
                  <a:lnTo>
                    <a:pt x="2677587" y="20315"/>
                  </a:lnTo>
                  <a:lnTo>
                    <a:pt x="2721981" y="35547"/>
                  </a:lnTo>
                  <a:lnTo>
                    <a:pt x="2764417" y="54654"/>
                  </a:lnTo>
                  <a:lnTo>
                    <a:pt x="2804684" y="77424"/>
                  </a:lnTo>
                  <a:lnTo>
                    <a:pt x="2842567" y="103642"/>
                  </a:lnTo>
                  <a:lnTo>
                    <a:pt x="2877853" y="133097"/>
                  </a:lnTo>
                  <a:lnTo>
                    <a:pt x="2910330" y="165574"/>
                  </a:lnTo>
                  <a:lnTo>
                    <a:pt x="2939785" y="200860"/>
                  </a:lnTo>
                  <a:lnTo>
                    <a:pt x="2966003" y="238743"/>
                  </a:lnTo>
                  <a:lnTo>
                    <a:pt x="2988773" y="279010"/>
                  </a:lnTo>
                  <a:lnTo>
                    <a:pt x="3007880" y="321446"/>
                  </a:lnTo>
                  <a:lnTo>
                    <a:pt x="3023112" y="365840"/>
                  </a:lnTo>
                  <a:lnTo>
                    <a:pt x="3034257" y="411979"/>
                  </a:lnTo>
                  <a:lnTo>
                    <a:pt x="3041099" y="459648"/>
                  </a:lnTo>
                  <a:lnTo>
                    <a:pt x="3043428" y="508635"/>
                  </a:lnTo>
                  <a:lnTo>
                    <a:pt x="3043428" y="2402205"/>
                  </a:lnTo>
                  <a:lnTo>
                    <a:pt x="3041099" y="2451191"/>
                  </a:lnTo>
                  <a:lnTo>
                    <a:pt x="3034257" y="2498860"/>
                  </a:lnTo>
                  <a:lnTo>
                    <a:pt x="3023112" y="2544999"/>
                  </a:lnTo>
                  <a:lnTo>
                    <a:pt x="3007880" y="2589393"/>
                  </a:lnTo>
                  <a:lnTo>
                    <a:pt x="2988773" y="2631829"/>
                  </a:lnTo>
                  <a:lnTo>
                    <a:pt x="2966003" y="2672096"/>
                  </a:lnTo>
                  <a:lnTo>
                    <a:pt x="2939785" y="2709979"/>
                  </a:lnTo>
                  <a:lnTo>
                    <a:pt x="2910330" y="2745265"/>
                  </a:lnTo>
                  <a:lnTo>
                    <a:pt x="2877853" y="2777742"/>
                  </a:lnTo>
                  <a:lnTo>
                    <a:pt x="2842567" y="2807197"/>
                  </a:lnTo>
                  <a:lnTo>
                    <a:pt x="2804684" y="2833415"/>
                  </a:lnTo>
                  <a:lnTo>
                    <a:pt x="2764417" y="2856185"/>
                  </a:lnTo>
                  <a:lnTo>
                    <a:pt x="2721981" y="2875292"/>
                  </a:lnTo>
                  <a:lnTo>
                    <a:pt x="2677587" y="2890524"/>
                  </a:lnTo>
                  <a:lnTo>
                    <a:pt x="2631448" y="2901669"/>
                  </a:lnTo>
                  <a:lnTo>
                    <a:pt x="2583779" y="2908511"/>
                  </a:lnTo>
                  <a:lnTo>
                    <a:pt x="2534792" y="2910840"/>
                  </a:lnTo>
                  <a:lnTo>
                    <a:pt x="508635" y="2910840"/>
                  </a:lnTo>
                  <a:lnTo>
                    <a:pt x="459648" y="2908511"/>
                  </a:lnTo>
                  <a:lnTo>
                    <a:pt x="411979" y="2901669"/>
                  </a:lnTo>
                  <a:lnTo>
                    <a:pt x="365840" y="2890524"/>
                  </a:lnTo>
                  <a:lnTo>
                    <a:pt x="321446" y="2875292"/>
                  </a:lnTo>
                  <a:lnTo>
                    <a:pt x="279010" y="2856185"/>
                  </a:lnTo>
                  <a:lnTo>
                    <a:pt x="238743" y="2833415"/>
                  </a:lnTo>
                  <a:lnTo>
                    <a:pt x="200860" y="2807197"/>
                  </a:lnTo>
                  <a:lnTo>
                    <a:pt x="165574" y="2777742"/>
                  </a:lnTo>
                  <a:lnTo>
                    <a:pt x="133097" y="2745265"/>
                  </a:lnTo>
                  <a:lnTo>
                    <a:pt x="103642" y="2709979"/>
                  </a:lnTo>
                  <a:lnTo>
                    <a:pt x="77424" y="2672096"/>
                  </a:lnTo>
                  <a:lnTo>
                    <a:pt x="54654" y="2631829"/>
                  </a:lnTo>
                  <a:lnTo>
                    <a:pt x="35547" y="2589393"/>
                  </a:lnTo>
                  <a:lnTo>
                    <a:pt x="20315" y="2544999"/>
                  </a:lnTo>
                  <a:lnTo>
                    <a:pt x="9170" y="2498860"/>
                  </a:lnTo>
                  <a:lnTo>
                    <a:pt x="2328" y="2451191"/>
                  </a:lnTo>
                  <a:lnTo>
                    <a:pt x="0" y="2402205"/>
                  </a:lnTo>
                  <a:lnTo>
                    <a:pt x="0" y="508635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16432" y="1148587"/>
            <a:ext cx="53530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Федеральный</a:t>
            </a:r>
            <a:r>
              <a:rPr sz="1600" b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перечень</a:t>
            </a:r>
            <a:r>
              <a:rPr sz="1600" b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учебников</a:t>
            </a:r>
            <a:r>
              <a:rPr sz="1600" b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28458D"/>
                </a:solidFill>
                <a:latin typeface="Calibri"/>
                <a:cs typeface="Calibri"/>
              </a:rPr>
              <a:t>содержит</a:t>
            </a:r>
            <a:r>
              <a:rPr sz="1600" b="1" spc="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sz="16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alibri"/>
                <a:cs typeface="Calibri"/>
              </a:rPr>
              <a:t>приложения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91439" y="149174"/>
            <a:ext cx="5731510" cy="70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65"/>
              </a:lnSpc>
              <a:spcBef>
                <a:spcPts val="100"/>
              </a:spcBef>
            </a:pPr>
            <a:r>
              <a:rPr spc="-5" dirty="0"/>
              <a:t>Новый</a:t>
            </a:r>
            <a:r>
              <a:rPr spc="-20" dirty="0"/>
              <a:t> </a:t>
            </a:r>
            <a:r>
              <a:rPr spc="-10" dirty="0"/>
              <a:t>федеральный</a:t>
            </a:r>
            <a:r>
              <a:rPr spc="20" dirty="0"/>
              <a:t> </a:t>
            </a:r>
            <a:r>
              <a:rPr spc="-5" dirty="0"/>
              <a:t>перечень</a:t>
            </a:r>
            <a:r>
              <a:rPr spc="-10" dirty="0"/>
              <a:t> </a:t>
            </a:r>
            <a:r>
              <a:rPr spc="-5" dirty="0"/>
              <a:t>учебников.</a:t>
            </a:r>
          </a:p>
          <a:p>
            <a:pPr marL="12700">
              <a:lnSpc>
                <a:spcPts val="2665"/>
              </a:lnSpc>
            </a:pPr>
            <a:r>
              <a:rPr spc="-5" dirty="0"/>
              <a:t>Особенности</a:t>
            </a:r>
            <a:r>
              <a:rPr spc="-30" dirty="0"/>
              <a:t> </a:t>
            </a:r>
            <a:r>
              <a:rPr spc="-10" dirty="0"/>
              <a:t>приказа</a:t>
            </a:r>
            <a:r>
              <a:rPr spc="10" dirty="0"/>
              <a:t> </a:t>
            </a:r>
            <a:r>
              <a:rPr dirty="0"/>
              <a:t>№</a:t>
            </a:r>
            <a:r>
              <a:rPr spc="-5" dirty="0"/>
              <a:t> 858</a:t>
            </a:r>
            <a:r>
              <a:rPr spc="-20" dirty="0"/>
              <a:t> </a:t>
            </a:r>
            <a:r>
              <a:rPr spc="-5" dirty="0"/>
              <a:t>от</a:t>
            </a:r>
            <a:r>
              <a:rPr spc="-20" dirty="0"/>
              <a:t> </a:t>
            </a:r>
            <a:r>
              <a:rPr spc="-5" dirty="0"/>
              <a:t>21.09.2022</a:t>
            </a:r>
          </a:p>
        </p:txBody>
      </p:sp>
      <p:sp>
        <p:nvSpPr>
          <p:cNvPr id="15" name="object 15"/>
          <p:cNvSpPr/>
          <p:nvPr/>
        </p:nvSpPr>
        <p:spPr>
          <a:xfrm>
            <a:off x="604266" y="1869185"/>
            <a:ext cx="4020820" cy="4322445"/>
          </a:xfrm>
          <a:custGeom>
            <a:avLst/>
            <a:gdLst/>
            <a:ahLst/>
            <a:cxnLst/>
            <a:rect l="l" t="t" r="r" b="b"/>
            <a:pathLst>
              <a:path w="4020820" h="4322445">
                <a:moveTo>
                  <a:pt x="0" y="702563"/>
                </a:moveTo>
                <a:lnTo>
                  <a:pt x="1620" y="654465"/>
                </a:lnTo>
                <a:lnTo>
                  <a:pt x="6413" y="607236"/>
                </a:lnTo>
                <a:lnTo>
                  <a:pt x="14273" y="560981"/>
                </a:lnTo>
                <a:lnTo>
                  <a:pt x="25095" y="515805"/>
                </a:lnTo>
                <a:lnTo>
                  <a:pt x="38776" y="471812"/>
                </a:lnTo>
                <a:lnTo>
                  <a:pt x="55209" y="429107"/>
                </a:lnTo>
                <a:lnTo>
                  <a:pt x="74292" y="387794"/>
                </a:lnTo>
                <a:lnTo>
                  <a:pt x="95918" y="347980"/>
                </a:lnTo>
                <a:lnTo>
                  <a:pt x="119984" y="309767"/>
                </a:lnTo>
                <a:lnTo>
                  <a:pt x="146385" y="273261"/>
                </a:lnTo>
                <a:lnTo>
                  <a:pt x="175016" y="238566"/>
                </a:lnTo>
                <a:lnTo>
                  <a:pt x="205773" y="205787"/>
                </a:lnTo>
                <a:lnTo>
                  <a:pt x="238550" y="175029"/>
                </a:lnTo>
                <a:lnTo>
                  <a:pt x="273244" y="146397"/>
                </a:lnTo>
                <a:lnTo>
                  <a:pt x="309750" y="119994"/>
                </a:lnTo>
                <a:lnTo>
                  <a:pt x="347963" y="95927"/>
                </a:lnTo>
                <a:lnTo>
                  <a:pt x="387778" y="74299"/>
                </a:lnTo>
                <a:lnTo>
                  <a:pt x="429091" y="55215"/>
                </a:lnTo>
                <a:lnTo>
                  <a:pt x="471797" y="38780"/>
                </a:lnTo>
                <a:lnTo>
                  <a:pt x="515791" y="25098"/>
                </a:lnTo>
                <a:lnTo>
                  <a:pt x="560970" y="14274"/>
                </a:lnTo>
                <a:lnTo>
                  <a:pt x="607228" y="6414"/>
                </a:lnTo>
                <a:lnTo>
                  <a:pt x="654461" y="1620"/>
                </a:lnTo>
                <a:lnTo>
                  <a:pt x="702564" y="0"/>
                </a:lnTo>
                <a:lnTo>
                  <a:pt x="3317748" y="0"/>
                </a:lnTo>
                <a:lnTo>
                  <a:pt x="3365846" y="1620"/>
                </a:lnTo>
                <a:lnTo>
                  <a:pt x="3413075" y="6414"/>
                </a:lnTo>
                <a:lnTo>
                  <a:pt x="3459330" y="14274"/>
                </a:lnTo>
                <a:lnTo>
                  <a:pt x="3504506" y="25098"/>
                </a:lnTo>
                <a:lnTo>
                  <a:pt x="3548499" y="38780"/>
                </a:lnTo>
                <a:lnTo>
                  <a:pt x="3591204" y="55215"/>
                </a:lnTo>
                <a:lnTo>
                  <a:pt x="3632517" y="74299"/>
                </a:lnTo>
                <a:lnTo>
                  <a:pt x="3672331" y="95927"/>
                </a:lnTo>
                <a:lnTo>
                  <a:pt x="3710544" y="119994"/>
                </a:lnTo>
                <a:lnTo>
                  <a:pt x="3747050" y="146397"/>
                </a:lnTo>
                <a:lnTo>
                  <a:pt x="3781745" y="175029"/>
                </a:lnTo>
                <a:lnTo>
                  <a:pt x="3814524" y="205787"/>
                </a:lnTo>
                <a:lnTo>
                  <a:pt x="3845282" y="238566"/>
                </a:lnTo>
                <a:lnTo>
                  <a:pt x="3873914" y="273261"/>
                </a:lnTo>
                <a:lnTo>
                  <a:pt x="3900317" y="309767"/>
                </a:lnTo>
                <a:lnTo>
                  <a:pt x="3924384" y="347980"/>
                </a:lnTo>
                <a:lnTo>
                  <a:pt x="3946012" y="387794"/>
                </a:lnTo>
                <a:lnTo>
                  <a:pt x="3965096" y="429107"/>
                </a:lnTo>
                <a:lnTo>
                  <a:pt x="3981531" y="471812"/>
                </a:lnTo>
                <a:lnTo>
                  <a:pt x="3995213" y="515805"/>
                </a:lnTo>
                <a:lnTo>
                  <a:pt x="4006037" y="560981"/>
                </a:lnTo>
                <a:lnTo>
                  <a:pt x="4013897" y="607236"/>
                </a:lnTo>
                <a:lnTo>
                  <a:pt x="4018691" y="654465"/>
                </a:lnTo>
                <a:lnTo>
                  <a:pt x="4020312" y="702563"/>
                </a:lnTo>
                <a:lnTo>
                  <a:pt x="4020312" y="3619500"/>
                </a:lnTo>
                <a:lnTo>
                  <a:pt x="4018691" y="3667602"/>
                </a:lnTo>
                <a:lnTo>
                  <a:pt x="4013897" y="3714835"/>
                </a:lnTo>
                <a:lnTo>
                  <a:pt x="4006037" y="3761093"/>
                </a:lnTo>
                <a:lnTo>
                  <a:pt x="3995213" y="3806272"/>
                </a:lnTo>
                <a:lnTo>
                  <a:pt x="3981531" y="3850266"/>
                </a:lnTo>
                <a:lnTo>
                  <a:pt x="3965096" y="3892972"/>
                </a:lnTo>
                <a:lnTo>
                  <a:pt x="3946012" y="3934285"/>
                </a:lnTo>
                <a:lnTo>
                  <a:pt x="3924384" y="3974100"/>
                </a:lnTo>
                <a:lnTo>
                  <a:pt x="3900317" y="4012313"/>
                </a:lnTo>
                <a:lnTo>
                  <a:pt x="3873914" y="4048819"/>
                </a:lnTo>
                <a:lnTo>
                  <a:pt x="3845282" y="4083513"/>
                </a:lnTo>
                <a:lnTo>
                  <a:pt x="3814524" y="4116290"/>
                </a:lnTo>
                <a:lnTo>
                  <a:pt x="3781745" y="4147047"/>
                </a:lnTo>
                <a:lnTo>
                  <a:pt x="3747050" y="4175678"/>
                </a:lnTo>
                <a:lnTo>
                  <a:pt x="3710544" y="4202079"/>
                </a:lnTo>
                <a:lnTo>
                  <a:pt x="3672331" y="4226145"/>
                </a:lnTo>
                <a:lnTo>
                  <a:pt x="3632517" y="4247771"/>
                </a:lnTo>
                <a:lnTo>
                  <a:pt x="3591204" y="4266854"/>
                </a:lnTo>
                <a:lnTo>
                  <a:pt x="3548499" y="4283287"/>
                </a:lnTo>
                <a:lnTo>
                  <a:pt x="3504506" y="4296968"/>
                </a:lnTo>
                <a:lnTo>
                  <a:pt x="3459330" y="4307790"/>
                </a:lnTo>
                <a:lnTo>
                  <a:pt x="3413075" y="4315650"/>
                </a:lnTo>
                <a:lnTo>
                  <a:pt x="3365846" y="4320443"/>
                </a:lnTo>
                <a:lnTo>
                  <a:pt x="3317748" y="4322064"/>
                </a:lnTo>
                <a:lnTo>
                  <a:pt x="702564" y="4322064"/>
                </a:lnTo>
                <a:lnTo>
                  <a:pt x="654461" y="4320443"/>
                </a:lnTo>
                <a:lnTo>
                  <a:pt x="607228" y="4315650"/>
                </a:lnTo>
                <a:lnTo>
                  <a:pt x="560970" y="4307790"/>
                </a:lnTo>
                <a:lnTo>
                  <a:pt x="515791" y="4296968"/>
                </a:lnTo>
                <a:lnTo>
                  <a:pt x="471797" y="4283287"/>
                </a:lnTo>
                <a:lnTo>
                  <a:pt x="429091" y="4266854"/>
                </a:lnTo>
                <a:lnTo>
                  <a:pt x="387778" y="4247771"/>
                </a:lnTo>
                <a:lnTo>
                  <a:pt x="347963" y="4226145"/>
                </a:lnTo>
                <a:lnTo>
                  <a:pt x="309750" y="4202079"/>
                </a:lnTo>
                <a:lnTo>
                  <a:pt x="273244" y="4175678"/>
                </a:lnTo>
                <a:lnTo>
                  <a:pt x="238550" y="4147047"/>
                </a:lnTo>
                <a:lnTo>
                  <a:pt x="205773" y="4116290"/>
                </a:lnTo>
                <a:lnTo>
                  <a:pt x="175016" y="4083513"/>
                </a:lnTo>
                <a:lnTo>
                  <a:pt x="146385" y="4048819"/>
                </a:lnTo>
                <a:lnTo>
                  <a:pt x="119984" y="4012313"/>
                </a:lnTo>
                <a:lnTo>
                  <a:pt x="95918" y="3974100"/>
                </a:lnTo>
                <a:lnTo>
                  <a:pt x="74292" y="3934285"/>
                </a:lnTo>
                <a:lnTo>
                  <a:pt x="55209" y="3892972"/>
                </a:lnTo>
                <a:lnTo>
                  <a:pt x="38776" y="3850266"/>
                </a:lnTo>
                <a:lnTo>
                  <a:pt x="25095" y="3806272"/>
                </a:lnTo>
                <a:lnTo>
                  <a:pt x="14273" y="3761093"/>
                </a:lnTo>
                <a:lnTo>
                  <a:pt x="6413" y="3714835"/>
                </a:lnTo>
                <a:lnTo>
                  <a:pt x="1620" y="3667602"/>
                </a:lnTo>
                <a:lnTo>
                  <a:pt x="0" y="3619500"/>
                </a:lnTo>
                <a:lnTo>
                  <a:pt x="0" y="702563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97127" y="2221738"/>
            <a:ext cx="3487420" cy="683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Приложение</a:t>
            </a:r>
            <a:r>
              <a:rPr sz="1400" b="1" spc="-6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spc="-5" dirty="0">
                <a:latin typeface="Calibri"/>
                <a:cs typeface="Calibri"/>
              </a:rPr>
              <a:t>Состоит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из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частей: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solidFill>
                  <a:srgbClr val="223B78"/>
                </a:solidFill>
                <a:latin typeface="Calibri"/>
                <a:cs typeface="Calibri"/>
              </a:rPr>
              <a:t>1.</a:t>
            </a:r>
            <a:r>
              <a:rPr sz="1200" spc="55" dirty="0">
                <a:solidFill>
                  <a:srgbClr val="223B7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для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обязательной</a:t>
            </a:r>
            <a:r>
              <a:rPr sz="12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части</a:t>
            </a:r>
            <a:r>
              <a:rPr sz="12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ООП, </a:t>
            </a:r>
            <a:r>
              <a:rPr sz="1200" spc="-5" dirty="0">
                <a:latin typeface="Calibri"/>
                <a:cs typeface="Calibri"/>
              </a:rPr>
              <a:t>включая: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81857" y="3579621"/>
            <a:ext cx="41275" cy="10795"/>
          </a:xfrm>
          <a:custGeom>
            <a:avLst/>
            <a:gdLst/>
            <a:ahLst/>
            <a:cxnLst/>
            <a:rect l="l" t="t" r="r" b="b"/>
            <a:pathLst>
              <a:path w="41275" h="10795">
                <a:moveTo>
                  <a:pt x="41148" y="0"/>
                </a:moveTo>
                <a:lnTo>
                  <a:pt x="0" y="0"/>
                </a:lnTo>
                <a:lnTo>
                  <a:pt x="0" y="10667"/>
                </a:lnTo>
                <a:lnTo>
                  <a:pt x="41148" y="10667"/>
                </a:lnTo>
                <a:lnTo>
                  <a:pt x="41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54327" y="2956305"/>
            <a:ext cx="2826385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613410" indent="-172720">
              <a:lnSpc>
                <a:spcPct val="100000"/>
              </a:lnSpc>
              <a:spcBef>
                <a:spcPts val="100"/>
              </a:spcBef>
              <a:buClr>
                <a:srgbClr val="223B78"/>
              </a:buClr>
              <a:buFont typeface="Arial"/>
              <a:buChar char="•"/>
              <a:tabLst>
                <a:tab pos="219710" algn="l"/>
                <a:tab pos="220345" algn="l"/>
              </a:tabLst>
            </a:pPr>
            <a:r>
              <a:rPr dirty="0"/>
              <a:t>	</a:t>
            </a: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 9 </a:t>
            </a:r>
            <a:r>
              <a:rPr sz="1200" spc="-5" dirty="0">
                <a:latin typeface="Calibri"/>
                <a:cs typeface="Calibri"/>
              </a:rPr>
              <a:t>классов,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соответствующие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ФГОС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–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2021;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223B78"/>
              </a:buClr>
              <a:buFont typeface="Arial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 – 11 </a:t>
            </a:r>
            <a:r>
              <a:rPr sz="1200" spc="-10" dirty="0">
                <a:latin typeface="Calibri"/>
                <a:cs typeface="Calibri"/>
              </a:rPr>
              <a:t>классов;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223B78"/>
              </a:buClr>
              <a:buFont typeface="Arial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специальные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детей </a:t>
            </a:r>
            <a:r>
              <a:rPr sz="1200" dirty="0">
                <a:latin typeface="Calibri"/>
                <a:cs typeface="Calibri"/>
              </a:rPr>
              <a:t>с</a:t>
            </a:r>
            <a:r>
              <a:rPr sz="1200" spc="-5" dirty="0">
                <a:latin typeface="Calibri"/>
                <a:cs typeface="Calibri"/>
              </a:rPr>
              <a:t> ОВЗ;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7127" y="3916807"/>
            <a:ext cx="3162300" cy="1748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39370" indent="-2286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23B78"/>
                </a:solidFill>
                <a:latin typeface="Calibri"/>
                <a:cs typeface="Calibri"/>
              </a:rPr>
              <a:t>2.</a:t>
            </a:r>
            <a:r>
              <a:rPr sz="1200" spc="55" dirty="0">
                <a:solidFill>
                  <a:srgbClr val="223B7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части</a:t>
            </a:r>
            <a:r>
              <a:rPr sz="12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ООП,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формируемой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участ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ни</a:t>
            </a:r>
            <a:r>
              <a:rPr sz="1200" b="1" spc="-20" dirty="0">
                <a:solidFill>
                  <a:srgbClr val="28458D"/>
                </a:solidFill>
                <a:latin typeface="Calibri"/>
                <a:cs typeface="Calibri"/>
              </a:rPr>
              <a:t>к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ам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и</a:t>
            </a:r>
            <a:r>
              <a:rPr sz="1200" b="1" spc="-4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обр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а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з</a:t>
            </a:r>
            <a:r>
              <a:rPr sz="1200" b="1" spc="5" dirty="0">
                <a:solidFill>
                  <a:srgbClr val="28458D"/>
                </a:solidFill>
                <a:latin typeface="Calibri"/>
                <a:cs typeface="Calibri"/>
              </a:rPr>
              <a:t>о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в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а</a:t>
            </a:r>
            <a:r>
              <a:rPr sz="1200" b="1" spc="-15" dirty="0">
                <a:solidFill>
                  <a:srgbClr val="28458D"/>
                </a:solidFill>
                <a:latin typeface="Calibri"/>
                <a:cs typeface="Calibri"/>
              </a:rPr>
              <a:t>т</a:t>
            </a:r>
            <a:r>
              <a:rPr sz="1200" b="1" spc="-30" dirty="0">
                <a:solidFill>
                  <a:srgbClr val="28458D"/>
                </a:solidFill>
                <a:latin typeface="Calibri"/>
                <a:cs typeface="Calibri"/>
              </a:rPr>
              <a:t>е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л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ь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ных</a:t>
            </a:r>
            <a:r>
              <a:rPr sz="12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от</a:t>
            </a:r>
            <a:r>
              <a:rPr sz="1200" b="1" spc="5" dirty="0">
                <a:solidFill>
                  <a:srgbClr val="28458D"/>
                </a:solidFill>
                <a:latin typeface="Calibri"/>
                <a:cs typeface="Calibri"/>
              </a:rPr>
              <a:t>н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ош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е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ний</a:t>
            </a:r>
            <a:r>
              <a:rPr sz="120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Важно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обратить</a:t>
            </a:r>
            <a:r>
              <a:rPr sz="12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внимание!</a:t>
            </a:r>
            <a:endParaRPr sz="1200">
              <a:latin typeface="Calibri"/>
              <a:cs typeface="Calibri"/>
            </a:endParaRPr>
          </a:p>
          <a:p>
            <a:pPr marL="184785" marR="24765" indent="-172720">
              <a:lnSpc>
                <a:spcPct val="100000"/>
              </a:lnSpc>
              <a:buClr>
                <a:srgbClr val="0073B8"/>
              </a:buClr>
              <a:buSzPct val="66666"/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Зафиксирован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порядковый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котором </a:t>
            </a:r>
            <a:r>
              <a:rPr sz="1200" spc="-5" dirty="0">
                <a:latin typeface="Calibri"/>
                <a:cs typeface="Calibri"/>
              </a:rPr>
              <a:t>учтены </a:t>
            </a:r>
            <a:r>
              <a:rPr sz="1200" dirty="0">
                <a:latin typeface="Calibri"/>
                <a:cs typeface="Calibri"/>
              </a:rPr>
              <a:t>все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изменения</a:t>
            </a:r>
            <a:endParaRPr sz="1200">
              <a:latin typeface="Calibri"/>
              <a:cs typeface="Calibri"/>
            </a:endParaRPr>
          </a:p>
          <a:p>
            <a:pPr marL="192405" marR="422909" indent="-180340">
              <a:lnSpc>
                <a:spcPct val="100000"/>
              </a:lnSpc>
              <a:buClr>
                <a:srgbClr val="0073B8"/>
              </a:buClr>
              <a:buSzPct val="66666"/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Срок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действия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экспертных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заключений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2027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30" dirty="0">
                <a:solidFill>
                  <a:srgbClr val="28458D"/>
                </a:solidFill>
                <a:latin typeface="Calibri"/>
                <a:cs typeface="Calibri"/>
              </a:rPr>
              <a:t>г.</a:t>
            </a:r>
            <a:r>
              <a:rPr sz="12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5" dirty="0">
                <a:latin typeface="Calibri"/>
                <a:cs typeface="Calibri"/>
              </a:rPr>
              <a:t> для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учебников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9 </a:t>
            </a:r>
            <a:r>
              <a:rPr sz="1200" spc="-5" dirty="0">
                <a:latin typeface="Calibri"/>
                <a:cs typeface="Calibri"/>
              </a:rPr>
              <a:t>классов,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соответствующих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ФГОС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 2021;</a:t>
            </a:r>
            <a:endParaRPr sz="12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</a:pP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25.09.2025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30" dirty="0">
                <a:solidFill>
                  <a:srgbClr val="28458D"/>
                </a:solidFill>
                <a:latin typeface="Calibri"/>
                <a:cs typeface="Calibri"/>
              </a:rPr>
              <a:t>г.</a:t>
            </a:r>
            <a:r>
              <a:rPr sz="1200" b="1" spc="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учебников</a:t>
            </a:r>
            <a:r>
              <a:rPr sz="1200" dirty="0">
                <a:latin typeface="Calibri"/>
                <a:cs typeface="Calibri"/>
              </a:rPr>
              <a:t> 10 – 11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классов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51678" y="2698750"/>
            <a:ext cx="25088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lr>
                <a:srgbClr val="223B78"/>
              </a:buClr>
              <a:buFont typeface="Arial"/>
              <a:buChar char="•"/>
              <a:tabLst>
                <a:tab pos="185420" algn="l"/>
              </a:tabLst>
            </a:pPr>
            <a:r>
              <a:rPr sz="1200" spc="-10" dirty="0">
                <a:latin typeface="Calibri"/>
                <a:cs typeface="Calibri"/>
              </a:rPr>
              <a:t>Допущенные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использованию</a:t>
            </a:r>
            <a:endParaRPr sz="1200">
              <a:latin typeface="Calibri"/>
              <a:cs typeface="Calibri"/>
            </a:endParaRPr>
          </a:p>
          <a:p>
            <a:pPr marL="184785" marR="508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учебники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из</a:t>
            </a:r>
            <a:r>
              <a:rPr sz="12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ранее действовавшего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ФПУ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(Приказ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Минпросвещения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России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№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254 </a:t>
            </a:r>
            <a:r>
              <a:rPr sz="1200" spc="-5" dirty="0">
                <a:latin typeface="Calibri"/>
                <a:cs typeface="Calibri"/>
              </a:rPr>
              <a:t>от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20.05.2020</a:t>
            </a:r>
            <a:r>
              <a:rPr sz="1200" dirty="0">
                <a:latin typeface="Calibri"/>
                <a:cs typeface="Calibri"/>
              </a:rPr>
              <a:t> с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изменениями,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внесёнными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Приказом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№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766</a:t>
            </a:r>
            <a:r>
              <a:rPr sz="1200" spc="-5" dirty="0">
                <a:latin typeface="Calibri"/>
                <a:cs typeface="Calibri"/>
              </a:rPr>
              <a:t> от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23.12.2020)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51678" y="3948125"/>
            <a:ext cx="21913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Важно</a:t>
            </a:r>
            <a:r>
              <a:rPr sz="12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обратить</a:t>
            </a:r>
            <a:r>
              <a:rPr sz="12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внимание!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Предельный </a:t>
            </a:r>
            <a:r>
              <a:rPr sz="1200" spc="-5" dirty="0">
                <a:latin typeface="Calibri"/>
                <a:cs typeface="Calibri"/>
              </a:rPr>
              <a:t>срок использования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каждого </a:t>
            </a:r>
            <a:r>
              <a:rPr sz="1200" spc="-5" dirty="0">
                <a:latin typeface="Calibri"/>
                <a:cs typeface="Calibri"/>
              </a:rPr>
              <a:t>учебника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74277" y="2698750"/>
            <a:ext cx="1608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Исключены</a:t>
            </a:r>
            <a:r>
              <a:rPr sz="1200" b="1" spc="-5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r>
              <a:rPr sz="12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учебника: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74277" y="3034029"/>
            <a:ext cx="1724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Clr>
                <a:srgbClr val="223B78"/>
              </a:buClr>
              <a:buFont typeface="Arial"/>
              <a:buChar char="•"/>
              <a:tabLst>
                <a:tab pos="185420" algn="l"/>
              </a:tabLst>
            </a:pPr>
            <a:r>
              <a:rPr sz="1200" spc="-5" dirty="0">
                <a:latin typeface="Calibri"/>
                <a:cs typeface="Calibri"/>
              </a:rPr>
              <a:t>Обществознание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11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классы. Никитин </a:t>
            </a:r>
            <a:r>
              <a:rPr sz="1200" spc="5" dirty="0">
                <a:latin typeface="Calibri"/>
                <a:cs typeface="Calibri"/>
              </a:rPr>
              <a:t>А. </a:t>
            </a:r>
            <a:r>
              <a:rPr sz="1200" spc="-30" dirty="0">
                <a:latin typeface="Calibri"/>
                <a:cs typeface="Calibri"/>
              </a:rPr>
              <a:t>Ф., 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Грибанова </a:t>
            </a:r>
            <a:r>
              <a:rPr sz="1200" spc="-45" dirty="0">
                <a:latin typeface="Calibri"/>
                <a:cs typeface="Calibri"/>
              </a:rPr>
              <a:t>Г.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74277" y="3735070"/>
            <a:ext cx="17799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lr>
                <a:srgbClr val="223B78"/>
              </a:buClr>
              <a:buFont typeface="Arial"/>
              <a:buChar char="•"/>
              <a:tabLst>
                <a:tab pos="185420" algn="l"/>
              </a:tabLst>
            </a:pPr>
            <a:r>
              <a:rPr sz="1200" spc="-10" dirty="0">
                <a:latin typeface="Calibri"/>
                <a:cs typeface="Calibri"/>
              </a:rPr>
              <a:t>Предельный </a:t>
            </a:r>
            <a:r>
              <a:rPr sz="1200" spc="-5" dirty="0">
                <a:latin typeface="Calibri"/>
                <a:cs typeface="Calibri"/>
              </a:rPr>
              <a:t>срок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использования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каждого</a:t>
            </a:r>
            <a:endParaRPr sz="12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учебника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8458D"/>
                </a:solidFill>
                <a:latin typeface="Calibri"/>
                <a:cs typeface="Calibri"/>
              </a:rPr>
              <a:t>до</a:t>
            </a:r>
            <a:r>
              <a:rPr sz="12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8458D"/>
                </a:solidFill>
                <a:latin typeface="Calibri"/>
                <a:cs typeface="Calibri"/>
              </a:rPr>
              <a:t>31.05.2023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273807" y="1595627"/>
            <a:ext cx="739140" cy="739140"/>
            <a:chOff x="2273807" y="1595627"/>
            <a:chExt cx="739140" cy="739140"/>
          </a:xfrm>
        </p:grpSpPr>
        <p:sp>
          <p:nvSpPr>
            <p:cNvPr id="26" name="object 26"/>
            <p:cNvSpPr/>
            <p:nvPr/>
          </p:nvSpPr>
          <p:spPr>
            <a:xfrm>
              <a:off x="2283713" y="1605533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5" h="719455">
                  <a:moveTo>
                    <a:pt x="359663" y="0"/>
                  </a:moveTo>
                  <a:lnTo>
                    <a:pt x="310861" y="3283"/>
                  </a:lnTo>
                  <a:lnTo>
                    <a:pt x="264054" y="12848"/>
                  </a:lnTo>
                  <a:lnTo>
                    <a:pt x="219670" y="28265"/>
                  </a:lnTo>
                  <a:lnTo>
                    <a:pt x="178138" y="49106"/>
                  </a:lnTo>
                  <a:lnTo>
                    <a:pt x="139887" y="74943"/>
                  </a:lnTo>
                  <a:lnTo>
                    <a:pt x="105346" y="105346"/>
                  </a:lnTo>
                  <a:lnTo>
                    <a:pt x="74943" y="139887"/>
                  </a:lnTo>
                  <a:lnTo>
                    <a:pt x="49106" y="178138"/>
                  </a:lnTo>
                  <a:lnTo>
                    <a:pt x="28265" y="219670"/>
                  </a:lnTo>
                  <a:lnTo>
                    <a:pt x="12848" y="264054"/>
                  </a:lnTo>
                  <a:lnTo>
                    <a:pt x="3283" y="310861"/>
                  </a:lnTo>
                  <a:lnTo>
                    <a:pt x="0" y="359663"/>
                  </a:lnTo>
                  <a:lnTo>
                    <a:pt x="3283" y="408466"/>
                  </a:lnTo>
                  <a:lnTo>
                    <a:pt x="12848" y="455273"/>
                  </a:lnTo>
                  <a:lnTo>
                    <a:pt x="28265" y="499657"/>
                  </a:lnTo>
                  <a:lnTo>
                    <a:pt x="49106" y="541189"/>
                  </a:lnTo>
                  <a:lnTo>
                    <a:pt x="74943" y="579440"/>
                  </a:lnTo>
                  <a:lnTo>
                    <a:pt x="105346" y="613981"/>
                  </a:lnTo>
                  <a:lnTo>
                    <a:pt x="139887" y="644384"/>
                  </a:lnTo>
                  <a:lnTo>
                    <a:pt x="178138" y="670221"/>
                  </a:lnTo>
                  <a:lnTo>
                    <a:pt x="219670" y="691062"/>
                  </a:lnTo>
                  <a:lnTo>
                    <a:pt x="264054" y="706479"/>
                  </a:lnTo>
                  <a:lnTo>
                    <a:pt x="310861" y="716044"/>
                  </a:lnTo>
                  <a:lnTo>
                    <a:pt x="359663" y="719327"/>
                  </a:lnTo>
                  <a:lnTo>
                    <a:pt x="408466" y="716044"/>
                  </a:lnTo>
                  <a:lnTo>
                    <a:pt x="455273" y="706479"/>
                  </a:lnTo>
                  <a:lnTo>
                    <a:pt x="499657" y="691062"/>
                  </a:lnTo>
                  <a:lnTo>
                    <a:pt x="541189" y="670221"/>
                  </a:lnTo>
                  <a:lnTo>
                    <a:pt x="579440" y="644384"/>
                  </a:lnTo>
                  <a:lnTo>
                    <a:pt x="613981" y="613981"/>
                  </a:lnTo>
                  <a:lnTo>
                    <a:pt x="644384" y="579440"/>
                  </a:lnTo>
                  <a:lnTo>
                    <a:pt x="670221" y="541189"/>
                  </a:lnTo>
                  <a:lnTo>
                    <a:pt x="691062" y="499657"/>
                  </a:lnTo>
                  <a:lnTo>
                    <a:pt x="706479" y="455273"/>
                  </a:lnTo>
                  <a:lnTo>
                    <a:pt x="716044" y="408466"/>
                  </a:lnTo>
                  <a:lnTo>
                    <a:pt x="719328" y="359663"/>
                  </a:lnTo>
                  <a:lnTo>
                    <a:pt x="716044" y="310861"/>
                  </a:lnTo>
                  <a:lnTo>
                    <a:pt x="706479" y="264054"/>
                  </a:lnTo>
                  <a:lnTo>
                    <a:pt x="691062" y="219670"/>
                  </a:lnTo>
                  <a:lnTo>
                    <a:pt x="670221" y="178138"/>
                  </a:lnTo>
                  <a:lnTo>
                    <a:pt x="644384" y="139887"/>
                  </a:lnTo>
                  <a:lnTo>
                    <a:pt x="613981" y="105346"/>
                  </a:lnTo>
                  <a:lnTo>
                    <a:pt x="579440" y="74943"/>
                  </a:lnTo>
                  <a:lnTo>
                    <a:pt x="541189" y="49106"/>
                  </a:lnTo>
                  <a:lnTo>
                    <a:pt x="499657" y="28265"/>
                  </a:lnTo>
                  <a:lnTo>
                    <a:pt x="455273" y="12848"/>
                  </a:lnTo>
                  <a:lnTo>
                    <a:pt x="408466" y="3283"/>
                  </a:lnTo>
                  <a:lnTo>
                    <a:pt x="3596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83713" y="1605533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5" h="719455">
                  <a:moveTo>
                    <a:pt x="359663" y="719327"/>
                  </a:moveTo>
                  <a:lnTo>
                    <a:pt x="310861" y="716044"/>
                  </a:lnTo>
                  <a:lnTo>
                    <a:pt x="264054" y="706479"/>
                  </a:lnTo>
                  <a:lnTo>
                    <a:pt x="219670" y="691062"/>
                  </a:lnTo>
                  <a:lnTo>
                    <a:pt x="178138" y="670221"/>
                  </a:lnTo>
                  <a:lnTo>
                    <a:pt x="139887" y="644384"/>
                  </a:lnTo>
                  <a:lnTo>
                    <a:pt x="105346" y="613981"/>
                  </a:lnTo>
                  <a:lnTo>
                    <a:pt x="74943" y="579440"/>
                  </a:lnTo>
                  <a:lnTo>
                    <a:pt x="49106" y="541189"/>
                  </a:lnTo>
                  <a:lnTo>
                    <a:pt x="28265" y="499657"/>
                  </a:lnTo>
                  <a:lnTo>
                    <a:pt x="12848" y="455273"/>
                  </a:lnTo>
                  <a:lnTo>
                    <a:pt x="3283" y="408466"/>
                  </a:lnTo>
                  <a:lnTo>
                    <a:pt x="0" y="359663"/>
                  </a:lnTo>
                  <a:lnTo>
                    <a:pt x="3283" y="310861"/>
                  </a:lnTo>
                  <a:lnTo>
                    <a:pt x="12848" y="264054"/>
                  </a:lnTo>
                  <a:lnTo>
                    <a:pt x="28265" y="219670"/>
                  </a:lnTo>
                  <a:lnTo>
                    <a:pt x="49106" y="178138"/>
                  </a:lnTo>
                  <a:lnTo>
                    <a:pt x="74943" y="139887"/>
                  </a:lnTo>
                  <a:lnTo>
                    <a:pt x="105346" y="105346"/>
                  </a:lnTo>
                  <a:lnTo>
                    <a:pt x="139887" y="74943"/>
                  </a:lnTo>
                  <a:lnTo>
                    <a:pt x="178138" y="49106"/>
                  </a:lnTo>
                  <a:lnTo>
                    <a:pt x="219670" y="28265"/>
                  </a:lnTo>
                  <a:lnTo>
                    <a:pt x="264054" y="12848"/>
                  </a:lnTo>
                  <a:lnTo>
                    <a:pt x="310861" y="3283"/>
                  </a:lnTo>
                  <a:lnTo>
                    <a:pt x="359663" y="0"/>
                  </a:lnTo>
                  <a:lnTo>
                    <a:pt x="408466" y="3283"/>
                  </a:lnTo>
                  <a:lnTo>
                    <a:pt x="455273" y="12848"/>
                  </a:lnTo>
                  <a:lnTo>
                    <a:pt x="499657" y="28265"/>
                  </a:lnTo>
                  <a:lnTo>
                    <a:pt x="541189" y="49106"/>
                  </a:lnTo>
                  <a:lnTo>
                    <a:pt x="579440" y="74943"/>
                  </a:lnTo>
                  <a:lnTo>
                    <a:pt x="613981" y="105346"/>
                  </a:lnTo>
                  <a:lnTo>
                    <a:pt x="644384" y="139887"/>
                  </a:lnTo>
                  <a:lnTo>
                    <a:pt x="670221" y="178138"/>
                  </a:lnTo>
                  <a:lnTo>
                    <a:pt x="691062" y="219670"/>
                  </a:lnTo>
                  <a:lnTo>
                    <a:pt x="706479" y="264054"/>
                  </a:lnTo>
                  <a:lnTo>
                    <a:pt x="716044" y="310861"/>
                  </a:lnTo>
                  <a:lnTo>
                    <a:pt x="719328" y="359663"/>
                  </a:lnTo>
                  <a:lnTo>
                    <a:pt x="716044" y="408466"/>
                  </a:lnTo>
                  <a:lnTo>
                    <a:pt x="706479" y="455273"/>
                  </a:lnTo>
                  <a:lnTo>
                    <a:pt x="691062" y="499657"/>
                  </a:lnTo>
                  <a:lnTo>
                    <a:pt x="670221" y="541189"/>
                  </a:lnTo>
                  <a:lnTo>
                    <a:pt x="644384" y="579440"/>
                  </a:lnTo>
                  <a:lnTo>
                    <a:pt x="613981" y="613981"/>
                  </a:lnTo>
                  <a:lnTo>
                    <a:pt x="579440" y="644384"/>
                  </a:lnTo>
                  <a:lnTo>
                    <a:pt x="541189" y="670221"/>
                  </a:lnTo>
                  <a:lnTo>
                    <a:pt x="499657" y="691062"/>
                  </a:lnTo>
                  <a:lnTo>
                    <a:pt x="455273" y="706479"/>
                  </a:lnTo>
                  <a:lnTo>
                    <a:pt x="408466" y="716044"/>
                  </a:lnTo>
                  <a:lnTo>
                    <a:pt x="359663" y="719327"/>
                  </a:lnTo>
                  <a:close/>
                </a:path>
              </a:pathLst>
            </a:custGeom>
            <a:ln w="19812">
              <a:solidFill>
                <a:srgbClr val="2239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544826" y="1748409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411467" y="1584960"/>
            <a:ext cx="739140" cy="739140"/>
            <a:chOff x="6411467" y="1584960"/>
            <a:chExt cx="739140" cy="739140"/>
          </a:xfrm>
        </p:grpSpPr>
        <p:sp>
          <p:nvSpPr>
            <p:cNvPr id="30" name="object 30"/>
            <p:cNvSpPr/>
            <p:nvPr/>
          </p:nvSpPr>
          <p:spPr>
            <a:xfrm>
              <a:off x="6421373" y="1594866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4" h="719455">
                  <a:moveTo>
                    <a:pt x="359664" y="0"/>
                  </a:moveTo>
                  <a:lnTo>
                    <a:pt x="310861" y="3283"/>
                  </a:lnTo>
                  <a:lnTo>
                    <a:pt x="264054" y="12848"/>
                  </a:lnTo>
                  <a:lnTo>
                    <a:pt x="219670" y="28265"/>
                  </a:lnTo>
                  <a:lnTo>
                    <a:pt x="178138" y="49106"/>
                  </a:lnTo>
                  <a:lnTo>
                    <a:pt x="139887" y="74943"/>
                  </a:lnTo>
                  <a:lnTo>
                    <a:pt x="105346" y="105346"/>
                  </a:lnTo>
                  <a:lnTo>
                    <a:pt x="74943" y="139887"/>
                  </a:lnTo>
                  <a:lnTo>
                    <a:pt x="49106" y="178138"/>
                  </a:lnTo>
                  <a:lnTo>
                    <a:pt x="28265" y="219670"/>
                  </a:lnTo>
                  <a:lnTo>
                    <a:pt x="12848" y="264054"/>
                  </a:lnTo>
                  <a:lnTo>
                    <a:pt x="3283" y="310861"/>
                  </a:lnTo>
                  <a:lnTo>
                    <a:pt x="0" y="359663"/>
                  </a:lnTo>
                  <a:lnTo>
                    <a:pt x="3283" y="408466"/>
                  </a:lnTo>
                  <a:lnTo>
                    <a:pt x="12848" y="455273"/>
                  </a:lnTo>
                  <a:lnTo>
                    <a:pt x="28265" y="499657"/>
                  </a:lnTo>
                  <a:lnTo>
                    <a:pt x="49106" y="541189"/>
                  </a:lnTo>
                  <a:lnTo>
                    <a:pt x="74943" y="579440"/>
                  </a:lnTo>
                  <a:lnTo>
                    <a:pt x="105346" y="613981"/>
                  </a:lnTo>
                  <a:lnTo>
                    <a:pt x="139887" y="644384"/>
                  </a:lnTo>
                  <a:lnTo>
                    <a:pt x="178138" y="670221"/>
                  </a:lnTo>
                  <a:lnTo>
                    <a:pt x="219670" y="691062"/>
                  </a:lnTo>
                  <a:lnTo>
                    <a:pt x="264054" y="706479"/>
                  </a:lnTo>
                  <a:lnTo>
                    <a:pt x="310861" y="716044"/>
                  </a:lnTo>
                  <a:lnTo>
                    <a:pt x="359664" y="719328"/>
                  </a:lnTo>
                  <a:lnTo>
                    <a:pt x="408466" y="716044"/>
                  </a:lnTo>
                  <a:lnTo>
                    <a:pt x="455273" y="706479"/>
                  </a:lnTo>
                  <a:lnTo>
                    <a:pt x="499657" y="691062"/>
                  </a:lnTo>
                  <a:lnTo>
                    <a:pt x="541189" y="670221"/>
                  </a:lnTo>
                  <a:lnTo>
                    <a:pt x="579440" y="644384"/>
                  </a:lnTo>
                  <a:lnTo>
                    <a:pt x="613981" y="613981"/>
                  </a:lnTo>
                  <a:lnTo>
                    <a:pt x="644384" y="579440"/>
                  </a:lnTo>
                  <a:lnTo>
                    <a:pt x="670221" y="541189"/>
                  </a:lnTo>
                  <a:lnTo>
                    <a:pt x="691062" y="499657"/>
                  </a:lnTo>
                  <a:lnTo>
                    <a:pt x="706479" y="455273"/>
                  </a:lnTo>
                  <a:lnTo>
                    <a:pt x="716044" y="408466"/>
                  </a:lnTo>
                  <a:lnTo>
                    <a:pt x="719327" y="359663"/>
                  </a:lnTo>
                  <a:lnTo>
                    <a:pt x="716044" y="310861"/>
                  </a:lnTo>
                  <a:lnTo>
                    <a:pt x="706479" y="264054"/>
                  </a:lnTo>
                  <a:lnTo>
                    <a:pt x="691062" y="219670"/>
                  </a:lnTo>
                  <a:lnTo>
                    <a:pt x="670221" y="178138"/>
                  </a:lnTo>
                  <a:lnTo>
                    <a:pt x="644384" y="139887"/>
                  </a:lnTo>
                  <a:lnTo>
                    <a:pt x="613981" y="105346"/>
                  </a:lnTo>
                  <a:lnTo>
                    <a:pt x="579440" y="74943"/>
                  </a:lnTo>
                  <a:lnTo>
                    <a:pt x="541189" y="49106"/>
                  </a:lnTo>
                  <a:lnTo>
                    <a:pt x="499657" y="28265"/>
                  </a:lnTo>
                  <a:lnTo>
                    <a:pt x="455273" y="12848"/>
                  </a:lnTo>
                  <a:lnTo>
                    <a:pt x="408466" y="3283"/>
                  </a:lnTo>
                  <a:lnTo>
                    <a:pt x="359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21373" y="1594866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4" h="719455">
                  <a:moveTo>
                    <a:pt x="359664" y="719328"/>
                  </a:moveTo>
                  <a:lnTo>
                    <a:pt x="310861" y="716044"/>
                  </a:lnTo>
                  <a:lnTo>
                    <a:pt x="264054" y="706479"/>
                  </a:lnTo>
                  <a:lnTo>
                    <a:pt x="219670" y="691062"/>
                  </a:lnTo>
                  <a:lnTo>
                    <a:pt x="178138" y="670221"/>
                  </a:lnTo>
                  <a:lnTo>
                    <a:pt x="139887" y="644384"/>
                  </a:lnTo>
                  <a:lnTo>
                    <a:pt x="105346" y="613981"/>
                  </a:lnTo>
                  <a:lnTo>
                    <a:pt x="74943" y="579440"/>
                  </a:lnTo>
                  <a:lnTo>
                    <a:pt x="49106" y="541189"/>
                  </a:lnTo>
                  <a:lnTo>
                    <a:pt x="28265" y="499657"/>
                  </a:lnTo>
                  <a:lnTo>
                    <a:pt x="12848" y="455273"/>
                  </a:lnTo>
                  <a:lnTo>
                    <a:pt x="3283" y="408466"/>
                  </a:lnTo>
                  <a:lnTo>
                    <a:pt x="0" y="359663"/>
                  </a:lnTo>
                  <a:lnTo>
                    <a:pt x="3283" y="310861"/>
                  </a:lnTo>
                  <a:lnTo>
                    <a:pt x="12848" y="264054"/>
                  </a:lnTo>
                  <a:lnTo>
                    <a:pt x="28265" y="219670"/>
                  </a:lnTo>
                  <a:lnTo>
                    <a:pt x="49106" y="178138"/>
                  </a:lnTo>
                  <a:lnTo>
                    <a:pt x="74943" y="139887"/>
                  </a:lnTo>
                  <a:lnTo>
                    <a:pt x="105346" y="105346"/>
                  </a:lnTo>
                  <a:lnTo>
                    <a:pt x="139887" y="74943"/>
                  </a:lnTo>
                  <a:lnTo>
                    <a:pt x="178138" y="49106"/>
                  </a:lnTo>
                  <a:lnTo>
                    <a:pt x="219670" y="28265"/>
                  </a:lnTo>
                  <a:lnTo>
                    <a:pt x="264054" y="12848"/>
                  </a:lnTo>
                  <a:lnTo>
                    <a:pt x="310861" y="3283"/>
                  </a:lnTo>
                  <a:lnTo>
                    <a:pt x="359664" y="0"/>
                  </a:lnTo>
                  <a:lnTo>
                    <a:pt x="408466" y="3283"/>
                  </a:lnTo>
                  <a:lnTo>
                    <a:pt x="455273" y="12848"/>
                  </a:lnTo>
                  <a:lnTo>
                    <a:pt x="499657" y="28265"/>
                  </a:lnTo>
                  <a:lnTo>
                    <a:pt x="541189" y="49106"/>
                  </a:lnTo>
                  <a:lnTo>
                    <a:pt x="579440" y="74943"/>
                  </a:lnTo>
                  <a:lnTo>
                    <a:pt x="613981" y="105346"/>
                  </a:lnTo>
                  <a:lnTo>
                    <a:pt x="644384" y="139887"/>
                  </a:lnTo>
                  <a:lnTo>
                    <a:pt x="670221" y="178138"/>
                  </a:lnTo>
                  <a:lnTo>
                    <a:pt x="691062" y="219670"/>
                  </a:lnTo>
                  <a:lnTo>
                    <a:pt x="706479" y="264054"/>
                  </a:lnTo>
                  <a:lnTo>
                    <a:pt x="716044" y="310861"/>
                  </a:lnTo>
                  <a:lnTo>
                    <a:pt x="719327" y="359663"/>
                  </a:lnTo>
                  <a:lnTo>
                    <a:pt x="716044" y="408466"/>
                  </a:lnTo>
                  <a:lnTo>
                    <a:pt x="706479" y="455273"/>
                  </a:lnTo>
                  <a:lnTo>
                    <a:pt x="691062" y="499657"/>
                  </a:lnTo>
                  <a:lnTo>
                    <a:pt x="670221" y="541189"/>
                  </a:lnTo>
                  <a:lnTo>
                    <a:pt x="644384" y="579440"/>
                  </a:lnTo>
                  <a:lnTo>
                    <a:pt x="613981" y="613981"/>
                  </a:lnTo>
                  <a:lnTo>
                    <a:pt x="579440" y="644384"/>
                  </a:lnTo>
                  <a:lnTo>
                    <a:pt x="541189" y="670221"/>
                  </a:lnTo>
                  <a:lnTo>
                    <a:pt x="499657" y="691062"/>
                  </a:lnTo>
                  <a:lnTo>
                    <a:pt x="455273" y="706479"/>
                  </a:lnTo>
                  <a:lnTo>
                    <a:pt x="408466" y="716044"/>
                  </a:lnTo>
                  <a:lnTo>
                    <a:pt x="359664" y="719328"/>
                  </a:lnTo>
                  <a:close/>
                </a:path>
              </a:pathLst>
            </a:custGeom>
            <a:ln w="19812">
              <a:solidFill>
                <a:srgbClr val="2239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551678" y="1737740"/>
            <a:ext cx="1376045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215" algn="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Прил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о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ж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е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ние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811511" y="1595627"/>
            <a:ext cx="739140" cy="739140"/>
            <a:chOff x="9811511" y="1595627"/>
            <a:chExt cx="739140" cy="739140"/>
          </a:xfrm>
        </p:grpSpPr>
        <p:sp>
          <p:nvSpPr>
            <p:cNvPr id="34" name="object 34"/>
            <p:cNvSpPr/>
            <p:nvPr/>
          </p:nvSpPr>
          <p:spPr>
            <a:xfrm>
              <a:off x="9821417" y="1605533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4" h="719455">
                  <a:moveTo>
                    <a:pt x="359663" y="0"/>
                  </a:moveTo>
                  <a:lnTo>
                    <a:pt x="310861" y="3283"/>
                  </a:lnTo>
                  <a:lnTo>
                    <a:pt x="264054" y="12848"/>
                  </a:lnTo>
                  <a:lnTo>
                    <a:pt x="219670" y="28265"/>
                  </a:lnTo>
                  <a:lnTo>
                    <a:pt x="178138" y="49106"/>
                  </a:lnTo>
                  <a:lnTo>
                    <a:pt x="139887" y="74943"/>
                  </a:lnTo>
                  <a:lnTo>
                    <a:pt x="105346" y="105346"/>
                  </a:lnTo>
                  <a:lnTo>
                    <a:pt x="74943" y="139887"/>
                  </a:lnTo>
                  <a:lnTo>
                    <a:pt x="49106" y="178138"/>
                  </a:lnTo>
                  <a:lnTo>
                    <a:pt x="28265" y="219670"/>
                  </a:lnTo>
                  <a:lnTo>
                    <a:pt x="12848" y="264054"/>
                  </a:lnTo>
                  <a:lnTo>
                    <a:pt x="3283" y="310861"/>
                  </a:lnTo>
                  <a:lnTo>
                    <a:pt x="0" y="359663"/>
                  </a:lnTo>
                  <a:lnTo>
                    <a:pt x="3283" y="408466"/>
                  </a:lnTo>
                  <a:lnTo>
                    <a:pt x="12848" y="455273"/>
                  </a:lnTo>
                  <a:lnTo>
                    <a:pt x="28265" y="499657"/>
                  </a:lnTo>
                  <a:lnTo>
                    <a:pt x="49106" y="541189"/>
                  </a:lnTo>
                  <a:lnTo>
                    <a:pt x="74943" y="579440"/>
                  </a:lnTo>
                  <a:lnTo>
                    <a:pt x="105346" y="613981"/>
                  </a:lnTo>
                  <a:lnTo>
                    <a:pt x="139887" y="644384"/>
                  </a:lnTo>
                  <a:lnTo>
                    <a:pt x="178138" y="670221"/>
                  </a:lnTo>
                  <a:lnTo>
                    <a:pt x="219670" y="691062"/>
                  </a:lnTo>
                  <a:lnTo>
                    <a:pt x="264054" y="706479"/>
                  </a:lnTo>
                  <a:lnTo>
                    <a:pt x="310861" y="716044"/>
                  </a:lnTo>
                  <a:lnTo>
                    <a:pt x="359663" y="719327"/>
                  </a:lnTo>
                  <a:lnTo>
                    <a:pt x="408466" y="716044"/>
                  </a:lnTo>
                  <a:lnTo>
                    <a:pt x="455273" y="706479"/>
                  </a:lnTo>
                  <a:lnTo>
                    <a:pt x="499657" y="691062"/>
                  </a:lnTo>
                  <a:lnTo>
                    <a:pt x="541189" y="670221"/>
                  </a:lnTo>
                  <a:lnTo>
                    <a:pt x="579440" y="644384"/>
                  </a:lnTo>
                  <a:lnTo>
                    <a:pt x="613981" y="613981"/>
                  </a:lnTo>
                  <a:lnTo>
                    <a:pt x="644384" y="579440"/>
                  </a:lnTo>
                  <a:lnTo>
                    <a:pt x="670221" y="541189"/>
                  </a:lnTo>
                  <a:lnTo>
                    <a:pt x="691062" y="499657"/>
                  </a:lnTo>
                  <a:lnTo>
                    <a:pt x="706479" y="455273"/>
                  </a:lnTo>
                  <a:lnTo>
                    <a:pt x="716044" y="408466"/>
                  </a:lnTo>
                  <a:lnTo>
                    <a:pt x="719327" y="359663"/>
                  </a:lnTo>
                  <a:lnTo>
                    <a:pt x="716044" y="310861"/>
                  </a:lnTo>
                  <a:lnTo>
                    <a:pt x="706479" y="264054"/>
                  </a:lnTo>
                  <a:lnTo>
                    <a:pt x="691062" y="219670"/>
                  </a:lnTo>
                  <a:lnTo>
                    <a:pt x="670221" y="178138"/>
                  </a:lnTo>
                  <a:lnTo>
                    <a:pt x="644384" y="139887"/>
                  </a:lnTo>
                  <a:lnTo>
                    <a:pt x="613981" y="105346"/>
                  </a:lnTo>
                  <a:lnTo>
                    <a:pt x="579440" y="74943"/>
                  </a:lnTo>
                  <a:lnTo>
                    <a:pt x="541189" y="49106"/>
                  </a:lnTo>
                  <a:lnTo>
                    <a:pt x="499657" y="28265"/>
                  </a:lnTo>
                  <a:lnTo>
                    <a:pt x="455273" y="12848"/>
                  </a:lnTo>
                  <a:lnTo>
                    <a:pt x="408466" y="3283"/>
                  </a:lnTo>
                  <a:lnTo>
                    <a:pt x="3596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821417" y="1605533"/>
              <a:ext cx="719455" cy="719455"/>
            </a:xfrm>
            <a:custGeom>
              <a:avLst/>
              <a:gdLst/>
              <a:ahLst/>
              <a:cxnLst/>
              <a:rect l="l" t="t" r="r" b="b"/>
              <a:pathLst>
                <a:path w="719454" h="719455">
                  <a:moveTo>
                    <a:pt x="359663" y="719327"/>
                  </a:moveTo>
                  <a:lnTo>
                    <a:pt x="310861" y="716044"/>
                  </a:lnTo>
                  <a:lnTo>
                    <a:pt x="264054" y="706479"/>
                  </a:lnTo>
                  <a:lnTo>
                    <a:pt x="219670" y="691062"/>
                  </a:lnTo>
                  <a:lnTo>
                    <a:pt x="178138" y="670221"/>
                  </a:lnTo>
                  <a:lnTo>
                    <a:pt x="139887" y="644384"/>
                  </a:lnTo>
                  <a:lnTo>
                    <a:pt x="105346" y="613981"/>
                  </a:lnTo>
                  <a:lnTo>
                    <a:pt x="74943" y="579440"/>
                  </a:lnTo>
                  <a:lnTo>
                    <a:pt x="49106" y="541189"/>
                  </a:lnTo>
                  <a:lnTo>
                    <a:pt x="28265" y="499657"/>
                  </a:lnTo>
                  <a:lnTo>
                    <a:pt x="12848" y="455273"/>
                  </a:lnTo>
                  <a:lnTo>
                    <a:pt x="3283" y="408466"/>
                  </a:lnTo>
                  <a:lnTo>
                    <a:pt x="0" y="359663"/>
                  </a:lnTo>
                  <a:lnTo>
                    <a:pt x="3283" y="310861"/>
                  </a:lnTo>
                  <a:lnTo>
                    <a:pt x="12848" y="264054"/>
                  </a:lnTo>
                  <a:lnTo>
                    <a:pt x="28265" y="219670"/>
                  </a:lnTo>
                  <a:lnTo>
                    <a:pt x="49106" y="178138"/>
                  </a:lnTo>
                  <a:lnTo>
                    <a:pt x="74943" y="139887"/>
                  </a:lnTo>
                  <a:lnTo>
                    <a:pt x="105346" y="105346"/>
                  </a:lnTo>
                  <a:lnTo>
                    <a:pt x="139887" y="74943"/>
                  </a:lnTo>
                  <a:lnTo>
                    <a:pt x="178138" y="49106"/>
                  </a:lnTo>
                  <a:lnTo>
                    <a:pt x="219670" y="28265"/>
                  </a:lnTo>
                  <a:lnTo>
                    <a:pt x="264054" y="12848"/>
                  </a:lnTo>
                  <a:lnTo>
                    <a:pt x="310861" y="3283"/>
                  </a:lnTo>
                  <a:lnTo>
                    <a:pt x="359663" y="0"/>
                  </a:lnTo>
                  <a:lnTo>
                    <a:pt x="408466" y="3283"/>
                  </a:lnTo>
                  <a:lnTo>
                    <a:pt x="455273" y="12848"/>
                  </a:lnTo>
                  <a:lnTo>
                    <a:pt x="499657" y="28265"/>
                  </a:lnTo>
                  <a:lnTo>
                    <a:pt x="541189" y="49106"/>
                  </a:lnTo>
                  <a:lnTo>
                    <a:pt x="579440" y="74943"/>
                  </a:lnTo>
                  <a:lnTo>
                    <a:pt x="613981" y="105346"/>
                  </a:lnTo>
                  <a:lnTo>
                    <a:pt x="644384" y="139887"/>
                  </a:lnTo>
                  <a:lnTo>
                    <a:pt x="670221" y="178138"/>
                  </a:lnTo>
                  <a:lnTo>
                    <a:pt x="691062" y="219670"/>
                  </a:lnTo>
                  <a:lnTo>
                    <a:pt x="706479" y="264054"/>
                  </a:lnTo>
                  <a:lnTo>
                    <a:pt x="716044" y="310861"/>
                  </a:lnTo>
                  <a:lnTo>
                    <a:pt x="719327" y="359663"/>
                  </a:lnTo>
                  <a:lnTo>
                    <a:pt x="716044" y="408466"/>
                  </a:lnTo>
                  <a:lnTo>
                    <a:pt x="706479" y="455273"/>
                  </a:lnTo>
                  <a:lnTo>
                    <a:pt x="691062" y="499657"/>
                  </a:lnTo>
                  <a:lnTo>
                    <a:pt x="670221" y="541189"/>
                  </a:lnTo>
                  <a:lnTo>
                    <a:pt x="644384" y="579440"/>
                  </a:lnTo>
                  <a:lnTo>
                    <a:pt x="613981" y="613981"/>
                  </a:lnTo>
                  <a:lnTo>
                    <a:pt x="579440" y="644384"/>
                  </a:lnTo>
                  <a:lnTo>
                    <a:pt x="541189" y="670221"/>
                  </a:lnTo>
                  <a:lnTo>
                    <a:pt x="499657" y="691062"/>
                  </a:lnTo>
                  <a:lnTo>
                    <a:pt x="455273" y="706479"/>
                  </a:lnTo>
                  <a:lnTo>
                    <a:pt x="408466" y="716044"/>
                  </a:lnTo>
                  <a:lnTo>
                    <a:pt x="359663" y="719327"/>
                  </a:lnTo>
                  <a:close/>
                </a:path>
              </a:pathLst>
            </a:custGeom>
            <a:ln w="19812">
              <a:solidFill>
                <a:srgbClr val="2239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074277" y="1748409"/>
            <a:ext cx="1376045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00" algn="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8458D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Прил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о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ж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е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ние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32857" y="5166741"/>
            <a:ext cx="589280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Учебники,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входящие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состоянию на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31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декабря 2022 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года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в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федеральный </a:t>
            </a:r>
            <a:r>
              <a:rPr sz="1400" b="1" spc="-30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перечень учебников, допускаются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к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использованию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на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срок действия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экспертных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заключений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(пять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лет)*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32857" y="6197295"/>
            <a:ext cx="40030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*Федеральный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закон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«О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внесении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изменений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Федеральный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закон «Об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образовании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Российской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Федерации»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от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24.09.2022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№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371-ФЗ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101055" y="6197295"/>
            <a:ext cx="7092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5960" algn="l"/>
              </a:tabLst>
            </a:pPr>
            <a:r>
              <a:rPr sz="1000" u="heavy" spc="-5" dirty="0">
                <a:uFill>
                  <a:solidFill>
                    <a:srgbClr val="274392"/>
                  </a:solidFill>
                </a:uFill>
                <a:latin typeface="Times New Roman"/>
                <a:cs typeface="Times New Roman"/>
              </a:rPr>
              <a:t> 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9363" y="157734"/>
            <a:ext cx="6011545" cy="70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65"/>
              </a:lnSpc>
              <a:spcBef>
                <a:spcPts val="100"/>
              </a:spcBef>
            </a:pPr>
            <a:r>
              <a:rPr dirty="0"/>
              <a:t>Как</a:t>
            </a:r>
            <a:r>
              <a:rPr spc="-20" dirty="0"/>
              <a:t> </a:t>
            </a:r>
            <a:r>
              <a:rPr spc="-5" dirty="0"/>
              <a:t>читать</a:t>
            </a:r>
            <a:r>
              <a:rPr spc="-10" dirty="0"/>
              <a:t> приказ</a:t>
            </a:r>
            <a:r>
              <a:rPr spc="15" dirty="0"/>
              <a:t> </a:t>
            </a:r>
            <a:r>
              <a:rPr dirty="0"/>
              <a:t>№</a:t>
            </a:r>
            <a:r>
              <a:rPr spc="-5" dirty="0"/>
              <a:t> 858</a:t>
            </a:r>
            <a:r>
              <a:rPr spc="-20" dirty="0"/>
              <a:t> </a:t>
            </a:r>
            <a:r>
              <a:rPr spc="-5" dirty="0"/>
              <a:t>от</a:t>
            </a:r>
            <a:r>
              <a:rPr spc="-25" dirty="0"/>
              <a:t> </a:t>
            </a:r>
            <a:r>
              <a:rPr spc="-5" dirty="0"/>
              <a:t>21.09.2022</a:t>
            </a:r>
          </a:p>
          <a:p>
            <a:pPr marL="12700">
              <a:lnSpc>
                <a:spcPts val="2665"/>
              </a:lnSpc>
            </a:pPr>
            <a:r>
              <a:rPr spc="-15" dirty="0">
                <a:solidFill>
                  <a:srgbClr val="C00000"/>
                </a:solidFill>
              </a:rPr>
              <a:t>Приложение</a:t>
            </a:r>
            <a:r>
              <a:rPr spc="-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№</a:t>
            </a:r>
            <a:r>
              <a:rPr spc="-5" dirty="0">
                <a:solidFill>
                  <a:srgbClr val="C00000"/>
                </a:solidFill>
              </a:rPr>
              <a:t> 1. </a:t>
            </a:r>
            <a:r>
              <a:rPr dirty="0"/>
              <a:t>На</a:t>
            </a:r>
            <a:r>
              <a:rPr spc="-5" dirty="0"/>
              <a:t> </a:t>
            </a:r>
            <a:r>
              <a:rPr spc="-10" dirty="0"/>
              <a:t>что</a:t>
            </a:r>
            <a:r>
              <a:rPr spc="-5" dirty="0"/>
              <a:t> обратить внимание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090159" y="824483"/>
            <a:ext cx="6659880" cy="5572125"/>
            <a:chOff x="5090159" y="824483"/>
            <a:chExt cx="6659880" cy="55721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59" y="1827276"/>
              <a:ext cx="6659880" cy="33284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66609" y="834389"/>
              <a:ext cx="2508885" cy="5552440"/>
            </a:xfrm>
            <a:custGeom>
              <a:avLst/>
              <a:gdLst/>
              <a:ahLst/>
              <a:cxnLst/>
              <a:rect l="l" t="t" r="r" b="b"/>
              <a:pathLst>
                <a:path w="2508884" h="5552440">
                  <a:moveTo>
                    <a:pt x="2325878" y="0"/>
                  </a:moveTo>
                  <a:lnTo>
                    <a:pt x="182625" y="0"/>
                  </a:lnTo>
                  <a:lnTo>
                    <a:pt x="134084" y="6525"/>
                  </a:lnTo>
                  <a:lnTo>
                    <a:pt x="90461" y="24939"/>
                  </a:lnTo>
                  <a:lnTo>
                    <a:pt x="53498" y="53498"/>
                  </a:lnTo>
                  <a:lnTo>
                    <a:pt x="24939" y="90461"/>
                  </a:lnTo>
                  <a:lnTo>
                    <a:pt x="6525" y="134084"/>
                  </a:lnTo>
                  <a:lnTo>
                    <a:pt x="0" y="182625"/>
                  </a:lnTo>
                  <a:lnTo>
                    <a:pt x="0" y="5369293"/>
                  </a:lnTo>
                  <a:lnTo>
                    <a:pt x="6525" y="5417844"/>
                  </a:lnTo>
                  <a:lnTo>
                    <a:pt x="24939" y="5461472"/>
                  </a:lnTo>
                  <a:lnTo>
                    <a:pt x="53498" y="5498436"/>
                  </a:lnTo>
                  <a:lnTo>
                    <a:pt x="90461" y="5526995"/>
                  </a:lnTo>
                  <a:lnTo>
                    <a:pt x="134084" y="5545407"/>
                  </a:lnTo>
                  <a:lnTo>
                    <a:pt x="182625" y="5551932"/>
                  </a:lnTo>
                  <a:lnTo>
                    <a:pt x="2325878" y="5551932"/>
                  </a:lnTo>
                  <a:lnTo>
                    <a:pt x="2374419" y="5545407"/>
                  </a:lnTo>
                  <a:lnTo>
                    <a:pt x="2418042" y="5526995"/>
                  </a:lnTo>
                  <a:lnTo>
                    <a:pt x="2455005" y="5498436"/>
                  </a:lnTo>
                  <a:lnTo>
                    <a:pt x="2483564" y="5461472"/>
                  </a:lnTo>
                  <a:lnTo>
                    <a:pt x="2501978" y="5417844"/>
                  </a:lnTo>
                  <a:lnTo>
                    <a:pt x="2508504" y="5369293"/>
                  </a:lnTo>
                  <a:lnTo>
                    <a:pt x="2508504" y="182625"/>
                  </a:lnTo>
                  <a:lnTo>
                    <a:pt x="2501978" y="134084"/>
                  </a:lnTo>
                  <a:lnTo>
                    <a:pt x="2483564" y="90461"/>
                  </a:lnTo>
                  <a:lnTo>
                    <a:pt x="2455005" y="53498"/>
                  </a:lnTo>
                  <a:lnTo>
                    <a:pt x="2418042" y="24939"/>
                  </a:lnTo>
                  <a:lnTo>
                    <a:pt x="2374419" y="6525"/>
                  </a:lnTo>
                  <a:lnTo>
                    <a:pt x="23258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66609" y="834389"/>
              <a:ext cx="2508885" cy="5552440"/>
            </a:xfrm>
            <a:custGeom>
              <a:avLst/>
              <a:gdLst/>
              <a:ahLst/>
              <a:cxnLst/>
              <a:rect l="l" t="t" r="r" b="b"/>
              <a:pathLst>
                <a:path w="2508884" h="5552440">
                  <a:moveTo>
                    <a:pt x="0" y="182625"/>
                  </a:moveTo>
                  <a:lnTo>
                    <a:pt x="6525" y="134084"/>
                  </a:lnTo>
                  <a:lnTo>
                    <a:pt x="24939" y="90461"/>
                  </a:lnTo>
                  <a:lnTo>
                    <a:pt x="53498" y="53498"/>
                  </a:lnTo>
                  <a:lnTo>
                    <a:pt x="90461" y="24939"/>
                  </a:lnTo>
                  <a:lnTo>
                    <a:pt x="134084" y="6525"/>
                  </a:lnTo>
                  <a:lnTo>
                    <a:pt x="182625" y="0"/>
                  </a:lnTo>
                  <a:lnTo>
                    <a:pt x="2325878" y="0"/>
                  </a:lnTo>
                  <a:lnTo>
                    <a:pt x="2374419" y="6525"/>
                  </a:lnTo>
                  <a:lnTo>
                    <a:pt x="2418042" y="24939"/>
                  </a:lnTo>
                  <a:lnTo>
                    <a:pt x="2455005" y="53498"/>
                  </a:lnTo>
                  <a:lnTo>
                    <a:pt x="2483564" y="90461"/>
                  </a:lnTo>
                  <a:lnTo>
                    <a:pt x="2501978" y="134084"/>
                  </a:lnTo>
                  <a:lnTo>
                    <a:pt x="2508504" y="182625"/>
                  </a:lnTo>
                  <a:lnTo>
                    <a:pt x="2508504" y="5369293"/>
                  </a:lnTo>
                  <a:lnTo>
                    <a:pt x="2501978" y="5417844"/>
                  </a:lnTo>
                  <a:lnTo>
                    <a:pt x="2483564" y="5461472"/>
                  </a:lnTo>
                  <a:lnTo>
                    <a:pt x="2455005" y="5498436"/>
                  </a:lnTo>
                  <a:lnTo>
                    <a:pt x="2418042" y="5526995"/>
                  </a:lnTo>
                  <a:lnTo>
                    <a:pt x="2374419" y="5545407"/>
                  </a:lnTo>
                  <a:lnTo>
                    <a:pt x="2325878" y="5551932"/>
                  </a:lnTo>
                  <a:lnTo>
                    <a:pt x="182625" y="5551932"/>
                  </a:lnTo>
                  <a:lnTo>
                    <a:pt x="134084" y="5545407"/>
                  </a:lnTo>
                  <a:lnTo>
                    <a:pt x="90461" y="5526995"/>
                  </a:lnTo>
                  <a:lnTo>
                    <a:pt x="53498" y="5498436"/>
                  </a:lnTo>
                  <a:lnTo>
                    <a:pt x="24939" y="5461472"/>
                  </a:lnTo>
                  <a:lnTo>
                    <a:pt x="6525" y="5417844"/>
                  </a:lnTo>
                  <a:lnTo>
                    <a:pt x="0" y="5369293"/>
                  </a:lnTo>
                  <a:lnTo>
                    <a:pt x="0" y="182625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4907" y="954023"/>
              <a:ext cx="2337816" cy="536600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06907" y="2554986"/>
            <a:ext cx="15265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Calibri"/>
                <a:cs typeface="Calibri"/>
              </a:rPr>
              <a:t>Реквизиты</a:t>
            </a:r>
            <a:endParaRPr sz="1600" dirty="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просвещения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ут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5" dirty="0">
                <a:latin typeface="Calibri"/>
                <a:cs typeface="Calibri"/>
              </a:rPr>
              <a:t>е</a:t>
            </a:r>
            <a:r>
              <a:rPr sz="1600" spc="-45" dirty="0">
                <a:latin typeface="Calibri"/>
                <a:cs typeface="Calibri"/>
              </a:rPr>
              <a:t>р</a:t>
            </a:r>
            <a:r>
              <a:rPr sz="1600" spc="-10" dirty="0">
                <a:latin typeface="Calibri"/>
                <a:cs typeface="Calibri"/>
              </a:rPr>
              <a:t>дивше</a:t>
            </a:r>
            <a:r>
              <a:rPr sz="1600" spc="-20" dirty="0">
                <a:latin typeface="Calibri"/>
                <a:cs typeface="Calibri"/>
              </a:rPr>
              <a:t>г</a:t>
            </a:r>
            <a:r>
              <a:rPr sz="1600" spc="-5" dirty="0">
                <a:latin typeface="Calibri"/>
                <a:cs typeface="Calibri"/>
              </a:rPr>
              <a:t>о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6489" y="2554986"/>
            <a:ext cx="10877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приказа</a:t>
            </a:r>
            <a:endParaRPr sz="1600">
              <a:latin typeface="Calibri"/>
              <a:cs typeface="Calibri"/>
            </a:endParaRPr>
          </a:p>
          <a:p>
            <a:pPr marL="82550">
              <a:lnSpc>
                <a:spcPct val="100000"/>
              </a:lnSpc>
            </a:pPr>
            <a:r>
              <a:rPr sz="1600" spc="-30" dirty="0">
                <a:latin typeface="Calibri"/>
                <a:cs typeface="Calibri"/>
              </a:rPr>
              <a:t>Р</a:t>
            </a:r>
            <a:r>
              <a:rPr sz="1600" spc="-10" dirty="0">
                <a:latin typeface="Calibri"/>
                <a:cs typeface="Calibri"/>
              </a:rPr>
              <a:t>ос</a:t>
            </a:r>
            <a:r>
              <a:rPr sz="1600" spc="-15" dirty="0">
                <a:latin typeface="Calibri"/>
                <a:cs typeface="Calibri"/>
              </a:rPr>
              <a:t>с</a:t>
            </a:r>
            <a:r>
              <a:rPr sz="1600" spc="-5" dirty="0">
                <a:latin typeface="Calibri"/>
                <a:cs typeface="Calibri"/>
              </a:rPr>
              <a:t>ийс</a:t>
            </a:r>
            <a:r>
              <a:rPr sz="1600" spc="-30" dirty="0">
                <a:latin typeface="Calibri"/>
                <a:cs typeface="Calibri"/>
              </a:rPr>
              <a:t>к</a:t>
            </a:r>
            <a:r>
              <a:rPr sz="1600" spc="-10" dirty="0">
                <a:latin typeface="Calibri"/>
                <a:cs typeface="Calibri"/>
              </a:rPr>
              <a:t>ой</a:t>
            </a:r>
            <a:endParaRPr sz="1600">
              <a:latin typeface="Calibri"/>
              <a:cs typeface="Calibri"/>
            </a:endParaRPr>
          </a:p>
          <a:p>
            <a:pPr marL="429895">
              <a:lnSpc>
                <a:spcPct val="100000"/>
              </a:lnSpc>
            </a:pPr>
            <a:r>
              <a:rPr sz="1600" b="1" spc="-15" dirty="0">
                <a:latin typeface="Calibri"/>
                <a:cs typeface="Calibri"/>
              </a:rPr>
              <a:t>ФГОС,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69640" y="2554986"/>
            <a:ext cx="12553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4470" marR="5080" indent="-192405" algn="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М</a:t>
            </a:r>
            <a:r>
              <a:rPr sz="1600" spc="-15" dirty="0">
                <a:latin typeface="Calibri"/>
                <a:cs typeface="Calibri"/>
              </a:rPr>
              <a:t>и</a:t>
            </a:r>
            <a:r>
              <a:rPr sz="1600" spc="-5" dirty="0">
                <a:latin typeface="Calibri"/>
                <a:cs typeface="Calibri"/>
              </a:rPr>
              <a:t>нис</a:t>
            </a:r>
            <a:r>
              <a:rPr sz="1600" spc="-15" dirty="0">
                <a:latin typeface="Calibri"/>
                <a:cs typeface="Calibri"/>
              </a:rPr>
              <a:t>т</a:t>
            </a:r>
            <a:r>
              <a:rPr sz="1600" spc="-5" dirty="0">
                <a:latin typeface="Calibri"/>
                <a:cs typeface="Calibri"/>
              </a:rPr>
              <a:t>ерст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5" dirty="0">
                <a:latin typeface="Calibri"/>
                <a:cs typeface="Calibri"/>
              </a:rPr>
              <a:t>а  </a:t>
            </a:r>
            <a:r>
              <a:rPr sz="1600" spc="5" dirty="0">
                <a:latin typeface="Calibri"/>
                <a:cs typeface="Calibri"/>
              </a:rPr>
              <a:t>Ф</a:t>
            </a:r>
            <a:r>
              <a:rPr sz="1600" spc="-35" dirty="0">
                <a:latin typeface="Calibri"/>
                <a:cs typeface="Calibri"/>
              </a:rPr>
              <a:t>е</a:t>
            </a:r>
            <a:r>
              <a:rPr sz="1600" spc="-20" dirty="0">
                <a:latin typeface="Calibri"/>
                <a:cs typeface="Calibri"/>
              </a:rPr>
              <a:t>д</a:t>
            </a:r>
            <a:r>
              <a:rPr sz="1600" dirty="0">
                <a:latin typeface="Calibri"/>
                <a:cs typeface="Calibri"/>
              </a:rPr>
              <a:t>е</a:t>
            </a:r>
            <a:r>
              <a:rPr sz="1600" spc="-10" dirty="0">
                <a:latin typeface="Calibri"/>
                <a:cs typeface="Calibri"/>
              </a:rPr>
              <a:t>р</a:t>
            </a:r>
            <a:r>
              <a:rPr sz="1600" spc="-5" dirty="0">
                <a:latin typeface="Calibri"/>
                <a:cs typeface="Calibri"/>
              </a:rPr>
              <a:t>ации,  </a:t>
            </a:r>
            <a:r>
              <a:rPr sz="1600" b="1" spc="-15" dirty="0">
                <a:latin typeface="Calibri"/>
                <a:cs typeface="Calibri"/>
              </a:rPr>
              <a:t>которому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6907" y="3209696"/>
            <a:ext cx="3916679" cy="665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700"/>
              </a:spcBef>
            </a:pPr>
            <a:r>
              <a:rPr sz="1600" b="1" spc="-10" dirty="0">
                <a:latin typeface="Calibri"/>
                <a:cs typeface="Calibri"/>
              </a:rPr>
              <a:t>соответствует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учебник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  <a:tab pos="1007744" algn="l"/>
                <a:tab pos="1854835" algn="l"/>
                <a:tab pos="2836545" algn="l"/>
              </a:tabLst>
            </a:pPr>
            <a:r>
              <a:rPr sz="1600" spc="-5" dirty="0">
                <a:latin typeface="Calibri"/>
                <a:cs typeface="Calibri"/>
              </a:rPr>
              <a:t>Номер	</a:t>
            </a:r>
            <a:r>
              <a:rPr sz="1600" spc="-10" dirty="0">
                <a:latin typeface="Calibri"/>
                <a:cs typeface="Calibri"/>
              </a:rPr>
              <a:t>издания	учебника.	Допускается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3419" y="3850081"/>
            <a:ext cx="36328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использование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указанного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Приказе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издания, </a:t>
            </a:r>
            <a:r>
              <a:rPr sz="1600" b="1" spc="-5" dirty="0">
                <a:latin typeface="Calibri"/>
                <a:cs typeface="Calibri"/>
              </a:rPr>
              <a:t>либо стереотипное указанному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Приказе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7501" y="2202942"/>
            <a:ext cx="4368165" cy="2677795"/>
          </a:xfrm>
          <a:custGeom>
            <a:avLst/>
            <a:gdLst/>
            <a:ahLst/>
            <a:cxnLst/>
            <a:rect l="l" t="t" r="r" b="b"/>
            <a:pathLst>
              <a:path w="4368165" h="2677795">
                <a:moveTo>
                  <a:pt x="0" y="467868"/>
                </a:moveTo>
                <a:lnTo>
                  <a:pt x="2415" y="420044"/>
                </a:lnTo>
                <a:lnTo>
                  <a:pt x="9506" y="373598"/>
                </a:lnTo>
                <a:lnTo>
                  <a:pt x="21037" y="328767"/>
                </a:lnTo>
                <a:lnTo>
                  <a:pt x="36772" y="285785"/>
                </a:lnTo>
                <a:lnTo>
                  <a:pt x="56476" y="244889"/>
                </a:lnTo>
                <a:lnTo>
                  <a:pt x="79914" y="206312"/>
                </a:lnTo>
                <a:lnTo>
                  <a:pt x="106851" y="170293"/>
                </a:lnTo>
                <a:lnTo>
                  <a:pt x="137052" y="137064"/>
                </a:lnTo>
                <a:lnTo>
                  <a:pt x="170280" y="106863"/>
                </a:lnTo>
                <a:lnTo>
                  <a:pt x="206303" y="79925"/>
                </a:lnTo>
                <a:lnTo>
                  <a:pt x="244883" y="56484"/>
                </a:lnTo>
                <a:lnTo>
                  <a:pt x="285785" y="36778"/>
                </a:lnTo>
                <a:lnTo>
                  <a:pt x="328775" y="21041"/>
                </a:lnTo>
                <a:lnTo>
                  <a:pt x="373618" y="9508"/>
                </a:lnTo>
                <a:lnTo>
                  <a:pt x="420077" y="2416"/>
                </a:lnTo>
                <a:lnTo>
                  <a:pt x="467918" y="0"/>
                </a:lnTo>
                <a:lnTo>
                  <a:pt x="3899916" y="0"/>
                </a:lnTo>
                <a:lnTo>
                  <a:pt x="3947739" y="2416"/>
                </a:lnTo>
                <a:lnTo>
                  <a:pt x="3994185" y="9508"/>
                </a:lnTo>
                <a:lnTo>
                  <a:pt x="4039016" y="21041"/>
                </a:lnTo>
                <a:lnTo>
                  <a:pt x="4081998" y="36778"/>
                </a:lnTo>
                <a:lnTo>
                  <a:pt x="4122894" y="56484"/>
                </a:lnTo>
                <a:lnTo>
                  <a:pt x="4161471" y="79925"/>
                </a:lnTo>
                <a:lnTo>
                  <a:pt x="4197490" y="106863"/>
                </a:lnTo>
                <a:lnTo>
                  <a:pt x="4230719" y="137064"/>
                </a:lnTo>
                <a:lnTo>
                  <a:pt x="4260920" y="170293"/>
                </a:lnTo>
                <a:lnTo>
                  <a:pt x="4287858" y="206312"/>
                </a:lnTo>
                <a:lnTo>
                  <a:pt x="4311299" y="244889"/>
                </a:lnTo>
                <a:lnTo>
                  <a:pt x="4331005" y="285785"/>
                </a:lnTo>
                <a:lnTo>
                  <a:pt x="4346742" y="328767"/>
                </a:lnTo>
                <a:lnTo>
                  <a:pt x="4358275" y="373598"/>
                </a:lnTo>
                <a:lnTo>
                  <a:pt x="4365367" y="420044"/>
                </a:lnTo>
                <a:lnTo>
                  <a:pt x="4367784" y="467868"/>
                </a:lnTo>
                <a:lnTo>
                  <a:pt x="4367784" y="2209800"/>
                </a:lnTo>
                <a:lnTo>
                  <a:pt x="4365367" y="2257623"/>
                </a:lnTo>
                <a:lnTo>
                  <a:pt x="4358275" y="2304069"/>
                </a:lnTo>
                <a:lnTo>
                  <a:pt x="4346742" y="2348900"/>
                </a:lnTo>
                <a:lnTo>
                  <a:pt x="4331005" y="2391882"/>
                </a:lnTo>
                <a:lnTo>
                  <a:pt x="4311299" y="2432778"/>
                </a:lnTo>
                <a:lnTo>
                  <a:pt x="4287858" y="2471355"/>
                </a:lnTo>
                <a:lnTo>
                  <a:pt x="4260920" y="2507374"/>
                </a:lnTo>
                <a:lnTo>
                  <a:pt x="4230719" y="2540603"/>
                </a:lnTo>
                <a:lnTo>
                  <a:pt x="4197490" y="2570804"/>
                </a:lnTo>
                <a:lnTo>
                  <a:pt x="4161471" y="2597742"/>
                </a:lnTo>
                <a:lnTo>
                  <a:pt x="4122894" y="2621183"/>
                </a:lnTo>
                <a:lnTo>
                  <a:pt x="4081998" y="2640889"/>
                </a:lnTo>
                <a:lnTo>
                  <a:pt x="4039016" y="2656626"/>
                </a:lnTo>
                <a:lnTo>
                  <a:pt x="3994185" y="2668159"/>
                </a:lnTo>
                <a:lnTo>
                  <a:pt x="3947739" y="2675251"/>
                </a:lnTo>
                <a:lnTo>
                  <a:pt x="3899916" y="2677668"/>
                </a:lnTo>
                <a:lnTo>
                  <a:pt x="467918" y="2677668"/>
                </a:lnTo>
                <a:lnTo>
                  <a:pt x="420077" y="2675251"/>
                </a:lnTo>
                <a:lnTo>
                  <a:pt x="373618" y="2668159"/>
                </a:lnTo>
                <a:lnTo>
                  <a:pt x="328775" y="2656626"/>
                </a:lnTo>
                <a:lnTo>
                  <a:pt x="285785" y="2640889"/>
                </a:lnTo>
                <a:lnTo>
                  <a:pt x="244883" y="2621183"/>
                </a:lnTo>
                <a:lnTo>
                  <a:pt x="206303" y="2597742"/>
                </a:lnTo>
                <a:lnTo>
                  <a:pt x="170280" y="2570804"/>
                </a:lnTo>
                <a:lnTo>
                  <a:pt x="137052" y="2540603"/>
                </a:lnTo>
                <a:lnTo>
                  <a:pt x="106851" y="2507374"/>
                </a:lnTo>
                <a:lnTo>
                  <a:pt x="79914" y="2471355"/>
                </a:lnTo>
                <a:lnTo>
                  <a:pt x="56476" y="2432778"/>
                </a:lnTo>
                <a:lnTo>
                  <a:pt x="36772" y="2391882"/>
                </a:lnTo>
                <a:lnTo>
                  <a:pt x="21037" y="2348900"/>
                </a:lnTo>
                <a:lnTo>
                  <a:pt x="9506" y="2304069"/>
                </a:lnTo>
                <a:lnTo>
                  <a:pt x="2415" y="2257623"/>
                </a:lnTo>
                <a:lnTo>
                  <a:pt x="0" y="2209800"/>
                </a:lnTo>
                <a:lnTo>
                  <a:pt x="0" y="467868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28998"/>
            <a:ext cx="2423921" cy="3428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695176" y="519176"/>
            <a:ext cx="9080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4901" y="2749042"/>
            <a:ext cx="7385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</a:t>
            </a:r>
            <a:r>
              <a:rPr sz="1600" b="1" spc="-25" dirty="0">
                <a:latin typeface="Calibri"/>
                <a:cs typeface="Calibri"/>
              </a:rPr>
              <a:t>р</a:t>
            </a:r>
            <a:r>
              <a:rPr sz="1600" b="1" spc="-5" dirty="0">
                <a:latin typeface="Calibri"/>
                <a:cs typeface="Calibri"/>
              </a:rPr>
              <a:t>и</a:t>
            </a:r>
            <a:r>
              <a:rPr sz="1600" b="1" spc="-30" dirty="0">
                <a:latin typeface="Calibri"/>
                <a:cs typeface="Calibri"/>
              </a:rPr>
              <a:t>к</a:t>
            </a:r>
            <a:r>
              <a:rPr sz="1600" b="1" spc="-5" dirty="0">
                <a:latin typeface="Calibri"/>
                <a:cs typeface="Calibri"/>
              </a:rPr>
              <a:t>а</a:t>
            </a:r>
            <a:r>
              <a:rPr sz="1600" b="1" dirty="0">
                <a:latin typeface="Calibri"/>
                <a:cs typeface="Calibri"/>
              </a:rPr>
              <a:t>з</a:t>
            </a:r>
            <a:r>
              <a:rPr sz="1600" b="1" spc="-5" dirty="0">
                <a:latin typeface="Calibri"/>
                <a:cs typeface="Calibri"/>
              </a:rPr>
              <a:t>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5985" y="2749042"/>
            <a:ext cx="1255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Минис</a:t>
            </a:r>
            <a:r>
              <a:rPr sz="1600" spc="-25" dirty="0">
                <a:latin typeface="Calibri"/>
                <a:cs typeface="Calibri"/>
              </a:rPr>
              <a:t>т</a:t>
            </a:r>
            <a:r>
              <a:rPr sz="1600" spc="-5" dirty="0">
                <a:latin typeface="Calibri"/>
                <a:cs typeface="Calibri"/>
              </a:rPr>
              <a:t>ерст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5" dirty="0">
                <a:latin typeface="Calibri"/>
                <a:cs typeface="Calibri"/>
              </a:rPr>
              <a:t>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538" y="2749042"/>
            <a:ext cx="15265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Calibri"/>
                <a:cs typeface="Calibri"/>
              </a:rPr>
              <a:t>Реквизиты</a:t>
            </a:r>
            <a:endParaRPr sz="16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просвещения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ут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5" dirty="0">
                <a:latin typeface="Calibri"/>
                <a:cs typeface="Calibri"/>
              </a:rPr>
              <a:t>е</a:t>
            </a:r>
            <a:r>
              <a:rPr sz="1600" spc="-45" dirty="0">
                <a:latin typeface="Calibri"/>
                <a:cs typeface="Calibri"/>
              </a:rPr>
              <a:t>р</a:t>
            </a:r>
            <a:r>
              <a:rPr sz="1600" spc="-10" dirty="0">
                <a:latin typeface="Calibri"/>
                <a:cs typeface="Calibri"/>
              </a:rPr>
              <a:t>дивше</a:t>
            </a:r>
            <a:r>
              <a:rPr sz="1600" spc="-20" dirty="0">
                <a:latin typeface="Calibri"/>
                <a:cs typeface="Calibri"/>
              </a:rPr>
              <a:t>г</a:t>
            </a:r>
            <a:r>
              <a:rPr sz="1600" spc="-5" dirty="0">
                <a:latin typeface="Calibri"/>
                <a:cs typeface="Calibri"/>
              </a:rPr>
              <a:t>о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3480" y="2992881"/>
            <a:ext cx="10191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Российской</a:t>
            </a:r>
            <a:endParaRPr sz="1600">
              <a:latin typeface="Calibri"/>
              <a:cs typeface="Calibri"/>
            </a:endParaRPr>
          </a:p>
          <a:p>
            <a:pPr marL="360045">
              <a:lnSpc>
                <a:spcPct val="100000"/>
              </a:lnSpc>
            </a:pPr>
            <a:r>
              <a:rPr sz="1600" b="1" spc="-15" dirty="0">
                <a:latin typeface="Calibri"/>
                <a:cs typeface="Calibri"/>
              </a:rPr>
              <a:t>ФГОС,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29533" y="2992881"/>
            <a:ext cx="1063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Федерации,</a:t>
            </a:r>
            <a:endParaRPr sz="1600">
              <a:latin typeface="Calibri"/>
              <a:cs typeface="Calibri"/>
            </a:endParaRPr>
          </a:p>
          <a:p>
            <a:pPr marR="8255" algn="r">
              <a:lnSpc>
                <a:spcPct val="100000"/>
              </a:lnSpc>
            </a:pPr>
            <a:r>
              <a:rPr sz="1600" b="1" spc="-15" dirty="0">
                <a:latin typeface="Calibri"/>
                <a:cs typeface="Calibri"/>
              </a:rPr>
              <a:t>которому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4538" y="3403774"/>
            <a:ext cx="3895725" cy="666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9085">
              <a:lnSpc>
                <a:spcPct val="100000"/>
              </a:lnSpc>
              <a:spcBef>
                <a:spcPts val="700"/>
              </a:spcBef>
            </a:pPr>
            <a:r>
              <a:rPr sz="1600" b="1" spc="-10" dirty="0">
                <a:latin typeface="Calibri"/>
                <a:cs typeface="Calibri"/>
              </a:rPr>
              <a:t>соответствует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учебник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Номер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издания</a:t>
            </a:r>
            <a:r>
              <a:rPr sz="1600" spc="2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учебника.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Допускается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1050" y="4044822"/>
            <a:ext cx="361061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использование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указанного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Приказе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издания </a:t>
            </a:r>
            <a:r>
              <a:rPr sz="1600" b="1" spc="-5" dirty="0">
                <a:latin typeface="Calibri"/>
                <a:cs typeface="Calibri"/>
              </a:rPr>
              <a:t>либо </a:t>
            </a:r>
            <a:r>
              <a:rPr sz="1600" b="1" spc="-10" dirty="0">
                <a:latin typeface="Calibri"/>
                <a:cs typeface="Calibri"/>
              </a:rPr>
              <a:t>стереотипное указанному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Приказе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5877" y="2440558"/>
            <a:ext cx="4368800" cy="2677160"/>
          </a:xfrm>
          <a:custGeom>
            <a:avLst/>
            <a:gdLst/>
            <a:ahLst/>
            <a:cxnLst/>
            <a:rect l="l" t="t" r="r" b="b"/>
            <a:pathLst>
              <a:path w="4368800" h="2677160">
                <a:moveTo>
                  <a:pt x="0" y="467867"/>
                </a:moveTo>
                <a:lnTo>
                  <a:pt x="2415" y="420044"/>
                </a:lnTo>
                <a:lnTo>
                  <a:pt x="9503" y="373598"/>
                </a:lnTo>
                <a:lnTo>
                  <a:pt x="21031" y="328767"/>
                </a:lnTo>
                <a:lnTo>
                  <a:pt x="36761" y="285785"/>
                </a:lnTo>
                <a:lnTo>
                  <a:pt x="56460" y="244889"/>
                </a:lnTo>
                <a:lnTo>
                  <a:pt x="79891" y="206312"/>
                </a:lnTo>
                <a:lnTo>
                  <a:pt x="106821" y="170293"/>
                </a:lnTo>
                <a:lnTo>
                  <a:pt x="137013" y="137064"/>
                </a:lnTo>
                <a:lnTo>
                  <a:pt x="170233" y="106863"/>
                </a:lnTo>
                <a:lnTo>
                  <a:pt x="206245" y="79925"/>
                </a:lnTo>
                <a:lnTo>
                  <a:pt x="244815" y="56484"/>
                </a:lnTo>
                <a:lnTo>
                  <a:pt x="285707" y="36778"/>
                </a:lnTo>
                <a:lnTo>
                  <a:pt x="328686" y="21041"/>
                </a:lnTo>
                <a:lnTo>
                  <a:pt x="373517" y="9508"/>
                </a:lnTo>
                <a:lnTo>
                  <a:pt x="419965" y="2416"/>
                </a:lnTo>
                <a:lnTo>
                  <a:pt x="467794" y="0"/>
                </a:lnTo>
                <a:lnTo>
                  <a:pt x="3900464" y="0"/>
                </a:lnTo>
                <a:lnTo>
                  <a:pt x="3948287" y="2416"/>
                </a:lnTo>
                <a:lnTo>
                  <a:pt x="3994728" y="9508"/>
                </a:lnTo>
                <a:lnTo>
                  <a:pt x="4039553" y="21041"/>
                </a:lnTo>
                <a:lnTo>
                  <a:pt x="4082527" y="36778"/>
                </a:lnTo>
                <a:lnTo>
                  <a:pt x="4123414" y="56484"/>
                </a:lnTo>
                <a:lnTo>
                  <a:pt x="4161979" y="79925"/>
                </a:lnTo>
                <a:lnTo>
                  <a:pt x="4197987" y="106863"/>
                </a:lnTo>
                <a:lnTo>
                  <a:pt x="4231204" y="137064"/>
                </a:lnTo>
                <a:lnTo>
                  <a:pt x="4261393" y="170293"/>
                </a:lnTo>
                <a:lnTo>
                  <a:pt x="4288320" y="206312"/>
                </a:lnTo>
                <a:lnTo>
                  <a:pt x="4311750" y="244889"/>
                </a:lnTo>
                <a:lnTo>
                  <a:pt x="4331447" y="285785"/>
                </a:lnTo>
                <a:lnTo>
                  <a:pt x="4347176" y="328767"/>
                </a:lnTo>
                <a:lnTo>
                  <a:pt x="4358702" y="373598"/>
                </a:lnTo>
                <a:lnTo>
                  <a:pt x="4365790" y="420044"/>
                </a:lnTo>
                <a:lnTo>
                  <a:pt x="4368205" y="467867"/>
                </a:lnTo>
                <a:lnTo>
                  <a:pt x="4368205" y="2209165"/>
                </a:lnTo>
                <a:lnTo>
                  <a:pt x="4365790" y="2256987"/>
                </a:lnTo>
                <a:lnTo>
                  <a:pt x="4358702" y="2303428"/>
                </a:lnTo>
                <a:lnTo>
                  <a:pt x="4347176" y="2348253"/>
                </a:lnTo>
                <a:lnTo>
                  <a:pt x="4331447" y="2391227"/>
                </a:lnTo>
                <a:lnTo>
                  <a:pt x="4311750" y="2432114"/>
                </a:lnTo>
                <a:lnTo>
                  <a:pt x="4288320" y="2470679"/>
                </a:lnTo>
                <a:lnTo>
                  <a:pt x="4261393" y="2506688"/>
                </a:lnTo>
                <a:lnTo>
                  <a:pt x="4231204" y="2539904"/>
                </a:lnTo>
                <a:lnTo>
                  <a:pt x="4197987" y="2570094"/>
                </a:lnTo>
                <a:lnTo>
                  <a:pt x="4161979" y="2597021"/>
                </a:lnTo>
                <a:lnTo>
                  <a:pt x="4123414" y="2620450"/>
                </a:lnTo>
                <a:lnTo>
                  <a:pt x="4082527" y="2640147"/>
                </a:lnTo>
                <a:lnTo>
                  <a:pt x="4039553" y="2655876"/>
                </a:lnTo>
                <a:lnTo>
                  <a:pt x="3994728" y="2667402"/>
                </a:lnTo>
                <a:lnTo>
                  <a:pt x="3948287" y="2674491"/>
                </a:lnTo>
                <a:lnTo>
                  <a:pt x="3900464" y="2676905"/>
                </a:lnTo>
                <a:lnTo>
                  <a:pt x="467794" y="2676905"/>
                </a:lnTo>
                <a:lnTo>
                  <a:pt x="419965" y="2674491"/>
                </a:lnTo>
                <a:lnTo>
                  <a:pt x="373517" y="2667402"/>
                </a:lnTo>
                <a:lnTo>
                  <a:pt x="328686" y="2655876"/>
                </a:lnTo>
                <a:lnTo>
                  <a:pt x="285707" y="2640147"/>
                </a:lnTo>
                <a:lnTo>
                  <a:pt x="244815" y="2620450"/>
                </a:lnTo>
                <a:lnTo>
                  <a:pt x="206245" y="2597021"/>
                </a:lnTo>
                <a:lnTo>
                  <a:pt x="170233" y="2570094"/>
                </a:lnTo>
                <a:lnTo>
                  <a:pt x="137013" y="2539904"/>
                </a:lnTo>
                <a:lnTo>
                  <a:pt x="106821" y="2506688"/>
                </a:lnTo>
                <a:lnTo>
                  <a:pt x="79891" y="2470679"/>
                </a:lnTo>
                <a:lnTo>
                  <a:pt x="56460" y="2432114"/>
                </a:lnTo>
                <a:lnTo>
                  <a:pt x="36761" y="2391227"/>
                </a:lnTo>
                <a:lnTo>
                  <a:pt x="21031" y="2348253"/>
                </a:lnTo>
                <a:lnTo>
                  <a:pt x="9503" y="2303428"/>
                </a:lnTo>
                <a:lnTo>
                  <a:pt x="2415" y="2256987"/>
                </a:lnTo>
                <a:lnTo>
                  <a:pt x="0" y="2209165"/>
                </a:lnTo>
                <a:lnTo>
                  <a:pt x="0" y="467867"/>
                </a:lnTo>
                <a:close/>
              </a:path>
            </a:pathLst>
          </a:custGeom>
          <a:ln w="19049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634484" y="548005"/>
            <a:ext cx="7358380" cy="5593715"/>
            <a:chOff x="4634484" y="548005"/>
            <a:chExt cx="7358380" cy="559371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4495" y="678099"/>
              <a:ext cx="7323648" cy="23917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3374" y="3031871"/>
              <a:ext cx="7349363" cy="14731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4484" y="4464659"/>
              <a:ext cx="7349363" cy="167703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812786" y="557530"/>
              <a:ext cx="2509520" cy="5551805"/>
            </a:xfrm>
            <a:custGeom>
              <a:avLst/>
              <a:gdLst/>
              <a:ahLst/>
              <a:cxnLst/>
              <a:rect l="l" t="t" r="r" b="b"/>
              <a:pathLst>
                <a:path w="2509520" h="5551805">
                  <a:moveTo>
                    <a:pt x="2326894" y="0"/>
                  </a:moveTo>
                  <a:lnTo>
                    <a:pt x="182625" y="0"/>
                  </a:lnTo>
                  <a:lnTo>
                    <a:pt x="134084" y="6525"/>
                  </a:lnTo>
                  <a:lnTo>
                    <a:pt x="90461" y="24943"/>
                  </a:lnTo>
                  <a:lnTo>
                    <a:pt x="53498" y="53514"/>
                  </a:lnTo>
                  <a:lnTo>
                    <a:pt x="24939" y="90499"/>
                  </a:lnTo>
                  <a:lnTo>
                    <a:pt x="6525" y="134158"/>
                  </a:lnTo>
                  <a:lnTo>
                    <a:pt x="0" y="182753"/>
                  </a:lnTo>
                  <a:lnTo>
                    <a:pt x="0" y="5368607"/>
                  </a:lnTo>
                  <a:lnTo>
                    <a:pt x="6525" y="5417182"/>
                  </a:lnTo>
                  <a:lnTo>
                    <a:pt x="24939" y="5460832"/>
                  </a:lnTo>
                  <a:lnTo>
                    <a:pt x="53498" y="5497814"/>
                  </a:lnTo>
                  <a:lnTo>
                    <a:pt x="90461" y="5526386"/>
                  </a:lnTo>
                  <a:lnTo>
                    <a:pt x="134084" y="5544807"/>
                  </a:lnTo>
                  <a:lnTo>
                    <a:pt x="182625" y="5551335"/>
                  </a:lnTo>
                  <a:lnTo>
                    <a:pt x="2326894" y="5551335"/>
                  </a:lnTo>
                  <a:lnTo>
                    <a:pt x="2375435" y="5544807"/>
                  </a:lnTo>
                  <a:lnTo>
                    <a:pt x="2419058" y="5526386"/>
                  </a:lnTo>
                  <a:lnTo>
                    <a:pt x="2456021" y="5497814"/>
                  </a:lnTo>
                  <a:lnTo>
                    <a:pt x="2484580" y="5460832"/>
                  </a:lnTo>
                  <a:lnTo>
                    <a:pt x="2502994" y="5417182"/>
                  </a:lnTo>
                  <a:lnTo>
                    <a:pt x="2509520" y="5368607"/>
                  </a:lnTo>
                  <a:lnTo>
                    <a:pt x="2509520" y="182753"/>
                  </a:lnTo>
                  <a:lnTo>
                    <a:pt x="2502994" y="134158"/>
                  </a:lnTo>
                  <a:lnTo>
                    <a:pt x="2484580" y="90499"/>
                  </a:lnTo>
                  <a:lnTo>
                    <a:pt x="2456021" y="53514"/>
                  </a:lnTo>
                  <a:lnTo>
                    <a:pt x="2419058" y="24943"/>
                  </a:lnTo>
                  <a:lnTo>
                    <a:pt x="2375435" y="6525"/>
                  </a:lnTo>
                  <a:lnTo>
                    <a:pt x="23268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12786" y="557530"/>
              <a:ext cx="2509520" cy="5551805"/>
            </a:xfrm>
            <a:custGeom>
              <a:avLst/>
              <a:gdLst/>
              <a:ahLst/>
              <a:cxnLst/>
              <a:rect l="l" t="t" r="r" b="b"/>
              <a:pathLst>
                <a:path w="2509520" h="5551805">
                  <a:moveTo>
                    <a:pt x="0" y="182753"/>
                  </a:moveTo>
                  <a:lnTo>
                    <a:pt x="6525" y="134158"/>
                  </a:lnTo>
                  <a:lnTo>
                    <a:pt x="24939" y="90499"/>
                  </a:lnTo>
                  <a:lnTo>
                    <a:pt x="53498" y="53514"/>
                  </a:lnTo>
                  <a:lnTo>
                    <a:pt x="90461" y="24943"/>
                  </a:lnTo>
                  <a:lnTo>
                    <a:pt x="134084" y="6525"/>
                  </a:lnTo>
                  <a:lnTo>
                    <a:pt x="182625" y="0"/>
                  </a:lnTo>
                  <a:lnTo>
                    <a:pt x="2326894" y="0"/>
                  </a:lnTo>
                  <a:lnTo>
                    <a:pt x="2375435" y="6525"/>
                  </a:lnTo>
                  <a:lnTo>
                    <a:pt x="2419058" y="24943"/>
                  </a:lnTo>
                  <a:lnTo>
                    <a:pt x="2456021" y="53514"/>
                  </a:lnTo>
                  <a:lnTo>
                    <a:pt x="2484580" y="90499"/>
                  </a:lnTo>
                  <a:lnTo>
                    <a:pt x="2502994" y="134158"/>
                  </a:lnTo>
                  <a:lnTo>
                    <a:pt x="2509520" y="182753"/>
                  </a:lnTo>
                  <a:lnTo>
                    <a:pt x="2509520" y="5368607"/>
                  </a:lnTo>
                  <a:lnTo>
                    <a:pt x="2502994" y="5417182"/>
                  </a:lnTo>
                  <a:lnTo>
                    <a:pt x="2484580" y="5460832"/>
                  </a:lnTo>
                  <a:lnTo>
                    <a:pt x="2456021" y="5497814"/>
                  </a:lnTo>
                  <a:lnTo>
                    <a:pt x="2419058" y="5526386"/>
                  </a:lnTo>
                  <a:lnTo>
                    <a:pt x="2375435" y="5544807"/>
                  </a:lnTo>
                  <a:lnTo>
                    <a:pt x="2326894" y="5551335"/>
                  </a:lnTo>
                  <a:lnTo>
                    <a:pt x="182625" y="5551335"/>
                  </a:lnTo>
                  <a:lnTo>
                    <a:pt x="134084" y="5544807"/>
                  </a:lnTo>
                  <a:lnTo>
                    <a:pt x="90461" y="5526386"/>
                  </a:lnTo>
                  <a:lnTo>
                    <a:pt x="53498" y="5497814"/>
                  </a:lnTo>
                  <a:lnTo>
                    <a:pt x="24939" y="5460832"/>
                  </a:lnTo>
                  <a:lnTo>
                    <a:pt x="6525" y="5417182"/>
                  </a:lnTo>
                  <a:lnTo>
                    <a:pt x="0" y="5368607"/>
                  </a:lnTo>
                  <a:lnTo>
                    <a:pt x="0" y="182753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12735" y="678434"/>
              <a:ext cx="2336673" cy="53654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23985" y="4277563"/>
              <a:ext cx="1197825" cy="1697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019286" y="4272800"/>
              <a:ext cx="1207770" cy="1706880"/>
            </a:xfrm>
            <a:custGeom>
              <a:avLst/>
              <a:gdLst/>
              <a:ahLst/>
              <a:cxnLst/>
              <a:rect l="l" t="t" r="r" b="b"/>
              <a:pathLst>
                <a:path w="1207770" h="1706879">
                  <a:moveTo>
                    <a:pt x="0" y="1706880"/>
                  </a:moveTo>
                  <a:lnTo>
                    <a:pt x="1207350" y="1706880"/>
                  </a:lnTo>
                  <a:lnTo>
                    <a:pt x="1207350" y="0"/>
                  </a:lnTo>
                  <a:lnTo>
                    <a:pt x="0" y="0"/>
                  </a:lnTo>
                  <a:lnTo>
                    <a:pt x="0" y="17068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75041" y="4841494"/>
              <a:ext cx="877366" cy="582676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99363" y="157429"/>
            <a:ext cx="6010275" cy="70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65"/>
              </a:lnSpc>
              <a:spcBef>
                <a:spcPts val="100"/>
              </a:spcBef>
            </a:pPr>
            <a:r>
              <a:rPr dirty="0">
                <a:solidFill>
                  <a:srgbClr val="28458D"/>
                </a:solidFill>
              </a:rPr>
              <a:t>ФПУ</a:t>
            </a:r>
            <a:r>
              <a:rPr spc="-3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–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spc="-10" dirty="0">
                <a:solidFill>
                  <a:srgbClr val="28458D"/>
                </a:solidFill>
              </a:rPr>
              <a:t>2022.</a:t>
            </a:r>
          </a:p>
          <a:p>
            <a:pPr marL="12700">
              <a:lnSpc>
                <a:spcPts val="2665"/>
              </a:lnSpc>
            </a:pPr>
            <a:r>
              <a:rPr spc="-15" dirty="0">
                <a:solidFill>
                  <a:srgbClr val="28458D"/>
                </a:solidFill>
              </a:rPr>
              <a:t>Приложение</a:t>
            </a:r>
            <a:r>
              <a:rPr dirty="0">
                <a:solidFill>
                  <a:srgbClr val="28458D"/>
                </a:solidFill>
              </a:rPr>
              <a:t> №</a:t>
            </a:r>
            <a:r>
              <a:rPr spc="-5" dirty="0">
                <a:solidFill>
                  <a:srgbClr val="28458D"/>
                </a:solidFill>
              </a:rPr>
              <a:t> 1.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На </a:t>
            </a:r>
            <a:r>
              <a:rPr spc="-10" dirty="0">
                <a:solidFill>
                  <a:srgbClr val="28458D"/>
                </a:solidFill>
              </a:rPr>
              <a:t>что</a:t>
            </a:r>
            <a:r>
              <a:rPr spc="-5" dirty="0">
                <a:solidFill>
                  <a:srgbClr val="28458D"/>
                </a:solidFill>
              </a:rPr>
              <a:t> обратить внимание</a:t>
            </a:r>
          </a:p>
        </p:txBody>
      </p:sp>
      <p:grpSp>
        <p:nvGrpSpPr>
          <p:cNvPr id="23" name="object 23"/>
          <p:cNvGrpSpPr/>
          <p:nvPr/>
        </p:nvGrpSpPr>
        <p:grpSpPr>
          <a:xfrm>
            <a:off x="7077964" y="2440558"/>
            <a:ext cx="5068570" cy="2400935"/>
            <a:chOff x="7077964" y="2440558"/>
            <a:chExt cx="5068570" cy="2400935"/>
          </a:xfrm>
        </p:grpSpPr>
        <p:sp>
          <p:nvSpPr>
            <p:cNvPr id="24" name="object 24"/>
            <p:cNvSpPr/>
            <p:nvPr/>
          </p:nvSpPr>
          <p:spPr>
            <a:xfrm>
              <a:off x="7077964" y="2610611"/>
              <a:ext cx="2083435" cy="2231390"/>
            </a:xfrm>
            <a:custGeom>
              <a:avLst/>
              <a:gdLst/>
              <a:ahLst/>
              <a:cxnLst/>
              <a:rect l="l" t="t" r="r" b="b"/>
              <a:pathLst>
                <a:path w="2083434" h="2231390">
                  <a:moveTo>
                    <a:pt x="1076706" y="2099818"/>
                  </a:moveTo>
                  <a:lnTo>
                    <a:pt x="1070864" y="2092833"/>
                  </a:lnTo>
                  <a:lnTo>
                    <a:pt x="1055243" y="2091563"/>
                  </a:lnTo>
                  <a:lnTo>
                    <a:pt x="1048258" y="2097278"/>
                  </a:lnTo>
                  <a:lnTo>
                    <a:pt x="1047623" y="2105152"/>
                  </a:lnTo>
                  <a:lnTo>
                    <a:pt x="1043571" y="2151507"/>
                  </a:lnTo>
                  <a:lnTo>
                    <a:pt x="25908" y="0"/>
                  </a:lnTo>
                  <a:lnTo>
                    <a:pt x="0" y="12192"/>
                  </a:lnTo>
                  <a:lnTo>
                    <a:pt x="1017765" y="2163648"/>
                  </a:lnTo>
                  <a:lnTo>
                    <a:pt x="979551" y="2137410"/>
                  </a:lnTo>
                  <a:lnTo>
                    <a:pt x="972947" y="2132965"/>
                  </a:lnTo>
                  <a:lnTo>
                    <a:pt x="964057" y="2134616"/>
                  </a:lnTo>
                  <a:lnTo>
                    <a:pt x="955167" y="2147570"/>
                  </a:lnTo>
                  <a:lnTo>
                    <a:pt x="956818" y="2156460"/>
                  </a:lnTo>
                  <a:lnTo>
                    <a:pt x="963295" y="2161032"/>
                  </a:lnTo>
                  <a:lnTo>
                    <a:pt x="1065403" y="2230882"/>
                  </a:lnTo>
                  <a:lnTo>
                    <a:pt x="1067079" y="2211451"/>
                  </a:lnTo>
                  <a:lnTo>
                    <a:pt x="1076071" y="2107692"/>
                  </a:lnTo>
                  <a:lnTo>
                    <a:pt x="1076706" y="2099818"/>
                  </a:lnTo>
                  <a:close/>
                </a:path>
                <a:path w="2083434" h="2231390">
                  <a:moveTo>
                    <a:pt x="2083308" y="2004568"/>
                  </a:moveTo>
                  <a:lnTo>
                    <a:pt x="2081123" y="1992122"/>
                  </a:lnTo>
                  <a:lnTo>
                    <a:pt x="2061972" y="1882648"/>
                  </a:lnTo>
                  <a:lnTo>
                    <a:pt x="2060575" y="1874901"/>
                  </a:lnTo>
                  <a:lnTo>
                    <a:pt x="2053209" y="1869694"/>
                  </a:lnTo>
                  <a:lnTo>
                    <a:pt x="2037715" y="1872488"/>
                  </a:lnTo>
                  <a:lnTo>
                    <a:pt x="2032508" y="1879854"/>
                  </a:lnTo>
                  <a:lnTo>
                    <a:pt x="2033778" y="1887601"/>
                  </a:lnTo>
                  <a:lnTo>
                    <a:pt x="2041779" y="1933282"/>
                  </a:lnTo>
                  <a:lnTo>
                    <a:pt x="498348" y="106172"/>
                  </a:lnTo>
                  <a:lnTo>
                    <a:pt x="476504" y="124587"/>
                  </a:lnTo>
                  <a:lnTo>
                    <a:pt x="2019973" y="1951736"/>
                  </a:lnTo>
                  <a:lnTo>
                    <a:pt x="1968881" y="1933575"/>
                  </a:lnTo>
                  <a:lnTo>
                    <a:pt x="1960626" y="1937512"/>
                  </a:lnTo>
                  <a:lnTo>
                    <a:pt x="1958086" y="1944878"/>
                  </a:lnTo>
                  <a:lnTo>
                    <a:pt x="1955419" y="1952371"/>
                  </a:lnTo>
                  <a:lnTo>
                    <a:pt x="1959229" y="1960499"/>
                  </a:lnTo>
                  <a:lnTo>
                    <a:pt x="2083308" y="2004568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02647" y="2524937"/>
              <a:ext cx="1384173" cy="8955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972421" y="2525013"/>
              <a:ext cx="1384300" cy="895985"/>
            </a:xfrm>
            <a:custGeom>
              <a:avLst/>
              <a:gdLst/>
              <a:ahLst/>
              <a:cxnLst/>
              <a:rect l="l" t="t" r="r" b="b"/>
              <a:pathLst>
                <a:path w="1384300" h="895985">
                  <a:moveTo>
                    <a:pt x="0" y="149225"/>
                  </a:moveTo>
                  <a:lnTo>
                    <a:pt x="7607" y="102055"/>
                  </a:lnTo>
                  <a:lnTo>
                    <a:pt x="28797" y="61091"/>
                  </a:lnTo>
                  <a:lnTo>
                    <a:pt x="61118" y="28789"/>
                  </a:lnTo>
                  <a:lnTo>
                    <a:pt x="102120" y="7606"/>
                  </a:lnTo>
                  <a:lnTo>
                    <a:pt x="149351" y="0"/>
                  </a:lnTo>
                  <a:lnTo>
                    <a:pt x="1234948" y="0"/>
                  </a:lnTo>
                  <a:lnTo>
                    <a:pt x="1282179" y="7606"/>
                  </a:lnTo>
                  <a:lnTo>
                    <a:pt x="1323181" y="28789"/>
                  </a:lnTo>
                  <a:lnTo>
                    <a:pt x="1355502" y="61091"/>
                  </a:lnTo>
                  <a:lnTo>
                    <a:pt x="1376692" y="102055"/>
                  </a:lnTo>
                  <a:lnTo>
                    <a:pt x="1384300" y="149225"/>
                  </a:lnTo>
                  <a:lnTo>
                    <a:pt x="1384300" y="746251"/>
                  </a:lnTo>
                  <a:lnTo>
                    <a:pt x="1376692" y="793421"/>
                  </a:lnTo>
                  <a:lnTo>
                    <a:pt x="1355502" y="834385"/>
                  </a:lnTo>
                  <a:lnTo>
                    <a:pt x="1323181" y="866687"/>
                  </a:lnTo>
                  <a:lnTo>
                    <a:pt x="1282179" y="887870"/>
                  </a:lnTo>
                  <a:lnTo>
                    <a:pt x="1234948" y="895476"/>
                  </a:lnTo>
                  <a:lnTo>
                    <a:pt x="149351" y="895476"/>
                  </a:lnTo>
                  <a:lnTo>
                    <a:pt x="102120" y="887870"/>
                  </a:lnTo>
                  <a:lnTo>
                    <a:pt x="61118" y="866687"/>
                  </a:lnTo>
                  <a:lnTo>
                    <a:pt x="28797" y="834385"/>
                  </a:lnTo>
                  <a:lnTo>
                    <a:pt x="7607" y="793421"/>
                  </a:lnTo>
                  <a:lnTo>
                    <a:pt x="0" y="746251"/>
                  </a:lnTo>
                  <a:lnTo>
                    <a:pt x="0" y="14922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20324" y="2440558"/>
              <a:ext cx="941705" cy="1421130"/>
            </a:xfrm>
            <a:custGeom>
              <a:avLst/>
              <a:gdLst/>
              <a:ahLst/>
              <a:cxnLst/>
              <a:rect l="l" t="t" r="r" b="b"/>
              <a:pathLst>
                <a:path w="941704" h="1421129">
                  <a:moveTo>
                    <a:pt x="437388" y="1420749"/>
                  </a:moveTo>
                  <a:lnTo>
                    <a:pt x="434822" y="1410335"/>
                  </a:lnTo>
                  <a:lnTo>
                    <a:pt x="405892" y="1292860"/>
                  </a:lnTo>
                  <a:lnTo>
                    <a:pt x="398145" y="1288161"/>
                  </a:lnTo>
                  <a:lnTo>
                    <a:pt x="382778" y="1291971"/>
                  </a:lnTo>
                  <a:lnTo>
                    <a:pt x="378079" y="1299718"/>
                  </a:lnTo>
                  <a:lnTo>
                    <a:pt x="379984" y="1307338"/>
                  </a:lnTo>
                  <a:lnTo>
                    <a:pt x="391096" y="1352473"/>
                  </a:lnTo>
                  <a:lnTo>
                    <a:pt x="20447" y="970026"/>
                  </a:lnTo>
                  <a:lnTo>
                    <a:pt x="0" y="989965"/>
                  </a:lnTo>
                  <a:lnTo>
                    <a:pt x="370560" y="1372311"/>
                  </a:lnTo>
                  <a:lnTo>
                    <a:pt x="325882" y="1359789"/>
                  </a:lnTo>
                  <a:lnTo>
                    <a:pt x="318262" y="1357757"/>
                  </a:lnTo>
                  <a:lnTo>
                    <a:pt x="310388" y="1362075"/>
                  </a:lnTo>
                  <a:lnTo>
                    <a:pt x="308356" y="1369695"/>
                  </a:lnTo>
                  <a:lnTo>
                    <a:pt x="306197" y="1377315"/>
                  </a:lnTo>
                  <a:lnTo>
                    <a:pt x="310642" y="1385189"/>
                  </a:lnTo>
                  <a:lnTo>
                    <a:pt x="437388" y="1420749"/>
                  </a:lnTo>
                  <a:close/>
                </a:path>
                <a:path w="941704" h="1421129">
                  <a:moveTo>
                    <a:pt x="941324" y="0"/>
                  </a:moveTo>
                  <a:lnTo>
                    <a:pt x="820547" y="52451"/>
                  </a:lnTo>
                  <a:lnTo>
                    <a:pt x="817245" y="60833"/>
                  </a:lnTo>
                  <a:lnTo>
                    <a:pt x="820420" y="68072"/>
                  </a:lnTo>
                  <a:lnTo>
                    <a:pt x="823468" y="75311"/>
                  </a:lnTo>
                  <a:lnTo>
                    <a:pt x="831977" y="78613"/>
                  </a:lnTo>
                  <a:lnTo>
                    <a:pt x="881722" y="56984"/>
                  </a:lnTo>
                  <a:lnTo>
                    <a:pt x="624840" y="407035"/>
                  </a:lnTo>
                  <a:lnTo>
                    <a:pt x="647827" y="423926"/>
                  </a:lnTo>
                  <a:lnTo>
                    <a:pt x="904786" y="73875"/>
                  </a:lnTo>
                  <a:lnTo>
                    <a:pt x="899922" y="120015"/>
                  </a:lnTo>
                  <a:lnTo>
                    <a:pt x="899033" y="127889"/>
                  </a:lnTo>
                  <a:lnTo>
                    <a:pt x="904748" y="135001"/>
                  </a:lnTo>
                  <a:lnTo>
                    <a:pt x="912622" y="135763"/>
                  </a:lnTo>
                  <a:lnTo>
                    <a:pt x="920496" y="136652"/>
                  </a:lnTo>
                  <a:lnTo>
                    <a:pt x="927481" y="130937"/>
                  </a:lnTo>
                  <a:lnTo>
                    <a:pt x="928243" y="123063"/>
                  </a:lnTo>
                  <a:lnTo>
                    <a:pt x="939787" y="14351"/>
                  </a:lnTo>
                  <a:lnTo>
                    <a:pt x="9413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860023" y="3861180"/>
              <a:ext cx="1280160" cy="324485"/>
            </a:xfrm>
            <a:custGeom>
              <a:avLst/>
              <a:gdLst/>
              <a:ahLst/>
              <a:cxnLst/>
              <a:rect l="l" t="t" r="r" b="b"/>
              <a:pathLst>
                <a:path w="1280159" h="324485">
                  <a:moveTo>
                    <a:pt x="0" y="54102"/>
                  </a:moveTo>
                  <a:lnTo>
                    <a:pt x="4236" y="33057"/>
                  </a:lnTo>
                  <a:lnTo>
                    <a:pt x="15795" y="15859"/>
                  </a:lnTo>
                  <a:lnTo>
                    <a:pt x="32950" y="4256"/>
                  </a:lnTo>
                  <a:lnTo>
                    <a:pt x="53975" y="0"/>
                  </a:lnTo>
                  <a:lnTo>
                    <a:pt x="1226184" y="0"/>
                  </a:lnTo>
                  <a:lnTo>
                    <a:pt x="1247209" y="4256"/>
                  </a:lnTo>
                  <a:lnTo>
                    <a:pt x="1264364" y="15859"/>
                  </a:lnTo>
                  <a:lnTo>
                    <a:pt x="1275923" y="33057"/>
                  </a:lnTo>
                  <a:lnTo>
                    <a:pt x="1280159" y="54102"/>
                  </a:lnTo>
                  <a:lnTo>
                    <a:pt x="1280159" y="270256"/>
                  </a:lnTo>
                  <a:lnTo>
                    <a:pt x="1275923" y="291280"/>
                  </a:lnTo>
                  <a:lnTo>
                    <a:pt x="1264364" y="308435"/>
                  </a:lnTo>
                  <a:lnTo>
                    <a:pt x="1247209" y="319994"/>
                  </a:lnTo>
                  <a:lnTo>
                    <a:pt x="1226184" y="324231"/>
                  </a:lnTo>
                  <a:lnTo>
                    <a:pt x="53975" y="324231"/>
                  </a:lnTo>
                  <a:lnTo>
                    <a:pt x="32950" y="319994"/>
                  </a:lnTo>
                  <a:lnTo>
                    <a:pt x="15795" y="308435"/>
                  </a:lnTo>
                  <a:lnTo>
                    <a:pt x="4236" y="291280"/>
                  </a:lnTo>
                  <a:lnTo>
                    <a:pt x="0" y="270256"/>
                  </a:lnTo>
                  <a:lnTo>
                    <a:pt x="0" y="5410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89436" y="3875443"/>
              <a:ext cx="1039304" cy="283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775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1227" y="2232660"/>
              <a:ext cx="6957059" cy="25191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9363" y="157734"/>
            <a:ext cx="6011545" cy="702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65"/>
              </a:lnSpc>
              <a:spcBef>
                <a:spcPts val="100"/>
              </a:spcBef>
            </a:pPr>
            <a:r>
              <a:rPr dirty="0"/>
              <a:t>Как</a:t>
            </a:r>
            <a:r>
              <a:rPr spc="-20" dirty="0"/>
              <a:t> </a:t>
            </a:r>
            <a:r>
              <a:rPr spc="-5" dirty="0"/>
              <a:t>читать</a:t>
            </a:r>
            <a:r>
              <a:rPr spc="-10" dirty="0"/>
              <a:t> приказ</a:t>
            </a:r>
            <a:r>
              <a:rPr spc="5" dirty="0"/>
              <a:t> </a:t>
            </a:r>
            <a:r>
              <a:rPr dirty="0"/>
              <a:t>№</a:t>
            </a:r>
            <a:r>
              <a:rPr spc="-5" dirty="0"/>
              <a:t> 858</a:t>
            </a:r>
            <a:r>
              <a:rPr spc="-20" dirty="0"/>
              <a:t> </a:t>
            </a:r>
            <a:r>
              <a:rPr spc="-5" dirty="0"/>
              <a:t>от</a:t>
            </a:r>
            <a:r>
              <a:rPr spc="-25" dirty="0"/>
              <a:t> </a:t>
            </a:r>
            <a:r>
              <a:rPr spc="-5" dirty="0"/>
              <a:t>21.09.2022</a:t>
            </a:r>
          </a:p>
          <a:p>
            <a:pPr marL="12700">
              <a:lnSpc>
                <a:spcPts val="2665"/>
              </a:lnSpc>
            </a:pPr>
            <a:r>
              <a:rPr spc="-15" dirty="0">
                <a:solidFill>
                  <a:srgbClr val="C00000"/>
                </a:solidFill>
              </a:rPr>
              <a:t>Приложение</a:t>
            </a:r>
            <a:r>
              <a:rPr spc="-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№</a:t>
            </a:r>
            <a:r>
              <a:rPr spc="-5" dirty="0">
                <a:solidFill>
                  <a:srgbClr val="C00000"/>
                </a:solidFill>
              </a:rPr>
              <a:t> 2. </a:t>
            </a:r>
            <a:r>
              <a:rPr dirty="0"/>
              <a:t>На</a:t>
            </a:r>
            <a:r>
              <a:rPr spc="-5" dirty="0"/>
              <a:t> </a:t>
            </a:r>
            <a:r>
              <a:rPr spc="-10" dirty="0"/>
              <a:t>что</a:t>
            </a:r>
            <a:r>
              <a:rPr spc="-5" dirty="0"/>
              <a:t> обратить внимание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64312" y="2866136"/>
            <a:ext cx="381127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66675" indent="-28702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Предельные </a:t>
            </a:r>
            <a:r>
              <a:rPr sz="1600" b="1" spc="-5" dirty="0">
                <a:latin typeface="Calibri"/>
                <a:cs typeface="Calibri"/>
              </a:rPr>
              <a:t>сроки использования </a:t>
            </a:r>
            <a:r>
              <a:rPr sz="1600" b="1" spc="-10" dirty="0">
                <a:latin typeface="Calibri"/>
                <a:cs typeface="Calibri"/>
              </a:rPr>
              <a:t>для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каждого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учебника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из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ранее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действовавшего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ФПУ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(Приказ</a:t>
            </a:r>
            <a:endParaRPr sz="16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Минпросвещения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России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№ </a:t>
            </a:r>
            <a:r>
              <a:rPr sz="1600" spc="-10" dirty="0">
                <a:latin typeface="Calibri"/>
                <a:cs typeface="Calibri"/>
              </a:rPr>
              <a:t>254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20.05.2020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изменениями,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внесёнными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Приказом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766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23.12.2020)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1386" y="2652522"/>
            <a:ext cx="3982720" cy="2036445"/>
          </a:xfrm>
          <a:custGeom>
            <a:avLst/>
            <a:gdLst/>
            <a:ahLst/>
            <a:cxnLst/>
            <a:rect l="l" t="t" r="r" b="b"/>
            <a:pathLst>
              <a:path w="3982720" h="2036445">
                <a:moveTo>
                  <a:pt x="0" y="355853"/>
                </a:moveTo>
                <a:lnTo>
                  <a:pt x="3248" y="307553"/>
                </a:lnTo>
                <a:lnTo>
                  <a:pt x="12709" y="261231"/>
                </a:lnTo>
                <a:lnTo>
                  <a:pt x="27960" y="217312"/>
                </a:lnTo>
                <a:lnTo>
                  <a:pt x="48577" y="176219"/>
                </a:lnTo>
                <a:lnTo>
                  <a:pt x="74135" y="138375"/>
                </a:lnTo>
                <a:lnTo>
                  <a:pt x="104211" y="104203"/>
                </a:lnTo>
                <a:lnTo>
                  <a:pt x="138381" y="74127"/>
                </a:lnTo>
                <a:lnTo>
                  <a:pt x="176221" y="48570"/>
                </a:lnTo>
                <a:lnTo>
                  <a:pt x="217307" y="27955"/>
                </a:lnTo>
                <a:lnTo>
                  <a:pt x="261215" y="12707"/>
                </a:lnTo>
                <a:lnTo>
                  <a:pt x="307522" y="3247"/>
                </a:lnTo>
                <a:lnTo>
                  <a:pt x="355803" y="0"/>
                </a:lnTo>
                <a:lnTo>
                  <a:pt x="3626358" y="0"/>
                </a:lnTo>
                <a:lnTo>
                  <a:pt x="3674658" y="3247"/>
                </a:lnTo>
                <a:lnTo>
                  <a:pt x="3720980" y="12707"/>
                </a:lnTo>
                <a:lnTo>
                  <a:pt x="3764899" y="27955"/>
                </a:lnTo>
                <a:lnTo>
                  <a:pt x="3805992" y="48570"/>
                </a:lnTo>
                <a:lnTo>
                  <a:pt x="3843836" y="74127"/>
                </a:lnTo>
                <a:lnTo>
                  <a:pt x="3878008" y="104203"/>
                </a:lnTo>
                <a:lnTo>
                  <a:pt x="3908084" y="138375"/>
                </a:lnTo>
                <a:lnTo>
                  <a:pt x="3933641" y="176219"/>
                </a:lnTo>
                <a:lnTo>
                  <a:pt x="3954256" y="217312"/>
                </a:lnTo>
                <a:lnTo>
                  <a:pt x="3969504" y="261231"/>
                </a:lnTo>
                <a:lnTo>
                  <a:pt x="3978964" y="307553"/>
                </a:lnTo>
                <a:lnTo>
                  <a:pt x="3982212" y="355853"/>
                </a:lnTo>
                <a:lnTo>
                  <a:pt x="3982212" y="1680209"/>
                </a:lnTo>
                <a:lnTo>
                  <a:pt x="3978964" y="1728510"/>
                </a:lnTo>
                <a:lnTo>
                  <a:pt x="3969504" y="1774832"/>
                </a:lnTo>
                <a:lnTo>
                  <a:pt x="3954256" y="1818751"/>
                </a:lnTo>
                <a:lnTo>
                  <a:pt x="3933641" y="1859844"/>
                </a:lnTo>
                <a:lnTo>
                  <a:pt x="3908084" y="1897688"/>
                </a:lnTo>
                <a:lnTo>
                  <a:pt x="3878008" y="1931860"/>
                </a:lnTo>
                <a:lnTo>
                  <a:pt x="3843836" y="1961936"/>
                </a:lnTo>
                <a:lnTo>
                  <a:pt x="3805992" y="1987493"/>
                </a:lnTo>
                <a:lnTo>
                  <a:pt x="3764899" y="2008108"/>
                </a:lnTo>
                <a:lnTo>
                  <a:pt x="3720980" y="2023356"/>
                </a:lnTo>
                <a:lnTo>
                  <a:pt x="3674658" y="2032816"/>
                </a:lnTo>
                <a:lnTo>
                  <a:pt x="3626358" y="2036064"/>
                </a:lnTo>
                <a:lnTo>
                  <a:pt x="355803" y="2036064"/>
                </a:lnTo>
                <a:lnTo>
                  <a:pt x="307522" y="2032816"/>
                </a:lnTo>
                <a:lnTo>
                  <a:pt x="261215" y="2023356"/>
                </a:lnTo>
                <a:lnTo>
                  <a:pt x="217307" y="2008108"/>
                </a:lnTo>
                <a:lnTo>
                  <a:pt x="176221" y="1987493"/>
                </a:lnTo>
                <a:lnTo>
                  <a:pt x="138381" y="1961936"/>
                </a:lnTo>
                <a:lnTo>
                  <a:pt x="104211" y="1931860"/>
                </a:lnTo>
                <a:lnTo>
                  <a:pt x="74135" y="1897688"/>
                </a:lnTo>
                <a:lnTo>
                  <a:pt x="48577" y="1859844"/>
                </a:lnTo>
                <a:lnTo>
                  <a:pt x="27960" y="1818751"/>
                </a:lnTo>
                <a:lnTo>
                  <a:pt x="12709" y="1774832"/>
                </a:lnTo>
                <a:lnTo>
                  <a:pt x="3248" y="1728510"/>
                </a:lnTo>
                <a:lnTo>
                  <a:pt x="0" y="1680209"/>
                </a:lnTo>
                <a:lnTo>
                  <a:pt x="0" y="355853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691116" y="1952244"/>
            <a:ext cx="1984375" cy="3420110"/>
            <a:chOff x="9691116" y="1952244"/>
            <a:chExt cx="1984375" cy="3420110"/>
          </a:xfrm>
        </p:grpSpPr>
        <p:sp>
          <p:nvSpPr>
            <p:cNvPr id="10" name="object 10"/>
            <p:cNvSpPr/>
            <p:nvPr/>
          </p:nvSpPr>
          <p:spPr>
            <a:xfrm>
              <a:off x="9701022" y="1962150"/>
              <a:ext cx="1964689" cy="3400425"/>
            </a:xfrm>
            <a:custGeom>
              <a:avLst/>
              <a:gdLst/>
              <a:ahLst/>
              <a:cxnLst/>
              <a:rect l="l" t="t" r="r" b="b"/>
              <a:pathLst>
                <a:path w="1964690" h="3400425">
                  <a:moveTo>
                    <a:pt x="1821433" y="0"/>
                  </a:moveTo>
                  <a:lnTo>
                    <a:pt x="143001" y="0"/>
                  </a:lnTo>
                  <a:lnTo>
                    <a:pt x="97796" y="7288"/>
                  </a:lnTo>
                  <a:lnTo>
                    <a:pt x="58539" y="27586"/>
                  </a:lnTo>
                  <a:lnTo>
                    <a:pt x="27586" y="58539"/>
                  </a:lnTo>
                  <a:lnTo>
                    <a:pt x="7288" y="97796"/>
                  </a:lnTo>
                  <a:lnTo>
                    <a:pt x="0" y="143001"/>
                  </a:lnTo>
                  <a:lnTo>
                    <a:pt x="0" y="3257042"/>
                  </a:lnTo>
                  <a:lnTo>
                    <a:pt x="7288" y="3302247"/>
                  </a:lnTo>
                  <a:lnTo>
                    <a:pt x="27586" y="3341504"/>
                  </a:lnTo>
                  <a:lnTo>
                    <a:pt x="58539" y="3372457"/>
                  </a:lnTo>
                  <a:lnTo>
                    <a:pt x="97796" y="3392755"/>
                  </a:lnTo>
                  <a:lnTo>
                    <a:pt x="143001" y="3400044"/>
                  </a:lnTo>
                  <a:lnTo>
                    <a:pt x="1821433" y="3400044"/>
                  </a:lnTo>
                  <a:lnTo>
                    <a:pt x="1866639" y="3392755"/>
                  </a:lnTo>
                  <a:lnTo>
                    <a:pt x="1905896" y="3372457"/>
                  </a:lnTo>
                  <a:lnTo>
                    <a:pt x="1936849" y="3341504"/>
                  </a:lnTo>
                  <a:lnTo>
                    <a:pt x="1957147" y="3302247"/>
                  </a:lnTo>
                  <a:lnTo>
                    <a:pt x="1964435" y="3257042"/>
                  </a:lnTo>
                  <a:lnTo>
                    <a:pt x="1964435" y="143001"/>
                  </a:lnTo>
                  <a:lnTo>
                    <a:pt x="1957147" y="97796"/>
                  </a:lnTo>
                  <a:lnTo>
                    <a:pt x="1936849" y="58539"/>
                  </a:lnTo>
                  <a:lnTo>
                    <a:pt x="1905896" y="27586"/>
                  </a:lnTo>
                  <a:lnTo>
                    <a:pt x="1866639" y="7288"/>
                  </a:lnTo>
                  <a:lnTo>
                    <a:pt x="1821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01022" y="1962150"/>
              <a:ext cx="1964689" cy="3400425"/>
            </a:xfrm>
            <a:custGeom>
              <a:avLst/>
              <a:gdLst/>
              <a:ahLst/>
              <a:cxnLst/>
              <a:rect l="l" t="t" r="r" b="b"/>
              <a:pathLst>
                <a:path w="1964690" h="3400425">
                  <a:moveTo>
                    <a:pt x="0" y="143001"/>
                  </a:moveTo>
                  <a:lnTo>
                    <a:pt x="7288" y="97796"/>
                  </a:lnTo>
                  <a:lnTo>
                    <a:pt x="27586" y="58539"/>
                  </a:lnTo>
                  <a:lnTo>
                    <a:pt x="58539" y="27586"/>
                  </a:lnTo>
                  <a:lnTo>
                    <a:pt x="97796" y="7288"/>
                  </a:lnTo>
                  <a:lnTo>
                    <a:pt x="143001" y="0"/>
                  </a:lnTo>
                  <a:lnTo>
                    <a:pt x="1821433" y="0"/>
                  </a:lnTo>
                  <a:lnTo>
                    <a:pt x="1866639" y="7288"/>
                  </a:lnTo>
                  <a:lnTo>
                    <a:pt x="1905896" y="27586"/>
                  </a:lnTo>
                  <a:lnTo>
                    <a:pt x="1936849" y="58539"/>
                  </a:lnTo>
                  <a:lnTo>
                    <a:pt x="1957147" y="97796"/>
                  </a:lnTo>
                  <a:lnTo>
                    <a:pt x="1964435" y="143001"/>
                  </a:lnTo>
                  <a:lnTo>
                    <a:pt x="1964435" y="3257042"/>
                  </a:lnTo>
                  <a:lnTo>
                    <a:pt x="1957147" y="3302247"/>
                  </a:lnTo>
                  <a:lnTo>
                    <a:pt x="1936849" y="3341504"/>
                  </a:lnTo>
                  <a:lnTo>
                    <a:pt x="1905896" y="3372457"/>
                  </a:lnTo>
                  <a:lnTo>
                    <a:pt x="1866639" y="3392755"/>
                  </a:lnTo>
                  <a:lnTo>
                    <a:pt x="1821433" y="3400044"/>
                  </a:lnTo>
                  <a:lnTo>
                    <a:pt x="143001" y="3400044"/>
                  </a:lnTo>
                  <a:lnTo>
                    <a:pt x="97796" y="3392755"/>
                  </a:lnTo>
                  <a:lnTo>
                    <a:pt x="58539" y="3372457"/>
                  </a:lnTo>
                  <a:lnTo>
                    <a:pt x="27586" y="3341504"/>
                  </a:lnTo>
                  <a:lnTo>
                    <a:pt x="7288" y="3302247"/>
                  </a:lnTo>
                  <a:lnTo>
                    <a:pt x="0" y="3257042"/>
                  </a:lnTo>
                  <a:lnTo>
                    <a:pt x="0" y="143001"/>
                  </a:lnTo>
                  <a:close/>
                </a:path>
              </a:pathLst>
            </a:custGeom>
            <a:ln w="19811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90176" y="2084832"/>
              <a:ext cx="1808987" cy="3162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68484" y="2101596"/>
              <a:ext cx="1568196" cy="6492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6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0758" y="263778"/>
            <a:ext cx="6176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Приказ</a:t>
            </a:r>
            <a:r>
              <a:rPr spc="-5" dirty="0"/>
              <a:t> </a:t>
            </a:r>
            <a:r>
              <a:rPr dirty="0"/>
              <a:t>№ </a:t>
            </a:r>
            <a:r>
              <a:rPr spc="-5" dirty="0"/>
              <a:t>858</a:t>
            </a:r>
            <a:r>
              <a:rPr spc="-25" dirty="0"/>
              <a:t> </a:t>
            </a:r>
            <a:r>
              <a:rPr spc="-5" dirty="0"/>
              <a:t>от 21.09.2022.</a:t>
            </a:r>
            <a:r>
              <a:rPr spc="-15" dirty="0"/>
              <a:t> Приложение</a:t>
            </a:r>
            <a:r>
              <a:rPr spc="5" dirty="0"/>
              <a:t> </a:t>
            </a:r>
            <a:r>
              <a:rPr dirty="0"/>
              <a:t>№ 2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52373" y="2078482"/>
            <a:ext cx="1692275" cy="1820545"/>
            <a:chOff x="452373" y="2078482"/>
            <a:chExt cx="1692275" cy="1820545"/>
          </a:xfrm>
        </p:grpSpPr>
        <p:sp>
          <p:nvSpPr>
            <p:cNvPr id="6" name="object 6"/>
            <p:cNvSpPr/>
            <p:nvPr/>
          </p:nvSpPr>
          <p:spPr>
            <a:xfrm>
              <a:off x="458723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1511553" y="0"/>
                  </a:moveTo>
                  <a:lnTo>
                    <a:pt x="167944" y="0"/>
                  </a:lnTo>
                  <a:lnTo>
                    <a:pt x="123300" y="5998"/>
                  </a:lnTo>
                  <a:lnTo>
                    <a:pt x="83182" y="22925"/>
                  </a:lnTo>
                  <a:lnTo>
                    <a:pt x="49191" y="49180"/>
                  </a:lnTo>
                  <a:lnTo>
                    <a:pt x="22930" y="83161"/>
                  </a:lnTo>
                  <a:lnTo>
                    <a:pt x="5999" y="123266"/>
                  </a:lnTo>
                  <a:lnTo>
                    <a:pt x="0" y="167893"/>
                  </a:lnTo>
                  <a:lnTo>
                    <a:pt x="0" y="1639569"/>
                  </a:lnTo>
                  <a:lnTo>
                    <a:pt x="5999" y="1684197"/>
                  </a:lnTo>
                  <a:lnTo>
                    <a:pt x="22930" y="1724302"/>
                  </a:lnTo>
                  <a:lnTo>
                    <a:pt x="49191" y="1758283"/>
                  </a:lnTo>
                  <a:lnTo>
                    <a:pt x="83182" y="1784538"/>
                  </a:lnTo>
                  <a:lnTo>
                    <a:pt x="123300" y="1801465"/>
                  </a:lnTo>
                  <a:lnTo>
                    <a:pt x="167944" y="1807463"/>
                  </a:lnTo>
                  <a:lnTo>
                    <a:pt x="1511553" y="1807463"/>
                  </a:lnTo>
                  <a:lnTo>
                    <a:pt x="1556181" y="1801465"/>
                  </a:lnTo>
                  <a:lnTo>
                    <a:pt x="1596286" y="1784538"/>
                  </a:lnTo>
                  <a:lnTo>
                    <a:pt x="1630267" y="1758283"/>
                  </a:lnTo>
                  <a:lnTo>
                    <a:pt x="1656522" y="1724302"/>
                  </a:lnTo>
                  <a:lnTo>
                    <a:pt x="1673449" y="1684197"/>
                  </a:lnTo>
                  <a:lnTo>
                    <a:pt x="1679448" y="1639569"/>
                  </a:lnTo>
                  <a:lnTo>
                    <a:pt x="1679448" y="167893"/>
                  </a:lnTo>
                  <a:lnTo>
                    <a:pt x="1673449" y="123266"/>
                  </a:lnTo>
                  <a:lnTo>
                    <a:pt x="1656522" y="83161"/>
                  </a:lnTo>
                  <a:lnTo>
                    <a:pt x="1630267" y="49180"/>
                  </a:lnTo>
                  <a:lnTo>
                    <a:pt x="1596286" y="22925"/>
                  </a:lnTo>
                  <a:lnTo>
                    <a:pt x="1556181" y="5998"/>
                  </a:lnTo>
                  <a:lnTo>
                    <a:pt x="1511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8723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0" y="167893"/>
                  </a:moveTo>
                  <a:lnTo>
                    <a:pt x="5999" y="123266"/>
                  </a:lnTo>
                  <a:lnTo>
                    <a:pt x="22930" y="83161"/>
                  </a:lnTo>
                  <a:lnTo>
                    <a:pt x="49191" y="49180"/>
                  </a:lnTo>
                  <a:lnTo>
                    <a:pt x="83182" y="22925"/>
                  </a:lnTo>
                  <a:lnTo>
                    <a:pt x="123300" y="5998"/>
                  </a:lnTo>
                  <a:lnTo>
                    <a:pt x="167944" y="0"/>
                  </a:lnTo>
                  <a:lnTo>
                    <a:pt x="1511553" y="0"/>
                  </a:lnTo>
                  <a:lnTo>
                    <a:pt x="1556181" y="5998"/>
                  </a:lnTo>
                  <a:lnTo>
                    <a:pt x="1596286" y="22925"/>
                  </a:lnTo>
                  <a:lnTo>
                    <a:pt x="1630267" y="49180"/>
                  </a:lnTo>
                  <a:lnTo>
                    <a:pt x="1656522" y="83161"/>
                  </a:lnTo>
                  <a:lnTo>
                    <a:pt x="1673449" y="123266"/>
                  </a:lnTo>
                  <a:lnTo>
                    <a:pt x="1679448" y="167893"/>
                  </a:lnTo>
                  <a:lnTo>
                    <a:pt x="1679448" y="1639569"/>
                  </a:lnTo>
                  <a:lnTo>
                    <a:pt x="1673449" y="1684197"/>
                  </a:lnTo>
                  <a:lnTo>
                    <a:pt x="1656522" y="1724302"/>
                  </a:lnTo>
                  <a:lnTo>
                    <a:pt x="1630267" y="1758283"/>
                  </a:lnTo>
                  <a:lnTo>
                    <a:pt x="1596286" y="1784538"/>
                  </a:lnTo>
                  <a:lnTo>
                    <a:pt x="1556181" y="1801465"/>
                  </a:lnTo>
                  <a:lnTo>
                    <a:pt x="1511553" y="1807463"/>
                  </a:lnTo>
                  <a:lnTo>
                    <a:pt x="167944" y="1807463"/>
                  </a:lnTo>
                  <a:lnTo>
                    <a:pt x="123300" y="1801465"/>
                  </a:lnTo>
                  <a:lnTo>
                    <a:pt x="83182" y="1784538"/>
                  </a:lnTo>
                  <a:lnTo>
                    <a:pt x="49191" y="1758283"/>
                  </a:lnTo>
                  <a:lnTo>
                    <a:pt x="22930" y="1724302"/>
                  </a:lnTo>
                  <a:lnTo>
                    <a:pt x="5999" y="1684197"/>
                  </a:lnTo>
                  <a:lnTo>
                    <a:pt x="0" y="1639569"/>
                  </a:lnTo>
                  <a:lnTo>
                    <a:pt x="0" y="167893"/>
                  </a:lnTo>
                  <a:close/>
                </a:path>
              </a:pathLst>
            </a:custGeom>
            <a:ln w="12191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5388" y="2142236"/>
            <a:ext cx="1325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1F3763"/>
                </a:solidFill>
                <a:latin typeface="Calibri"/>
                <a:cs typeface="Calibri"/>
              </a:rPr>
              <a:t>1-й</a:t>
            </a:r>
            <a:r>
              <a:rPr sz="1400" b="1" spc="-5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3763"/>
                </a:solidFill>
                <a:latin typeface="Calibri"/>
                <a:cs typeface="Calibri"/>
              </a:rPr>
              <a:t>год</a:t>
            </a:r>
            <a:r>
              <a:rPr sz="1400" b="1" spc="-4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изучения </a:t>
            </a:r>
            <a:r>
              <a:rPr sz="1400" b="1" spc="-30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предмета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04418" y="2890773"/>
            <a:ext cx="1450340" cy="1600835"/>
            <a:chOff x="804418" y="2890773"/>
            <a:chExt cx="1450340" cy="1600835"/>
          </a:xfrm>
        </p:grpSpPr>
        <p:sp>
          <p:nvSpPr>
            <p:cNvPr id="10" name="object 10"/>
            <p:cNvSpPr/>
            <p:nvPr/>
          </p:nvSpPr>
          <p:spPr>
            <a:xfrm>
              <a:off x="810768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39" h="1588135">
                  <a:moveTo>
                    <a:pt x="1293368" y="0"/>
                  </a:moveTo>
                  <a:lnTo>
                    <a:pt x="143713" y="0"/>
                  </a:lnTo>
                  <a:lnTo>
                    <a:pt x="98287" y="7331"/>
                  </a:lnTo>
                  <a:lnTo>
                    <a:pt x="58836" y="27744"/>
                  </a:lnTo>
                  <a:lnTo>
                    <a:pt x="27727" y="58869"/>
                  </a:lnTo>
                  <a:lnTo>
                    <a:pt x="7326" y="98332"/>
                  </a:lnTo>
                  <a:lnTo>
                    <a:pt x="0" y="143763"/>
                  </a:lnTo>
                  <a:lnTo>
                    <a:pt x="0" y="1444244"/>
                  </a:lnTo>
                  <a:lnTo>
                    <a:pt x="7326" y="1489675"/>
                  </a:lnTo>
                  <a:lnTo>
                    <a:pt x="27727" y="1529138"/>
                  </a:lnTo>
                  <a:lnTo>
                    <a:pt x="58836" y="1560263"/>
                  </a:lnTo>
                  <a:lnTo>
                    <a:pt x="98287" y="1580676"/>
                  </a:lnTo>
                  <a:lnTo>
                    <a:pt x="143713" y="1588008"/>
                  </a:lnTo>
                  <a:lnTo>
                    <a:pt x="1293368" y="1588008"/>
                  </a:lnTo>
                  <a:lnTo>
                    <a:pt x="1338799" y="1580676"/>
                  </a:lnTo>
                  <a:lnTo>
                    <a:pt x="1378262" y="1560263"/>
                  </a:lnTo>
                  <a:lnTo>
                    <a:pt x="1409387" y="1529138"/>
                  </a:lnTo>
                  <a:lnTo>
                    <a:pt x="1429800" y="1489675"/>
                  </a:lnTo>
                  <a:lnTo>
                    <a:pt x="1437132" y="1444244"/>
                  </a:lnTo>
                  <a:lnTo>
                    <a:pt x="1437132" y="143763"/>
                  </a:lnTo>
                  <a:lnTo>
                    <a:pt x="1429800" y="98332"/>
                  </a:lnTo>
                  <a:lnTo>
                    <a:pt x="1409387" y="58869"/>
                  </a:lnTo>
                  <a:lnTo>
                    <a:pt x="1378262" y="27744"/>
                  </a:lnTo>
                  <a:lnTo>
                    <a:pt x="1338799" y="7331"/>
                  </a:lnTo>
                  <a:lnTo>
                    <a:pt x="1293368" y="0"/>
                  </a:lnTo>
                  <a:close/>
                </a:path>
              </a:pathLst>
            </a:custGeom>
            <a:solidFill>
              <a:srgbClr val="CFD4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0768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39" h="1588135">
                  <a:moveTo>
                    <a:pt x="0" y="143763"/>
                  </a:moveTo>
                  <a:lnTo>
                    <a:pt x="7326" y="98332"/>
                  </a:lnTo>
                  <a:lnTo>
                    <a:pt x="27727" y="58869"/>
                  </a:lnTo>
                  <a:lnTo>
                    <a:pt x="58836" y="27744"/>
                  </a:lnTo>
                  <a:lnTo>
                    <a:pt x="98287" y="7331"/>
                  </a:lnTo>
                  <a:lnTo>
                    <a:pt x="143713" y="0"/>
                  </a:lnTo>
                  <a:lnTo>
                    <a:pt x="1293368" y="0"/>
                  </a:lnTo>
                  <a:lnTo>
                    <a:pt x="1338799" y="7331"/>
                  </a:lnTo>
                  <a:lnTo>
                    <a:pt x="1378262" y="27744"/>
                  </a:lnTo>
                  <a:lnTo>
                    <a:pt x="1409387" y="58869"/>
                  </a:lnTo>
                  <a:lnTo>
                    <a:pt x="1429800" y="98332"/>
                  </a:lnTo>
                  <a:lnTo>
                    <a:pt x="1437132" y="143763"/>
                  </a:lnTo>
                  <a:lnTo>
                    <a:pt x="1437132" y="1444244"/>
                  </a:lnTo>
                  <a:lnTo>
                    <a:pt x="1429800" y="1489675"/>
                  </a:lnTo>
                  <a:lnTo>
                    <a:pt x="1409387" y="1529138"/>
                  </a:lnTo>
                  <a:lnTo>
                    <a:pt x="1378262" y="1560263"/>
                  </a:lnTo>
                  <a:lnTo>
                    <a:pt x="1338799" y="1580676"/>
                  </a:lnTo>
                  <a:lnTo>
                    <a:pt x="1293368" y="1588008"/>
                  </a:lnTo>
                  <a:lnTo>
                    <a:pt x="143713" y="1588008"/>
                  </a:lnTo>
                  <a:lnTo>
                    <a:pt x="98287" y="1580676"/>
                  </a:lnTo>
                  <a:lnTo>
                    <a:pt x="58836" y="1560263"/>
                  </a:lnTo>
                  <a:lnTo>
                    <a:pt x="27727" y="1529138"/>
                  </a:lnTo>
                  <a:lnTo>
                    <a:pt x="7326" y="1489675"/>
                  </a:lnTo>
                  <a:lnTo>
                    <a:pt x="0" y="1444244"/>
                  </a:lnTo>
                  <a:lnTo>
                    <a:pt x="0" y="143763"/>
                  </a:lnTo>
                  <a:close/>
                </a:path>
              </a:pathLst>
            </a:custGeom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39495" y="2996311"/>
            <a:ext cx="116967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marR="5080" indent="-114300">
              <a:lnSpc>
                <a:spcPts val="1540"/>
              </a:lnSpc>
              <a:spcBef>
                <a:spcPts val="270"/>
              </a:spcBef>
              <a:buFont typeface="Calibri"/>
              <a:buChar char="•"/>
              <a:tabLst>
                <a:tab pos="127000" algn="l"/>
              </a:tabLst>
            </a:pPr>
            <a:r>
              <a:rPr sz="1400" b="1" spc="-5" dirty="0">
                <a:latin typeface="Calibri"/>
                <a:cs typeface="Calibri"/>
              </a:rPr>
              <a:t>До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августа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2023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года*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78379" y="2078482"/>
            <a:ext cx="2108200" cy="1820545"/>
            <a:chOff x="2278379" y="2078482"/>
            <a:chExt cx="2108200" cy="1820545"/>
          </a:xfrm>
        </p:grpSpPr>
        <p:sp>
          <p:nvSpPr>
            <p:cNvPr id="14" name="object 14"/>
            <p:cNvSpPr/>
            <p:nvPr/>
          </p:nvSpPr>
          <p:spPr>
            <a:xfrm>
              <a:off x="2278379" y="2214372"/>
              <a:ext cx="299085" cy="280670"/>
            </a:xfrm>
            <a:custGeom>
              <a:avLst/>
              <a:gdLst/>
              <a:ahLst/>
              <a:cxnLst/>
              <a:rect l="l" t="t" r="r" b="b"/>
              <a:pathLst>
                <a:path w="299085" h="280669">
                  <a:moveTo>
                    <a:pt x="158495" y="0"/>
                  </a:moveTo>
                  <a:lnTo>
                    <a:pt x="158495" y="56133"/>
                  </a:lnTo>
                  <a:lnTo>
                    <a:pt x="0" y="56133"/>
                  </a:lnTo>
                  <a:lnTo>
                    <a:pt x="0" y="224281"/>
                  </a:lnTo>
                  <a:lnTo>
                    <a:pt x="158495" y="224281"/>
                  </a:lnTo>
                  <a:lnTo>
                    <a:pt x="158495" y="280415"/>
                  </a:lnTo>
                  <a:lnTo>
                    <a:pt x="298703" y="140207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00527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1511554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3"/>
                  </a:lnTo>
                  <a:lnTo>
                    <a:pt x="0" y="1639569"/>
                  </a:lnTo>
                  <a:lnTo>
                    <a:pt x="5998" y="1684197"/>
                  </a:lnTo>
                  <a:lnTo>
                    <a:pt x="22925" y="1724302"/>
                  </a:lnTo>
                  <a:lnTo>
                    <a:pt x="49180" y="1758283"/>
                  </a:lnTo>
                  <a:lnTo>
                    <a:pt x="83161" y="1784538"/>
                  </a:lnTo>
                  <a:lnTo>
                    <a:pt x="123266" y="1801465"/>
                  </a:lnTo>
                  <a:lnTo>
                    <a:pt x="167894" y="1807463"/>
                  </a:lnTo>
                  <a:lnTo>
                    <a:pt x="1511554" y="1807463"/>
                  </a:lnTo>
                  <a:lnTo>
                    <a:pt x="1556181" y="1801465"/>
                  </a:lnTo>
                  <a:lnTo>
                    <a:pt x="1596286" y="1784538"/>
                  </a:lnTo>
                  <a:lnTo>
                    <a:pt x="1630267" y="1758283"/>
                  </a:lnTo>
                  <a:lnTo>
                    <a:pt x="1656522" y="1724302"/>
                  </a:lnTo>
                  <a:lnTo>
                    <a:pt x="1673449" y="1684197"/>
                  </a:lnTo>
                  <a:lnTo>
                    <a:pt x="1679448" y="1639569"/>
                  </a:lnTo>
                  <a:lnTo>
                    <a:pt x="1679448" y="167893"/>
                  </a:lnTo>
                  <a:lnTo>
                    <a:pt x="1673449" y="123266"/>
                  </a:lnTo>
                  <a:lnTo>
                    <a:pt x="1656522" y="83161"/>
                  </a:lnTo>
                  <a:lnTo>
                    <a:pt x="1630267" y="49180"/>
                  </a:lnTo>
                  <a:lnTo>
                    <a:pt x="1596286" y="22925"/>
                  </a:lnTo>
                  <a:lnTo>
                    <a:pt x="1556181" y="5998"/>
                  </a:lnTo>
                  <a:lnTo>
                    <a:pt x="1511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00527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0" y="167893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511554" y="0"/>
                  </a:lnTo>
                  <a:lnTo>
                    <a:pt x="1556181" y="5998"/>
                  </a:lnTo>
                  <a:lnTo>
                    <a:pt x="1596286" y="22925"/>
                  </a:lnTo>
                  <a:lnTo>
                    <a:pt x="1630267" y="49180"/>
                  </a:lnTo>
                  <a:lnTo>
                    <a:pt x="1656522" y="83161"/>
                  </a:lnTo>
                  <a:lnTo>
                    <a:pt x="1673449" y="123266"/>
                  </a:lnTo>
                  <a:lnTo>
                    <a:pt x="1679448" y="167893"/>
                  </a:lnTo>
                  <a:lnTo>
                    <a:pt x="1679448" y="1639569"/>
                  </a:lnTo>
                  <a:lnTo>
                    <a:pt x="1673449" y="1684197"/>
                  </a:lnTo>
                  <a:lnTo>
                    <a:pt x="1656522" y="1724302"/>
                  </a:lnTo>
                  <a:lnTo>
                    <a:pt x="1630267" y="1758283"/>
                  </a:lnTo>
                  <a:lnTo>
                    <a:pt x="1596286" y="1784538"/>
                  </a:lnTo>
                  <a:lnTo>
                    <a:pt x="1556181" y="1801465"/>
                  </a:lnTo>
                  <a:lnTo>
                    <a:pt x="1511554" y="1807463"/>
                  </a:lnTo>
                  <a:lnTo>
                    <a:pt x="167894" y="1807463"/>
                  </a:lnTo>
                  <a:lnTo>
                    <a:pt x="123266" y="1801465"/>
                  </a:lnTo>
                  <a:lnTo>
                    <a:pt x="83161" y="1784538"/>
                  </a:lnTo>
                  <a:lnTo>
                    <a:pt x="49180" y="1758283"/>
                  </a:lnTo>
                  <a:lnTo>
                    <a:pt x="22925" y="1724302"/>
                  </a:lnTo>
                  <a:lnTo>
                    <a:pt x="5998" y="1684197"/>
                  </a:lnTo>
                  <a:lnTo>
                    <a:pt x="0" y="1639569"/>
                  </a:lnTo>
                  <a:lnTo>
                    <a:pt x="0" y="167893"/>
                  </a:lnTo>
                  <a:close/>
                </a:path>
              </a:pathLst>
            </a:custGeom>
            <a:ln w="12191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787523" y="2142236"/>
            <a:ext cx="1325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1F3763"/>
                </a:solidFill>
                <a:latin typeface="Calibri"/>
                <a:cs typeface="Calibri"/>
              </a:rPr>
              <a:t>2-й</a:t>
            </a:r>
            <a:r>
              <a:rPr sz="1400" b="1" spc="-5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3763"/>
                </a:solidFill>
                <a:latin typeface="Calibri"/>
                <a:cs typeface="Calibri"/>
              </a:rPr>
              <a:t>год</a:t>
            </a:r>
            <a:r>
              <a:rPr sz="1400" b="1" spc="-4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изучения </a:t>
            </a:r>
            <a:r>
              <a:rPr sz="1400" b="1" spc="-30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предмета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46222" y="2890773"/>
            <a:ext cx="1450340" cy="1600835"/>
            <a:chOff x="3046222" y="2890773"/>
            <a:chExt cx="1450340" cy="1600835"/>
          </a:xfrm>
        </p:grpSpPr>
        <p:sp>
          <p:nvSpPr>
            <p:cNvPr id="19" name="object 19"/>
            <p:cNvSpPr/>
            <p:nvPr/>
          </p:nvSpPr>
          <p:spPr>
            <a:xfrm>
              <a:off x="3052572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39" h="1588135">
                  <a:moveTo>
                    <a:pt x="1293367" y="0"/>
                  </a:moveTo>
                  <a:lnTo>
                    <a:pt x="143763" y="0"/>
                  </a:lnTo>
                  <a:lnTo>
                    <a:pt x="98332" y="7331"/>
                  </a:lnTo>
                  <a:lnTo>
                    <a:pt x="58869" y="27744"/>
                  </a:lnTo>
                  <a:lnTo>
                    <a:pt x="27744" y="58869"/>
                  </a:lnTo>
                  <a:lnTo>
                    <a:pt x="7331" y="98332"/>
                  </a:lnTo>
                  <a:lnTo>
                    <a:pt x="0" y="143763"/>
                  </a:lnTo>
                  <a:lnTo>
                    <a:pt x="0" y="1444244"/>
                  </a:lnTo>
                  <a:lnTo>
                    <a:pt x="7331" y="1489675"/>
                  </a:lnTo>
                  <a:lnTo>
                    <a:pt x="27744" y="1529138"/>
                  </a:lnTo>
                  <a:lnTo>
                    <a:pt x="58869" y="1560263"/>
                  </a:lnTo>
                  <a:lnTo>
                    <a:pt x="98332" y="1580676"/>
                  </a:lnTo>
                  <a:lnTo>
                    <a:pt x="143763" y="1588008"/>
                  </a:lnTo>
                  <a:lnTo>
                    <a:pt x="1293367" y="1588008"/>
                  </a:lnTo>
                  <a:lnTo>
                    <a:pt x="1338799" y="1580676"/>
                  </a:lnTo>
                  <a:lnTo>
                    <a:pt x="1378262" y="1560263"/>
                  </a:lnTo>
                  <a:lnTo>
                    <a:pt x="1409387" y="1529138"/>
                  </a:lnTo>
                  <a:lnTo>
                    <a:pt x="1429800" y="1489675"/>
                  </a:lnTo>
                  <a:lnTo>
                    <a:pt x="1437131" y="1444244"/>
                  </a:lnTo>
                  <a:lnTo>
                    <a:pt x="1437131" y="143763"/>
                  </a:lnTo>
                  <a:lnTo>
                    <a:pt x="1429800" y="98332"/>
                  </a:lnTo>
                  <a:lnTo>
                    <a:pt x="1409387" y="58869"/>
                  </a:lnTo>
                  <a:lnTo>
                    <a:pt x="1378262" y="27744"/>
                  </a:lnTo>
                  <a:lnTo>
                    <a:pt x="1338799" y="7331"/>
                  </a:lnTo>
                  <a:lnTo>
                    <a:pt x="1293367" y="0"/>
                  </a:lnTo>
                  <a:close/>
                </a:path>
              </a:pathLst>
            </a:custGeom>
            <a:solidFill>
              <a:srgbClr val="CFD4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52572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39" h="1588135">
                  <a:moveTo>
                    <a:pt x="0" y="143763"/>
                  </a:moveTo>
                  <a:lnTo>
                    <a:pt x="7331" y="98332"/>
                  </a:lnTo>
                  <a:lnTo>
                    <a:pt x="27744" y="58869"/>
                  </a:lnTo>
                  <a:lnTo>
                    <a:pt x="58869" y="27744"/>
                  </a:lnTo>
                  <a:lnTo>
                    <a:pt x="98332" y="7331"/>
                  </a:lnTo>
                  <a:lnTo>
                    <a:pt x="143763" y="0"/>
                  </a:lnTo>
                  <a:lnTo>
                    <a:pt x="1293367" y="0"/>
                  </a:lnTo>
                  <a:lnTo>
                    <a:pt x="1338799" y="7331"/>
                  </a:lnTo>
                  <a:lnTo>
                    <a:pt x="1378262" y="27744"/>
                  </a:lnTo>
                  <a:lnTo>
                    <a:pt x="1409387" y="58869"/>
                  </a:lnTo>
                  <a:lnTo>
                    <a:pt x="1429800" y="98332"/>
                  </a:lnTo>
                  <a:lnTo>
                    <a:pt x="1437131" y="143763"/>
                  </a:lnTo>
                  <a:lnTo>
                    <a:pt x="1437131" y="1444244"/>
                  </a:lnTo>
                  <a:lnTo>
                    <a:pt x="1429800" y="1489675"/>
                  </a:lnTo>
                  <a:lnTo>
                    <a:pt x="1409387" y="1529138"/>
                  </a:lnTo>
                  <a:lnTo>
                    <a:pt x="1378262" y="1560263"/>
                  </a:lnTo>
                  <a:lnTo>
                    <a:pt x="1338799" y="1580676"/>
                  </a:lnTo>
                  <a:lnTo>
                    <a:pt x="1293367" y="1588008"/>
                  </a:lnTo>
                  <a:lnTo>
                    <a:pt x="143763" y="1588008"/>
                  </a:lnTo>
                  <a:lnTo>
                    <a:pt x="98332" y="1580676"/>
                  </a:lnTo>
                  <a:lnTo>
                    <a:pt x="58869" y="1560263"/>
                  </a:lnTo>
                  <a:lnTo>
                    <a:pt x="27744" y="1529138"/>
                  </a:lnTo>
                  <a:lnTo>
                    <a:pt x="7331" y="1489675"/>
                  </a:lnTo>
                  <a:lnTo>
                    <a:pt x="0" y="1444244"/>
                  </a:lnTo>
                  <a:lnTo>
                    <a:pt x="0" y="143763"/>
                  </a:lnTo>
                  <a:close/>
                </a:path>
              </a:pathLst>
            </a:custGeom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181350" y="2996311"/>
            <a:ext cx="116967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marR="5080" indent="-114300">
              <a:lnSpc>
                <a:spcPts val="1540"/>
              </a:lnSpc>
              <a:spcBef>
                <a:spcPts val="270"/>
              </a:spcBef>
              <a:buFont typeface="Calibri"/>
              <a:buChar char="•"/>
              <a:tabLst>
                <a:tab pos="127000" algn="l"/>
              </a:tabLst>
            </a:pPr>
            <a:r>
              <a:rPr sz="1400" b="1" spc="-5" dirty="0">
                <a:latin typeface="Calibri"/>
                <a:cs typeface="Calibri"/>
              </a:rPr>
              <a:t>До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августа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2024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года*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20184" y="2078482"/>
            <a:ext cx="2108200" cy="1820545"/>
            <a:chOff x="4520184" y="2078482"/>
            <a:chExt cx="2108200" cy="1820545"/>
          </a:xfrm>
        </p:grpSpPr>
        <p:sp>
          <p:nvSpPr>
            <p:cNvPr id="23" name="object 23"/>
            <p:cNvSpPr/>
            <p:nvPr/>
          </p:nvSpPr>
          <p:spPr>
            <a:xfrm>
              <a:off x="4520184" y="2214372"/>
              <a:ext cx="299085" cy="280670"/>
            </a:xfrm>
            <a:custGeom>
              <a:avLst/>
              <a:gdLst/>
              <a:ahLst/>
              <a:cxnLst/>
              <a:rect l="l" t="t" r="r" b="b"/>
              <a:pathLst>
                <a:path w="299085" h="280669">
                  <a:moveTo>
                    <a:pt x="158495" y="0"/>
                  </a:moveTo>
                  <a:lnTo>
                    <a:pt x="158495" y="56133"/>
                  </a:lnTo>
                  <a:lnTo>
                    <a:pt x="0" y="56133"/>
                  </a:lnTo>
                  <a:lnTo>
                    <a:pt x="0" y="224281"/>
                  </a:lnTo>
                  <a:lnTo>
                    <a:pt x="158495" y="224281"/>
                  </a:lnTo>
                  <a:lnTo>
                    <a:pt x="158495" y="280415"/>
                  </a:lnTo>
                  <a:lnTo>
                    <a:pt x="298703" y="140207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942332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1511553" y="0"/>
                  </a:moveTo>
                  <a:lnTo>
                    <a:pt x="167893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3"/>
                  </a:lnTo>
                  <a:lnTo>
                    <a:pt x="0" y="1639569"/>
                  </a:lnTo>
                  <a:lnTo>
                    <a:pt x="5998" y="1684197"/>
                  </a:lnTo>
                  <a:lnTo>
                    <a:pt x="22925" y="1724302"/>
                  </a:lnTo>
                  <a:lnTo>
                    <a:pt x="49180" y="1758283"/>
                  </a:lnTo>
                  <a:lnTo>
                    <a:pt x="83161" y="1784538"/>
                  </a:lnTo>
                  <a:lnTo>
                    <a:pt x="123266" y="1801465"/>
                  </a:lnTo>
                  <a:lnTo>
                    <a:pt x="167893" y="1807463"/>
                  </a:lnTo>
                  <a:lnTo>
                    <a:pt x="1511553" y="1807463"/>
                  </a:lnTo>
                  <a:lnTo>
                    <a:pt x="1556181" y="1801465"/>
                  </a:lnTo>
                  <a:lnTo>
                    <a:pt x="1596286" y="1784538"/>
                  </a:lnTo>
                  <a:lnTo>
                    <a:pt x="1630267" y="1758283"/>
                  </a:lnTo>
                  <a:lnTo>
                    <a:pt x="1656522" y="1724302"/>
                  </a:lnTo>
                  <a:lnTo>
                    <a:pt x="1673449" y="1684197"/>
                  </a:lnTo>
                  <a:lnTo>
                    <a:pt x="1679447" y="1639569"/>
                  </a:lnTo>
                  <a:lnTo>
                    <a:pt x="1679447" y="167893"/>
                  </a:lnTo>
                  <a:lnTo>
                    <a:pt x="1673449" y="123266"/>
                  </a:lnTo>
                  <a:lnTo>
                    <a:pt x="1656522" y="83161"/>
                  </a:lnTo>
                  <a:lnTo>
                    <a:pt x="1630267" y="49180"/>
                  </a:lnTo>
                  <a:lnTo>
                    <a:pt x="1596286" y="22925"/>
                  </a:lnTo>
                  <a:lnTo>
                    <a:pt x="1556181" y="5998"/>
                  </a:lnTo>
                  <a:lnTo>
                    <a:pt x="1511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42332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0" y="167893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3" y="0"/>
                  </a:lnTo>
                  <a:lnTo>
                    <a:pt x="1511553" y="0"/>
                  </a:lnTo>
                  <a:lnTo>
                    <a:pt x="1556181" y="5998"/>
                  </a:lnTo>
                  <a:lnTo>
                    <a:pt x="1596286" y="22925"/>
                  </a:lnTo>
                  <a:lnTo>
                    <a:pt x="1630267" y="49180"/>
                  </a:lnTo>
                  <a:lnTo>
                    <a:pt x="1656522" y="83161"/>
                  </a:lnTo>
                  <a:lnTo>
                    <a:pt x="1673449" y="123266"/>
                  </a:lnTo>
                  <a:lnTo>
                    <a:pt x="1679447" y="167893"/>
                  </a:lnTo>
                  <a:lnTo>
                    <a:pt x="1679447" y="1639569"/>
                  </a:lnTo>
                  <a:lnTo>
                    <a:pt x="1673449" y="1684197"/>
                  </a:lnTo>
                  <a:lnTo>
                    <a:pt x="1656522" y="1724302"/>
                  </a:lnTo>
                  <a:lnTo>
                    <a:pt x="1630267" y="1758283"/>
                  </a:lnTo>
                  <a:lnTo>
                    <a:pt x="1596286" y="1784538"/>
                  </a:lnTo>
                  <a:lnTo>
                    <a:pt x="1556181" y="1801465"/>
                  </a:lnTo>
                  <a:lnTo>
                    <a:pt x="1511553" y="1807463"/>
                  </a:lnTo>
                  <a:lnTo>
                    <a:pt x="167893" y="1807463"/>
                  </a:lnTo>
                  <a:lnTo>
                    <a:pt x="123266" y="1801465"/>
                  </a:lnTo>
                  <a:lnTo>
                    <a:pt x="83161" y="1784538"/>
                  </a:lnTo>
                  <a:lnTo>
                    <a:pt x="49180" y="1758283"/>
                  </a:lnTo>
                  <a:lnTo>
                    <a:pt x="22925" y="1724302"/>
                  </a:lnTo>
                  <a:lnTo>
                    <a:pt x="5998" y="1684197"/>
                  </a:lnTo>
                  <a:lnTo>
                    <a:pt x="0" y="1639569"/>
                  </a:lnTo>
                  <a:lnTo>
                    <a:pt x="0" y="167893"/>
                  </a:lnTo>
                  <a:close/>
                </a:path>
              </a:pathLst>
            </a:custGeom>
            <a:ln w="12191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29327" y="2142236"/>
            <a:ext cx="1325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1F3763"/>
                </a:solidFill>
                <a:latin typeface="Calibri"/>
                <a:cs typeface="Calibri"/>
              </a:rPr>
              <a:t>3-й</a:t>
            </a:r>
            <a:r>
              <a:rPr sz="1400" b="1" spc="-5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3763"/>
                </a:solidFill>
                <a:latin typeface="Calibri"/>
                <a:cs typeface="Calibri"/>
              </a:rPr>
              <a:t>год</a:t>
            </a:r>
            <a:r>
              <a:rPr sz="1400" b="1" spc="-4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изучения </a:t>
            </a:r>
            <a:r>
              <a:rPr sz="1400" b="1" spc="-30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предмета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88026" y="2890773"/>
            <a:ext cx="1450340" cy="1600835"/>
            <a:chOff x="5288026" y="2890773"/>
            <a:chExt cx="1450340" cy="1600835"/>
          </a:xfrm>
        </p:grpSpPr>
        <p:sp>
          <p:nvSpPr>
            <p:cNvPr id="28" name="object 28"/>
            <p:cNvSpPr/>
            <p:nvPr/>
          </p:nvSpPr>
          <p:spPr>
            <a:xfrm>
              <a:off x="5294376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40" h="1588135">
                  <a:moveTo>
                    <a:pt x="1293368" y="0"/>
                  </a:moveTo>
                  <a:lnTo>
                    <a:pt x="143763" y="0"/>
                  </a:lnTo>
                  <a:lnTo>
                    <a:pt x="98332" y="7331"/>
                  </a:lnTo>
                  <a:lnTo>
                    <a:pt x="58869" y="27744"/>
                  </a:lnTo>
                  <a:lnTo>
                    <a:pt x="27744" y="58869"/>
                  </a:lnTo>
                  <a:lnTo>
                    <a:pt x="7331" y="98332"/>
                  </a:lnTo>
                  <a:lnTo>
                    <a:pt x="0" y="143763"/>
                  </a:lnTo>
                  <a:lnTo>
                    <a:pt x="0" y="1444244"/>
                  </a:lnTo>
                  <a:lnTo>
                    <a:pt x="7331" y="1489675"/>
                  </a:lnTo>
                  <a:lnTo>
                    <a:pt x="27744" y="1529138"/>
                  </a:lnTo>
                  <a:lnTo>
                    <a:pt x="58869" y="1560263"/>
                  </a:lnTo>
                  <a:lnTo>
                    <a:pt x="98332" y="1580676"/>
                  </a:lnTo>
                  <a:lnTo>
                    <a:pt x="143763" y="1588008"/>
                  </a:lnTo>
                  <a:lnTo>
                    <a:pt x="1293368" y="1588008"/>
                  </a:lnTo>
                  <a:lnTo>
                    <a:pt x="1338799" y="1580676"/>
                  </a:lnTo>
                  <a:lnTo>
                    <a:pt x="1378262" y="1560263"/>
                  </a:lnTo>
                  <a:lnTo>
                    <a:pt x="1409387" y="1529138"/>
                  </a:lnTo>
                  <a:lnTo>
                    <a:pt x="1429800" y="1489675"/>
                  </a:lnTo>
                  <a:lnTo>
                    <a:pt x="1437131" y="1444244"/>
                  </a:lnTo>
                  <a:lnTo>
                    <a:pt x="1437131" y="143763"/>
                  </a:lnTo>
                  <a:lnTo>
                    <a:pt x="1429800" y="98332"/>
                  </a:lnTo>
                  <a:lnTo>
                    <a:pt x="1409387" y="58869"/>
                  </a:lnTo>
                  <a:lnTo>
                    <a:pt x="1378262" y="27744"/>
                  </a:lnTo>
                  <a:lnTo>
                    <a:pt x="1338799" y="7331"/>
                  </a:lnTo>
                  <a:lnTo>
                    <a:pt x="1293368" y="0"/>
                  </a:lnTo>
                  <a:close/>
                </a:path>
              </a:pathLst>
            </a:custGeom>
            <a:solidFill>
              <a:srgbClr val="CFD4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94376" y="2897123"/>
              <a:ext cx="1437640" cy="1588135"/>
            </a:xfrm>
            <a:custGeom>
              <a:avLst/>
              <a:gdLst/>
              <a:ahLst/>
              <a:cxnLst/>
              <a:rect l="l" t="t" r="r" b="b"/>
              <a:pathLst>
                <a:path w="1437640" h="1588135">
                  <a:moveTo>
                    <a:pt x="0" y="143763"/>
                  </a:moveTo>
                  <a:lnTo>
                    <a:pt x="7331" y="98332"/>
                  </a:lnTo>
                  <a:lnTo>
                    <a:pt x="27744" y="58869"/>
                  </a:lnTo>
                  <a:lnTo>
                    <a:pt x="58869" y="27744"/>
                  </a:lnTo>
                  <a:lnTo>
                    <a:pt x="98332" y="7331"/>
                  </a:lnTo>
                  <a:lnTo>
                    <a:pt x="143763" y="0"/>
                  </a:lnTo>
                  <a:lnTo>
                    <a:pt x="1293368" y="0"/>
                  </a:lnTo>
                  <a:lnTo>
                    <a:pt x="1338799" y="7331"/>
                  </a:lnTo>
                  <a:lnTo>
                    <a:pt x="1378262" y="27744"/>
                  </a:lnTo>
                  <a:lnTo>
                    <a:pt x="1409387" y="58869"/>
                  </a:lnTo>
                  <a:lnTo>
                    <a:pt x="1429800" y="98332"/>
                  </a:lnTo>
                  <a:lnTo>
                    <a:pt x="1437131" y="143763"/>
                  </a:lnTo>
                  <a:lnTo>
                    <a:pt x="1437131" y="1444244"/>
                  </a:lnTo>
                  <a:lnTo>
                    <a:pt x="1429800" y="1489675"/>
                  </a:lnTo>
                  <a:lnTo>
                    <a:pt x="1409387" y="1529138"/>
                  </a:lnTo>
                  <a:lnTo>
                    <a:pt x="1378262" y="1560263"/>
                  </a:lnTo>
                  <a:lnTo>
                    <a:pt x="1338799" y="1580676"/>
                  </a:lnTo>
                  <a:lnTo>
                    <a:pt x="1293368" y="1588008"/>
                  </a:lnTo>
                  <a:lnTo>
                    <a:pt x="143763" y="1588008"/>
                  </a:lnTo>
                  <a:lnTo>
                    <a:pt x="98332" y="1580676"/>
                  </a:lnTo>
                  <a:lnTo>
                    <a:pt x="58869" y="1560263"/>
                  </a:lnTo>
                  <a:lnTo>
                    <a:pt x="27744" y="1529138"/>
                  </a:lnTo>
                  <a:lnTo>
                    <a:pt x="7331" y="1489675"/>
                  </a:lnTo>
                  <a:lnTo>
                    <a:pt x="0" y="1444244"/>
                  </a:lnTo>
                  <a:lnTo>
                    <a:pt x="0" y="143763"/>
                  </a:lnTo>
                  <a:close/>
                </a:path>
              </a:pathLst>
            </a:custGeom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423408" y="2996311"/>
            <a:ext cx="116967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marR="5080" indent="-114300">
              <a:lnSpc>
                <a:spcPts val="1540"/>
              </a:lnSpc>
              <a:spcBef>
                <a:spcPts val="270"/>
              </a:spcBef>
              <a:buFont typeface="Calibri"/>
              <a:buChar char="•"/>
              <a:tabLst>
                <a:tab pos="127000" algn="l"/>
              </a:tabLst>
            </a:pPr>
            <a:r>
              <a:rPr sz="1400" b="1" spc="-5" dirty="0">
                <a:latin typeface="Calibri"/>
                <a:cs typeface="Calibri"/>
              </a:rPr>
              <a:t>До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августа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2025</a:t>
            </a:r>
            <a:r>
              <a:rPr sz="1400" b="1" spc="-15" dirty="0">
                <a:latin typeface="Calibri"/>
                <a:cs typeface="Calibri"/>
              </a:rPr>
              <a:t> года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761988" y="2078482"/>
            <a:ext cx="2108200" cy="1820545"/>
            <a:chOff x="6761988" y="2078482"/>
            <a:chExt cx="2108200" cy="1820545"/>
          </a:xfrm>
        </p:grpSpPr>
        <p:sp>
          <p:nvSpPr>
            <p:cNvPr id="32" name="object 32"/>
            <p:cNvSpPr/>
            <p:nvPr/>
          </p:nvSpPr>
          <p:spPr>
            <a:xfrm>
              <a:off x="6761988" y="2214372"/>
              <a:ext cx="299085" cy="280670"/>
            </a:xfrm>
            <a:custGeom>
              <a:avLst/>
              <a:gdLst/>
              <a:ahLst/>
              <a:cxnLst/>
              <a:rect l="l" t="t" r="r" b="b"/>
              <a:pathLst>
                <a:path w="299084" h="280669">
                  <a:moveTo>
                    <a:pt x="158495" y="0"/>
                  </a:moveTo>
                  <a:lnTo>
                    <a:pt x="158495" y="56133"/>
                  </a:lnTo>
                  <a:lnTo>
                    <a:pt x="0" y="56133"/>
                  </a:lnTo>
                  <a:lnTo>
                    <a:pt x="0" y="224281"/>
                  </a:lnTo>
                  <a:lnTo>
                    <a:pt x="158495" y="224281"/>
                  </a:lnTo>
                  <a:lnTo>
                    <a:pt x="158495" y="280415"/>
                  </a:lnTo>
                  <a:lnTo>
                    <a:pt x="298703" y="140207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184136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1511554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3"/>
                  </a:lnTo>
                  <a:lnTo>
                    <a:pt x="0" y="1639569"/>
                  </a:lnTo>
                  <a:lnTo>
                    <a:pt x="5998" y="1684197"/>
                  </a:lnTo>
                  <a:lnTo>
                    <a:pt x="22925" y="1724302"/>
                  </a:lnTo>
                  <a:lnTo>
                    <a:pt x="49180" y="1758283"/>
                  </a:lnTo>
                  <a:lnTo>
                    <a:pt x="83161" y="1784538"/>
                  </a:lnTo>
                  <a:lnTo>
                    <a:pt x="123266" y="1801465"/>
                  </a:lnTo>
                  <a:lnTo>
                    <a:pt x="167894" y="1807463"/>
                  </a:lnTo>
                  <a:lnTo>
                    <a:pt x="1511554" y="1807463"/>
                  </a:lnTo>
                  <a:lnTo>
                    <a:pt x="1556181" y="1801465"/>
                  </a:lnTo>
                  <a:lnTo>
                    <a:pt x="1596286" y="1784538"/>
                  </a:lnTo>
                  <a:lnTo>
                    <a:pt x="1630267" y="1758283"/>
                  </a:lnTo>
                  <a:lnTo>
                    <a:pt x="1656522" y="1724302"/>
                  </a:lnTo>
                  <a:lnTo>
                    <a:pt x="1673449" y="1684197"/>
                  </a:lnTo>
                  <a:lnTo>
                    <a:pt x="1679448" y="1639569"/>
                  </a:lnTo>
                  <a:lnTo>
                    <a:pt x="1679448" y="167893"/>
                  </a:lnTo>
                  <a:lnTo>
                    <a:pt x="1673449" y="123266"/>
                  </a:lnTo>
                  <a:lnTo>
                    <a:pt x="1656522" y="83161"/>
                  </a:lnTo>
                  <a:lnTo>
                    <a:pt x="1630267" y="49180"/>
                  </a:lnTo>
                  <a:lnTo>
                    <a:pt x="1596286" y="22925"/>
                  </a:lnTo>
                  <a:lnTo>
                    <a:pt x="1556181" y="5998"/>
                  </a:lnTo>
                  <a:lnTo>
                    <a:pt x="1511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84136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0" y="167893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511554" y="0"/>
                  </a:lnTo>
                  <a:lnTo>
                    <a:pt x="1556181" y="5998"/>
                  </a:lnTo>
                  <a:lnTo>
                    <a:pt x="1596286" y="22925"/>
                  </a:lnTo>
                  <a:lnTo>
                    <a:pt x="1630267" y="49180"/>
                  </a:lnTo>
                  <a:lnTo>
                    <a:pt x="1656522" y="83161"/>
                  </a:lnTo>
                  <a:lnTo>
                    <a:pt x="1673449" y="123266"/>
                  </a:lnTo>
                  <a:lnTo>
                    <a:pt x="1679448" y="167893"/>
                  </a:lnTo>
                  <a:lnTo>
                    <a:pt x="1679448" y="1639569"/>
                  </a:lnTo>
                  <a:lnTo>
                    <a:pt x="1673449" y="1684197"/>
                  </a:lnTo>
                  <a:lnTo>
                    <a:pt x="1656522" y="1724302"/>
                  </a:lnTo>
                  <a:lnTo>
                    <a:pt x="1630267" y="1758283"/>
                  </a:lnTo>
                  <a:lnTo>
                    <a:pt x="1596286" y="1784538"/>
                  </a:lnTo>
                  <a:lnTo>
                    <a:pt x="1556181" y="1801465"/>
                  </a:lnTo>
                  <a:lnTo>
                    <a:pt x="1511554" y="1807463"/>
                  </a:lnTo>
                  <a:lnTo>
                    <a:pt x="167894" y="1807463"/>
                  </a:lnTo>
                  <a:lnTo>
                    <a:pt x="123266" y="1801465"/>
                  </a:lnTo>
                  <a:lnTo>
                    <a:pt x="83161" y="1784538"/>
                  </a:lnTo>
                  <a:lnTo>
                    <a:pt x="49180" y="1758283"/>
                  </a:lnTo>
                  <a:lnTo>
                    <a:pt x="22925" y="1724302"/>
                  </a:lnTo>
                  <a:lnTo>
                    <a:pt x="5998" y="1684197"/>
                  </a:lnTo>
                  <a:lnTo>
                    <a:pt x="0" y="1639569"/>
                  </a:lnTo>
                  <a:lnTo>
                    <a:pt x="0" y="167893"/>
                  </a:lnTo>
                  <a:close/>
                </a:path>
              </a:pathLst>
            </a:custGeom>
            <a:ln w="12191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271384" y="2142236"/>
            <a:ext cx="1325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1F3763"/>
                </a:solidFill>
                <a:latin typeface="Calibri"/>
                <a:cs typeface="Calibri"/>
              </a:rPr>
              <a:t>4-й</a:t>
            </a:r>
            <a:r>
              <a:rPr sz="1400" b="1" spc="-5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3763"/>
                </a:solidFill>
                <a:latin typeface="Calibri"/>
                <a:cs typeface="Calibri"/>
              </a:rPr>
              <a:t>год</a:t>
            </a:r>
            <a:r>
              <a:rPr sz="1400" b="1" spc="-4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изучения </a:t>
            </a:r>
            <a:r>
              <a:rPr sz="1400" b="1" spc="-30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предмета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528306" y="2890773"/>
            <a:ext cx="1451610" cy="1600835"/>
            <a:chOff x="7528306" y="2890773"/>
            <a:chExt cx="1451610" cy="1600835"/>
          </a:xfrm>
        </p:grpSpPr>
        <p:sp>
          <p:nvSpPr>
            <p:cNvPr id="37" name="object 37"/>
            <p:cNvSpPr/>
            <p:nvPr/>
          </p:nvSpPr>
          <p:spPr>
            <a:xfrm>
              <a:off x="7534656" y="2897123"/>
              <a:ext cx="1438910" cy="1588135"/>
            </a:xfrm>
            <a:custGeom>
              <a:avLst/>
              <a:gdLst/>
              <a:ahLst/>
              <a:cxnLst/>
              <a:rect l="l" t="t" r="r" b="b"/>
              <a:pathLst>
                <a:path w="1438909" h="1588135">
                  <a:moveTo>
                    <a:pt x="1294765" y="0"/>
                  </a:moveTo>
                  <a:lnTo>
                    <a:pt x="143891" y="0"/>
                  </a:lnTo>
                  <a:lnTo>
                    <a:pt x="98397" y="7332"/>
                  </a:lnTo>
                  <a:lnTo>
                    <a:pt x="58896" y="27753"/>
                  </a:lnTo>
                  <a:lnTo>
                    <a:pt x="27753" y="58896"/>
                  </a:lnTo>
                  <a:lnTo>
                    <a:pt x="7332" y="98397"/>
                  </a:lnTo>
                  <a:lnTo>
                    <a:pt x="0" y="143890"/>
                  </a:lnTo>
                  <a:lnTo>
                    <a:pt x="0" y="1444117"/>
                  </a:lnTo>
                  <a:lnTo>
                    <a:pt x="7332" y="1489610"/>
                  </a:lnTo>
                  <a:lnTo>
                    <a:pt x="27753" y="1529111"/>
                  </a:lnTo>
                  <a:lnTo>
                    <a:pt x="58896" y="1560254"/>
                  </a:lnTo>
                  <a:lnTo>
                    <a:pt x="98397" y="1580675"/>
                  </a:lnTo>
                  <a:lnTo>
                    <a:pt x="143891" y="1588008"/>
                  </a:lnTo>
                  <a:lnTo>
                    <a:pt x="1294765" y="1588008"/>
                  </a:lnTo>
                  <a:lnTo>
                    <a:pt x="1340258" y="1580675"/>
                  </a:lnTo>
                  <a:lnTo>
                    <a:pt x="1379759" y="1560254"/>
                  </a:lnTo>
                  <a:lnTo>
                    <a:pt x="1410902" y="1529111"/>
                  </a:lnTo>
                  <a:lnTo>
                    <a:pt x="1431323" y="1489610"/>
                  </a:lnTo>
                  <a:lnTo>
                    <a:pt x="1438655" y="1444117"/>
                  </a:lnTo>
                  <a:lnTo>
                    <a:pt x="1438655" y="143890"/>
                  </a:lnTo>
                  <a:lnTo>
                    <a:pt x="1431323" y="98397"/>
                  </a:lnTo>
                  <a:lnTo>
                    <a:pt x="1410902" y="58896"/>
                  </a:lnTo>
                  <a:lnTo>
                    <a:pt x="1379759" y="27753"/>
                  </a:lnTo>
                  <a:lnTo>
                    <a:pt x="1340258" y="7332"/>
                  </a:lnTo>
                  <a:lnTo>
                    <a:pt x="1294765" y="0"/>
                  </a:lnTo>
                  <a:close/>
                </a:path>
              </a:pathLst>
            </a:custGeom>
            <a:solidFill>
              <a:srgbClr val="CFD4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534656" y="2897123"/>
              <a:ext cx="1438910" cy="1588135"/>
            </a:xfrm>
            <a:custGeom>
              <a:avLst/>
              <a:gdLst/>
              <a:ahLst/>
              <a:cxnLst/>
              <a:rect l="l" t="t" r="r" b="b"/>
              <a:pathLst>
                <a:path w="1438909" h="1588135">
                  <a:moveTo>
                    <a:pt x="0" y="143890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1" y="0"/>
                  </a:lnTo>
                  <a:lnTo>
                    <a:pt x="1294765" y="0"/>
                  </a:lnTo>
                  <a:lnTo>
                    <a:pt x="1340258" y="7332"/>
                  </a:lnTo>
                  <a:lnTo>
                    <a:pt x="1379759" y="27753"/>
                  </a:lnTo>
                  <a:lnTo>
                    <a:pt x="1410902" y="58896"/>
                  </a:lnTo>
                  <a:lnTo>
                    <a:pt x="1431323" y="98397"/>
                  </a:lnTo>
                  <a:lnTo>
                    <a:pt x="1438655" y="143890"/>
                  </a:lnTo>
                  <a:lnTo>
                    <a:pt x="1438655" y="1444117"/>
                  </a:lnTo>
                  <a:lnTo>
                    <a:pt x="1431323" y="1489610"/>
                  </a:lnTo>
                  <a:lnTo>
                    <a:pt x="1410902" y="1529111"/>
                  </a:lnTo>
                  <a:lnTo>
                    <a:pt x="1379759" y="1560254"/>
                  </a:lnTo>
                  <a:lnTo>
                    <a:pt x="1340258" y="1580675"/>
                  </a:lnTo>
                  <a:lnTo>
                    <a:pt x="1294765" y="1588008"/>
                  </a:lnTo>
                  <a:lnTo>
                    <a:pt x="143891" y="1588008"/>
                  </a:lnTo>
                  <a:lnTo>
                    <a:pt x="98397" y="1580675"/>
                  </a:lnTo>
                  <a:lnTo>
                    <a:pt x="58896" y="1560254"/>
                  </a:lnTo>
                  <a:lnTo>
                    <a:pt x="27753" y="1529111"/>
                  </a:lnTo>
                  <a:lnTo>
                    <a:pt x="7332" y="1489610"/>
                  </a:lnTo>
                  <a:lnTo>
                    <a:pt x="0" y="1444117"/>
                  </a:lnTo>
                  <a:lnTo>
                    <a:pt x="0" y="143890"/>
                  </a:lnTo>
                  <a:close/>
                </a:path>
              </a:pathLst>
            </a:custGeom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665211" y="2996311"/>
            <a:ext cx="116967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marR="5080" indent="-114300">
              <a:lnSpc>
                <a:spcPts val="1540"/>
              </a:lnSpc>
              <a:spcBef>
                <a:spcPts val="270"/>
              </a:spcBef>
              <a:buFont typeface="Calibri"/>
              <a:buChar char="•"/>
              <a:tabLst>
                <a:tab pos="127000" algn="l"/>
              </a:tabLst>
            </a:pPr>
            <a:r>
              <a:rPr sz="1400" b="1" spc="-5" dirty="0">
                <a:latin typeface="Calibri"/>
                <a:cs typeface="Calibri"/>
              </a:rPr>
              <a:t>До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августа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2026</a:t>
            </a:r>
            <a:r>
              <a:rPr sz="1400" b="1" spc="-15" dirty="0">
                <a:latin typeface="Calibri"/>
                <a:cs typeface="Calibri"/>
              </a:rPr>
              <a:t> года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9003792" y="2078482"/>
            <a:ext cx="2108200" cy="1820545"/>
            <a:chOff x="9003792" y="2078482"/>
            <a:chExt cx="2108200" cy="1820545"/>
          </a:xfrm>
        </p:grpSpPr>
        <p:sp>
          <p:nvSpPr>
            <p:cNvPr id="41" name="object 41"/>
            <p:cNvSpPr/>
            <p:nvPr/>
          </p:nvSpPr>
          <p:spPr>
            <a:xfrm>
              <a:off x="9003792" y="2214372"/>
              <a:ext cx="299085" cy="280670"/>
            </a:xfrm>
            <a:custGeom>
              <a:avLst/>
              <a:gdLst/>
              <a:ahLst/>
              <a:cxnLst/>
              <a:rect l="l" t="t" r="r" b="b"/>
              <a:pathLst>
                <a:path w="299084" h="280669">
                  <a:moveTo>
                    <a:pt x="158496" y="0"/>
                  </a:moveTo>
                  <a:lnTo>
                    <a:pt x="158496" y="56133"/>
                  </a:lnTo>
                  <a:lnTo>
                    <a:pt x="0" y="56133"/>
                  </a:lnTo>
                  <a:lnTo>
                    <a:pt x="0" y="224281"/>
                  </a:lnTo>
                  <a:lnTo>
                    <a:pt x="158496" y="224281"/>
                  </a:lnTo>
                  <a:lnTo>
                    <a:pt x="158496" y="280415"/>
                  </a:lnTo>
                  <a:lnTo>
                    <a:pt x="298703" y="14020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FBB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425940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1511553" y="0"/>
                  </a:moveTo>
                  <a:lnTo>
                    <a:pt x="167893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3"/>
                  </a:lnTo>
                  <a:lnTo>
                    <a:pt x="0" y="1639569"/>
                  </a:lnTo>
                  <a:lnTo>
                    <a:pt x="5998" y="1684197"/>
                  </a:lnTo>
                  <a:lnTo>
                    <a:pt x="22925" y="1724302"/>
                  </a:lnTo>
                  <a:lnTo>
                    <a:pt x="49180" y="1758283"/>
                  </a:lnTo>
                  <a:lnTo>
                    <a:pt x="83161" y="1784538"/>
                  </a:lnTo>
                  <a:lnTo>
                    <a:pt x="123266" y="1801465"/>
                  </a:lnTo>
                  <a:lnTo>
                    <a:pt x="167893" y="1807463"/>
                  </a:lnTo>
                  <a:lnTo>
                    <a:pt x="1511553" y="1807463"/>
                  </a:lnTo>
                  <a:lnTo>
                    <a:pt x="1556181" y="1801465"/>
                  </a:lnTo>
                  <a:lnTo>
                    <a:pt x="1596286" y="1784538"/>
                  </a:lnTo>
                  <a:lnTo>
                    <a:pt x="1630267" y="1758283"/>
                  </a:lnTo>
                  <a:lnTo>
                    <a:pt x="1656522" y="1724302"/>
                  </a:lnTo>
                  <a:lnTo>
                    <a:pt x="1673449" y="1684197"/>
                  </a:lnTo>
                  <a:lnTo>
                    <a:pt x="1679448" y="1639569"/>
                  </a:lnTo>
                  <a:lnTo>
                    <a:pt x="1679448" y="167893"/>
                  </a:lnTo>
                  <a:lnTo>
                    <a:pt x="1673449" y="123266"/>
                  </a:lnTo>
                  <a:lnTo>
                    <a:pt x="1656522" y="83161"/>
                  </a:lnTo>
                  <a:lnTo>
                    <a:pt x="1630267" y="49180"/>
                  </a:lnTo>
                  <a:lnTo>
                    <a:pt x="1596286" y="22925"/>
                  </a:lnTo>
                  <a:lnTo>
                    <a:pt x="1556181" y="5998"/>
                  </a:lnTo>
                  <a:lnTo>
                    <a:pt x="15115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425940" y="2084832"/>
              <a:ext cx="1679575" cy="1807845"/>
            </a:xfrm>
            <a:custGeom>
              <a:avLst/>
              <a:gdLst/>
              <a:ahLst/>
              <a:cxnLst/>
              <a:rect l="l" t="t" r="r" b="b"/>
              <a:pathLst>
                <a:path w="1679575" h="1807845">
                  <a:moveTo>
                    <a:pt x="0" y="167893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3" y="0"/>
                  </a:lnTo>
                  <a:lnTo>
                    <a:pt x="1511553" y="0"/>
                  </a:lnTo>
                  <a:lnTo>
                    <a:pt x="1556181" y="5998"/>
                  </a:lnTo>
                  <a:lnTo>
                    <a:pt x="1596286" y="22925"/>
                  </a:lnTo>
                  <a:lnTo>
                    <a:pt x="1630267" y="49180"/>
                  </a:lnTo>
                  <a:lnTo>
                    <a:pt x="1656522" y="83161"/>
                  </a:lnTo>
                  <a:lnTo>
                    <a:pt x="1673449" y="123266"/>
                  </a:lnTo>
                  <a:lnTo>
                    <a:pt x="1679448" y="167893"/>
                  </a:lnTo>
                  <a:lnTo>
                    <a:pt x="1679448" y="1639569"/>
                  </a:lnTo>
                  <a:lnTo>
                    <a:pt x="1673449" y="1684197"/>
                  </a:lnTo>
                  <a:lnTo>
                    <a:pt x="1656522" y="1724302"/>
                  </a:lnTo>
                  <a:lnTo>
                    <a:pt x="1630267" y="1758283"/>
                  </a:lnTo>
                  <a:lnTo>
                    <a:pt x="1596286" y="1784538"/>
                  </a:lnTo>
                  <a:lnTo>
                    <a:pt x="1556181" y="1801465"/>
                  </a:lnTo>
                  <a:lnTo>
                    <a:pt x="1511553" y="1807463"/>
                  </a:lnTo>
                  <a:lnTo>
                    <a:pt x="167893" y="1807463"/>
                  </a:lnTo>
                  <a:lnTo>
                    <a:pt x="123266" y="1801465"/>
                  </a:lnTo>
                  <a:lnTo>
                    <a:pt x="83161" y="1784538"/>
                  </a:lnTo>
                  <a:lnTo>
                    <a:pt x="49180" y="1758283"/>
                  </a:lnTo>
                  <a:lnTo>
                    <a:pt x="22925" y="1724302"/>
                  </a:lnTo>
                  <a:lnTo>
                    <a:pt x="5998" y="1684197"/>
                  </a:lnTo>
                  <a:lnTo>
                    <a:pt x="0" y="1639569"/>
                  </a:lnTo>
                  <a:lnTo>
                    <a:pt x="0" y="167893"/>
                  </a:lnTo>
                  <a:close/>
                </a:path>
              </a:pathLst>
            </a:custGeom>
            <a:ln w="12191">
              <a:solidFill>
                <a:srgbClr val="3C67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513189" y="2142236"/>
            <a:ext cx="1325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1F3763"/>
                </a:solidFill>
                <a:latin typeface="Calibri"/>
                <a:cs typeface="Calibri"/>
              </a:rPr>
              <a:t>5-й</a:t>
            </a:r>
            <a:r>
              <a:rPr sz="1400" b="1" spc="-5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1F3763"/>
                </a:solidFill>
                <a:latin typeface="Calibri"/>
                <a:cs typeface="Calibri"/>
              </a:rPr>
              <a:t>год</a:t>
            </a:r>
            <a:r>
              <a:rPr sz="1400" b="1" spc="-4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изучения </a:t>
            </a:r>
            <a:r>
              <a:rPr sz="1400" b="1" spc="-300" dirty="0">
                <a:solidFill>
                  <a:srgbClr val="1F376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763"/>
                </a:solidFill>
                <a:latin typeface="Calibri"/>
                <a:cs typeface="Calibri"/>
              </a:rPr>
              <a:t>предмета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770364" y="2891027"/>
            <a:ext cx="1450975" cy="1600200"/>
            <a:chOff x="9770364" y="2891027"/>
            <a:chExt cx="1450975" cy="1600200"/>
          </a:xfrm>
        </p:grpSpPr>
        <p:sp>
          <p:nvSpPr>
            <p:cNvPr id="46" name="object 46"/>
            <p:cNvSpPr/>
            <p:nvPr/>
          </p:nvSpPr>
          <p:spPr>
            <a:xfrm>
              <a:off x="9776460" y="2897123"/>
              <a:ext cx="1438910" cy="1588135"/>
            </a:xfrm>
            <a:custGeom>
              <a:avLst/>
              <a:gdLst/>
              <a:ahLst/>
              <a:cxnLst/>
              <a:rect l="l" t="t" r="r" b="b"/>
              <a:pathLst>
                <a:path w="1438909" h="1588135">
                  <a:moveTo>
                    <a:pt x="1294765" y="0"/>
                  </a:moveTo>
                  <a:lnTo>
                    <a:pt x="143891" y="0"/>
                  </a:lnTo>
                  <a:lnTo>
                    <a:pt x="98397" y="7332"/>
                  </a:lnTo>
                  <a:lnTo>
                    <a:pt x="58896" y="27753"/>
                  </a:lnTo>
                  <a:lnTo>
                    <a:pt x="27753" y="58896"/>
                  </a:lnTo>
                  <a:lnTo>
                    <a:pt x="7332" y="98397"/>
                  </a:lnTo>
                  <a:lnTo>
                    <a:pt x="0" y="143890"/>
                  </a:lnTo>
                  <a:lnTo>
                    <a:pt x="0" y="1444117"/>
                  </a:lnTo>
                  <a:lnTo>
                    <a:pt x="7332" y="1489610"/>
                  </a:lnTo>
                  <a:lnTo>
                    <a:pt x="27753" y="1529111"/>
                  </a:lnTo>
                  <a:lnTo>
                    <a:pt x="58896" y="1560254"/>
                  </a:lnTo>
                  <a:lnTo>
                    <a:pt x="98397" y="1580675"/>
                  </a:lnTo>
                  <a:lnTo>
                    <a:pt x="143891" y="1588008"/>
                  </a:lnTo>
                  <a:lnTo>
                    <a:pt x="1294765" y="1588008"/>
                  </a:lnTo>
                  <a:lnTo>
                    <a:pt x="1340258" y="1580675"/>
                  </a:lnTo>
                  <a:lnTo>
                    <a:pt x="1379759" y="1560254"/>
                  </a:lnTo>
                  <a:lnTo>
                    <a:pt x="1410902" y="1529111"/>
                  </a:lnTo>
                  <a:lnTo>
                    <a:pt x="1431323" y="1489610"/>
                  </a:lnTo>
                  <a:lnTo>
                    <a:pt x="1438656" y="1444117"/>
                  </a:lnTo>
                  <a:lnTo>
                    <a:pt x="1438656" y="143890"/>
                  </a:lnTo>
                  <a:lnTo>
                    <a:pt x="1431323" y="98397"/>
                  </a:lnTo>
                  <a:lnTo>
                    <a:pt x="1410902" y="58896"/>
                  </a:lnTo>
                  <a:lnTo>
                    <a:pt x="1379759" y="27753"/>
                  </a:lnTo>
                  <a:lnTo>
                    <a:pt x="1340258" y="7332"/>
                  </a:lnTo>
                  <a:lnTo>
                    <a:pt x="1294765" y="0"/>
                  </a:lnTo>
                  <a:close/>
                </a:path>
              </a:pathLst>
            </a:custGeom>
            <a:solidFill>
              <a:srgbClr val="CFD4E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776460" y="2897123"/>
              <a:ext cx="1438910" cy="1588135"/>
            </a:xfrm>
            <a:custGeom>
              <a:avLst/>
              <a:gdLst/>
              <a:ahLst/>
              <a:cxnLst/>
              <a:rect l="l" t="t" r="r" b="b"/>
              <a:pathLst>
                <a:path w="1438909" h="1588135">
                  <a:moveTo>
                    <a:pt x="0" y="143890"/>
                  </a:moveTo>
                  <a:lnTo>
                    <a:pt x="7332" y="98397"/>
                  </a:lnTo>
                  <a:lnTo>
                    <a:pt x="27753" y="58896"/>
                  </a:lnTo>
                  <a:lnTo>
                    <a:pt x="58896" y="27753"/>
                  </a:lnTo>
                  <a:lnTo>
                    <a:pt x="98397" y="7332"/>
                  </a:lnTo>
                  <a:lnTo>
                    <a:pt x="143891" y="0"/>
                  </a:lnTo>
                  <a:lnTo>
                    <a:pt x="1294765" y="0"/>
                  </a:lnTo>
                  <a:lnTo>
                    <a:pt x="1340258" y="7332"/>
                  </a:lnTo>
                  <a:lnTo>
                    <a:pt x="1379759" y="27753"/>
                  </a:lnTo>
                  <a:lnTo>
                    <a:pt x="1410902" y="58896"/>
                  </a:lnTo>
                  <a:lnTo>
                    <a:pt x="1431323" y="98397"/>
                  </a:lnTo>
                  <a:lnTo>
                    <a:pt x="1438656" y="143890"/>
                  </a:lnTo>
                  <a:lnTo>
                    <a:pt x="1438656" y="1444117"/>
                  </a:lnTo>
                  <a:lnTo>
                    <a:pt x="1431323" y="1489610"/>
                  </a:lnTo>
                  <a:lnTo>
                    <a:pt x="1410902" y="1529111"/>
                  </a:lnTo>
                  <a:lnTo>
                    <a:pt x="1379759" y="1560254"/>
                  </a:lnTo>
                  <a:lnTo>
                    <a:pt x="1340258" y="1580675"/>
                  </a:lnTo>
                  <a:lnTo>
                    <a:pt x="1294765" y="1588008"/>
                  </a:lnTo>
                  <a:lnTo>
                    <a:pt x="143891" y="1588008"/>
                  </a:lnTo>
                  <a:lnTo>
                    <a:pt x="98397" y="1580675"/>
                  </a:lnTo>
                  <a:lnTo>
                    <a:pt x="58896" y="1560254"/>
                  </a:lnTo>
                  <a:lnTo>
                    <a:pt x="27753" y="1529111"/>
                  </a:lnTo>
                  <a:lnTo>
                    <a:pt x="7332" y="1489610"/>
                  </a:lnTo>
                  <a:lnTo>
                    <a:pt x="0" y="1444117"/>
                  </a:lnTo>
                  <a:lnTo>
                    <a:pt x="0" y="143890"/>
                  </a:lnTo>
                  <a:close/>
                </a:path>
              </a:pathLst>
            </a:custGeom>
            <a:ln w="12192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9907269" y="2996311"/>
            <a:ext cx="116967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0" marR="5080" indent="-114300">
              <a:lnSpc>
                <a:spcPts val="1540"/>
              </a:lnSpc>
              <a:spcBef>
                <a:spcPts val="270"/>
              </a:spcBef>
              <a:buFont typeface="Calibri"/>
              <a:buChar char="•"/>
              <a:tabLst>
                <a:tab pos="127000" algn="l"/>
              </a:tabLst>
            </a:pPr>
            <a:r>
              <a:rPr sz="1400" b="1" spc="-5" dirty="0">
                <a:latin typeface="Calibri"/>
                <a:cs typeface="Calibri"/>
              </a:rPr>
              <a:t>До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августа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2027</a:t>
            </a:r>
            <a:r>
              <a:rPr sz="1400" b="1" spc="-15" dirty="0">
                <a:latin typeface="Calibri"/>
                <a:cs typeface="Calibri"/>
              </a:rPr>
              <a:t> года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0758" y="1315973"/>
            <a:ext cx="72345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Calibri"/>
                <a:cs typeface="Calibri"/>
              </a:rPr>
              <a:t>Предельные</a:t>
            </a:r>
            <a:r>
              <a:rPr sz="16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сроки</a:t>
            </a:r>
            <a:r>
              <a:rPr sz="16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использования</a:t>
            </a:r>
            <a:r>
              <a:rPr sz="16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учебников</a:t>
            </a:r>
            <a:r>
              <a:rPr sz="16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зависят</a:t>
            </a:r>
            <a:r>
              <a:rPr sz="16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alibri"/>
                <a:cs typeface="Calibri"/>
              </a:rPr>
              <a:t>от</a:t>
            </a:r>
            <a:r>
              <a:rPr sz="16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C00000"/>
                </a:solidFill>
                <a:latin typeface="Calibri"/>
                <a:cs typeface="Calibri"/>
              </a:rPr>
              <a:t>года</a:t>
            </a:r>
            <a:r>
              <a:rPr sz="1600" b="1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Calibri"/>
                <a:cs typeface="Calibri"/>
              </a:rPr>
              <a:t>изучения</a:t>
            </a:r>
            <a:r>
              <a:rPr sz="1600" b="1" spc="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alibri"/>
                <a:cs typeface="Calibri"/>
              </a:rPr>
              <a:t>предмета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48106" y="5748324"/>
            <a:ext cx="3122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*За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исключением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учебников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по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предмету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«Химия»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4517" y="5842253"/>
              <a:ext cx="7097395" cy="908685"/>
            </a:xfrm>
            <a:custGeom>
              <a:avLst/>
              <a:gdLst/>
              <a:ahLst/>
              <a:cxnLst/>
              <a:rect l="l" t="t" r="r" b="b"/>
              <a:pathLst>
                <a:path w="7097395" h="908684">
                  <a:moveTo>
                    <a:pt x="7021322" y="0"/>
                  </a:moveTo>
                  <a:lnTo>
                    <a:pt x="75984" y="0"/>
                  </a:lnTo>
                  <a:lnTo>
                    <a:pt x="46404" y="5969"/>
                  </a:lnTo>
                  <a:lnTo>
                    <a:pt x="22251" y="22251"/>
                  </a:lnTo>
                  <a:lnTo>
                    <a:pt x="5969" y="46404"/>
                  </a:lnTo>
                  <a:lnTo>
                    <a:pt x="0" y="75984"/>
                  </a:lnTo>
                  <a:lnTo>
                    <a:pt x="0" y="832319"/>
                  </a:lnTo>
                  <a:lnTo>
                    <a:pt x="5969" y="861894"/>
                  </a:lnTo>
                  <a:lnTo>
                    <a:pt x="22251" y="886047"/>
                  </a:lnTo>
                  <a:lnTo>
                    <a:pt x="46404" y="902332"/>
                  </a:lnTo>
                  <a:lnTo>
                    <a:pt x="75984" y="908304"/>
                  </a:lnTo>
                  <a:lnTo>
                    <a:pt x="7021322" y="908304"/>
                  </a:lnTo>
                  <a:lnTo>
                    <a:pt x="7050869" y="902332"/>
                  </a:lnTo>
                  <a:lnTo>
                    <a:pt x="7075011" y="886047"/>
                  </a:lnTo>
                  <a:lnTo>
                    <a:pt x="7091295" y="861894"/>
                  </a:lnTo>
                  <a:lnTo>
                    <a:pt x="7097267" y="832319"/>
                  </a:lnTo>
                  <a:lnTo>
                    <a:pt x="7097267" y="75984"/>
                  </a:lnTo>
                  <a:lnTo>
                    <a:pt x="7091295" y="46404"/>
                  </a:lnTo>
                  <a:lnTo>
                    <a:pt x="7075011" y="22251"/>
                  </a:lnTo>
                  <a:lnTo>
                    <a:pt x="7050869" y="5969"/>
                  </a:lnTo>
                  <a:lnTo>
                    <a:pt x="7021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517" y="5842253"/>
              <a:ext cx="7097395" cy="908685"/>
            </a:xfrm>
            <a:custGeom>
              <a:avLst/>
              <a:gdLst/>
              <a:ahLst/>
              <a:cxnLst/>
              <a:rect l="l" t="t" r="r" b="b"/>
              <a:pathLst>
                <a:path w="7097395" h="908684">
                  <a:moveTo>
                    <a:pt x="0" y="75984"/>
                  </a:moveTo>
                  <a:lnTo>
                    <a:pt x="5969" y="46404"/>
                  </a:lnTo>
                  <a:lnTo>
                    <a:pt x="22251" y="22251"/>
                  </a:lnTo>
                  <a:lnTo>
                    <a:pt x="46404" y="5969"/>
                  </a:lnTo>
                  <a:lnTo>
                    <a:pt x="75984" y="0"/>
                  </a:lnTo>
                  <a:lnTo>
                    <a:pt x="7021322" y="0"/>
                  </a:lnTo>
                  <a:lnTo>
                    <a:pt x="7050869" y="5969"/>
                  </a:lnTo>
                  <a:lnTo>
                    <a:pt x="7075011" y="22251"/>
                  </a:lnTo>
                  <a:lnTo>
                    <a:pt x="7091295" y="46404"/>
                  </a:lnTo>
                  <a:lnTo>
                    <a:pt x="7097267" y="75984"/>
                  </a:lnTo>
                  <a:lnTo>
                    <a:pt x="7097267" y="832319"/>
                  </a:lnTo>
                  <a:lnTo>
                    <a:pt x="7091295" y="861894"/>
                  </a:lnTo>
                  <a:lnTo>
                    <a:pt x="7075011" y="886047"/>
                  </a:lnTo>
                  <a:lnTo>
                    <a:pt x="7050869" y="902332"/>
                  </a:lnTo>
                  <a:lnTo>
                    <a:pt x="7021322" y="908304"/>
                  </a:lnTo>
                  <a:lnTo>
                    <a:pt x="75984" y="908304"/>
                  </a:lnTo>
                  <a:lnTo>
                    <a:pt x="46404" y="902332"/>
                  </a:lnTo>
                  <a:lnTo>
                    <a:pt x="22251" y="886047"/>
                  </a:lnTo>
                  <a:lnTo>
                    <a:pt x="5969" y="861894"/>
                  </a:lnTo>
                  <a:lnTo>
                    <a:pt x="0" y="832319"/>
                  </a:lnTo>
                  <a:lnTo>
                    <a:pt x="0" y="75984"/>
                  </a:lnTo>
                  <a:close/>
                </a:path>
              </a:pathLst>
            </a:custGeom>
            <a:ln w="28955">
              <a:solidFill>
                <a:srgbClr val="5B9BD4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0550" y="96392"/>
            <a:ext cx="7635875" cy="7023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540"/>
              </a:spcBef>
            </a:pPr>
            <a:r>
              <a:rPr dirty="0"/>
              <a:t>ФПУ - </a:t>
            </a:r>
            <a:r>
              <a:rPr spc="-5" dirty="0"/>
              <a:t>2022: </a:t>
            </a:r>
            <a:r>
              <a:rPr spc="-10" dirty="0">
                <a:solidFill>
                  <a:srgbClr val="C00000"/>
                </a:solidFill>
              </a:rPr>
              <a:t>рекомендации </a:t>
            </a:r>
            <a:r>
              <a:rPr spc="-5" dirty="0">
                <a:solidFill>
                  <a:srgbClr val="C00000"/>
                </a:solidFill>
              </a:rPr>
              <a:t>по использованию </a:t>
            </a:r>
            <a:r>
              <a:rPr spc="-10" dirty="0">
                <a:solidFill>
                  <a:srgbClr val="C00000"/>
                </a:solidFill>
              </a:rPr>
              <a:t>учебников </a:t>
            </a:r>
            <a:r>
              <a:rPr spc="-530" dirty="0">
                <a:solidFill>
                  <a:srgbClr val="C00000"/>
                </a:solidFill>
              </a:rPr>
              <a:t> </a:t>
            </a:r>
            <a:r>
              <a:rPr spc="-5" dirty="0"/>
              <a:t>по</a:t>
            </a:r>
            <a:r>
              <a:rPr spc="-20" dirty="0"/>
              <a:t> </a:t>
            </a:r>
            <a:r>
              <a:rPr spc="-10" dirty="0"/>
              <a:t>предметам</a:t>
            </a:r>
            <a:r>
              <a:rPr spc="15" dirty="0"/>
              <a:t> </a:t>
            </a:r>
            <a:r>
              <a:rPr spc="-5" dirty="0"/>
              <a:t>для </a:t>
            </a:r>
            <a:r>
              <a:rPr dirty="0"/>
              <a:t>1</a:t>
            </a:r>
            <a:r>
              <a:rPr spc="5" dirty="0"/>
              <a:t> </a:t>
            </a:r>
            <a:r>
              <a:rPr dirty="0"/>
              <a:t>– 9</a:t>
            </a:r>
            <a:r>
              <a:rPr spc="-10" dirty="0"/>
              <a:t> </a:t>
            </a:r>
            <a:r>
              <a:rPr spc="-5" dirty="0"/>
              <a:t>классов</a:t>
            </a:r>
            <a:r>
              <a:rPr spc="-40" dirty="0"/>
              <a:t> </a:t>
            </a:r>
            <a:r>
              <a:rPr dirty="0"/>
              <a:t>в </a:t>
            </a:r>
            <a:r>
              <a:rPr spc="-5" dirty="0"/>
              <a:t>2023/24</a:t>
            </a:r>
            <a:r>
              <a:rPr dirty="0"/>
              <a:t> </a:t>
            </a:r>
            <a:r>
              <a:rPr spc="-5" dirty="0"/>
              <a:t>учебном</a:t>
            </a:r>
            <a:r>
              <a:rPr spc="-15" dirty="0"/>
              <a:t> </a:t>
            </a:r>
            <a:r>
              <a:rPr spc="-35" dirty="0"/>
              <a:t>году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88784" y="901191"/>
          <a:ext cx="4932044" cy="3313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2890"/>
                <a:gridCol w="837565"/>
                <a:gridCol w="977265"/>
                <a:gridCol w="828039"/>
                <a:gridCol w="756285"/>
              </a:tblGrid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предмет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B4C6E7"/>
                      </a:solidFill>
                      <a:prstDash val="solid"/>
                    </a:lnR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класс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B4C6E7"/>
                      </a:solidFill>
                      <a:prstDash val="solid"/>
                    </a:lnL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9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</a:tr>
              <a:tr h="293497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Русский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41045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Иностр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нный</a:t>
                      </a:r>
                      <a:r>
                        <a:rPr sz="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66243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тератур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ое</a:t>
                      </a:r>
                      <a:r>
                        <a:rPr sz="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чте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4104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Родной</a:t>
                      </a:r>
                      <a:r>
                        <a:rPr sz="800" b="1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66064">
                <a:tc>
                  <a:txBody>
                    <a:bodyPr/>
                    <a:lstStyle/>
                    <a:p>
                      <a:pPr marL="6985" marR="704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тератур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ое</a:t>
                      </a:r>
                      <a:r>
                        <a:rPr sz="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чте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род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ом  языке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24408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Математика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24409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Окружающий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мир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89535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5120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ОРКСЭ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</a:tr>
              <a:tr h="214375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Технология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16026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культура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Музыка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91134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Изобраз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ьное</a:t>
                      </a:r>
                      <a:r>
                        <a:rPr sz="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искусств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R="9017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774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T w="12700">
                      <a:solidFill>
                        <a:srgbClr val="B4C6E7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298194" y="5920562"/>
            <a:ext cx="6053455" cy="690245"/>
          </a:xfrm>
          <a:custGeom>
            <a:avLst/>
            <a:gdLst/>
            <a:ahLst/>
            <a:cxnLst/>
            <a:rect l="l" t="t" r="r" b="b"/>
            <a:pathLst>
              <a:path w="6053455" h="690245">
                <a:moveTo>
                  <a:pt x="6052947" y="438683"/>
                </a:moveTo>
                <a:lnTo>
                  <a:pt x="0" y="438683"/>
                </a:lnTo>
                <a:lnTo>
                  <a:pt x="0" y="689927"/>
                </a:lnTo>
                <a:lnTo>
                  <a:pt x="6052947" y="689927"/>
                </a:lnTo>
                <a:lnTo>
                  <a:pt x="6052947" y="438683"/>
                </a:lnTo>
                <a:close/>
              </a:path>
              <a:path w="6053455" h="690245">
                <a:moveTo>
                  <a:pt x="6052947" y="0"/>
                </a:moveTo>
                <a:lnTo>
                  <a:pt x="0" y="0"/>
                </a:lnTo>
                <a:lnTo>
                  <a:pt x="0" y="242608"/>
                </a:lnTo>
                <a:lnTo>
                  <a:pt x="0" y="438670"/>
                </a:lnTo>
                <a:lnTo>
                  <a:pt x="6052947" y="438670"/>
                </a:lnTo>
                <a:lnTo>
                  <a:pt x="6052947" y="242608"/>
                </a:lnTo>
                <a:lnTo>
                  <a:pt x="60529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3105" y="5594096"/>
            <a:ext cx="5586730" cy="1025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latin typeface="Calibri"/>
                <a:cs typeface="Calibri"/>
              </a:rPr>
              <a:t>Условные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обозначения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 marL="892175">
              <a:lnSpc>
                <a:spcPct val="100000"/>
              </a:lnSpc>
              <a:spcBef>
                <a:spcPts val="750"/>
              </a:spcBef>
            </a:pPr>
            <a:r>
              <a:rPr sz="800" spc="-5" dirty="0">
                <a:latin typeface="Calibri"/>
                <a:cs typeface="Calibri"/>
              </a:rPr>
              <a:t>использовать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только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учебники,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включённые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Приложение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№ 1 </a:t>
            </a:r>
            <a:r>
              <a:rPr sz="800" spc="-5" dirty="0">
                <a:latin typeface="Calibri"/>
                <a:cs typeface="Calibri"/>
              </a:rPr>
              <a:t>(Приказ</a:t>
            </a:r>
            <a:r>
              <a:rPr sz="800" dirty="0">
                <a:latin typeface="Calibri"/>
                <a:cs typeface="Calibri"/>
              </a:rPr>
              <a:t> №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858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от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21.09.2022)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00">
              <a:latin typeface="Calibri"/>
              <a:cs typeface="Calibri"/>
            </a:endParaRPr>
          </a:p>
          <a:p>
            <a:pPr marL="892175">
              <a:lnSpc>
                <a:spcPct val="100000"/>
              </a:lnSpc>
              <a:spcBef>
                <a:spcPts val="5"/>
              </a:spcBef>
            </a:pPr>
            <a:r>
              <a:rPr sz="800" spc="-5" dirty="0">
                <a:latin typeface="Calibri"/>
                <a:cs typeface="Calibri"/>
              </a:rPr>
              <a:t>допустимо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использовать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учебники,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включённые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в </a:t>
            </a:r>
            <a:r>
              <a:rPr sz="800" spc="-5" dirty="0">
                <a:latin typeface="Calibri"/>
                <a:cs typeface="Calibri"/>
              </a:rPr>
              <a:t>Приложение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№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 (Приказ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№</a:t>
            </a:r>
            <a:r>
              <a:rPr sz="800" spc="18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858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от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21.09.2022)</a:t>
            </a:r>
            <a:endParaRPr sz="800">
              <a:latin typeface="Calibri"/>
              <a:cs typeface="Calibri"/>
            </a:endParaRPr>
          </a:p>
          <a:p>
            <a:pPr marL="892175">
              <a:lnSpc>
                <a:spcPct val="100000"/>
              </a:lnSpc>
              <a:spcBef>
                <a:spcPts val="330"/>
              </a:spcBef>
            </a:pPr>
            <a:r>
              <a:rPr sz="800" spc="-5" dirty="0">
                <a:latin typeface="Calibri"/>
                <a:cs typeface="Calibri"/>
              </a:rPr>
              <a:t>использовать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учебники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Приложения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№ 1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по</a:t>
            </a:r>
            <a:r>
              <a:rPr sz="800" spc="-5" dirty="0">
                <a:latin typeface="Calibri"/>
                <a:cs typeface="Calibri"/>
              </a:rPr>
              <a:t> предметам,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изучение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которых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начинается </a:t>
            </a:r>
            <a:r>
              <a:rPr sz="800" dirty="0">
                <a:latin typeface="Calibri"/>
                <a:cs typeface="Calibri"/>
              </a:rPr>
              <a:t>во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6,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7</a:t>
            </a:r>
            <a:r>
              <a:rPr sz="800" spc="-5" dirty="0">
                <a:latin typeface="Calibri"/>
                <a:cs typeface="Calibri"/>
              </a:rPr>
              <a:t> классах;</a:t>
            </a:r>
            <a:endParaRPr sz="800">
              <a:latin typeface="Calibri"/>
              <a:cs typeface="Calibri"/>
            </a:endParaRPr>
          </a:p>
          <a:p>
            <a:pPr marL="892175">
              <a:lnSpc>
                <a:spcPct val="100000"/>
              </a:lnSpc>
            </a:pPr>
            <a:r>
              <a:rPr sz="800" dirty="0">
                <a:latin typeface="Calibri"/>
                <a:cs typeface="Calibri"/>
              </a:rPr>
              <a:t>По </a:t>
            </a:r>
            <a:r>
              <a:rPr sz="800" spc="-5" dirty="0">
                <a:latin typeface="Calibri"/>
                <a:cs typeface="Calibri"/>
              </a:rPr>
              <a:t>остальным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предметам допустимо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использовать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учебники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из </a:t>
            </a:r>
            <a:r>
              <a:rPr sz="800" spc="-5" dirty="0">
                <a:latin typeface="Calibri"/>
                <a:cs typeface="Calibri"/>
              </a:rPr>
              <a:t>Приложения</a:t>
            </a:r>
            <a:r>
              <a:rPr sz="800" spc="5" dirty="0">
                <a:latin typeface="Calibri"/>
                <a:cs typeface="Calibri"/>
              </a:rPr>
              <a:t> №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89204" y="5917691"/>
            <a:ext cx="734695" cy="716280"/>
            <a:chOff x="489204" y="5917691"/>
            <a:chExt cx="734695" cy="716280"/>
          </a:xfrm>
        </p:grpSpPr>
        <p:sp>
          <p:nvSpPr>
            <p:cNvPr id="12" name="object 12"/>
            <p:cNvSpPr/>
            <p:nvPr/>
          </p:nvSpPr>
          <p:spPr>
            <a:xfrm>
              <a:off x="495300" y="5923787"/>
              <a:ext cx="722630" cy="259079"/>
            </a:xfrm>
            <a:custGeom>
              <a:avLst/>
              <a:gdLst/>
              <a:ahLst/>
              <a:cxnLst/>
              <a:rect l="l" t="t" r="r" b="b"/>
              <a:pathLst>
                <a:path w="722630" h="259079">
                  <a:moveTo>
                    <a:pt x="722376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722376" y="259080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1F37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5300" y="5923787"/>
              <a:ext cx="722630" cy="259079"/>
            </a:xfrm>
            <a:custGeom>
              <a:avLst/>
              <a:gdLst/>
              <a:ahLst/>
              <a:cxnLst/>
              <a:rect l="l" t="t" r="r" b="b"/>
              <a:pathLst>
                <a:path w="722630" h="259079">
                  <a:moveTo>
                    <a:pt x="0" y="259080"/>
                  </a:moveTo>
                  <a:lnTo>
                    <a:pt x="722376" y="259080"/>
                  </a:lnTo>
                  <a:lnTo>
                    <a:pt x="722376" y="0"/>
                  </a:lnTo>
                  <a:lnTo>
                    <a:pt x="0" y="0"/>
                  </a:lnTo>
                  <a:lnTo>
                    <a:pt x="0" y="25908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300" y="6182867"/>
              <a:ext cx="722630" cy="219710"/>
            </a:xfrm>
            <a:custGeom>
              <a:avLst/>
              <a:gdLst/>
              <a:ahLst/>
              <a:cxnLst/>
              <a:rect l="l" t="t" r="r" b="b"/>
              <a:pathLst>
                <a:path w="722630" h="219710">
                  <a:moveTo>
                    <a:pt x="722376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722376" y="219456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0FA3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5300" y="6182867"/>
              <a:ext cx="722630" cy="219710"/>
            </a:xfrm>
            <a:custGeom>
              <a:avLst/>
              <a:gdLst/>
              <a:ahLst/>
              <a:cxnLst/>
              <a:rect l="l" t="t" r="r" b="b"/>
              <a:pathLst>
                <a:path w="722630" h="219710">
                  <a:moveTo>
                    <a:pt x="0" y="219456"/>
                  </a:moveTo>
                  <a:lnTo>
                    <a:pt x="722376" y="219456"/>
                  </a:lnTo>
                  <a:lnTo>
                    <a:pt x="722376" y="0"/>
                  </a:lnTo>
                  <a:lnTo>
                    <a:pt x="0" y="0"/>
                  </a:lnTo>
                  <a:lnTo>
                    <a:pt x="0" y="21945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5300" y="6403847"/>
              <a:ext cx="722630" cy="224154"/>
            </a:xfrm>
            <a:custGeom>
              <a:avLst/>
              <a:gdLst/>
              <a:ahLst/>
              <a:cxnLst/>
              <a:rect l="l" t="t" r="r" b="b"/>
              <a:pathLst>
                <a:path w="722630" h="224154">
                  <a:moveTo>
                    <a:pt x="722376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722376" y="224027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2E7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" y="6403847"/>
              <a:ext cx="722630" cy="224154"/>
            </a:xfrm>
            <a:custGeom>
              <a:avLst/>
              <a:gdLst/>
              <a:ahLst/>
              <a:cxnLst/>
              <a:rect l="l" t="t" r="r" b="b"/>
              <a:pathLst>
                <a:path w="722630" h="224154">
                  <a:moveTo>
                    <a:pt x="0" y="224027"/>
                  </a:moveTo>
                  <a:lnTo>
                    <a:pt x="722376" y="224027"/>
                  </a:lnTo>
                  <a:lnTo>
                    <a:pt x="722376" y="0"/>
                  </a:lnTo>
                  <a:lnTo>
                    <a:pt x="0" y="0"/>
                  </a:lnTo>
                  <a:lnTo>
                    <a:pt x="0" y="22402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5610605" y="921042"/>
          <a:ext cx="6273162" cy="4689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8820"/>
                <a:gridCol w="796290"/>
                <a:gridCol w="1026794"/>
                <a:gridCol w="864235"/>
                <a:gridCol w="820419"/>
                <a:gridCol w="776604"/>
              </a:tblGrid>
              <a:tr h="18220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spc="-5" dirty="0">
                          <a:latin typeface="Calibri"/>
                          <a:cs typeface="Calibri"/>
                        </a:rPr>
                        <a:t>предмет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R w="12700">
                      <a:solidFill>
                        <a:srgbClr val="B4C6E7"/>
                      </a:solidFill>
                      <a:prstDash val="solid"/>
                    </a:lnR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spc="-5" dirty="0">
                          <a:latin typeface="Calibri"/>
                          <a:cs typeface="Calibri"/>
                        </a:rPr>
                        <a:t>класс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B4C6E7"/>
                      </a:solidFill>
                      <a:prstDash val="solid"/>
                    </a:lnL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53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9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84023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Русский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793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8757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Род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ой</a:t>
                      </a:r>
                      <a:r>
                        <a:rPr sz="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96087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Иностр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нный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зык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Литература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94437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Род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ая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ли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тература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6631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Математика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57683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Алгебра/Геометрия/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935"/>
                        </a:lnSpc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Веро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тность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ст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тист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46252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Ос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но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безо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асности</a:t>
                      </a:r>
                      <a:r>
                        <a:rPr sz="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жи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знеде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тел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ности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</a:tr>
              <a:tr h="18923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Физика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89229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Биология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51587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Информатика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44220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Обществознание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4561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География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38632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Всеобщая</a:t>
                      </a:r>
                      <a:r>
                        <a:rPr sz="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история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587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57683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История</a:t>
                      </a:r>
                      <a:r>
                        <a:rPr sz="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России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89229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Химия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20345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культура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221614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Технология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</a:tr>
              <a:tr h="192278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Изобраз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-1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ьное</a:t>
                      </a:r>
                      <a:r>
                        <a:rPr sz="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искусств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о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</a:tr>
              <a:tr h="192239"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dirty="0">
                          <a:latin typeface="Calibri"/>
                          <a:cs typeface="Calibri"/>
                        </a:rPr>
                        <a:t>Музыка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1F376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1/2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Приложение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B4C6E7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  <a:solidFill>
                      <a:srgbClr val="0FA3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B4C6E7"/>
                      </a:solidFill>
                      <a:prstDash val="solid"/>
                    </a:lnL>
                    <a:lnR w="12700">
                      <a:solidFill>
                        <a:srgbClr val="9DC3E6"/>
                      </a:solidFill>
                      <a:prstDash val="solid"/>
                    </a:lnR>
                    <a:lnT w="12700">
                      <a:solidFill>
                        <a:srgbClr val="B4C6E7"/>
                      </a:solidFill>
                      <a:prstDash val="solid"/>
                    </a:lnT>
                    <a:lnB w="12700">
                      <a:solidFill>
                        <a:srgbClr val="B4C6E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0758" y="263778"/>
            <a:ext cx="8910955" cy="7023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540"/>
              </a:spcBef>
            </a:pPr>
            <a:r>
              <a:rPr dirty="0"/>
              <a:t>ФПУ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5" dirty="0"/>
              <a:t>2022:</a:t>
            </a:r>
            <a:r>
              <a:rPr dirty="0"/>
              <a:t> </a:t>
            </a:r>
            <a:r>
              <a:rPr spc="-10" dirty="0">
                <a:solidFill>
                  <a:srgbClr val="C00000"/>
                </a:solidFill>
              </a:rPr>
              <a:t>рекомендации</a:t>
            </a:r>
            <a:r>
              <a:rPr spc="15" dirty="0">
                <a:solidFill>
                  <a:srgbClr val="C00000"/>
                </a:solidFill>
              </a:rPr>
              <a:t> </a:t>
            </a:r>
            <a:r>
              <a:rPr spc="-5" dirty="0">
                <a:solidFill>
                  <a:srgbClr val="C00000"/>
                </a:solidFill>
              </a:rPr>
              <a:t>по</a:t>
            </a:r>
            <a:r>
              <a:rPr spc="-15" dirty="0">
                <a:solidFill>
                  <a:srgbClr val="C00000"/>
                </a:solidFill>
              </a:rPr>
              <a:t> </a:t>
            </a:r>
            <a:r>
              <a:rPr spc="-5" dirty="0">
                <a:solidFill>
                  <a:srgbClr val="C00000"/>
                </a:solidFill>
              </a:rPr>
              <a:t>закупке</a:t>
            </a:r>
            <a:r>
              <a:rPr spc="20" dirty="0">
                <a:solidFill>
                  <a:srgbClr val="C00000"/>
                </a:solidFill>
              </a:rPr>
              <a:t> </a:t>
            </a:r>
            <a:r>
              <a:rPr spc="-10" dirty="0"/>
              <a:t>учебников </a:t>
            </a:r>
            <a:r>
              <a:rPr spc="-5" dirty="0"/>
              <a:t>для</a:t>
            </a:r>
            <a:r>
              <a:rPr spc="10" dirty="0"/>
              <a:t> </a:t>
            </a:r>
            <a:r>
              <a:rPr dirty="0"/>
              <a:t>1 – 9</a:t>
            </a:r>
            <a:r>
              <a:rPr spc="-10" dirty="0"/>
              <a:t> </a:t>
            </a:r>
            <a:r>
              <a:rPr spc="-5" dirty="0"/>
              <a:t>классов </a:t>
            </a:r>
            <a:r>
              <a:rPr spc="-525" dirty="0"/>
              <a:t> </a:t>
            </a:r>
            <a:r>
              <a:rPr spc="-5" dirty="0"/>
              <a:t>2023/24</a:t>
            </a:r>
            <a:r>
              <a:rPr spc="-20" dirty="0"/>
              <a:t> </a:t>
            </a:r>
            <a:r>
              <a:rPr spc="-5" dirty="0"/>
              <a:t>учебный</a:t>
            </a:r>
            <a:r>
              <a:rPr spc="10" dirty="0"/>
              <a:t> </a:t>
            </a:r>
            <a:r>
              <a:rPr spc="-30" dirty="0"/>
              <a:t>год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957072" y="1844039"/>
            <a:ext cx="10317480" cy="3217545"/>
            <a:chOff x="957072" y="1844039"/>
            <a:chExt cx="10317480" cy="3217545"/>
          </a:xfrm>
        </p:grpSpPr>
        <p:sp>
          <p:nvSpPr>
            <p:cNvPr id="6" name="object 6"/>
            <p:cNvSpPr/>
            <p:nvPr/>
          </p:nvSpPr>
          <p:spPr>
            <a:xfrm>
              <a:off x="966978" y="1853945"/>
              <a:ext cx="10297795" cy="3197860"/>
            </a:xfrm>
            <a:custGeom>
              <a:avLst/>
              <a:gdLst/>
              <a:ahLst/>
              <a:cxnLst/>
              <a:rect l="l" t="t" r="r" b="b"/>
              <a:pathLst>
                <a:path w="10297795" h="3197860">
                  <a:moveTo>
                    <a:pt x="10064877" y="0"/>
                  </a:moveTo>
                  <a:lnTo>
                    <a:pt x="232803" y="0"/>
                  </a:lnTo>
                  <a:lnTo>
                    <a:pt x="185885" y="4731"/>
                  </a:lnTo>
                  <a:lnTo>
                    <a:pt x="142185" y="18299"/>
                  </a:lnTo>
                  <a:lnTo>
                    <a:pt x="102640" y="39768"/>
                  </a:lnTo>
                  <a:lnTo>
                    <a:pt x="68186" y="68199"/>
                  </a:lnTo>
                  <a:lnTo>
                    <a:pt x="39758" y="102654"/>
                  </a:lnTo>
                  <a:lnTo>
                    <a:pt x="18294" y="142196"/>
                  </a:lnTo>
                  <a:lnTo>
                    <a:pt x="4729" y="185887"/>
                  </a:lnTo>
                  <a:lnTo>
                    <a:pt x="0" y="232790"/>
                  </a:lnTo>
                  <a:lnTo>
                    <a:pt x="0" y="2964560"/>
                  </a:lnTo>
                  <a:lnTo>
                    <a:pt x="4729" y="3011464"/>
                  </a:lnTo>
                  <a:lnTo>
                    <a:pt x="18294" y="3055155"/>
                  </a:lnTo>
                  <a:lnTo>
                    <a:pt x="39758" y="3094697"/>
                  </a:lnTo>
                  <a:lnTo>
                    <a:pt x="68186" y="3129152"/>
                  </a:lnTo>
                  <a:lnTo>
                    <a:pt x="102640" y="3157583"/>
                  </a:lnTo>
                  <a:lnTo>
                    <a:pt x="142185" y="3179052"/>
                  </a:lnTo>
                  <a:lnTo>
                    <a:pt x="185885" y="3192620"/>
                  </a:lnTo>
                  <a:lnTo>
                    <a:pt x="232803" y="3197352"/>
                  </a:lnTo>
                  <a:lnTo>
                    <a:pt x="10064877" y="3197352"/>
                  </a:lnTo>
                  <a:lnTo>
                    <a:pt x="10111780" y="3192620"/>
                  </a:lnTo>
                  <a:lnTo>
                    <a:pt x="10155471" y="3179052"/>
                  </a:lnTo>
                  <a:lnTo>
                    <a:pt x="10195013" y="3157583"/>
                  </a:lnTo>
                  <a:lnTo>
                    <a:pt x="10229469" y="3129152"/>
                  </a:lnTo>
                  <a:lnTo>
                    <a:pt x="10257899" y="3094697"/>
                  </a:lnTo>
                  <a:lnTo>
                    <a:pt x="10279368" y="3055155"/>
                  </a:lnTo>
                  <a:lnTo>
                    <a:pt x="10292936" y="3011464"/>
                  </a:lnTo>
                  <a:lnTo>
                    <a:pt x="10297668" y="2964560"/>
                  </a:lnTo>
                  <a:lnTo>
                    <a:pt x="10297668" y="232790"/>
                  </a:lnTo>
                  <a:lnTo>
                    <a:pt x="10292936" y="185887"/>
                  </a:lnTo>
                  <a:lnTo>
                    <a:pt x="10279368" y="142196"/>
                  </a:lnTo>
                  <a:lnTo>
                    <a:pt x="10257899" y="102654"/>
                  </a:lnTo>
                  <a:lnTo>
                    <a:pt x="10229469" y="68198"/>
                  </a:lnTo>
                  <a:lnTo>
                    <a:pt x="10195013" y="39768"/>
                  </a:lnTo>
                  <a:lnTo>
                    <a:pt x="10155471" y="18299"/>
                  </a:lnTo>
                  <a:lnTo>
                    <a:pt x="10111780" y="4731"/>
                  </a:lnTo>
                  <a:lnTo>
                    <a:pt x="100648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978" y="1853945"/>
              <a:ext cx="10297795" cy="3197860"/>
            </a:xfrm>
            <a:custGeom>
              <a:avLst/>
              <a:gdLst/>
              <a:ahLst/>
              <a:cxnLst/>
              <a:rect l="l" t="t" r="r" b="b"/>
              <a:pathLst>
                <a:path w="10297795" h="3197860">
                  <a:moveTo>
                    <a:pt x="0" y="232790"/>
                  </a:moveTo>
                  <a:lnTo>
                    <a:pt x="4729" y="185887"/>
                  </a:lnTo>
                  <a:lnTo>
                    <a:pt x="18294" y="142196"/>
                  </a:lnTo>
                  <a:lnTo>
                    <a:pt x="39758" y="102654"/>
                  </a:lnTo>
                  <a:lnTo>
                    <a:pt x="68186" y="68199"/>
                  </a:lnTo>
                  <a:lnTo>
                    <a:pt x="102640" y="39768"/>
                  </a:lnTo>
                  <a:lnTo>
                    <a:pt x="142185" y="18299"/>
                  </a:lnTo>
                  <a:lnTo>
                    <a:pt x="185885" y="4731"/>
                  </a:lnTo>
                  <a:lnTo>
                    <a:pt x="232803" y="0"/>
                  </a:lnTo>
                  <a:lnTo>
                    <a:pt x="10064877" y="0"/>
                  </a:lnTo>
                  <a:lnTo>
                    <a:pt x="10111780" y="4731"/>
                  </a:lnTo>
                  <a:lnTo>
                    <a:pt x="10155471" y="18299"/>
                  </a:lnTo>
                  <a:lnTo>
                    <a:pt x="10195013" y="39768"/>
                  </a:lnTo>
                  <a:lnTo>
                    <a:pt x="10229469" y="68198"/>
                  </a:lnTo>
                  <a:lnTo>
                    <a:pt x="10257899" y="102654"/>
                  </a:lnTo>
                  <a:lnTo>
                    <a:pt x="10279368" y="142196"/>
                  </a:lnTo>
                  <a:lnTo>
                    <a:pt x="10292936" y="185887"/>
                  </a:lnTo>
                  <a:lnTo>
                    <a:pt x="10297668" y="232790"/>
                  </a:lnTo>
                  <a:lnTo>
                    <a:pt x="10297668" y="2964560"/>
                  </a:lnTo>
                  <a:lnTo>
                    <a:pt x="10292936" y="3011464"/>
                  </a:lnTo>
                  <a:lnTo>
                    <a:pt x="10279368" y="3055155"/>
                  </a:lnTo>
                  <a:lnTo>
                    <a:pt x="10257899" y="3094697"/>
                  </a:lnTo>
                  <a:lnTo>
                    <a:pt x="10229469" y="3129152"/>
                  </a:lnTo>
                  <a:lnTo>
                    <a:pt x="10195013" y="3157583"/>
                  </a:lnTo>
                  <a:lnTo>
                    <a:pt x="10155471" y="3179052"/>
                  </a:lnTo>
                  <a:lnTo>
                    <a:pt x="10111780" y="3192620"/>
                  </a:lnTo>
                  <a:lnTo>
                    <a:pt x="10064877" y="3197352"/>
                  </a:lnTo>
                  <a:lnTo>
                    <a:pt x="232803" y="3197352"/>
                  </a:lnTo>
                  <a:lnTo>
                    <a:pt x="185885" y="3192620"/>
                  </a:lnTo>
                  <a:lnTo>
                    <a:pt x="142185" y="3179052"/>
                  </a:lnTo>
                  <a:lnTo>
                    <a:pt x="102640" y="3157583"/>
                  </a:lnTo>
                  <a:lnTo>
                    <a:pt x="68186" y="3129152"/>
                  </a:lnTo>
                  <a:lnTo>
                    <a:pt x="39758" y="3094697"/>
                  </a:lnTo>
                  <a:lnTo>
                    <a:pt x="18294" y="3055155"/>
                  </a:lnTo>
                  <a:lnTo>
                    <a:pt x="4729" y="3011464"/>
                  </a:lnTo>
                  <a:lnTo>
                    <a:pt x="0" y="2964560"/>
                  </a:lnTo>
                  <a:lnTo>
                    <a:pt x="0" y="232790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76299" y="2091689"/>
            <a:ext cx="9780270" cy="2738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Целесообразно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закупить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учебники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соответствии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 </a:t>
            </a:r>
            <a:r>
              <a:rPr sz="1600" b="1" spc="-10" dirty="0">
                <a:latin typeface="Calibri"/>
                <a:cs typeface="Calibri"/>
              </a:rPr>
              <a:t>Приложением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№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endParaRPr sz="1600" dirty="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1200"/>
              </a:spcBef>
              <a:buClr>
                <a:srgbClr val="223B78"/>
              </a:buClr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600" spc="-5" dirty="0">
                <a:latin typeface="Calibri"/>
                <a:cs typeface="Calibri"/>
              </a:rPr>
              <a:t>Для </a:t>
            </a:r>
            <a:r>
              <a:rPr sz="1600" b="1" spc="-10" dirty="0">
                <a:latin typeface="Calibri"/>
                <a:cs typeface="Calibri"/>
              </a:rPr>
              <a:t>1,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2,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5,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6 классов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по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всем </a:t>
            </a:r>
            <a:r>
              <a:rPr sz="1600" b="1" spc="-10" dirty="0">
                <a:latin typeface="Calibri"/>
                <a:cs typeface="Calibri"/>
              </a:rPr>
              <a:t>предметам</a:t>
            </a:r>
            <a:endParaRPr sz="1600" dirty="0">
              <a:latin typeface="Calibri"/>
              <a:cs typeface="Calibri"/>
            </a:endParaRPr>
          </a:p>
          <a:p>
            <a:pPr marL="756285" marR="840740" indent="-287020">
              <a:lnSpc>
                <a:spcPct val="100000"/>
              </a:lnSpc>
              <a:spcBef>
                <a:spcPts val="1200"/>
              </a:spcBef>
              <a:buClr>
                <a:srgbClr val="223B78"/>
              </a:buClr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600" spc="-5" dirty="0">
                <a:latin typeface="Calibri"/>
                <a:cs typeface="Calibri"/>
              </a:rPr>
              <a:t>Для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7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классов по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учебным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предметам</a:t>
            </a:r>
            <a:r>
              <a:rPr sz="1600" spc="-10" dirty="0">
                <a:latin typeface="Calibri"/>
                <a:cs typeface="Calibri"/>
              </a:rPr>
              <a:t>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курсам,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модулям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(алгебра,</a:t>
            </a:r>
            <a:r>
              <a:rPr sz="1600" spc="-10" dirty="0">
                <a:latin typeface="Calibri"/>
                <a:cs typeface="Calibri"/>
              </a:rPr>
              <a:t> геометрия,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вероятность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статистика,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информатика, физика),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изучение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которых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начинается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600" b="1" spc="-10" dirty="0">
                <a:latin typeface="Calibri"/>
                <a:cs typeface="Calibri"/>
              </a:rPr>
              <a:t>Целесообразно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обновить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библиотечных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фондах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учебники,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выпущенные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в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2022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40" dirty="0">
                <a:latin typeface="Calibri"/>
                <a:cs typeface="Calibri"/>
              </a:rPr>
              <a:t>г.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или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ранее,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</a:t>
            </a:r>
            <a:r>
              <a:rPr sz="1600" spc="-10" dirty="0">
                <a:latin typeface="Calibri"/>
                <a:cs typeface="Calibri"/>
              </a:rPr>
              <a:t>соответствии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Приложением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№ 1</a:t>
            </a:r>
            <a:endParaRPr sz="1600" dirty="0">
              <a:latin typeface="Calibri"/>
              <a:cs typeface="Calibri"/>
            </a:endParaRPr>
          </a:p>
          <a:p>
            <a:pPr marL="802005" indent="-332740">
              <a:lnSpc>
                <a:spcPct val="100000"/>
              </a:lnSpc>
              <a:spcBef>
                <a:spcPts val="1205"/>
              </a:spcBef>
              <a:buClr>
                <a:srgbClr val="223B78"/>
              </a:buClr>
              <a:buFont typeface="Arial"/>
              <a:buChar char="•"/>
              <a:tabLst>
                <a:tab pos="802005" algn="l"/>
                <a:tab pos="802640" algn="l"/>
              </a:tabLst>
            </a:pPr>
            <a:r>
              <a:rPr sz="1600" b="1" spc="-5" dirty="0">
                <a:latin typeface="Calibri"/>
                <a:cs typeface="Calibri"/>
              </a:rPr>
              <a:t>по истории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России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для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10,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11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классов</a:t>
            </a:r>
            <a:endParaRPr sz="1600" dirty="0">
              <a:latin typeface="Calibri"/>
              <a:cs typeface="Calibri"/>
            </a:endParaRPr>
          </a:p>
          <a:p>
            <a:pPr marL="756285" indent="-287020">
              <a:lnSpc>
                <a:spcPct val="100000"/>
              </a:lnSpc>
              <a:spcBef>
                <a:spcPts val="1200"/>
              </a:spcBef>
              <a:buClr>
                <a:srgbClr val="223B78"/>
              </a:buClr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600" b="1" spc="-5" dirty="0">
                <a:latin typeface="Calibri"/>
                <a:cs typeface="Calibri"/>
              </a:rPr>
              <a:t>по </a:t>
            </a:r>
            <a:r>
              <a:rPr sz="1600" b="1" spc="-10" dirty="0">
                <a:latin typeface="Calibri"/>
                <a:cs typeface="Calibri"/>
              </a:rPr>
              <a:t>географии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для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8,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9 классов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8063" y="6126479"/>
            <a:ext cx="197485" cy="261620"/>
          </a:xfrm>
          <a:custGeom>
            <a:avLst/>
            <a:gdLst/>
            <a:ahLst/>
            <a:cxnLst/>
            <a:rect l="l" t="t" r="r" b="b"/>
            <a:pathLst>
              <a:path w="197484" h="261620">
                <a:moveTo>
                  <a:pt x="98593" y="0"/>
                </a:moveTo>
                <a:lnTo>
                  <a:pt x="95963" y="1081"/>
                </a:lnTo>
                <a:lnTo>
                  <a:pt x="72089" y="11229"/>
                </a:lnTo>
                <a:lnTo>
                  <a:pt x="25784" y="31647"/>
                </a:lnTo>
                <a:lnTo>
                  <a:pt x="4408" y="41277"/>
                </a:lnTo>
                <a:lnTo>
                  <a:pt x="0" y="43207"/>
                </a:lnTo>
                <a:lnTo>
                  <a:pt x="3978" y="89664"/>
                </a:lnTo>
                <a:lnTo>
                  <a:pt x="7118" y="131306"/>
                </a:lnTo>
                <a:lnTo>
                  <a:pt x="10021" y="175296"/>
                </a:lnTo>
                <a:lnTo>
                  <a:pt x="12649" y="221229"/>
                </a:lnTo>
                <a:lnTo>
                  <a:pt x="12839" y="225399"/>
                </a:lnTo>
                <a:lnTo>
                  <a:pt x="53744" y="242838"/>
                </a:lnTo>
                <a:lnTo>
                  <a:pt x="96082" y="260267"/>
                </a:lnTo>
                <a:lnTo>
                  <a:pt x="98634" y="261276"/>
                </a:lnTo>
                <a:lnTo>
                  <a:pt x="122336" y="251648"/>
                </a:lnTo>
                <a:lnTo>
                  <a:pt x="134275" y="246676"/>
                </a:lnTo>
                <a:lnTo>
                  <a:pt x="98634" y="246676"/>
                </a:lnTo>
                <a:lnTo>
                  <a:pt x="60199" y="230878"/>
                </a:lnTo>
                <a:lnTo>
                  <a:pt x="26030" y="216323"/>
                </a:lnTo>
                <a:lnTo>
                  <a:pt x="25041" y="197054"/>
                </a:lnTo>
                <a:lnTo>
                  <a:pt x="23741" y="175171"/>
                </a:lnTo>
                <a:lnTo>
                  <a:pt x="22764" y="159583"/>
                </a:lnTo>
                <a:lnTo>
                  <a:pt x="21544" y="141330"/>
                </a:lnTo>
                <a:lnTo>
                  <a:pt x="44171" y="141330"/>
                </a:lnTo>
                <a:lnTo>
                  <a:pt x="48814" y="128415"/>
                </a:lnTo>
                <a:lnTo>
                  <a:pt x="53402" y="115557"/>
                </a:lnTo>
                <a:lnTo>
                  <a:pt x="57998" y="102582"/>
                </a:lnTo>
                <a:lnTo>
                  <a:pt x="62543" y="89664"/>
                </a:lnTo>
                <a:lnTo>
                  <a:pt x="98748" y="89664"/>
                </a:lnTo>
                <a:lnTo>
                  <a:pt x="98748" y="83255"/>
                </a:lnTo>
                <a:lnTo>
                  <a:pt x="40999" y="83255"/>
                </a:lnTo>
                <a:lnTo>
                  <a:pt x="40466" y="60315"/>
                </a:lnTo>
                <a:lnTo>
                  <a:pt x="39916" y="40119"/>
                </a:lnTo>
                <a:lnTo>
                  <a:pt x="53880" y="33941"/>
                </a:lnTo>
                <a:lnTo>
                  <a:pt x="98748" y="33941"/>
                </a:lnTo>
                <a:lnTo>
                  <a:pt x="98748" y="14636"/>
                </a:lnTo>
                <a:lnTo>
                  <a:pt x="132838" y="14636"/>
                </a:lnTo>
                <a:lnTo>
                  <a:pt x="101264" y="1081"/>
                </a:lnTo>
                <a:lnTo>
                  <a:pt x="98593" y="0"/>
                </a:lnTo>
                <a:close/>
              </a:path>
              <a:path w="197484" h="261620">
                <a:moveTo>
                  <a:pt x="134720" y="60315"/>
                </a:moveTo>
                <a:lnTo>
                  <a:pt x="133391" y="102871"/>
                </a:lnTo>
                <a:lnTo>
                  <a:pt x="132322" y="141371"/>
                </a:lnTo>
                <a:lnTo>
                  <a:pt x="98670" y="141449"/>
                </a:lnTo>
                <a:lnTo>
                  <a:pt x="98670" y="246676"/>
                </a:lnTo>
                <a:lnTo>
                  <a:pt x="134275" y="246676"/>
                </a:lnTo>
                <a:lnTo>
                  <a:pt x="184347" y="225399"/>
                </a:lnTo>
                <a:lnTo>
                  <a:pt x="187201" y="175171"/>
                </a:lnTo>
                <a:lnTo>
                  <a:pt x="189423" y="141330"/>
                </a:lnTo>
                <a:lnTo>
                  <a:pt x="149029" y="141330"/>
                </a:lnTo>
                <a:lnTo>
                  <a:pt x="149749" y="115557"/>
                </a:lnTo>
                <a:lnTo>
                  <a:pt x="150196" y="100843"/>
                </a:lnTo>
                <a:lnTo>
                  <a:pt x="150865" y="80583"/>
                </a:lnTo>
                <a:lnTo>
                  <a:pt x="151432" y="64407"/>
                </a:lnTo>
                <a:lnTo>
                  <a:pt x="134720" y="60315"/>
                </a:lnTo>
                <a:close/>
              </a:path>
              <a:path w="197484" h="261620">
                <a:moveTo>
                  <a:pt x="98748" y="89664"/>
                </a:moveTo>
                <a:lnTo>
                  <a:pt x="62543" y="89664"/>
                </a:lnTo>
                <a:lnTo>
                  <a:pt x="62577" y="95545"/>
                </a:lnTo>
                <a:lnTo>
                  <a:pt x="62698" y="141330"/>
                </a:lnTo>
                <a:lnTo>
                  <a:pt x="98748" y="141330"/>
                </a:lnTo>
                <a:lnTo>
                  <a:pt x="98748" y="89664"/>
                </a:lnTo>
                <a:close/>
              </a:path>
              <a:path w="197484" h="261620">
                <a:moveTo>
                  <a:pt x="132838" y="14636"/>
                </a:moveTo>
                <a:lnTo>
                  <a:pt x="98748" y="14636"/>
                </a:lnTo>
                <a:lnTo>
                  <a:pt x="120617" y="23960"/>
                </a:lnTo>
                <a:lnTo>
                  <a:pt x="138203" y="31647"/>
                </a:lnTo>
                <a:lnTo>
                  <a:pt x="182836" y="51553"/>
                </a:lnTo>
                <a:lnTo>
                  <a:pt x="180937" y="73360"/>
                </a:lnTo>
                <a:lnTo>
                  <a:pt x="179124" y="95545"/>
                </a:lnTo>
                <a:lnTo>
                  <a:pt x="177399" y="118150"/>
                </a:lnTo>
                <a:lnTo>
                  <a:pt x="175761" y="141217"/>
                </a:lnTo>
                <a:lnTo>
                  <a:pt x="149029" y="141330"/>
                </a:lnTo>
                <a:lnTo>
                  <a:pt x="189423" y="141330"/>
                </a:lnTo>
                <a:lnTo>
                  <a:pt x="190091" y="131148"/>
                </a:lnTo>
                <a:lnTo>
                  <a:pt x="193272" y="88848"/>
                </a:lnTo>
                <a:lnTo>
                  <a:pt x="196764" y="47959"/>
                </a:lnTo>
                <a:lnTo>
                  <a:pt x="197228" y="43207"/>
                </a:lnTo>
                <a:lnTo>
                  <a:pt x="192819" y="41277"/>
                </a:lnTo>
                <a:lnTo>
                  <a:pt x="171325" y="31610"/>
                </a:lnTo>
                <a:lnTo>
                  <a:pt x="132838" y="14636"/>
                </a:lnTo>
                <a:close/>
              </a:path>
              <a:path w="197484" h="261620">
                <a:moveTo>
                  <a:pt x="98748" y="33941"/>
                </a:moveTo>
                <a:lnTo>
                  <a:pt x="53880" y="33941"/>
                </a:lnTo>
                <a:lnTo>
                  <a:pt x="40999" y="83255"/>
                </a:lnTo>
                <a:lnTo>
                  <a:pt x="98748" y="83255"/>
                </a:lnTo>
                <a:lnTo>
                  <a:pt x="98748" y="33941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4077" y="6457842"/>
            <a:ext cx="1588562" cy="1344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299" y="6478117"/>
            <a:ext cx="2327576" cy="10895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74380" y="0"/>
            <a:ext cx="3817620" cy="39624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0758" y="263778"/>
            <a:ext cx="8201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Какие</a:t>
            </a:r>
            <a:r>
              <a:rPr spc="-15" dirty="0"/>
              <a:t> </a:t>
            </a:r>
            <a:r>
              <a:rPr spc="-5" dirty="0"/>
              <a:t>учебники</a:t>
            </a:r>
            <a:r>
              <a:rPr dirty="0"/>
              <a:t> и</a:t>
            </a:r>
            <a:r>
              <a:rPr spc="5" dirty="0"/>
              <a:t> </a:t>
            </a:r>
            <a:r>
              <a:rPr spc="-5" dirty="0"/>
              <a:t>учебные пособия</a:t>
            </a:r>
            <a:r>
              <a:rPr spc="-15" dirty="0"/>
              <a:t> </a:t>
            </a:r>
            <a:r>
              <a:rPr spc="-35" dirty="0"/>
              <a:t>будут</a:t>
            </a:r>
            <a:r>
              <a:rPr spc="10" dirty="0"/>
              <a:t> </a:t>
            </a:r>
            <a:r>
              <a:rPr spc="-5" dirty="0"/>
              <a:t>доступны</a:t>
            </a:r>
            <a:r>
              <a:rPr dirty="0"/>
              <a:t> к </a:t>
            </a:r>
            <a:r>
              <a:rPr spc="-10" dirty="0"/>
              <a:t>заказу?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703833" y="796798"/>
            <a:ext cx="9917430" cy="1475740"/>
            <a:chOff x="703833" y="796798"/>
            <a:chExt cx="9917430" cy="1475740"/>
          </a:xfrm>
        </p:grpSpPr>
        <p:sp>
          <p:nvSpPr>
            <p:cNvPr id="9" name="object 9"/>
            <p:cNvSpPr/>
            <p:nvPr/>
          </p:nvSpPr>
          <p:spPr>
            <a:xfrm>
              <a:off x="1053845" y="806958"/>
              <a:ext cx="9557385" cy="1455420"/>
            </a:xfrm>
            <a:custGeom>
              <a:avLst/>
              <a:gdLst/>
              <a:ahLst/>
              <a:cxnLst/>
              <a:rect l="l" t="t" r="r" b="b"/>
              <a:pathLst>
                <a:path w="9557385" h="1455420">
                  <a:moveTo>
                    <a:pt x="9301353" y="0"/>
                  </a:moveTo>
                  <a:lnTo>
                    <a:pt x="255650" y="0"/>
                  </a:lnTo>
                  <a:lnTo>
                    <a:pt x="209695" y="4117"/>
                  </a:lnTo>
                  <a:lnTo>
                    <a:pt x="166443" y="15990"/>
                  </a:lnTo>
                  <a:lnTo>
                    <a:pt x="126616" y="34896"/>
                  </a:lnTo>
                  <a:lnTo>
                    <a:pt x="90935" y="60115"/>
                  </a:lnTo>
                  <a:lnTo>
                    <a:pt x="60123" y="90925"/>
                  </a:lnTo>
                  <a:lnTo>
                    <a:pt x="34902" y="126604"/>
                  </a:lnTo>
                  <a:lnTo>
                    <a:pt x="15993" y="166433"/>
                  </a:lnTo>
                  <a:lnTo>
                    <a:pt x="4118" y="209689"/>
                  </a:lnTo>
                  <a:lnTo>
                    <a:pt x="0" y="255650"/>
                  </a:lnTo>
                  <a:lnTo>
                    <a:pt x="0" y="1199768"/>
                  </a:lnTo>
                  <a:lnTo>
                    <a:pt x="4118" y="1245730"/>
                  </a:lnTo>
                  <a:lnTo>
                    <a:pt x="15993" y="1288986"/>
                  </a:lnTo>
                  <a:lnTo>
                    <a:pt x="34902" y="1328815"/>
                  </a:lnTo>
                  <a:lnTo>
                    <a:pt x="60123" y="1364494"/>
                  </a:lnTo>
                  <a:lnTo>
                    <a:pt x="90935" y="1395304"/>
                  </a:lnTo>
                  <a:lnTo>
                    <a:pt x="126616" y="1420523"/>
                  </a:lnTo>
                  <a:lnTo>
                    <a:pt x="166443" y="1439429"/>
                  </a:lnTo>
                  <a:lnTo>
                    <a:pt x="209695" y="1451302"/>
                  </a:lnTo>
                  <a:lnTo>
                    <a:pt x="255650" y="1455419"/>
                  </a:lnTo>
                  <a:lnTo>
                    <a:pt x="9301353" y="1455419"/>
                  </a:lnTo>
                  <a:lnTo>
                    <a:pt x="9347314" y="1451302"/>
                  </a:lnTo>
                  <a:lnTo>
                    <a:pt x="9390570" y="1439429"/>
                  </a:lnTo>
                  <a:lnTo>
                    <a:pt x="9430399" y="1420523"/>
                  </a:lnTo>
                  <a:lnTo>
                    <a:pt x="9466078" y="1395304"/>
                  </a:lnTo>
                  <a:lnTo>
                    <a:pt x="9496888" y="1364494"/>
                  </a:lnTo>
                  <a:lnTo>
                    <a:pt x="9522107" y="1328815"/>
                  </a:lnTo>
                  <a:lnTo>
                    <a:pt x="9541013" y="1288986"/>
                  </a:lnTo>
                  <a:lnTo>
                    <a:pt x="9552886" y="1245730"/>
                  </a:lnTo>
                  <a:lnTo>
                    <a:pt x="9557004" y="1199768"/>
                  </a:lnTo>
                  <a:lnTo>
                    <a:pt x="9557004" y="255650"/>
                  </a:lnTo>
                  <a:lnTo>
                    <a:pt x="9552886" y="209689"/>
                  </a:lnTo>
                  <a:lnTo>
                    <a:pt x="9541013" y="166433"/>
                  </a:lnTo>
                  <a:lnTo>
                    <a:pt x="9522107" y="126604"/>
                  </a:lnTo>
                  <a:lnTo>
                    <a:pt x="9496888" y="90925"/>
                  </a:lnTo>
                  <a:lnTo>
                    <a:pt x="9466078" y="60115"/>
                  </a:lnTo>
                  <a:lnTo>
                    <a:pt x="9430399" y="34896"/>
                  </a:lnTo>
                  <a:lnTo>
                    <a:pt x="9390570" y="15990"/>
                  </a:lnTo>
                  <a:lnTo>
                    <a:pt x="9347314" y="4117"/>
                  </a:lnTo>
                  <a:lnTo>
                    <a:pt x="9301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3845" y="806958"/>
              <a:ext cx="9557385" cy="1455420"/>
            </a:xfrm>
            <a:custGeom>
              <a:avLst/>
              <a:gdLst/>
              <a:ahLst/>
              <a:cxnLst/>
              <a:rect l="l" t="t" r="r" b="b"/>
              <a:pathLst>
                <a:path w="9557385" h="1455420">
                  <a:moveTo>
                    <a:pt x="0" y="255650"/>
                  </a:moveTo>
                  <a:lnTo>
                    <a:pt x="4118" y="209689"/>
                  </a:lnTo>
                  <a:lnTo>
                    <a:pt x="15993" y="166433"/>
                  </a:lnTo>
                  <a:lnTo>
                    <a:pt x="34902" y="126604"/>
                  </a:lnTo>
                  <a:lnTo>
                    <a:pt x="60123" y="90925"/>
                  </a:lnTo>
                  <a:lnTo>
                    <a:pt x="90935" y="60115"/>
                  </a:lnTo>
                  <a:lnTo>
                    <a:pt x="126616" y="34896"/>
                  </a:lnTo>
                  <a:lnTo>
                    <a:pt x="166443" y="15990"/>
                  </a:lnTo>
                  <a:lnTo>
                    <a:pt x="209695" y="4117"/>
                  </a:lnTo>
                  <a:lnTo>
                    <a:pt x="255650" y="0"/>
                  </a:lnTo>
                  <a:lnTo>
                    <a:pt x="9301353" y="0"/>
                  </a:lnTo>
                  <a:lnTo>
                    <a:pt x="9347314" y="4117"/>
                  </a:lnTo>
                  <a:lnTo>
                    <a:pt x="9390570" y="15990"/>
                  </a:lnTo>
                  <a:lnTo>
                    <a:pt x="9430399" y="34896"/>
                  </a:lnTo>
                  <a:lnTo>
                    <a:pt x="9466078" y="60115"/>
                  </a:lnTo>
                  <a:lnTo>
                    <a:pt x="9496888" y="90925"/>
                  </a:lnTo>
                  <a:lnTo>
                    <a:pt x="9522107" y="126604"/>
                  </a:lnTo>
                  <a:lnTo>
                    <a:pt x="9541013" y="166433"/>
                  </a:lnTo>
                  <a:lnTo>
                    <a:pt x="9552886" y="209689"/>
                  </a:lnTo>
                  <a:lnTo>
                    <a:pt x="9557004" y="255650"/>
                  </a:lnTo>
                  <a:lnTo>
                    <a:pt x="9557004" y="1199768"/>
                  </a:lnTo>
                  <a:lnTo>
                    <a:pt x="9552886" y="1245730"/>
                  </a:lnTo>
                  <a:lnTo>
                    <a:pt x="9541013" y="1288986"/>
                  </a:lnTo>
                  <a:lnTo>
                    <a:pt x="9522107" y="1328815"/>
                  </a:lnTo>
                  <a:lnTo>
                    <a:pt x="9496888" y="1364494"/>
                  </a:lnTo>
                  <a:lnTo>
                    <a:pt x="9466078" y="1395304"/>
                  </a:lnTo>
                  <a:lnTo>
                    <a:pt x="9430399" y="1420523"/>
                  </a:lnTo>
                  <a:lnTo>
                    <a:pt x="9390570" y="1439429"/>
                  </a:lnTo>
                  <a:lnTo>
                    <a:pt x="9347314" y="1451302"/>
                  </a:lnTo>
                  <a:lnTo>
                    <a:pt x="9301353" y="1455419"/>
                  </a:lnTo>
                  <a:lnTo>
                    <a:pt x="255650" y="1455419"/>
                  </a:lnTo>
                  <a:lnTo>
                    <a:pt x="209695" y="1451302"/>
                  </a:lnTo>
                  <a:lnTo>
                    <a:pt x="166443" y="1439429"/>
                  </a:lnTo>
                  <a:lnTo>
                    <a:pt x="126616" y="1420523"/>
                  </a:lnTo>
                  <a:lnTo>
                    <a:pt x="90935" y="1395304"/>
                  </a:lnTo>
                  <a:lnTo>
                    <a:pt x="60123" y="1364494"/>
                  </a:lnTo>
                  <a:lnTo>
                    <a:pt x="34902" y="1328815"/>
                  </a:lnTo>
                  <a:lnTo>
                    <a:pt x="15993" y="1288986"/>
                  </a:lnTo>
                  <a:lnTo>
                    <a:pt x="4118" y="1245730"/>
                  </a:lnTo>
                  <a:lnTo>
                    <a:pt x="0" y="1199768"/>
                  </a:lnTo>
                  <a:lnTo>
                    <a:pt x="0" y="255650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3993" y="1177290"/>
              <a:ext cx="695325" cy="698500"/>
            </a:xfrm>
            <a:custGeom>
              <a:avLst/>
              <a:gdLst/>
              <a:ahLst/>
              <a:cxnLst/>
              <a:rect l="l" t="t" r="r" b="b"/>
              <a:pathLst>
                <a:path w="695325" h="698500">
                  <a:moveTo>
                    <a:pt x="347472" y="0"/>
                  </a:moveTo>
                  <a:lnTo>
                    <a:pt x="300320" y="3185"/>
                  </a:lnTo>
                  <a:lnTo>
                    <a:pt x="255098" y="12463"/>
                  </a:lnTo>
                  <a:lnTo>
                    <a:pt x="212217" y="27420"/>
                  </a:lnTo>
                  <a:lnTo>
                    <a:pt x="172093" y="47639"/>
                  </a:lnTo>
                  <a:lnTo>
                    <a:pt x="135139" y="72705"/>
                  </a:lnTo>
                  <a:lnTo>
                    <a:pt x="101769" y="102203"/>
                  </a:lnTo>
                  <a:lnTo>
                    <a:pt x="72398" y="135717"/>
                  </a:lnTo>
                  <a:lnTo>
                    <a:pt x="47438" y="172832"/>
                  </a:lnTo>
                  <a:lnTo>
                    <a:pt x="27305" y="213133"/>
                  </a:lnTo>
                  <a:lnTo>
                    <a:pt x="12411" y="256204"/>
                  </a:lnTo>
                  <a:lnTo>
                    <a:pt x="3171" y="301630"/>
                  </a:lnTo>
                  <a:lnTo>
                    <a:pt x="0" y="348996"/>
                  </a:lnTo>
                  <a:lnTo>
                    <a:pt x="3171" y="396361"/>
                  </a:lnTo>
                  <a:lnTo>
                    <a:pt x="12411" y="441787"/>
                  </a:lnTo>
                  <a:lnTo>
                    <a:pt x="27305" y="484858"/>
                  </a:lnTo>
                  <a:lnTo>
                    <a:pt x="47438" y="525159"/>
                  </a:lnTo>
                  <a:lnTo>
                    <a:pt x="72398" y="562274"/>
                  </a:lnTo>
                  <a:lnTo>
                    <a:pt x="101769" y="595788"/>
                  </a:lnTo>
                  <a:lnTo>
                    <a:pt x="135139" y="625286"/>
                  </a:lnTo>
                  <a:lnTo>
                    <a:pt x="172093" y="650352"/>
                  </a:lnTo>
                  <a:lnTo>
                    <a:pt x="212217" y="670571"/>
                  </a:lnTo>
                  <a:lnTo>
                    <a:pt x="255098" y="685528"/>
                  </a:lnTo>
                  <a:lnTo>
                    <a:pt x="300320" y="694806"/>
                  </a:lnTo>
                  <a:lnTo>
                    <a:pt x="347472" y="697992"/>
                  </a:lnTo>
                  <a:lnTo>
                    <a:pt x="394623" y="694806"/>
                  </a:lnTo>
                  <a:lnTo>
                    <a:pt x="439845" y="685528"/>
                  </a:lnTo>
                  <a:lnTo>
                    <a:pt x="482726" y="670571"/>
                  </a:lnTo>
                  <a:lnTo>
                    <a:pt x="522850" y="650352"/>
                  </a:lnTo>
                  <a:lnTo>
                    <a:pt x="559804" y="625286"/>
                  </a:lnTo>
                  <a:lnTo>
                    <a:pt x="593174" y="595788"/>
                  </a:lnTo>
                  <a:lnTo>
                    <a:pt x="622545" y="562274"/>
                  </a:lnTo>
                  <a:lnTo>
                    <a:pt x="647505" y="525159"/>
                  </a:lnTo>
                  <a:lnTo>
                    <a:pt x="667638" y="484858"/>
                  </a:lnTo>
                  <a:lnTo>
                    <a:pt x="682532" y="441787"/>
                  </a:lnTo>
                  <a:lnTo>
                    <a:pt x="691772" y="396361"/>
                  </a:lnTo>
                  <a:lnTo>
                    <a:pt x="694944" y="348996"/>
                  </a:lnTo>
                  <a:lnTo>
                    <a:pt x="691772" y="301630"/>
                  </a:lnTo>
                  <a:lnTo>
                    <a:pt x="682532" y="256204"/>
                  </a:lnTo>
                  <a:lnTo>
                    <a:pt x="667638" y="213133"/>
                  </a:lnTo>
                  <a:lnTo>
                    <a:pt x="647505" y="172832"/>
                  </a:lnTo>
                  <a:lnTo>
                    <a:pt x="622545" y="135717"/>
                  </a:lnTo>
                  <a:lnTo>
                    <a:pt x="593174" y="102203"/>
                  </a:lnTo>
                  <a:lnTo>
                    <a:pt x="559804" y="72705"/>
                  </a:lnTo>
                  <a:lnTo>
                    <a:pt x="522850" y="47639"/>
                  </a:lnTo>
                  <a:lnTo>
                    <a:pt x="482726" y="27420"/>
                  </a:lnTo>
                  <a:lnTo>
                    <a:pt x="439845" y="12463"/>
                  </a:lnTo>
                  <a:lnTo>
                    <a:pt x="394623" y="3185"/>
                  </a:lnTo>
                  <a:lnTo>
                    <a:pt x="34747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3993" y="1177290"/>
              <a:ext cx="695325" cy="698500"/>
            </a:xfrm>
            <a:custGeom>
              <a:avLst/>
              <a:gdLst/>
              <a:ahLst/>
              <a:cxnLst/>
              <a:rect l="l" t="t" r="r" b="b"/>
              <a:pathLst>
                <a:path w="695325" h="698500">
                  <a:moveTo>
                    <a:pt x="0" y="348996"/>
                  </a:moveTo>
                  <a:lnTo>
                    <a:pt x="3171" y="301630"/>
                  </a:lnTo>
                  <a:lnTo>
                    <a:pt x="12411" y="256204"/>
                  </a:lnTo>
                  <a:lnTo>
                    <a:pt x="27305" y="213133"/>
                  </a:lnTo>
                  <a:lnTo>
                    <a:pt x="47438" y="172832"/>
                  </a:lnTo>
                  <a:lnTo>
                    <a:pt x="72398" y="135717"/>
                  </a:lnTo>
                  <a:lnTo>
                    <a:pt x="101769" y="102203"/>
                  </a:lnTo>
                  <a:lnTo>
                    <a:pt x="135139" y="72705"/>
                  </a:lnTo>
                  <a:lnTo>
                    <a:pt x="172093" y="47639"/>
                  </a:lnTo>
                  <a:lnTo>
                    <a:pt x="212217" y="27420"/>
                  </a:lnTo>
                  <a:lnTo>
                    <a:pt x="255098" y="12463"/>
                  </a:lnTo>
                  <a:lnTo>
                    <a:pt x="300320" y="3185"/>
                  </a:lnTo>
                  <a:lnTo>
                    <a:pt x="347472" y="0"/>
                  </a:lnTo>
                  <a:lnTo>
                    <a:pt x="394623" y="3185"/>
                  </a:lnTo>
                  <a:lnTo>
                    <a:pt x="439845" y="12463"/>
                  </a:lnTo>
                  <a:lnTo>
                    <a:pt x="482726" y="27420"/>
                  </a:lnTo>
                  <a:lnTo>
                    <a:pt x="522850" y="47639"/>
                  </a:lnTo>
                  <a:lnTo>
                    <a:pt x="559804" y="72705"/>
                  </a:lnTo>
                  <a:lnTo>
                    <a:pt x="593174" y="102203"/>
                  </a:lnTo>
                  <a:lnTo>
                    <a:pt x="622545" y="135717"/>
                  </a:lnTo>
                  <a:lnTo>
                    <a:pt x="647505" y="172832"/>
                  </a:lnTo>
                  <a:lnTo>
                    <a:pt x="667638" y="213133"/>
                  </a:lnTo>
                  <a:lnTo>
                    <a:pt x="682532" y="256204"/>
                  </a:lnTo>
                  <a:lnTo>
                    <a:pt x="691772" y="301630"/>
                  </a:lnTo>
                  <a:lnTo>
                    <a:pt x="694944" y="348996"/>
                  </a:lnTo>
                  <a:lnTo>
                    <a:pt x="691772" y="396361"/>
                  </a:lnTo>
                  <a:lnTo>
                    <a:pt x="682532" y="441787"/>
                  </a:lnTo>
                  <a:lnTo>
                    <a:pt x="667638" y="484858"/>
                  </a:lnTo>
                  <a:lnTo>
                    <a:pt x="647505" y="525159"/>
                  </a:lnTo>
                  <a:lnTo>
                    <a:pt x="622545" y="562274"/>
                  </a:lnTo>
                  <a:lnTo>
                    <a:pt x="593174" y="595788"/>
                  </a:lnTo>
                  <a:lnTo>
                    <a:pt x="559804" y="625286"/>
                  </a:lnTo>
                  <a:lnTo>
                    <a:pt x="522850" y="650352"/>
                  </a:lnTo>
                  <a:lnTo>
                    <a:pt x="482726" y="670571"/>
                  </a:lnTo>
                  <a:lnTo>
                    <a:pt x="439845" y="685528"/>
                  </a:lnTo>
                  <a:lnTo>
                    <a:pt x="394623" y="694806"/>
                  </a:lnTo>
                  <a:lnTo>
                    <a:pt x="347472" y="697992"/>
                  </a:lnTo>
                  <a:lnTo>
                    <a:pt x="300320" y="694806"/>
                  </a:lnTo>
                  <a:lnTo>
                    <a:pt x="255098" y="685528"/>
                  </a:lnTo>
                  <a:lnTo>
                    <a:pt x="212217" y="670571"/>
                  </a:lnTo>
                  <a:lnTo>
                    <a:pt x="172093" y="650352"/>
                  </a:lnTo>
                  <a:lnTo>
                    <a:pt x="135139" y="625286"/>
                  </a:lnTo>
                  <a:lnTo>
                    <a:pt x="101769" y="595788"/>
                  </a:lnTo>
                  <a:lnTo>
                    <a:pt x="72398" y="562274"/>
                  </a:lnTo>
                  <a:lnTo>
                    <a:pt x="47438" y="525159"/>
                  </a:lnTo>
                  <a:lnTo>
                    <a:pt x="27305" y="484858"/>
                  </a:lnTo>
                  <a:lnTo>
                    <a:pt x="12411" y="441787"/>
                  </a:lnTo>
                  <a:lnTo>
                    <a:pt x="3171" y="396361"/>
                  </a:lnTo>
                  <a:lnTo>
                    <a:pt x="0" y="348996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91132" y="945337"/>
            <a:ext cx="4324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Приложение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№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1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 </a:t>
            </a:r>
            <a:r>
              <a:rPr sz="1600" spc="-10" dirty="0">
                <a:latin typeface="Calibri"/>
                <a:cs typeface="Calibri"/>
              </a:rPr>
              <a:t>Приказу</a:t>
            </a:r>
            <a:r>
              <a:rPr sz="1600" spc="-5" dirty="0">
                <a:latin typeface="Calibri"/>
                <a:cs typeface="Calibri"/>
              </a:rPr>
              <a:t> №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858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21.09.2022: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1132" y="1189736"/>
            <a:ext cx="823340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все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учебники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9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классов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дополнительные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пособия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ним,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соответствующие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ФГОС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2021;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учебники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10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 11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классов;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учебники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для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части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ООП,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формируемой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участниками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образовательных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отношений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учебники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для учащихся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ОВЗ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3833" y="2328417"/>
            <a:ext cx="9917430" cy="1384300"/>
            <a:chOff x="703833" y="2328417"/>
            <a:chExt cx="9917430" cy="1384300"/>
          </a:xfrm>
        </p:grpSpPr>
        <p:sp>
          <p:nvSpPr>
            <p:cNvPr id="16" name="object 16"/>
            <p:cNvSpPr/>
            <p:nvPr/>
          </p:nvSpPr>
          <p:spPr>
            <a:xfrm>
              <a:off x="1053845" y="2338577"/>
              <a:ext cx="9557385" cy="1363980"/>
            </a:xfrm>
            <a:custGeom>
              <a:avLst/>
              <a:gdLst/>
              <a:ahLst/>
              <a:cxnLst/>
              <a:rect l="l" t="t" r="r" b="b"/>
              <a:pathLst>
                <a:path w="9557385" h="1363979">
                  <a:moveTo>
                    <a:pt x="0" y="239522"/>
                  </a:moveTo>
                  <a:lnTo>
                    <a:pt x="4867" y="191272"/>
                  </a:lnTo>
                  <a:lnTo>
                    <a:pt x="18826" y="146321"/>
                  </a:lnTo>
                  <a:lnTo>
                    <a:pt x="40913" y="105636"/>
                  </a:lnTo>
                  <a:lnTo>
                    <a:pt x="70164" y="70183"/>
                  </a:lnTo>
                  <a:lnTo>
                    <a:pt x="105614" y="40926"/>
                  </a:lnTo>
                  <a:lnTo>
                    <a:pt x="146300" y="18833"/>
                  </a:lnTo>
                  <a:lnTo>
                    <a:pt x="191257" y="4869"/>
                  </a:lnTo>
                  <a:lnTo>
                    <a:pt x="239522" y="0"/>
                  </a:lnTo>
                  <a:lnTo>
                    <a:pt x="9317482" y="0"/>
                  </a:lnTo>
                  <a:lnTo>
                    <a:pt x="9365731" y="4869"/>
                  </a:lnTo>
                  <a:lnTo>
                    <a:pt x="9410682" y="18833"/>
                  </a:lnTo>
                  <a:lnTo>
                    <a:pt x="9451367" y="40926"/>
                  </a:lnTo>
                  <a:lnTo>
                    <a:pt x="9486820" y="70183"/>
                  </a:lnTo>
                  <a:lnTo>
                    <a:pt x="9516077" y="105636"/>
                  </a:lnTo>
                  <a:lnTo>
                    <a:pt x="9538170" y="146321"/>
                  </a:lnTo>
                  <a:lnTo>
                    <a:pt x="9552134" y="191272"/>
                  </a:lnTo>
                  <a:lnTo>
                    <a:pt x="9557004" y="239522"/>
                  </a:lnTo>
                  <a:lnTo>
                    <a:pt x="9557004" y="1124458"/>
                  </a:lnTo>
                  <a:lnTo>
                    <a:pt x="9552134" y="1172707"/>
                  </a:lnTo>
                  <a:lnTo>
                    <a:pt x="9538170" y="1217658"/>
                  </a:lnTo>
                  <a:lnTo>
                    <a:pt x="9516077" y="1258343"/>
                  </a:lnTo>
                  <a:lnTo>
                    <a:pt x="9486820" y="1293796"/>
                  </a:lnTo>
                  <a:lnTo>
                    <a:pt x="9451367" y="1323053"/>
                  </a:lnTo>
                  <a:lnTo>
                    <a:pt x="9410682" y="1345146"/>
                  </a:lnTo>
                  <a:lnTo>
                    <a:pt x="9365731" y="1359110"/>
                  </a:lnTo>
                  <a:lnTo>
                    <a:pt x="9317482" y="1363980"/>
                  </a:lnTo>
                  <a:lnTo>
                    <a:pt x="239522" y="1363980"/>
                  </a:lnTo>
                  <a:lnTo>
                    <a:pt x="191257" y="1359110"/>
                  </a:lnTo>
                  <a:lnTo>
                    <a:pt x="146300" y="1345146"/>
                  </a:lnTo>
                  <a:lnTo>
                    <a:pt x="105614" y="1323053"/>
                  </a:lnTo>
                  <a:lnTo>
                    <a:pt x="70164" y="1293796"/>
                  </a:lnTo>
                  <a:lnTo>
                    <a:pt x="40913" y="1258343"/>
                  </a:lnTo>
                  <a:lnTo>
                    <a:pt x="18826" y="1217658"/>
                  </a:lnTo>
                  <a:lnTo>
                    <a:pt x="4867" y="1172707"/>
                  </a:lnTo>
                  <a:lnTo>
                    <a:pt x="0" y="1124458"/>
                  </a:lnTo>
                  <a:lnTo>
                    <a:pt x="0" y="239522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3993" y="2693669"/>
              <a:ext cx="695325" cy="695325"/>
            </a:xfrm>
            <a:custGeom>
              <a:avLst/>
              <a:gdLst/>
              <a:ahLst/>
              <a:cxnLst/>
              <a:rect l="l" t="t" r="r" b="b"/>
              <a:pathLst>
                <a:path w="695325" h="695325">
                  <a:moveTo>
                    <a:pt x="347472" y="0"/>
                  </a:moveTo>
                  <a:lnTo>
                    <a:pt x="300320" y="3172"/>
                  </a:lnTo>
                  <a:lnTo>
                    <a:pt x="255098" y="12412"/>
                  </a:lnTo>
                  <a:lnTo>
                    <a:pt x="212217" y="27306"/>
                  </a:lnTo>
                  <a:lnTo>
                    <a:pt x="172093" y="47441"/>
                  </a:lnTo>
                  <a:lnTo>
                    <a:pt x="135139" y="72402"/>
                  </a:lnTo>
                  <a:lnTo>
                    <a:pt x="101769" y="101774"/>
                  </a:lnTo>
                  <a:lnTo>
                    <a:pt x="72398" y="135144"/>
                  </a:lnTo>
                  <a:lnTo>
                    <a:pt x="47438" y="172099"/>
                  </a:lnTo>
                  <a:lnTo>
                    <a:pt x="27305" y="212222"/>
                  </a:lnTo>
                  <a:lnTo>
                    <a:pt x="12411" y="255102"/>
                  </a:lnTo>
                  <a:lnTo>
                    <a:pt x="3171" y="300323"/>
                  </a:lnTo>
                  <a:lnTo>
                    <a:pt x="0" y="347471"/>
                  </a:lnTo>
                  <a:lnTo>
                    <a:pt x="3171" y="394620"/>
                  </a:lnTo>
                  <a:lnTo>
                    <a:pt x="12411" y="439841"/>
                  </a:lnTo>
                  <a:lnTo>
                    <a:pt x="27305" y="482721"/>
                  </a:lnTo>
                  <a:lnTo>
                    <a:pt x="47438" y="522844"/>
                  </a:lnTo>
                  <a:lnTo>
                    <a:pt x="72398" y="559799"/>
                  </a:lnTo>
                  <a:lnTo>
                    <a:pt x="101769" y="593169"/>
                  </a:lnTo>
                  <a:lnTo>
                    <a:pt x="135139" y="622541"/>
                  </a:lnTo>
                  <a:lnTo>
                    <a:pt x="172093" y="647502"/>
                  </a:lnTo>
                  <a:lnTo>
                    <a:pt x="212217" y="667637"/>
                  </a:lnTo>
                  <a:lnTo>
                    <a:pt x="255098" y="682531"/>
                  </a:lnTo>
                  <a:lnTo>
                    <a:pt x="300320" y="691771"/>
                  </a:lnTo>
                  <a:lnTo>
                    <a:pt x="347472" y="694943"/>
                  </a:lnTo>
                  <a:lnTo>
                    <a:pt x="394623" y="691771"/>
                  </a:lnTo>
                  <a:lnTo>
                    <a:pt x="439845" y="682531"/>
                  </a:lnTo>
                  <a:lnTo>
                    <a:pt x="482726" y="667637"/>
                  </a:lnTo>
                  <a:lnTo>
                    <a:pt x="522850" y="647502"/>
                  </a:lnTo>
                  <a:lnTo>
                    <a:pt x="559804" y="622541"/>
                  </a:lnTo>
                  <a:lnTo>
                    <a:pt x="593174" y="593169"/>
                  </a:lnTo>
                  <a:lnTo>
                    <a:pt x="622545" y="559799"/>
                  </a:lnTo>
                  <a:lnTo>
                    <a:pt x="647505" y="522844"/>
                  </a:lnTo>
                  <a:lnTo>
                    <a:pt x="667638" y="482721"/>
                  </a:lnTo>
                  <a:lnTo>
                    <a:pt x="682532" y="439841"/>
                  </a:lnTo>
                  <a:lnTo>
                    <a:pt x="691772" y="394620"/>
                  </a:lnTo>
                  <a:lnTo>
                    <a:pt x="694944" y="347471"/>
                  </a:lnTo>
                  <a:lnTo>
                    <a:pt x="691772" y="300323"/>
                  </a:lnTo>
                  <a:lnTo>
                    <a:pt x="682532" y="255102"/>
                  </a:lnTo>
                  <a:lnTo>
                    <a:pt x="667638" y="212222"/>
                  </a:lnTo>
                  <a:lnTo>
                    <a:pt x="647505" y="172099"/>
                  </a:lnTo>
                  <a:lnTo>
                    <a:pt x="622545" y="135144"/>
                  </a:lnTo>
                  <a:lnTo>
                    <a:pt x="593174" y="101774"/>
                  </a:lnTo>
                  <a:lnTo>
                    <a:pt x="559804" y="72402"/>
                  </a:lnTo>
                  <a:lnTo>
                    <a:pt x="522850" y="47441"/>
                  </a:lnTo>
                  <a:lnTo>
                    <a:pt x="482726" y="27306"/>
                  </a:lnTo>
                  <a:lnTo>
                    <a:pt x="439845" y="12412"/>
                  </a:lnTo>
                  <a:lnTo>
                    <a:pt x="394623" y="3172"/>
                  </a:lnTo>
                  <a:lnTo>
                    <a:pt x="34747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13993" y="2693669"/>
              <a:ext cx="695325" cy="695325"/>
            </a:xfrm>
            <a:custGeom>
              <a:avLst/>
              <a:gdLst/>
              <a:ahLst/>
              <a:cxnLst/>
              <a:rect l="l" t="t" r="r" b="b"/>
              <a:pathLst>
                <a:path w="695325" h="695325">
                  <a:moveTo>
                    <a:pt x="0" y="347471"/>
                  </a:moveTo>
                  <a:lnTo>
                    <a:pt x="3171" y="300323"/>
                  </a:lnTo>
                  <a:lnTo>
                    <a:pt x="12411" y="255102"/>
                  </a:lnTo>
                  <a:lnTo>
                    <a:pt x="27305" y="212222"/>
                  </a:lnTo>
                  <a:lnTo>
                    <a:pt x="47438" y="172099"/>
                  </a:lnTo>
                  <a:lnTo>
                    <a:pt x="72398" y="135144"/>
                  </a:lnTo>
                  <a:lnTo>
                    <a:pt x="101769" y="101774"/>
                  </a:lnTo>
                  <a:lnTo>
                    <a:pt x="135139" y="72402"/>
                  </a:lnTo>
                  <a:lnTo>
                    <a:pt x="172093" y="47441"/>
                  </a:lnTo>
                  <a:lnTo>
                    <a:pt x="212217" y="27306"/>
                  </a:lnTo>
                  <a:lnTo>
                    <a:pt x="255098" y="12412"/>
                  </a:lnTo>
                  <a:lnTo>
                    <a:pt x="300320" y="3172"/>
                  </a:lnTo>
                  <a:lnTo>
                    <a:pt x="347472" y="0"/>
                  </a:lnTo>
                  <a:lnTo>
                    <a:pt x="394623" y="3172"/>
                  </a:lnTo>
                  <a:lnTo>
                    <a:pt x="439845" y="12412"/>
                  </a:lnTo>
                  <a:lnTo>
                    <a:pt x="482726" y="27306"/>
                  </a:lnTo>
                  <a:lnTo>
                    <a:pt x="522850" y="47441"/>
                  </a:lnTo>
                  <a:lnTo>
                    <a:pt x="559804" y="72402"/>
                  </a:lnTo>
                  <a:lnTo>
                    <a:pt x="593174" y="101774"/>
                  </a:lnTo>
                  <a:lnTo>
                    <a:pt x="622545" y="135144"/>
                  </a:lnTo>
                  <a:lnTo>
                    <a:pt x="647505" y="172099"/>
                  </a:lnTo>
                  <a:lnTo>
                    <a:pt x="667638" y="212222"/>
                  </a:lnTo>
                  <a:lnTo>
                    <a:pt x="682532" y="255102"/>
                  </a:lnTo>
                  <a:lnTo>
                    <a:pt x="691772" y="300323"/>
                  </a:lnTo>
                  <a:lnTo>
                    <a:pt x="694944" y="347471"/>
                  </a:lnTo>
                  <a:lnTo>
                    <a:pt x="691772" y="394620"/>
                  </a:lnTo>
                  <a:lnTo>
                    <a:pt x="682532" y="439841"/>
                  </a:lnTo>
                  <a:lnTo>
                    <a:pt x="667638" y="482721"/>
                  </a:lnTo>
                  <a:lnTo>
                    <a:pt x="647505" y="522844"/>
                  </a:lnTo>
                  <a:lnTo>
                    <a:pt x="622545" y="559799"/>
                  </a:lnTo>
                  <a:lnTo>
                    <a:pt x="593174" y="593169"/>
                  </a:lnTo>
                  <a:lnTo>
                    <a:pt x="559804" y="622541"/>
                  </a:lnTo>
                  <a:lnTo>
                    <a:pt x="522850" y="647502"/>
                  </a:lnTo>
                  <a:lnTo>
                    <a:pt x="482726" y="667637"/>
                  </a:lnTo>
                  <a:lnTo>
                    <a:pt x="439845" y="682531"/>
                  </a:lnTo>
                  <a:lnTo>
                    <a:pt x="394623" y="691771"/>
                  </a:lnTo>
                  <a:lnTo>
                    <a:pt x="347472" y="694943"/>
                  </a:lnTo>
                  <a:lnTo>
                    <a:pt x="300320" y="691771"/>
                  </a:lnTo>
                  <a:lnTo>
                    <a:pt x="255098" y="682531"/>
                  </a:lnTo>
                  <a:lnTo>
                    <a:pt x="212217" y="667637"/>
                  </a:lnTo>
                  <a:lnTo>
                    <a:pt x="172093" y="647502"/>
                  </a:lnTo>
                  <a:lnTo>
                    <a:pt x="135139" y="622541"/>
                  </a:lnTo>
                  <a:lnTo>
                    <a:pt x="101769" y="593169"/>
                  </a:lnTo>
                  <a:lnTo>
                    <a:pt x="72398" y="559799"/>
                  </a:lnTo>
                  <a:lnTo>
                    <a:pt x="47438" y="522844"/>
                  </a:lnTo>
                  <a:lnTo>
                    <a:pt x="27305" y="482721"/>
                  </a:lnTo>
                  <a:lnTo>
                    <a:pt x="12411" y="439841"/>
                  </a:lnTo>
                  <a:lnTo>
                    <a:pt x="3171" y="394620"/>
                  </a:lnTo>
                  <a:lnTo>
                    <a:pt x="0" y="347471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62964" y="2822828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91132" y="4185284"/>
            <a:ext cx="68002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Учебные</a:t>
            </a:r>
            <a:r>
              <a:rPr sz="1600" b="1" spc="-5" dirty="0">
                <a:latin typeface="Calibri"/>
                <a:cs typeface="Calibri"/>
              </a:rPr>
              <a:t> пособия,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соответствующие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ФГОС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2021**,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подготовленные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основе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востребованных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учебников,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вошедших</a:t>
            </a:r>
            <a:r>
              <a:rPr sz="1600" spc="-5" dirty="0">
                <a:latin typeface="Calibri"/>
                <a:cs typeface="Calibri"/>
              </a:rPr>
              <a:t> 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Приложение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№1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2660" y="1312926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04087" y="3750564"/>
            <a:ext cx="9916795" cy="1384300"/>
            <a:chOff x="704087" y="3750564"/>
            <a:chExt cx="9916795" cy="1384300"/>
          </a:xfrm>
        </p:grpSpPr>
        <p:sp>
          <p:nvSpPr>
            <p:cNvPr id="23" name="object 23"/>
            <p:cNvSpPr/>
            <p:nvPr/>
          </p:nvSpPr>
          <p:spPr>
            <a:xfrm>
              <a:off x="1053845" y="3760470"/>
              <a:ext cx="9557385" cy="1363980"/>
            </a:xfrm>
            <a:custGeom>
              <a:avLst/>
              <a:gdLst/>
              <a:ahLst/>
              <a:cxnLst/>
              <a:rect l="l" t="t" r="r" b="b"/>
              <a:pathLst>
                <a:path w="9557385" h="1363979">
                  <a:moveTo>
                    <a:pt x="0" y="239521"/>
                  </a:moveTo>
                  <a:lnTo>
                    <a:pt x="4867" y="191272"/>
                  </a:lnTo>
                  <a:lnTo>
                    <a:pt x="18826" y="146321"/>
                  </a:lnTo>
                  <a:lnTo>
                    <a:pt x="40913" y="105636"/>
                  </a:lnTo>
                  <a:lnTo>
                    <a:pt x="70164" y="70183"/>
                  </a:lnTo>
                  <a:lnTo>
                    <a:pt x="105614" y="40926"/>
                  </a:lnTo>
                  <a:lnTo>
                    <a:pt x="146300" y="18833"/>
                  </a:lnTo>
                  <a:lnTo>
                    <a:pt x="191257" y="4869"/>
                  </a:lnTo>
                  <a:lnTo>
                    <a:pt x="239522" y="0"/>
                  </a:lnTo>
                  <a:lnTo>
                    <a:pt x="9317482" y="0"/>
                  </a:lnTo>
                  <a:lnTo>
                    <a:pt x="9365731" y="4869"/>
                  </a:lnTo>
                  <a:lnTo>
                    <a:pt x="9410682" y="18833"/>
                  </a:lnTo>
                  <a:lnTo>
                    <a:pt x="9451367" y="40926"/>
                  </a:lnTo>
                  <a:lnTo>
                    <a:pt x="9486820" y="70183"/>
                  </a:lnTo>
                  <a:lnTo>
                    <a:pt x="9516077" y="105636"/>
                  </a:lnTo>
                  <a:lnTo>
                    <a:pt x="9538170" y="146321"/>
                  </a:lnTo>
                  <a:lnTo>
                    <a:pt x="9552134" y="191272"/>
                  </a:lnTo>
                  <a:lnTo>
                    <a:pt x="9557004" y="239521"/>
                  </a:lnTo>
                  <a:lnTo>
                    <a:pt x="9557004" y="1124457"/>
                  </a:lnTo>
                  <a:lnTo>
                    <a:pt x="9552134" y="1172707"/>
                  </a:lnTo>
                  <a:lnTo>
                    <a:pt x="9538170" y="1217658"/>
                  </a:lnTo>
                  <a:lnTo>
                    <a:pt x="9516077" y="1258343"/>
                  </a:lnTo>
                  <a:lnTo>
                    <a:pt x="9486820" y="1293796"/>
                  </a:lnTo>
                  <a:lnTo>
                    <a:pt x="9451367" y="1323053"/>
                  </a:lnTo>
                  <a:lnTo>
                    <a:pt x="9410682" y="1345146"/>
                  </a:lnTo>
                  <a:lnTo>
                    <a:pt x="9365731" y="1359110"/>
                  </a:lnTo>
                  <a:lnTo>
                    <a:pt x="9317482" y="1363979"/>
                  </a:lnTo>
                  <a:lnTo>
                    <a:pt x="239522" y="1363979"/>
                  </a:lnTo>
                  <a:lnTo>
                    <a:pt x="191257" y="1359110"/>
                  </a:lnTo>
                  <a:lnTo>
                    <a:pt x="146300" y="1345146"/>
                  </a:lnTo>
                  <a:lnTo>
                    <a:pt x="105614" y="1323053"/>
                  </a:lnTo>
                  <a:lnTo>
                    <a:pt x="70164" y="1293796"/>
                  </a:lnTo>
                  <a:lnTo>
                    <a:pt x="40913" y="1258343"/>
                  </a:lnTo>
                  <a:lnTo>
                    <a:pt x="18826" y="1217658"/>
                  </a:lnTo>
                  <a:lnTo>
                    <a:pt x="4867" y="1172707"/>
                  </a:lnTo>
                  <a:lnTo>
                    <a:pt x="0" y="1124457"/>
                  </a:lnTo>
                  <a:lnTo>
                    <a:pt x="0" y="239521"/>
                  </a:lnTo>
                  <a:close/>
                </a:path>
              </a:pathLst>
            </a:custGeom>
            <a:ln w="19812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3993" y="4019550"/>
              <a:ext cx="695325" cy="698500"/>
            </a:xfrm>
            <a:custGeom>
              <a:avLst/>
              <a:gdLst/>
              <a:ahLst/>
              <a:cxnLst/>
              <a:rect l="l" t="t" r="r" b="b"/>
              <a:pathLst>
                <a:path w="695325" h="698500">
                  <a:moveTo>
                    <a:pt x="347472" y="0"/>
                  </a:moveTo>
                  <a:lnTo>
                    <a:pt x="300320" y="3185"/>
                  </a:lnTo>
                  <a:lnTo>
                    <a:pt x="255098" y="12463"/>
                  </a:lnTo>
                  <a:lnTo>
                    <a:pt x="212217" y="27420"/>
                  </a:lnTo>
                  <a:lnTo>
                    <a:pt x="172093" y="47639"/>
                  </a:lnTo>
                  <a:lnTo>
                    <a:pt x="135139" y="72705"/>
                  </a:lnTo>
                  <a:lnTo>
                    <a:pt x="101769" y="102203"/>
                  </a:lnTo>
                  <a:lnTo>
                    <a:pt x="72398" y="135717"/>
                  </a:lnTo>
                  <a:lnTo>
                    <a:pt x="47438" y="172832"/>
                  </a:lnTo>
                  <a:lnTo>
                    <a:pt x="27305" y="213133"/>
                  </a:lnTo>
                  <a:lnTo>
                    <a:pt x="12411" y="256204"/>
                  </a:lnTo>
                  <a:lnTo>
                    <a:pt x="3171" y="301630"/>
                  </a:lnTo>
                  <a:lnTo>
                    <a:pt x="0" y="348995"/>
                  </a:lnTo>
                  <a:lnTo>
                    <a:pt x="3171" y="396361"/>
                  </a:lnTo>
                  <a:lnTo>
                    <a:pt x="12411" y="441787"/>
                  </a:lnTo>
                  <a:lnTo>
                    <a:pt x="27305" y="484858"/>
                  </a:lnTo>
                  <a:lnTo>
                    <a:pt x="47438" y="525159"/>
                  </a:lnTo>
                  <a:lnTo>
                    <a:pt x="72398" y="562274"/>
                  </a:lnTo>
                  <a:lnTo>
                    <a:pt x="101769" y="595788"/>
                  </a:lnTo>
                  <a:lnTo>
                    <a:pt x="135139" y="625286"/>
                  </a:lnTo>
                  <a:lnTo>
                    <a:pt x="172093" y="650352"/>
                  </a:lnTo>
                  <a:lnTo>
                    <a:pt x="212217" y="670571"/>
                  </a:lnTo>
                  <a:lnTo>
                    <a:pt x="255098" y="685528"/>
                  </a:lnTo>
                  <a:lnTo>
                    <a:pt x="300320" y="694806"/>
                  </a:lnTo>
                  <a:lnTo>
                    <a:pt x="347472" y="697992"/>
                  </a:lnTo>
                  <a:lnTo>
                    <a:pt x="394623" y="694806"/>
                  </a:lnTo>
                  <a:lnTo>
                    <a:pt x="439845" y="685528"/>
                  </a:lnTo>
                  <a:lnTo>
                    <a:pt x="482726" y="670571"/>
                  </a:lnTo>
                  <a:lnTo>
                    <a:pt x="522850" y="650352"/>
                  </a:lnTo>
                  <a:lnTo>
                    <a:pt x="559804" y="625286"/>
                  </a:lnTo>
                  <a:lnTo>
                    <a:pt x="593174" y="595788"/>
                  </a:lnTo>
                  <a:lnTo>
                    <a:pt x="622545" y="562274"/>
                  </a:lnTo>
                  <a:lnTo>
                    <a:pt x="647505" y="525159"/>
                  </a:lnTo>
                  <a:lnTo>
                    <a:pt x="667638" y="484858"/>
                  </a:lnTo>
                  <a:lnTo>
                    <a:pt x="682532" y="441787"/>
                  </a:lnTo>
                  <a:lnTo>
                    <a:pt x="691772" y="396361"/>
                  </a:lnTo>
                  <a:lnTo>
                    <a:pt x="694944" y="348995"/>
                  </a:lnTo>
                  <a:lnTo>
                    <a:pt x="691772" y="301630"/>
                  </a:lnTo>
                  <a:lnTo>
                    <a:pt x="682532" y="256204"/>
                  </a:lnTo>
                  <a:lnTo>
                    <a:pt x="667638" y="213133"/>
                  </a:lnTo>
                  <a:lnTo>
                    <a:pt x="647505" y="172832"/>
                  </a:lnTo>
                  <a:lnTo>
                    <a:pt x="622545" y="135717"/>
                  </a:lnTo>
                  <a:lnTo>
                    <a:pt x="593174" y="102203"/>
                  </a:lnTo>
                  <a:lnTo>
                    <a:pt x="559804" y="72705"/>
                  </a:lnTo>
                  <a:lnTo>
                    <a:pt x="522850" y="47639"/>
                  </a:lnTo>
                  <a:lnTo>
                    <a:pt x="482726" y="27420"/>
                  </a:lnTo>
                  <a:lnTo>
                    <a:pt x="439845" y="12463"/>
                  </a:lnTo>
                  <a:lnTo>
                    <a:pt x="394623" y="3185"/>
                  </a:lnTo>
                  <a:lnTo>
                    <a:pt x="34747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3993" y="4019550"/>
              <a:ext cx="695325" cy="698500"/>
            </a:xfrm>
            <a:custGeom>
              <a:avLst/>
              <a:gdLst/>
              <a:ahLst/>
              <a:cxnLst/>
              <a:rect l="l" t="t" r="r" b="b"/>
              <a:pathLst>
                <a:path w="695325" h="698500">
                  <a:moveTo>
                    <a:pt x="0" y="348995"/>
                  </a:moveTo>
                  <a:lnTo>
                    <a:pt x="3171" y="301630"/>
                  </a:lnTo>
                  <a:lnTo>
                    <a:pt x="12411" y="256204"/>
                  </a:lnTo>
                  <a:lnTo>
                    <a:pt x="27305" y="213133"/>
                  </a:lnTo>
                  <a:lnTo>
                    <a:pt x="47438" y="172832"/>
                  </a:lnTo>
                  <a:lnTo>
                    <a:pt x="72398" y="135717"/>
                  </a:lnTo>
                  <a:lnTo>
                    <a:pt x="101769" y="102203"/>
                  </a:lnTo>
                  <a:lnTo>
                    <a:pt x="135139" y="72705"/>
                  </a:lnTo>
                  <a:lnTo>
                    <a:pt x="172093" y="47639"/>
                  </a:lnTo>
                  <a:lnTo>
                    <a:pt x="212217" y="27420"/>
                  </a:lnTo>
                  <a:lnTo>
                    <a:pt x="255098" y="12463"/>
                  </a:lnTo>
                  <a:lnTo>
                    <a:pt x="300320" y="3185"/>
                  </a:lnTo>
                  <a:lnTo>
                    <a:pt x="347472" y="0"/>
                  </a:lnTo>
                  <a:lnTo>
                    <a:pt x="394623" y="3185"/>
                  </a:lnTo>
                  <a:lnTo>
                    <a:pt x="439845" y="12463"/>
                  </a:lnTo>
                  <a:lnTo>
                    <a:pt x="482726" y="27420"/>
                  </a:lnTo>
                  <a:lnTo>
                    <a:pt x="522850" y="47639"/>
                  </a:lnTo>
                  <a:lnTo>
                    <a:pt x="559804" y="72705"/>
                  </a:lnTo>
                  <a:lnTo>
                    <a:pt x="593174" y="102203"/>
                  </a:lnTo>
                  <a:lnTo>
                    <a:pt x="622545" y="135717"/>
                  </a:lnTo>
                  <a:lnTo>
                    <a:pt x="647505" y="172832"/>
                  </a:lnTo>
                  <a:lnTo>
                    <a:pt x="667638" y="213133"/>
                  </a:lnTo>
                  <a:lnTo>
                    <a:pt x="682532" y="256204"/>
                  </a:lnTo>
                  <a:lnTo>
                    <a:pt x="691772" y="301630"/>
                  </a:lnTo>
                  <a:lnTo>
                    <a:pt x="694944" y="348995"/>
                  </a:lnTo>
                  <a:lnTo>
                    <a:pt x="691772" y="396361"/>
                  </a:lnTo>
                  <a:lnTo>
                    <a:pt x="682532" y="441787"/>
                  </a:lnTo>
                  <a:lnTo>
                    <a:pt x="667638" y="484858"/>
                  </a:lnTo>
                  <a:lnTo>
                    <a:pt x="647505" y="525159"/>
                  </a:lnTo>
                  <a:lnTo>
                    <a:pt x="622545" y="562274"/>
                  </a:lnTo>
                  <a:lnTo>
                    <a:pt x="593174" y="595788"/>
                  </a:lnTo>
                  <a:lnTo>
                    <a:pt x="559804" y="625286"/>
                  </a:lnTo>
                  <a:lnTo>
                    <a:pt x="522850" y="650352"/>
                  </a:lnTo>
                  <a:lnTo>
                    <a:pt x="482726" y="670571"/>
                  </a:lnTo>
                  <a:lnTo>
                    <a:pt x="439845" y="685528"/>
                  </a:lnTo>
                  <a:lnTo>
                    <a:pt x="394623" y="694806"/>
                  </a:lnTo>
                  <a:lnTo>
                    <a:pt x="347472" y="697992"/>
                  </a:lnTo>
                  <a:lnTo>
                    <a:pt x="300320" y="694806"/>
                  </a:lnTo>
                  <a:lnTo>
                    <a:pt x="255098" y="685528"/>
                  </a:lnTo>
                  <a:lnTo>
                    <a:pt x="212217" y="670571"/>
                  </a:lnTo>
                  <a:lnTo>
                    <a:pt x="172093" y="650352"/>
                  </a:lnTo>
                  <a:lnTo>
                    <a:pt x="135139" y="625286"/>
                  </a:lnTo>
                  <a:lnTo>
                    <a:pt x="101769" y="595788"/>
                  </a:lnTo>
                  <a:lnTo>
                    <a:pt x="72398" y="562274"/>
                  </a:lnTo>
                  <a:lnTo>
                    <a:pt x="47438" y="525159"/>
                  </a:lnTo>
                  <a:lnTo>
                    <a:pt x="27305" y="484858"/>
                  </a:lnTo>
                  <a:lnTo>
                    <a:pt x="12411" y="441787"/>
                  </a:lnTo>
                  <a:lnTo>
                    <a:pt x="3171" y="396361"/>
                  </a:lnTo>
                  <a:lnTo>
                    <a:pt x="0" y="348995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62964" y="4150614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50314" y="2732658"/>
            <a:ext cx="75768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Приложение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№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2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 </a:t>
            </a:r>
            <a:r>
              <a:rPr sz="1600" spc="-10" dirty="0">
                <a:latin typeface="Calibri"/>
                <a:cs typeface="Calibri"/>
              </a:rPr>
              <a:t>Приказу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№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858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от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21.09.2022: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учебники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для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4,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7*,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8,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9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классов и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дополнительные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пособия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ним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для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обеспечения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«доучивания»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ФГОС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2009,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2010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гг.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72668" y="5222747"/>
            <a:ext cx="9848215" cy="542925"/>
            <a:chOff x="772668" y="5222747"/>
            <a:chExt cx="9848215" cy="542925"/>
          </a:xfrm>
        </p:grpSpPr>
        <p:sp>
          <p:nvSpPr>
            <p:cNvPr id="29" name="object 29"/>
            <p:cNvSpPr/>
            <p:nvPr/>
          </p:nvSpPr>
          <p:spPr>
            <a:xfrm>
              <a:off x="782574" y="5232653"/>
              <a:ext cx="9828530" cy="523240"/>
            </a:xfrm>
            <a:custGeom>
              <a:avLst/>
              <a:gdLst/>
              <a:ahLst/>
              <a:cxnLst/>
              <a:rect l="l" t="t" r="r" b="b"/>
              <a:pathLst>
                <a:path w="9828530" h="523239">
                  <a:moveTo>
                    <a:pt x="9566910" y="0"/>
                  </a:moveTo>
                  <a:lnTo>
                    <a:pt x="261366" y="0"/>
                  </a:lnTo>
                  <a:lnTo>
                    <a:pt x="214385" y="4209"/>
                  </a:lnTo>
                  <a:lnTo>
                    <a:pt x="170167" y="16345"/>
                  </a:lnTo>
                  <a:lnTo>
                    <a:pt x="129449" y="35672"/>
                  </a:lnTo>
                  <a:lnTo>
                    <a:pt x="92971" y="61453"/>
                  </a:lnTo>
                  <a:lnTo>
                    <a:pt x="61470" y="92950"/>
                  </a:lnTo>
                  <a:lnTo>
                    <a:pt x="35684" y="129427"/>
                  </a:lnTo>
                  <a:lnTo>
                    <a:pt x="16351" y="170146"/>
                  </a:lnTo>
                  <a:lnTo>
                    <a:pt x="4210" y="214371"/>
                  </a:lnTo>
                  <a:lnTo>
                    <a:pt x="0" y="261366"/>
                  </a:lnTo>
                  <a:lnTo>
                    <a:pt x="4212" y="308350"/>
                  </a:lnTo>
                  <a:lnTo>
                    <a:pt x="16354" y="352571"/>
                  </a:lnTo>
                  <a:lnTo>
                    <a:pt x="35690" y="393291"/>
                  </a:lnTo>
                  <a:lnTo>
                    <a:pt x="61480" y="429771"/>
                  </a:lnTo>
                  <a:lnTo>
                    <a:pt x="92987" y="461273"/>
                  </a:lnTo>
                  <a:lnTo>
                    <a:pt x="129475" y="487060"/>
                  </a:lnTo>
                  <a:lnTo>
                    <a:pt x="170212" y="506392"/>
                  </a:lnTo>
                  <a:lnTo>
                    <a:pt x="214385" y="518521"/>
                  </a:lnTo>
                  <a:lnTo>
                    <a:pt x="261366" y="522732"/>
                  </a:lnTo>
                  <a:lnTo>
                    <a:pt x="9566910" y="522744"/>
                  </a:lnTo>
                  <a:lnTo>
                    <a:pt x="9613950" y="518521"/>
                  </a:lnTo>
                  <a:lnTo>
                    <a:pt x="9658155" y="506380"/>
                  </a:lnTo>
                  <a:lnTo>
                    <a:pt x="9698866" y="487047"/>
                  </a:lnTo>
                  <a:lnTo>
                    <a:pt x="9735337" y="461261"/>
                  </a:lnTo>
                  <a:lnTo>
                    <a:pt x="9766830" y="429760"/>
                  </a:lnTo>
                  <a:lnTo>
                    <a:pt x="9792607" y="393282"/>
                  </a:lnTo>
                  <a:lnTo>
                    <a:pt x="9811931" y="352564"/>
                  </a:lnTo>
                  <a:lnTo>
                    <a:pt x="9824067" y="308346"/>
                  </a:lnTo>
                  <a:lnTo>
                    <a:pt x="9828276" y="261366"/>
                  </a:lnTo>
                  <a:lnTo>
                    <a:pt x="9824066" y="214371"/>
                  </a:lnTo>
                  <a:lnTo>
                    <a:pt x="9811930" y="170146"/>
                  </a:lnTo>
                  <a:lnTo>
                    <a:pt x="9792603" y="129427"/>
                  </a:lnTo>
                  <a:lnTo>
                    <a:pt x="9766822" y="92950"/>
                  </a:lnTo>
                  <a:lnTo>
                    <a:pt x="9735325" y="61453"/>
                  </a:lnTo>
                  <a:lnTo>
                    <a:pt x="9698848" y="35672"/>
                  </a:lnTo>
                  <a:lnTo>
                    <a:pt x="9658129" y="16345"/>
                  </a:lnTo>
                  <a:lnTo>
                    <a:pt x="9613904" y="4209"/>
                  </a:lnTo>
                  <a:lnTo>
                    <a:pt x="9566910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2574" y="5232653"/>
              <a:ext cx="9828530" cy="523240"/>
            </a:xfrm>
            <a:custGeom>
              <a:avLst/>
              <a:gdLst/>
              <a:ahLst/>
              <a:cxnLst/>
              <a:rect l="l" t="t" r="r" b="b"/>
              <a:pathLst>
                <a:path w="9828530" h="523239">
                  <a:moveTo>
                    <a:pt x="0" y="261366"/>
                  </a:moveTo>
                  <a:lnTo>
                    <a:pt x="4210" y="214371"/>
                  </a:lnTo>
                  <a:lnTo>
                    <a:pt x="16351" y="170146"/>
                  </a:lnTo>
                  <a:lnTo>
                    <a:pt x="35684" y="129427"/>
                  </a:lnTo>
                  <a:lnTo>
                    <a:pt x="61470" y="92950"/>
                  </a:lnTo>
                  <a:lnTo>
                    <a:pt x="92971" y="61453"/>
                  </a:lnTo>
                  <a:lnTo>
                    <a:pt x="129449" y="35672"/>
                  </a:lnTo>
                  <a:lnTo>
                    <a:pt x="170167" y="16345"/>
                  </a:lnTo>
                  <a:lnTo>
                    <a:pt x="214385" y="4209"/>
                  </a:lnTo>
                  <a:lnTo>
                    <a:pt x="261366" y="0"/>
                  </a:lnTo>
                  <a:lnTo>
                    <a:pt x="9566910" y="0"/>
                  </a:lnTo>
                  <a:lnTo>
                    <a:pt x="9613904" y="4209"/>
                  </a:lnTo>
                  <a:lnTo>
                    <a:pt x="9658129" y="16345"/>
                  </a:lnTo>
                  <a:lnTo>
                    <a:pt x="9698848" y="35672"/>
                  </a:lnTo>
                  <a:lnTo>
                    <a:pt x="9735325" y="61453"/>
                  </a:lnTo>
                  <a:lnTo>
                    <a:pt x="9766822" y="92950"/>
                  </a:lnTo>
                  <a:lnTo>
                    <a:pt x="9792603" y="129427"/>
                  </a:lnTo>
                  <a:lnTo>
                    <a:pt x="9811930" y="170146"/>
                  </a:lnTo>
                  <a:lnTo>
                    <a:pt x="9824066" y="214371"/>
                  </a:lnTo>
                  <a:lnTo>
                    <a:pt x="9828276" y="261366"/>
                  </a:lnTo>
                  <a:lnTo>
                    <a:pt x="9824066" y="308350"/>
                  </a:lnTo>
                  <a:lnTo>
                    <a:pt x="9811930" y="352571"/>
                  </a:lnTo>
                  <a:lnTo>
                    <a:pt x="9792603" y="393291"/>
                  </a:lnTo>
                  <a:lnTo>
                    <a:pt x="9766822" y="429771"/>
                  </a:lnTo>
                  <a:lnTo>
                    <a:pt x="9735325" y="461273"/>
                  </a:lnTo>
                  <a:lnTo>
                    <a:pt x="9698848" y="487060"/>
                  </a:lnTo>
                  <a:lnTo>
                    <a:pt x="9658129" y="506392"/>
                  </a:lnTo>
                  <a:lnTo>
                    <a:pt x="9613904" y="518533"/>
                  </a:lnTo>
                  <a:lnTo>
                    <a:pt x="9566910" y="522744"/>
                  </a:lnTo>
                  <a:lnTo>
                    <a:pt x="261366" y="522732"/>
                  </a:lnTo>
                  <a:lnTo>
                    <a:pt x="214385" y="518521"/>
                  </a:lnTo>
                  <a:lnTo>
                    <a:pt x="170167" y="506380"/>
                  </a:lnTo>
                  <a:lnTo>
                    <a:pt x="129449" y="487047"/>
                  </a:lnTo>
                  <a:lnTo>
                    <a:pt x="92971" y="461261"/>
                  </a:lnTo>
                  <a:lnTo>
                    <a:pt x="61470" y="429760"/>
                  </a:lnTo>
                  <a:lnTo>
                    <a:pt x="35684" y="393282"/>
                  </a:lnTo>
                  <a:lnTo>
                    <a:pt x="16351" y="352564"/>
                  </a:lnTo>
                  <a:lnTo>
                    <a:pt x="4210" y="308346"/>
                  </a:lnTo>
                  <a:lnTo>
                    <a:pt x="0" y="261366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215644" y="5370957"/>
            <a:ext cx="8835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бланке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заказа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будет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присутствовать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информация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номере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приложения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Приказа,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котором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размещён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учебник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1687" y="5890971"/>
            <a:ext cx="88379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libri"/>
                <a:cs typeface="Calibri"/>
              </a:rPr>
              <a:t>*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За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исключением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предметов,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изучение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которых начинается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 7-м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классе.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000" spc="-5" dirty="0">
                <a:latin typeface="Calibri"/>
                <a:cs typeface="Calibri"/>
              </a:rPr>
              <a:t>**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Учебные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пособия,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которые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получили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положительные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заключения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научной,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педагогической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общественной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экспертиз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соответствие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" dirty="0">
                <a:latin typeface="Calibri"/>
                <a:cs typeface="Calibri"/>
              </a:rPr>
              <a:t>ФГОС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2021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//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Протокол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от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1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июня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2022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года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№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9/НМС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заседания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Научно-методического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совета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учебникам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https://docs.edu.gov.ru/document/7d6f1de22dd68da0afbc2bb20a9c52cf/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15501" y="6195771"/>
            <a:ext cx="704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1515" algn="l"/>
              </a:tabLst>
            </a:pPr>
            <a:r>
              <a:rPr sz="1000" u="heavy" spc="-5" dirty="0">
                <a:solidFill>
                  <a:srgbClr val="0462C1"/>
                </a:solidFill>
                <a:uFill>
                  <a:solidFill>
                    <a:srgbClr val="274392"/>
                  </a:solidFill>
                </a:uFill>
                <a:latin typeface="Calibri"/>
                <a:cs typeface="Calibri"/>
              </a:rPr>
              <a:t> 	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01055" y="6195771"/>
            <a:ext cx="7061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2785" algn="l"/>
              </a:tabLst>
            </a:pPr>
            <a:r>
              <a:rPr sz="1000" u="heavy" spc="-5" dirty="0">
                <a:solidFill>
                  <a:srgbClr val="0462C1"/>
                </a:solidFill>
                <a:uFill>
                  <a:solidFill>
                    <a:srgbClr val="274392"/>
                  </a:solidFill>
                </a:uFill>
                <a:latin typeface="Calibri"/>
                <a:cs typeface="Calibri"/>
              </a:rPr>
              <a:t> 	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4162" y="268604"/>
            <a:ext cx="3233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Статус</a:t>
            </a:r>
            <a:r>
              <a:rPr spc="-45" dirty="0"/>
              <a:t> </a:t>
            </a:r>
            <a:r>
              <a:rPr spc="-5" dirty="0"/>
              <a:t>учебных</a:t>
            </a:r>
            <a:r>
              <a:rPr spc="-30" dirty="0"/>
              <a:t> </a:t>
            </a:r>
            <a:r>
              <a:rPr spc="-5" dirty="0"/>
              <a:t>пособий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59663" y="1319783"/>
            <a:ext cx="5661660" cy="436245"/>
            <a:chOff x="359663" y="1319783"/>
            <a:chExt cx="5661660" cy="436245"/>
          </a:xfrm>
        </p:grpSpPr>
        <p:sp>
          <p:nvSpPr>
            <p:cNvPr id="5" name="object 5"/>
            <p:cNvSpPr/>
            <p:nvPr/>
          </p:nvSpPr>
          <p:spPr>
            <a:xfrm>
              <a:off x="369569" y="1329689"/>
              <a:ext cx="5641975" cy="416559"/>
            </a:xfrm>
            <a:custGeom>
              <a:avLst/>
              <a:gdLst/>
              <a:ahLst/>
              <a:cxnLst/>
              <a:rect l="l" t="t" r="r" b="b"/>
              <a:pathLst>
                <a:path w="5641975" h="416560">
                  <a:moveTo>
                    <a:pt x="5433821" y="0"/>
                  </a:moveTo>
                  <a:lnTo>
                    <a:pt x="208025" y="0"/>
                  </a:lnTo>
                  <a:lnTo>
                    <a:pt x="160329" y="5491"/>
                  </a:lnTo>
                  <a:lnTo>
                    <a:pt x="116543" y="21136"/>
                  </a:lnTo>
                  <a:lnTo>
                    <a:pt x="77918" y="45686"/>
                  </a:lnTo>
                  <a:lnTo>
                    <a:pt x="45702" y="77897"/>
                  </a:lnTo>
                  <a:lnTo>
                    <a:pt x="21144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5494" y="255738"/>
                  </a:lnTo>
                  <a:lnTo>
                    <a:pt x="21144" y="299530"/>
                  </a:lnTo>
                  <a:lnTo>
                    <a:pt x="45702" y="338154"/>
                  </a:lnTo>
                  <a:lnTo>
                    <a:pt x="77918" y="370365"/>
                  </a:lnTo>
                  <a:lnTo>
                    <a:pt x="116543" y="394915"/>
                  </a:lnTo>
                  <a:lnTo>
                    <a:pt x="160329" y="410560"/>
                  </a:lnTo>
                  <a:lnTo>
                    <a:pt x="208025" y="416051"/>
                  </a:lnTo>
                  <a:lnTo>
                    <a:pt x="5433821" y="416051"/>
                  </a:lnTo>
                  <a:lnTo>
                    <a:pt x="5481534" y="410560"/>
                  </a:lnTo>
                  <a:lnTo>
                    <a:pt x="5525326" y="394915"/>
                  </a:lnTo>
                  <a:lnTo>
                    <a:pt x="5563950" y="370365"/>
                  </a:lnTo>
                  <a:lnTo>
                    <a:pt x="5596161" y="338154"/>
                  </a:lnTo>
                  <a:lnTo>
                    <a:pt x="5620711" y="299530"/>
                  </a:lnTo>
                  <a:lnTo>
                    <a:pt x="5636356" y="255738"/>
                  </a:lnTo>
                  <a:lnTo>
                    <a:pt x="5641847" y="208025"/>
                  </a:lnTo>
                  <a:lnTo>
                    <a:pt x="5636356" y="160313"/>
                  </a:lnTo>
                  <a:lnTo>
                    <a:pt x="5620711" y="116521"/>
                  </a:lnTo>
                  <a:lnTo>
                    <a:pt x="5596161" y="77897"/>
                  </a:lnTo>
                  <a:lnTo>
                    <a:pt x="5563950" y="45686"/>
                  </a:lnTo>
                  <a:lnTo>
                    <a:pt x="5525326" y="21136"/>
                  </a:lnTo>
                  <a:lnTo>
                    <a:pt x="5481534" y="5491"/>
                  </a:lnTo>
                  <a:lnTo>
                    <a:pt x="5433821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569" y="1329689"/>
              <a:ext cx="5641975" cy="416559"/>
            </a:xfrm>
            <a:custGeom>
              <a:avLst/>
              <a:gdLst/>
              <a:ahLst/>
              <a:cxnLst/>
              <a:rect l="l" t="t" r="r" b="b"/>
              <a:pathLst>
                <a:path w="5641975" h="416560">
                  <a:moveTo>
                    <a:pt x="0" y="208025"/>
                  </a:moveTo>
                  <a:lnTo>
                    <a:pt x="5494" y="160313"/>
                  </a:lnTo>
                  <a:lnTo>
                    <a:pt x="21144" y="116521"/>
                  </a:lnTo>
                  <a:lnTo>
                    <a:pt x="45702" y="77897"/>
                  </a:lnTo>
                  <a:lnTo>
                    <a:pt x="77918" y="45686"/>
                  </a:lnTo>
                  <a:lnTo>
                    <a:pt x="116543" y="21136"/>
                  </a:lnTo>
                  <a:lnTo>
                    <a:pt x="160329" y="5491"/>
                  </a:lnTo>
                  <a:lnTo>
                    <a:pt x="208025" y="0"/>
                  </a:lnTo>
                  <a:lnTo>
                    <a:pt x="5433821" y="0"/>
                  </a:lnTo>
                  <a:lnTo>
                    <a:pt x="5481534" y="5491"/>
                  </a:lnTo>
                  <a:lnTo>
                    <a:pt x="5525326" y="21136"/>
                  </a:lnTo>
                  <a:lnTo>
                    <a:pt x="5563950" y="45686"/>
                  </a:lnTo>
                  <a:lnTo>
                    <a:pt x="5596161" y="77897"/>
                  </a:lnTo>
                  <a:lnTo>
                    <a:pt x="5620711" y="116521"/>
                  </a:lnTo>
                  <a:lnTo>
                    <a:pt x="5636356" y="160313"/>
                  </a:lnTo>
                  <a:lnTo>
                    <a:pt x="5641847" y="208025"/>
                  </a:lnTo>
                  <a:lnTo>
                    <a:pt x="5636356" y="255738"/>
                  </a:lnTo>
                  <a:lnTo>
                    <a:pt x="5620711" y="299530"/>
                  </a:lnTo>
                  <a:lnTo>
                    <a:pt x="5596161" y="338154"/>
                  </a:lnTo>
                  <a:lnTo>
                    <a:pt x="5563950" y="370365"/>
                  </a:lnTo>
                  <a:lnTo>
                    <a:pt x="5525326" y="394915"/>
                  </a:lnTo>
                  <a:lnTo>
                    <a:pt x="5481534" y="410560"/>
                  </a:lnTo>
                  <a:lnTo>
                    <a:pt x="5433821" y="416051"/>
                  </a:lnTo>
                  <a:lnTo>
                    <a:pt x="208025" y="416051"/>
                  </a:lnTo>
                  <a:lnTo>
                    <a:pt x="160329" y="410560"/>
                  </a:lnTo>
                  <a:lnTo>
                    <a:pt x="116543" y="394915"/>
                  </a:lnTo>
                  <a:lnTo>
                    <a:pt x="77918" y="370365"/>
                  </a:lnTo>
                  <a:lnTo>
                    <a:pt x="45702" y="338154"/>
                  </a:lnTo>
                  <a:lnTo>
                    <a:pt x="21144" y="299530"/>
                  </a:lnTo>
                  <a:lnTo>
                    <a:pt x="5494" y="255738"/>
                  </a:lnTo>
                  <a:lnTo>
                    <a:pt x="0" y="208025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458458" y="0"/>
            <a:ext cx="5734050" cy="3962400"/>
            <a:chOff x="6458458" y="0"/>
            <a:chExt cx="5734050" cy="39624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74380" y="0"/>
              <a:ext cx="3817620" cy="39624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68618" y="1329689"/>
              <a:ext cx="5186680" cy="416559"/>
            </a:xfrm>
            <a:custGeom>
              <a:avLst/>
              <a:gdLst/>
              <a:ahLst/>
              <a:cxnLst/>
              <a:rect l="l" t="t" r="r" b="b"/>
              <a:pathLst>
                <a:path w="5186680" h="416560">
                  <a:moveTo>
                    <a:pt x="4978146" y="0"/>
                  </a:moveTo>
                  <a:lnTo>
                    <a:pt x="208026" y="0"/>
                  </a:ln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6" y="416051"/>
                  </a:lnTo>
                  <a:lnTo>
                    <a:pt x="4978146" y="416051"/>
                  </a:lnTo>
                  <a:lnTo>
                    <a:pt x="5025858" y="410560"/>
                  </a:lnTo>
                  <a:lnTo>
                    <a:pt x="5069650" y="394915"/>
                  </a:lnTo>
                  <a:lnTo>
                    <a:pt x="5108274" y="370365"/>
                  </a:lnTo>
                  <a:lnTo>
                    <a:pt x="5140485" y="338154"/>
                  </a:lnTo>
                  <a:lnTo>
                    <a:pt x="5165035" y="299530"/>
                  </a:lnTo>
                  <a:lnTo>
                    <a:pt x="5180680" y="255738"/>
                  </a:lnTo>
                  <a:lnTo>
                    <a:pt x="5186172" y="208025"/>
                  </a:lnTo>
                  <a:lnTo>
                    <a:pt x="5180680" y="160313"/>
                  </a:lnTo>
                  <a:lnTo>
                    <a:pt x="5165035" y="116521"/>
                  </a:lnTo>
                  <a:lnTo>
                    <a:pt x="5140485" y="77897"/>
                  </a:lnTo>
                  <a:lnTo>
                    <a:pt x="5108274" y="45686"/>
                  </a:lnTo>
                  <a:lnTo>
                    <a:pt x="5069650" y="21136"/>
                  </a:lnTo>
                  <a:lnTo>
                    <a:pt x="5025858" y="5491"/>
                  </a:lnTo>
                  <a:lnTo>
                    <a:pt x="4978146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68618" y="1329689"/>
              <a:ext cx="5186680" cy="416559"/>
            </a:xfrm>
            <a:custGeom>
              <a:avLst/>
              <a:gdLst/>
              <a:ahLst/>
              <a:cxnLst/>
              <a:rect l="l" t="t" r="r" b="b"/>
              <a:pathLst>
                <a:path w="5186680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6" y="0"/>
                  </a:lnTo>
                  <a:lnTo>
                    <a:pt x="4978146" y="0"/>
                  </a:lnTo>
                  <a:lnTo>
                    <a:pt x="5025858" y="5491"/>
                  </a:lnTo>
                  <a:lnTo>
                    <a:pt x="5069650" y="21136"/>
                  </a:lnTo>
                  <a:lnTo>
                    <a:pt x="5108274" y="45686"/>
                  </a:lnTo>
                  <a:lnTo>
                    <a:pt x="5140485" y="77897"/>
                  </a:lnTo>
                  <a:lnTo>
                    <a:pt x="5165035" y="116521"/>
                  </a:lnTo>
                  <a:lnTo>
                    <a:pt x="5180680" y="160313"/>
                  </a:lnTo>
                  <a:lnTo>
                    <a:pt x="5186172" y="208025"/>
                  </a:lnTo>
                  <a:lnTo>
                    <a:pt x="5180680" y="255738"/>
                  </a:lnTo>
                  <a:lnTo>
                    <a:pt x="5165035" y="299530"/>
                  </a:lnTo>
                  <a:lnTo>
                    <a:pt x="5140485" y="338154"/>
                  </a:lnTo>
                  <a:lnTo>
                    <a:pt x="5108274" y="370365"/>
                  </a:lnTo>
                  <a:lnTo>
                    <a:pt x="5069650" y="394915"/>
                  </a:lnTo>
                  <a:lnTo>
                    <a:pt x="5025858" y="410560"/>
                  </a:lnTo>
                  <a:lnTo>
                    <a:pt x="4978146" y="416051"/>
                  </a:lnTo>
                  <a:lnTo>
                    <a:pt x="208026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4162" y="705738"/>
            <a:ext cx="11192510" cy="923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Использование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учебных</a:t>
            </a:r>
            <a:r>
              <a:rPr sz="14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пособий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закреплено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Федеральным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законом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«Об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образовании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в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Российской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Федерации»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52069">
              <a:lnSpc>
                <a:spcPct val="100000"/>
              </a:lnSpc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Федеральными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государственными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образовательными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стандартами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Calibri"/>
              <a:cs typeface="Calibri"/>
            </a:endParaRPr>
          </a:p>
          <a:p>
            <a:pPr marL="614680">
              <a:lnSpc>
                <a:spcPct val="100000"/>
              </a:lnSpc>
              <a:tabLst>
                <a:tab pos="6472555" algn="l"/>
              </a:tabLs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№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273-ФЗ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«Об образовании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Федерации»	Федеральные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государственные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образовательные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стандарты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570" y="1930145"/>
            <a:ext cx="5641975" cy="1986280"/>
          </a:xfrm>
          <a:custGeom>
            <a:avLst/>
            <a:gdLst/>
            <a:ahLst/>
            <a:cxnLst/>
            <a:rect l="l" t="t" r="r" b="b"/>
            <a:pathLst>
              <a:path w="5641975" h="1986279">
                <a:moveTo>
                  <a:pt x="0" y="330962"/>
                </a:moveTo>
                <a:lnTo>
                  <a:pt x="3588" y="282062"/>
                </a:lnTo>
                <a:lnTo>
                  <a:pt x="14013" y="235387"/>
                </a:lnTo>
                <a:lnTo>
                  <a:pt x="30761" y="191450"/>
                </a:lnTo>
                <a:lnTo>
                  <a:pt x="53322" y="150763"/>
                </a:lnTo>
                <a:lnTo>
                  <a:pt x="81182" y="113839"/>
                </a:lnTo>
                <a:lnTo>
                  <a:pt x="113831" y="81190"/>
                </a:lnTo>
                <a:lnTo>
                  <a:pt x="150756" y="53328"/>
                </a:lnTo>
                <a:lnTo>
                  <a:pt x="191444" y="30765"/>
                </a:lnTo>
                <a:lnTo>
                  <a:pt x="235385" y="14015"/>
                </a:lnTo>
                <a:lnTo>
                  <a:pt x="282065" y="3589"/>
                </a:lnTo>
                <a:lnTo>
                  <a:pt x="330974" y="0"/>
                </a:lnTo>
                <a:lnTo>
                  <a:pt x="5310885" y="0"/>
                </a:lnTo>
                <a:lnTo>
                  <a:pt x="5359785" y="3589"/>
                </a:lnTo>
                <a:lnTo>
                  <a:pt x="5406460" y="14015"/>
                </a:lnTo>
                <a:lnTo>
                  <a:pt x="5450397" y="30765"/>
                </a:lnTo>
                <a:lnTo>
                  <a:pt x="5491084" y="53328"/>
                </a:lnTo>
                <a:lnTo>
                  <a:pt x="5528008" y="81190"/>
                </a:lnTo>
                <a:lnTo>
                  <a:pt x="5560657" y="113839"/>
                </a:lnTo>
                <a:lnTo>
                  <a:pt x="5588519" y="150763"/>
                </a:lnTo>
                <a:lnTo>
                  <a:pt x="5611082" y="191450"/>
                </a:lnTo>
                <a:lnTo>
                  <a:pt x="5627832" y="235387"/>
                </a:lnTo>
                <a:lnTo>
                  <a:pt x="5638258" y="282062"/>
                </a:lnTo>
                <a:lnTo>
                  <a:pt x="5641847" y="330962"/>
                </a:lnTo>
                <a:lnTo>
                  <a:pt x="5641847" y="1654809"/>
                </a:lnTo>
                <a:lnTo>
                  <a:pt x="5638258" y="1703709"/>
                </a:lnTo>
                <a:lnTo>
                  <a:pt x="5627832" y="1750384"/>
                </a:lnTo>
                <a:lnTo>
                  <a:pt x="5611082" y="1794321"/>
                </a:lnTo>
                <a:lnTo>
                  <a:pt x="5588519" y="1835008"/>
                </a:lnTo>
                <a:lnTo>
                  <a:pt x="5560657" y="1871932"/>
                </a:lnTo>
                <a:lnTo>
                  <a:pt x="5528008" y="1904581"/>
                </a:lnTo>
                <a:lnTo>
                  <a:pt x="5491084" y="1932443"/>
                </a:lnTo>
                <a:lnTo>
                  <a:pt x="5450397" y="1955006"/>
                </a:lnTo>
                <a:lnTo>
                  <a:pt x="5406460" y="1971756"/>
                </a:lnTo>
                <a:lnTo>
                  <a:pt x="5359785" y="1982182"/>
                </a:lnTo>
                <a:lnTo>
                  <a:pt x="5310885" y="1985771"/>
                </a:lnTo>
                <a:lnTo>
                  <a:pt x="330974" y="1985771"/>
                </a:lnTo>
                <a:lnTo>
                  <a:pt x="282065" y="1982182"/>
                </a:lnTo>
                <a:lnTo>
                  <a:pt x="235385" y="1971756"/>
                </a:lnTo>
                <a:lnTo>
                  <a:pt x="191444" y="1955006"/>
                </a:lnTo>
                <a:lnTo>
                  <a:pt x="150756" y="1932443"/>
                </a:lnTo>
                <a:lnTo>
                  <a:pt x="113831" y="1904581"/>
                </a:lnTo>
                <a:lnTo>
                  <a:pt x="81182" y="1871932"/>
                </a:lnTo>
                <a:lnTo>
                  <a:pt x="53322" y="1835008"/>
                </a:lnTo>
                <a:lnTo>
                  <a:pt x="30761" y="1794321"/>
                </a:lnTo>
                <a:lnTo>
                  <a:pt x="14013" y="1750384"/>
                </a:lnTo>
                <a:lnTo>
                  <a:pt x="3588" y="1703709"/>
                </a:lnTo>
                <a:lnTo>
                  <a:pt x="0" y="1654809"/>
                </a:lnTo>
                <a:lnTo>
                  <a:pt x="0" y="330962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4474" y="1937766"/>
            <a:ext cx="43243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Статья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18. </a:t>
            </a:r>
            <a:r>
              <a:rPr sz="1400" b="1" dirty="0">
                <a:latin typeface="Calibri"/>
                <a:cs typeface="Calibri"/>
              </a:rPr>
              <a:t>Печатные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электронные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образовательные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информационные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ресурсы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474" y="2580894"/>
            <a:ext cx="49168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4. </a:t>
            </a:r>
            <a:r>
              <a:rPr sz="1200" b="1" spc="-5" dirty="0">
                <a:latin typeface="Calibri"/>
                <a:cs typeface="Calibri"/>
              </a:rPr>
              <a:t>Организации,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осуществляющие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образовательную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деятельность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имеющим </a:t>
            </a:r>
            <a:r>
              <a:rPr sz="1200" spc="-10" dirty="0">
                <a:latin typeface="Calibri"/>
                <a:cs typeface="Calibri"/>
              </a:rPr>
              <a:t>государственную </a:t>
            </a:r>
            <a:r>
              <a:rPr sz="1200" spc="-5" dirty="0">
                <a:latin typeface="Calibri"/>
                <a:cs typeface="Calibri"/>
              </a:rPr>
              <a:t>аккредитацию образовательным </a:t>
            </a:r>
            <a:r>
              <a:rPr sz="1200" dirty="0">
                <a:latin typeface="Calibri"/>
                <a:cs typeface="Calibri"/>
              </a:rPr>
              <a:t>программам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начального </a:t>
            </a:r>
            <a:r>
              <a:rPr sz="1200" spc="-10" dirty="0">
                <a:latin typeface="Calibri"/>
                <a:cs typeface="Calibri"/>
              </a:rPr>
              <a:t>общего,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основного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общего,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среднего </a:t>
            </a:r>
            <a:r>
              <a:rPr sz="1200" spc="-10" dirty="0">
                <a:latin typeface="Calibri"/>
                <a:cs typeface="Calibri"/>
              </a:rPr>
              <a:t>общего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образования,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использования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реализации указанных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образовательных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программ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используют:</a:t>
            </a:r>
            <a:endParaRPr sz="1200">
              <a:latin typeface="Calibri"/>
              <a:cs typeface="Calibri"/>
            </a:endParaRPr>
          </a:p>
          <a:p>
            <a:pPr marL="12700" marR="2794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2) </a:t>
            </a:r>
            <a:r>
              <a:rPr sz="1200" b="1" spc="-5" dirty="0">
                <a:latin typeface="Calibri"/>
                <a:cs typeface="Calibri"/>
              </a:rPr>
              <a:t>учебные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пособия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выпущенные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организациями,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входящими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перечень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организаций,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осуществляющих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выпуск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учебных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пособий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9570" y="4065270"/>
            <a:ext cx="5641975" cy="2021205"/>
          </a:xfrm>
          <a:custGeom>
            <a:avLst/>
            <a:gdLst/>
            <a:ahLst/>
            <a:cxnLst/>
            <a:rect l="l" t="t" r="r" b="b"/>
            <a:pathLst>
              <a:path w="5641975" h="2021204">
                <a:moveTo>
                  <a:pt x="0" y="336803"/>
                </a:moveTo>
                <a:lnTo>
                  <a:pt x="3074" y="291092"/>
                </a:lnTo>
                <a:lnTo>
                  <a:pt x="12031" y="247253"/>
                </a:lnTo>
                <a:lnTo>
                  <a:pt x="26468" y="205686"/>
                </a:lnTo>
                <a:lnTo>
                  <a:pt x="45985" y="166793"/>
                </a:lnTo>
                <a:lnTo>
                  <a:pt x="70179" y="130974"/>
                </a:lnTo>
                <a:lnTo>
                  <a:pt x="98650" y="98631"/>
                </a:lnTo>
                <a:lnTo>
                  <a:pt x="130996" y="70164"/>
                </a:lnTo>
                <a:lnTo>
                  <a:pt x="166815" y="45973"/>
                </a:lnTo>
                <a:lnTo>
                  <a:pt x="205707" y="26461"/>
                </a:lnTo>
                <a:lnTo>
                  <a:pt x="247270" y="12027"/>
                </a:lnTo>
                <a:lnTo>
                  <a:pt x="291103" y="3073"/>
                </a:lnTo>
                <a:lnTo>
                  <a:pt x="336803" y="0"/>
                </a:lnTo>
                <a:lnTo>
                  <a:pt x="5305044" y="0"/>
                </a:lnTo>
                <a:lnTo>
                  <a:pt x="5350755" y="3073"/>
                </a:lnTo>
                <a:lnTo>
                  <a:pt x="5394594" y="12027"/>
                </a:lnTo>
                <a:lnTo>
                  <a:pt x="5436161" y="26461"/>
                </a:lnTo>
                <a:lnTo>
                  <a:pt x="5475054" y="45973"/>
                </a:lnTo>
                <a:lnTo>
                  <a:pt x="5510873" y="70164"/>
                </a:lnTo>
                <a:lnTo>
                  <a:pt x="5543216" y="98631"/>
                </a:lnTo>
                <a:lnTo>
                  <a:pt x="5571683" y="130974"/>
                </a:lnTo>
                <a:lnTo>
                  <a:pt x="5595873" y="166793"/>
                </a:lnTo>
                <a:lnTo>
                  <a:pt x="5615386" y="205686"/>
                </a:lnTo>
                <a:lnTo>
                  <a:pt x="5629820" y="247253"/>
                </a:lnTo>
                <a:lnTo>
                  <a:pt x="5638774" y="291092"/>
                </a:lnTo>
                <a:lnTo>
                  <a:pt x="5641847" y="336803"/>
                </a:lnTo>
                <a:lnTo>
                  <a:pt x="5641847" y="1684019"/>
                </a:lnTo>
                <a:lnTo>
                  <a:pt x="5638774" y="1729720"/>
                </a:lnTo>
                <a:lnTo>
                  <a:pt x="5629820" y="1773553"/>
                </a:lnTo>
                <a:lnTo>
                  <a:pt x="5615386" y="1815116"/>
                </a:lnTo>
                <a:lnTo>
                  <a:pt x="5595873" y="1854008"/>
                </a:lnTo>
                <a:lnTo>
                  <a:pt x="5571683" y="1889827"/>
                </a:lnTo>
                <a:lnTo>
                  <a:pt x="5543216" y="1922173"/>
                </a:lnTo>
                <a:lnTo>
                  <a:pt x="5510873" y="1950644"/>
                </a:lnTo>
                <a:lnTo>
                  <a:pt x="5475054" y="1974838"/>
                </a:lnTo>
                <a:lnTo>
                  <a:pt x="5436161" y="1994355"/>
                </a:lnTo>
                <a:lnTo>
                  <a:pt x="5394594" y="2008792"/>
                </a:lnTo>
                <a:lnTo>
                  <a:pt x="5350755" y="2017749"/>
                </a:lnTo>
                <a:lnTo>
                  <a:pt x="5305044" y="2020823"/>
                </a:lnTo>
                <a:lnTo>
                  <a:pt x="336803" y="2020823"/>
                </a:lnTo>
                <a:lnTo>
                  <a:pt x="291103" y="2017749"/>
                </a:lnTo>
                <a:lnTo>
                  <a:pt x="247270" y="2008792"/>
                </a:lnTo>
                <a:lnTo>
                  <a:pt x="205707" y="1994355"/>
                </a:lnTo>
                <a:lnTo>
                  <a:pt x="166815" y="1974838"/>
                </a:lnTo>
                <a:lnTo>
                  <a:pt x="130996" y="1950644"/>
                </a:lnTo>
                <a:lnTo>
                  <a:pt x="98650" y="1922173"/>
                </a:lnTo>
                <a:lnTo>
                  <a:pt x="70179" y="1889827"/>
                </a:lnTo>
                <a:lnTo>
                  <a:pt x="45985" y="1854008"/>
                </a:lnTo>
                <a:lnTo>
                  <a:pt x="26468" y="1815116"/>
                </a:lnTo>
                <a:lnTo>
                  <a:pt x="12031" y="1773553"/>
                </a:lnTo>
                <a:lnTo>
                  <a:pt x="3074" y="1729720"/>
                </a:lnTo>
                <a:lnTo>
                  <a:pt x="0" y="1684019"/>
                </a:lnTo>
                <a:lnTo>
                  <a:pt x="0" y="336803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46303" y="4090542"/>
            <a:ext cx="46799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Статья </a:t>
            </a:r>
            <a:r>
              <a:rPr sz="1400" b="1" spc="-5" dirty="0">
                <a:latin typeface="Calibri"/>
                <a:cs typeface="Calibri"/>
              </a:rPr>
              <a:t>35. Пользование </a:t>
            </a:r>
            <a:r>
              <a:rPr sz="1400" b="1" spc="-10" dirty="0">
                <a:latin typeface="Calibri"/>
                <a:cs typeface="Calibri"/>
              </a:rPr>
              <a:t>учебниками, </a:t>
            </a:r>
            <a:r>
              <a:rPr sz="1400" b="1" spc="-5" dirty="0">
                <a:latin typeface="Calibri"/>
                <a:cs typeface="Calibri"/>
              </a:rPr>
              <a:t>учебными </a:t>
            </a:r>
            <a:r>
              <a:rPr sz="1400" b="1" dirty="0">
                <a:latin typeface="Calibri"/>
                <a:cs typeface="Calibri"/>
              </a:rPr>
              <a:t>пособиями,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средствами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обучения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воспитания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6303" y="4733670"/>
            <a:ext cx="513016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260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2.</a:t>
            </a:r>
            <a:r>
              <a:rPr sz="1200" spc="-5" dirty="0">
                <a:latin typeface="Calibri"/>
                <a:cs typeface="Calibri"/>
              </a:rPr>
              <a:t> Обеспечение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учебниками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учебными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пособиями,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а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также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учебно-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методическими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материалами,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средствами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обучения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 </a:t>
            </a:r>
            <a:r>
              <a:rPr sz="1200" b="1" spc="-5" dirty="0">
                <a:latin typeface="Calibri"/>
                <a:cs typeface="Calibri"/>
              </a:rPr>
              <a:t>воспитания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организаций, осуществляющих образовательную </a:t>
            </a:r>
            <a:r>
              <a:rPr sz="1200" b="1" spc="-10" dirty="0">
                <a:latin typeface="Calibri"/>
                <a:cs typeface="Calibri"/>
              </a:rPr>
              <a:t>деятельность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5" dirty="0">
                <a:latin typeface="Calibri"/>
                <a:cs typeface="Calibri"/>
              </a:rPr>
              <a:t>основным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образовательным </a:t>
            </a:r>
            <a:r>
              <a:rPr sz="1200" dirty="0">
                <a:latin typeface="Calibri"/>
                <a:cs typeface="Calibri"/>
              </a:rPr>
              <a:t>программам, в </a:t>
            </a:r>
            <a:r>
              <a:rPr sz="1200" spc="-10" dirty="0">
                <a:latin typeface="Calibri"/>
                <a:cs typeface="Calibri"/>
              </a:rPr>
              <a:t>пределах </a:t>
            </a:r>
            <a:r>
              <a:rPr sz="1200" spc="-5" dirty="0">
                <a:latin typeface="Calibri"/>
                <a:cs typeface="Calibri"/>
              </a:rPr>
              <a:t>федеральных </a:t>
            </a:r>
            <a:r>
              <a:rPr sz="1200" spc="-10" dirty="0">
                <a:latin typeface="Calibri"/>
                <a:cs typeface="Calibri"/>
              </a:rPr>
              <a:t>государственных </a:t>
            </a:r>
            <a:r>
              <a:rPr sz="1200" spc="-5" dirty="0">
                <a:latin typeface="Calibri"/>
                <a:cs typeface="Calibri"/>
              </a:rPr>
              <a:t> образовательных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стандартов </a:t>
            </a:r>
            <a:r>
              <a:rPr sz="1200" dirty="0">
                <a:latin typeface="Calibri"/>
                <a:cs typeface="Calibri"/>
              </a:rPr>
              <a:t>…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осуществляется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за </a:t>
            </a:r>
            <a:r>
              <a:rPr sz="1200" b="1" spc="-5" dirty="0">
                <a:latin typeface="Calibri"/>
                <a:cs typeface="Calibri"/>
              </a:rPr>
              <a:t>счет</a:t>
            </a:r>
            <a:r>
              <a:rPr sz="1200" b="1" spc="-10" dirty="0">
                <a:latin typeface="Calibri"/>
                <a:cs typeface="Calibri"/>
              </a:rPr>
              <a:t> бюджетных</a:t>
            </a:r>
            <a:endParaRPr sz="1200">
              <a:latin typeface="Calibri"/>
              <a:cs typeface="Calibri"/>
            </a:endParaRPr>
          </a:p>
          <a:p>
            <a:pPr marL="12700" marR="426084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ассигнований </a:t>
            </a:r>
            <a:r>
              <a:rPr sz="1200" spc="-5" dirty="0">
                <a:latin typeface="Calibri"/>
                <a:cs typeface="Calibri"/>
              </a:rPr>
              <a:t>федерального </a:t>
            </a:r>
            <a:r>
              <a:rPr sz="1200" spc="-10" dirty="0">
                <a:latin typeface="Calibri"/>
                <a:cs typeface="Calibri"/>
              </a:rPr>
              <a:t>бюджета, бюджетов </a:t>
            </a:r>
            <a:r>
              <a:rPr sz="1200" spc="-5" dirty="0">
                <a:latin typeface="Calibri"/>
                <a:cs typeface="Calibri"/>
              </a:rPr>
              <a:t>субъектов </a:t>
            </a:r>
            <a:r>
              <a:rPr sz="1200" spc="-10" dirty="0">
                <a:latin typeface="Calibri"/>
                <a:cs typeface="Calibri"/>
              </a:rPr>
              <a:t>Российской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Федерации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местных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бюджетов.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42709" y="1930145"/>
            <a:ext cx="5245735" cy="1984375"/>
          </a:xfrm>
          <a:custGeom>
            <a:avLst/>
            <a:gdLst/>
            <a:ahLst/>
            <a:cxnLst/>
            <a:rect l="l" t="t" r="r" b="b"/>
            <a:pathLst>
              <a:path w="5245734" h="1984375">
                <a:moveTo>
                  <a:pt x="0" y="330707"/>
                </a:moveTo>
                <a:lnTo>
                  <a:pt x="3586" y="281842"/>
                </a:lnTo>
                <a:lnTo>
                  <a:pt x="14003" y="235202"/>
                </a:lnTo>
                <a:lnTo>
                  <a:pt x="30739" y="191298"/>
                </a:lnTo>
                <a:lnTo>
                  <a:pt x="53283" y="150642"/>
                </a:lnTo>
                <a:lnTo>
                  <a:pt x="81123" y="113746"/>
                </a:lnTo>
                <a:lnTo>
                  <a:pt x="113746" y="81123"/>
                </a:lnTo>
                <a:lnTo>
                  <a:pt x="150642" y="53283"/>
                </a:lnTo>
                <a:lnTo>
                  <a:pt x="191298" y="30739"/>
                </a:lnTo>
                <a:lnTo>
                  <a:pt x="235202" y="14003"/>
                </a:lnTo>
                <a:lnTo>
                  <a:pt x="281842" y="3586"/>
                </a:lnTo>
                <a:lnTo>
                  <a:pt x="330708" y="0"/>
                </a:lnTo>
                <a:lnTo>
                  <a:pt x="4914899" y="0"/>
                </a:lnTo>
                <a:lnTo>
                  <a:pt x="4963765" y="3586"/>
                </a:lnTo>
                <a:lnTo>
                  <a:pt x="5010405" y="14003"/>
                </a:lnTo>
                <a:lnTo>
                  <a:pt x="5054309" y="30739"/>
                </a:lnTo>
                <a:lnTo>
                  <a:pt x="5094965" y="53283"/>
                </a:lnTo>
                <a:lnTo>
                  <a:pt x="5131861" y="81123"/>
                </a:lnTo>
                <a:lnTo>
                  <a:pt x="5164484" y="113746"/>
                </a:lnTo>
                <a:lnTo>
                  <a:pt x="5192324" y="150642"/>
                </a:lnTo>
                <a:lnTo>
                  <a:pt x="5214868" y="191298"/>
                </a:lnTo>
                <a:lnTo>
                  <a:pt x="5231604" y="235202"/>
                </a:lnTo>
                <a:lnTo>
                  <a:pt x="5242021" y="281842"/>
                </a:lnTo>
                <a:lnTo>
                  <a:pt x="5245608" y="330707"/>
                </a:lnTo>
                <a:lnTo>
                  <a:pt x="5245608" y="1653539"/>
                </a:lnTo>
                <a:lnTo>
                  <a:pt x="5242021" y="1702405"/>
                </a:lnTo>
                <a:lnTo>
                  <a:pt x="5231604" y="1749045"/>
                </a:lnTo>
                <a:lnTo>
                  <a:pt x="5214868" y="1792949"/>
                </a:lnTo>
                <a:lnTo>
                  <a:pt x="5192324" y="1833605"/>
                </a:lnTo>
                <a:lnTo>
                  <a:pt x="5164484" y="1870501"/>
                </a:lnTo>
                <a:lnTo>
                  <a:pt x="5131861" y="1903124"/>
                </a:lnTo>
                <a:lnTo>
                  <a:pt x="5094965" y="1930964"/>
                </a:lnTo>
                <a:lnTo>
                  <a:pt x="5054309" y="1953508"/>
                </a:lnTo>
                <a:lnTo>
                  <a:pt x="5010405" y="1970244"/>
                </a:lnTo>
                <a:lnTo>
                  <a:pt x="4963765" y="1980661"/>
                </a:lnTo>
                <a:lnTo>
                  <a:pt x="4914899" y="1984247"/>
                </a:lnTo>
                <a:lnTo>
                  <a:pt x="330708" y="1984247"/>
                </a:lnTo>
                <a:lnTo>
                  <a:pt x="281842" y="1980661"/>
                </a:lnTo>
                <a:lnTo>
                  <a:pt x="235202" y="1970244"/>
                </a:lnTo>
                <a:lnTo>
                  <a:pt x="191298" y="1953508"/>
                </a:lnTo>
                <a:lnTo>
                  <a:pt x="150642" y="1930964"/>
                </a:lnTo>
                <a:lnTo>
                  <a:pt x="113746" y="1903124"/>
                </a:lnTo>
                <a:lnTo>
                  <a:pt x="81123" y="1870501"/>
                </a:lnTo>
                <a:lnTo>
                  <a:pt x="53283" y="1833605"/>
                </a:lnTo>
                <a:lnTo>
                  <a:pt x="30739" y="1792949"/>
                </a:lnTo>
                <a:lnTo>
                  <a:pt x="14003" y="1749045"/>
                </a:lnTo>
                <a:lnTo>
                  <a:pt x="3586" y="1702405"/>
                </a:lnTo>
                <a:lnTo>
                  <a:pt x="0" y="1653539"/>
                </a:lnTo>
                <a:lnTo>
                  <a:pt x="0" y="330707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593458" y="2076703"/>
            <a:ext cx="49301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066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36.1</a:t>
            </a:r>
            <a:r>
              <a:rPr sz="1200" baseline="2430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. </a:t>
            </a:r>
            <a:r>
              <a:rPr sz="1200" b="1" spc="-5" dirty="0">
                <a:latin typeface="Calibri"/>
                <a:cs typeface="Calibri"/>
              </a:rPr>
              <a:t>Организация </a:t>
            </a:r>
            <a:r>
              <a:rPr sz="1200" b="1" spc="-10" dirty="0">
                <a:latin typeface="Calibri"/>
                <a:cs typeface="Calibri"/>
              </a:rPr>
              <a:t>должна предоставлять </a:t>
            </a:r>
            <a:r>
              <a:rPr sz="1200" b="1" dirty="0">
                <a:latin typeface="Calibri"/>
                <a:cs typeface="Calibri"/>
              </a:rPr>
              <a:t>не </a:t>
            </a:r>
            <a:r>
              <a:rPr sz="1200" b="1" spc="-5" dirty="0">
                <a:latin typeface="Calibri"/>
                <a:cs typeface="Calibri"/>
              </a:rPr>
              <a:t>менее </a:t>
            </a:r>
            <a:r>
              <a:rPr sz="1200" b="1" spc="-10" dirty="0">
                <a:latin typeface="Calibri"/>
                <a:cs typeface="Calibri"/>
              </a:rPr>
              <a:t>одного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(или)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учебного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 </a:t>
            </a:r>
            <a:r>
              <a:rPr sz="1200" b="1" dirty="0">
                <a:latin typeface="Calibri"/>
                <a:cs typeface="Calibri"/>
              </a:rPr>
              <a:t>в </a:t>
            </a:r>
            <a:r>
              <a:rPr sz="1200" b="1" spc="-5" dirty="0">
                <a:latin typeface="Calibri"/>
                <a:cs typeface="Calibri"/>
              </a:rPr>
              <a:t>печатной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форме,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на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каждого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обучающегося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5" dirty="0">
                <a:latin typeface="Calibri"/>
                <a:cs typeface="Calibri"/>
              </a:rPr>
              <a:t>учебным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предметам: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русский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математика,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окружающий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мир,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литературное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чтение,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иностранные языки,</a:t>
            </a:r>
            <a:endParaRPr sz="1200">
              <a:latin typeface="Calibri"/>
              <a:cs typeface="Calibri"/>
            </a:endParaRPr>
          </a:p>
          <a:p>
            <a:pPr marL="38100" marR="13335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а </a:t>
            </a:r>
            <a:r>
              <a:rPr sz="1200" spc="-5" dirty="0">
                <a:latin typeface="Calibri"/>
                <a:cs typeface="Calibri"/>
              </a:rPr>
              <a:t>также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не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менее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одного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(или)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учебного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печатной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 (или) </a:t>
            </a:r>
            <a:r>
              <a:rPr sz="1200" b="1" spc="-5" dirty="0">
                <a:latin typeface="Calibri"/>
                <a:cs typeface="Calibri"/>
              </a:rPr>
              <a:t>электронной </a:t>
            </a:r>
            <a:r>
              <a:rPr sz="1200" b="1" dirty="0">
                <a:latin typeface="Calibri"/>
                <a:cs typeface="Calibri"/>
              </a:rPr>
              <a:t>форме</a:t>
            </a:r>
            <a:r>
              <a:rPr sz="1200" dirty="0">
                <a:latin typeface="Calibri"/>
                <a:cs typeface="Calibri"/>
              </a:rPr>
              <a:t>, … </a:t>
            </a:r>
            <a:r>
              <a:rPr sz="1200" b="1" dirty="0">
                <a:latin typeface="Calibri"/>
                <a:cs typeface="Calibri"/>
              </a:rPr>
              <a:t>на </a:t>
            </a:r>
            <a:r>
              <a:rPr sz="1200" b="1" spc="-10" dirty="0">
                <a:latin typeface="Calibri"/>
                <a:cs typeface="Calibri"/>
              </a:rPr>
              <a:t>каждого обучающегося </a:t>
            </a:r>
            <a:r>
              <a:rPr sz="1200" b="1" spc="-5" dirty="0">
                <a:latin typeface="Calibri"/>
                <a:cs typeface="Calibri"/>
              </a:rPr>
              <a:t>по </a:t>
            </a:r>
            <a:r>
              <a:rPr sz="1200" b="1" dirty="0">
                <a:latin typeface="Calibri"/>
                <a:cs typeface="Calibri"/>
              </a:rPr>
              <a:t>иным 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учебным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предметам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(дисциплинам,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курсам)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входящим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как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endParaRPr sz="120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обязательную часть учебного плана указанной программы, так </a:t>
            </a:r>
            <a:r>
              <a:rPr sz="1200" b="1" dirty="0">
                <a:latin typeface="Calibri"/>
                <a:cs typeface="Calibri"/>
              </a:rPr>
              <a:t>и в </a:t>
            </a:r>
            <a:r>
              <a:rPr sz="1200" b="1" spc="-5" dirty="0">
                <a:latin typeface="Calibri"/>
                <a:cs typeface="Calibri"/>
              </a:rPr>
              <a:t>часть,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формируемую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участниками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образовательных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отношений</a:t>
            </a:r>
            <a:r>
              <a:rPr sz="120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435090" y="4065270"/>
            <a:ext cx="5253355" cy="2021205"/>
          </a:xfrm>
          <a:custGeom>
            <a:avLst/>
            <a:gdLst/>
            <a:ahLst/>
            <a:cxnLst/>
            <a:rect l="l" t="t" r="r" b="b"/>
            <a:pathLst>
              <a:path w="5253355" h="2021204">
                <a:moveTo>
                  <a:pt x="0" y="336803"/>
                </a:moveTo>
                <a:lnTo>
                  <a:pt x="3073" y="291092"/>
                </a:lnTo>
                <a:lnTo>
                  <a:pt x="12027" y="247253"/>
                </a:lnTo>
                <a:lnTo>
                  <a:pt x="26461" y="205686"/>
                </a:lnTo>
                <a:lnTo>
                  <a:pt x="45974" y="166793"/>
                </a:lnTo>
                <a:lnTo>
                  <a:pt x="70164" y="130974"/>
                </a:lnTo>
                <a:lnTo>
                  <a:pt x="98631" y="98631"/>
                </a:lnTo>
                <a:lnTo>
                  <a:pt x="130974" y="70164"/>
                </a:lnTo>
                <a:lnTo>
                  <a:pt x="166793" y="45973"/>
                </a:lnTo>
                <a:lnTo>
                  <a:pt x="205686" y="26461"/>
                </a:lnTo>
                <a:lnTo>
                  <a:pt x="247253" y="12027"/>
                </a:lnTo>
                <a:lnTo>
                  <a:pt x="291092" y="3073"/>
                </a:lnTo>
                <a:lnTo>
                  <a:pt x="336804" y="0"/>
                </a:lnTo>
                <a:lnTo>
                  <a:pt x="4916424" y="0"/>
                </a:lnTo>
                <a:lnTo>
                  <a:pt x="4962135" y="3073"/>
                </a:lnTo>
                <a:lnTo>
                  <a:pt x="5005974" y="12027"/>
                </a:lnTo>
                <a:lnTo>
                  <a:pt x="5047541" y="26461"/>
                </a:lnTo>
                <a:lnTo>
                  <a:pt x="5086434" y="45973"/>
                </a:lnTo>
                <a:lnTo>
                  <a:pt x="5122253" y="70164"/>
                </a:lnTo>
                <a:lnTo>
                  <a:pt x="5154596" y="98631"/>
                </a:lnTo>
                <a:lnTo>
                  <a:pt x="5183063" y="130974"/>
                </a:lnTo>
                <a:lnTo>
                  <a:pt x="5207254" y="166793"/>
                </a:lnTo>
                <a:lnTo>
                  <a:pt x="5226766" y="205686"/>
                </a:lnTo>
                <a:lnTo>
                  <a:pt x="5241200" y="247253"/>
                </a:lnTo>
                <a:lnTo>
                  <a:pt x="5250154" y="291092"/>
                </a:lnTo>
                <a:lnTo>
                  <a:pt x="5253228" y="336803"/>
                </a:lnTo>
                <a:lnTo>
                  <a:pt x="5253228" y="1684007"/>
                </a:lnTo>
                <a:lnTo>
                  <a:pt x="5250154" y="1729710"/>
                </a:lnTo>
                <a:lnTo>
                  <a:pt x="5241200" y="1773545"/>
                </a:lnTo>
                <a:lnTo>
                  <a:pt x="5226766" y="1815110"/>
                </a:lnTo>
                <a:lnTo>
                  <a:pt x="5207254" y="1854004"/>
                </a:lnTo>
                <a:lnTo>
                  <a:pt x="5183063" y="1889825"/>
                </a:lnTo>
                <a:lnTo>
                  <a:pt x="5154596" y="1922171"/>
                </a:lnTo>
                <a:lnTo>
                  <a:pt x="5122253" y="1950643"/>
                </a:lnTo>
                <a:lnTo>
                  <a:pt x="5086434" y="1974838"/>
                </a:lnTo>
                <a:lnTo>
                  <a:pt x="5047541" y="1994355"/>
                </a:lnTo>
                <a:lnTo>
                  <a:pt x="5005974" y="2008792"/>
                </a:lnTo>
                <a:lnTo>
                  <a:pt x="4962135" y="2017749"/>
                </a:lnTo>
                <a:lnTo>
                  <a:pt x="4916424" y="2020823"/>
                </a:lnTo>
                <a:lnTo>
                  <a:pt x="336804" y="2020823"/>
                </a:lnTo>
                <a:lnTo>
                  <a:pt x="291092" y="2017749"/>
                </a:lnTo>
                <a:lnTo>
                  <a:pt x="247253" y="2008792"/>
                </a:lnTo>
                <a:lnTo>
                  <a:pt x="205686" y="1994355"/>
                </a:lnTo>
                <a:lnTo>
                  <a:pt x="166793" y="1974838"/>
                </a:lnTo>
                <a:lnTo>
                  <a:pt x="130974" y="1950643"/>
                </a:lnTo>
                <a:lnTo>
                  <a:pt x="98631" y="1922171"/>
                </a:lnTo>
                <a:lnTo>
                  <a:pt x="70164" y="1889825"/>
                </a:lnTo>
                <a:lnTo>
                  <a:pt x="45974" y="1854004"/>
                </a:lnTo>
                <a:lnTo>
                  <a:pt x="26461" y="1815110"/>
                </a:lnTo>
                <a:lnTo>
                  <a:pt x="12027" y="1773545"/>
                </a:lnTo>
                <a:lnTo>
                  <a:pt x="3073" y="1729710"/>
                </a:lnTo>
                <a:lnTo>
                  <a:pt x="0" y="1684007"/>
                </a:lnTo>
                <a:lnTo>
                  <a:pt x="0" y="336803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586728" y="4139310"/>
            <a:ext cx="49314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3970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37.3</a:t>
            </a:r>
            <a:r>
              <a:rPr sz="1200" baseline="24305" dirty="0">
                <a:latin typeface="Calibri"/>
                <a:cs typeface="Calibri"/>
              </a:rPr>
              <a:t>2</a:t>
            </a:r>
            <a:r>
              <a:rPr sz="1200" b="1" dirty="0">
                <a:latin typeface="Calibri"/>
                <a:cs typeface="Calibri"/>
              </a:rPr>
              <a:t>. </a:t>
            </a:r>
            <a:r>
              <a:rPr sz="1200" b="1" spc="-5" dirty="0">
                <a:latin typeface="Calibri"/>
                <a:cs typeface="Calibri"/>
              </a:rPr>
              <a:t>Организация </a:t>
            </a:r>
            <a:r>
              <a:rPr sz="1200" b="1" spc="-10" dirty="0">
                <a:latin typeface="Calibri"/>
                <a:cs typeface="Calibri"/>
              </a:rPr>
              <a:t>должна предоставлять </a:t>
            </a:r>
            <a:r>
              <a:rPr sz="1200" b="1" dirty="0">
                <a:latin typeface="Calibri"/>
                <a:cs typeface="Calibri"/>
              </a:rPr>
              <a:t>не </a:t>
            </a:r>
            <a:r>
              <a:rPr sz="1200" b="1" spc="-5" dirty="0">
                <a:latin typeface="Calibri"/>
                <a:cs typeface="Calibri"/>
              </a:rPr>
              <a:t>менее </a:t>
            </a:r>
            <a:r>
              <a:rPr sz="1200" b="1" spc="-10" dirty="0">
                <a:latin typeface="Calibri"/>
                <a:cs typeface="Calibri"/>
              </a:rPr>
              <a:t>одного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(или) </a:t>
            </a:r>
            <a:r>
              <a:rPr sz="1200" b="1" spc="-5" dirty="0">
                <a:latin typeface="Calibri"/>
                <a:cs typeface="Calibri"/>
              </a:rPr>
              <a:t>учебного пособия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печатной форме, </a:t>
            </a:r>
            <a:r>
              <a:rPr sz="1200" dirty="0">
                <a:latin typeface="Calibri"/>
                <a:cs typeface="Calibri"/>
              </a:rPr>
              <a:t>… </a:t>
            </a:r>
            <a:r>
              <a:rPr sz="1200" b="1" dirty="0">
                <a:latin typeface="Calibri"/>
                <a:cs typeface="Calibri"/>
              </a:rPr>
              <a:t>на </a:t>
            </a:r>
            <a:r>
              <a:rPr sz="1200" b="1" spc="-10" dirty="0">
                <a:latin typeface="Calibri"/>
                <a:cs typeface="Calibri"/>
              </a:rPr>
              <a:t>каждого обучающегося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учебным предметам: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русский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математика,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физика,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химия,</a:t>
            </a:r>
            <a:endParaRPr sz="1200">
              <a:latin typeface="Calibri"/>
              <a:cs typeface="Calibri"/>
            </a:endParaRPr>
          </a:p>
          <a:p>
            <a:pPr marL="38100" marR="55244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биология,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литература,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география, история,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обществознание,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иностранные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языки,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информатика,</a:t>
            </a:r>
            <a:endParaRPr sz="1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а </a:t>
            </a:r>
            <a:r>
              <a:rPr sz="1200" spc="-10" dirty="0">
                <a:latin typeface="Calibri"/>
                <a:cs typeface="Calibri"/>
              </a:rPr>
              <a:t>также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не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менее</a:t>
            </a:r>
            <a:r>
              <a:rPr sz="1200" b="1" spc="-10" dirty="0">
                <a:latin typeface="Calibri"/>
                <a:cs typeface="Calibri"/>
              </a:rPr>
              <a:t> одного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(или</a:t>
            </a:r>
            <a:r>
              <a:rPr sz="1200" b="1" spc="-5" dirty="0">
                <a:latin typeface="Calibri"/>
                <a:cs typeface="Calibri"/>
              </a:rPr>
              <a:t>)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учебного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печатной </a:t>
            </a:r>
            <a:r>
              <a:rPr sz="120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38100" marR="61912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(или)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электронной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форме,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 </a:t>
            </a:r>
            <a:r>
              <a:rPr sz="1200" b="1" dirty="0">
                <a:latin typeface="Calibri"/>
                <a:cs typeface="Calibri"/>
              </a:rPr>
              <a:t>на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каждого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обучающегося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иным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учебным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предметам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(дисциплинам,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курсам), </a:t>
            </a:r>
            <a:r>
              <a:rPr sz="1200" b="1" spc="-10" dirty="0">
                <a:latin typeface="Calibri"/>
                <a:cs typeface="Calibri"/>
              </a:rPr>
              <a:t>входящим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как </a:t>
            </a:r>
            <a:r>
              <a:rPr sz="1200" b="1" dirty="0">
                <a:latin typeface="Calibri"/>
                <a:cs typeface="Calibri"/>
              </a:rPr>
              <a:t>в</a:t>
            </a:r>
            <a:endParaRPr sz="1200">
              <a:latin typeface="Calibri"/>
              <a:cs typeface="Calibri"/>
            </a:endParaRPr>
          </a:p>
          <a:p>
            <a:pPr marL="38100" marR="78105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обязательную часть учебного плана </a:t>
            </a:r>
            <a:r>
              <a:rPr sz="1200" spc="-5" dirty="0">
                <a:latin typeface="Calibri"/>
                <a:cs typeface="Calibri"/>
              </a:rPr>
              <a:t>указанной </a:t>
            </a:r>
            <a:r>
              <a:rPr sz="1200" dirty="0">
                <a:latin typeface="Calibri"/>
                <a:cs typeface="Calibri"/>
              </a:rPr>
              <a:t>программы, </a:t>
            </a:r>
            <a:r>
              <a:rPr sz="1200" b="1" spc="-5" dirty="0">
                <a:latin typeface="Calibri"/>
                <a:cs typeface="Calibri"/>
              </a:rPr>
              <a:t>так </a:t>
            </a:r>
            <a:r>
              <a:rPr sz="1200" b="1" dirty="0">
                <a:latin typeface="Calibri"/>
                <a:cs typeface="Calibri"/>
              </a:rPr>
              <a:t>и в </a:t>
            </a:r>
            <a:r>
              <a:rPr sz="1200" b="1" spc="-5" dirty="0">
                <a:latin typeface="Calibri"/>
                <a:cs typeface="Calibri"/>
              </a:rPr>
              <a:t>часть,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формируемую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участниками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образовательных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отношений</a:t>
            </a:r>
            <a:r>
              <a:rPr sz="120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46240" y="6262827"/>
            <a:ext cx="1035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latin typeface="Calibri"/>
                <a:cs typeface="Calibri"/>
              </a:rPr>
              <a:t>2.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89140" y="6262827"/>
            <a:ext cx="28409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Calibri"/>
                <a:cs typeface="Calibri"/>
              </a:rPr>
              <a:t>Приказ Министерства просвещения </a:t>
            </a:r>
            <a:r>
              <a:rPr sz="800" dirty="0">
                <a:latin typeface="Calibri"/>
                <a:cs typeface="Calibri"/>
              </a:rPr>
              <a:t>РФ </a:t>
            </a:r>
            <a:r>
              <a:rPr sz="800" spc="-5" dirty="0">
                <a:latin typeface="Calibri"/>
                <a:cs typeface="Calibri"/>
              </a:rPr>
              <a:t>от </a:t>
            </a:r>
            <a:r>
              <a:rPr sz="800" dirty="0">
                <a:latin typeface="Calibri"/>
                <a:cs typeface="Calibri"/>
              </a:rPr>
              <a:t>18 </a:t>
            </a:r>
            <a:r>
              <a:rPr sz="800" spc="-5" dirty="0">
                <a:latin typeface="Calibri"/>
                <a:cs typeface="Calibri"/>
              </a:rPr>
              <a:t>июля </a:t>
            </a:r>
            <a:r>
              <a:rPr sz="800" dirty="0">
                <a:latin typeface="Calibri"/>
                <a:cs typeface="Calibri"/>
              </a:rPr>
              <a:t>2022 г. № 569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Приказ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Министерства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просвещения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РФ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от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18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июля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2022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г.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№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568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11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05471" y="0"/>
            <a:ext cx="4986655" cy="3962400"/>
            <a:chOff x="7205471" y="0"/>
            <a:chExt cx="4986655" cy="3962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74379" y="0"/>
              <a:ext cx="3817620" cy="3962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05471" y="1071372"/>
              <a:ext cx="4648200" cy="2639695"/>
            </a:xfrm>
            <a:custGeom>
              <a:avLst/>
              <a:gdLst/>
              <a:ahLst/>
              <a:cxnLst/>
              <a:rect l="l" t="t" r="r" b="b"/>
              <a:pathLst>
                <a:path w="4648200" h="2639695">
                  <a:moveTo>
                    <a:pt x="4648200" y="0"/>
                  </a:moveTo>
                  <a:lnTo>
                    <a:pt x="0" y="0"/>
                  </a:lnTo>
                  <a:lnTo>
                    <a:pt x="0" y="2639567"/>
                  </a:lnTo>
                  <a:lnTo>
                    <a:pt x="4648200" y="2639567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9363" y="157734"/>
            <a:ext cx="7742555" cy="7023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2450"/>
              </a:lnSpc>
              <a:spcBef>
                <a:spcPts val="540"/>
              </a:spcBef>
            </a:pPr>
            <a:r>
              <a:rPr spc="-5" dirty="0"/>
              <a:t>Изменения</a:t>
            </a:r>
            <a:r>
              <a:rPr dirty="0"/>
              <a:t> в </a:t>
            </a:r>
            <a:r>
              <a:rPr spc="-5" dirty="0"/>
              <a:t>оформлении </a:t>
            </a:r>
            <a:r>
              <a:rPr spc="-10" dirty="0"/>
              <a:t>учебников </a:t>
            </a:r>
            <a:r>
              <a:rPr dirty="0"/>
              <a:t>и учебных пособий. </a:t>
            </a:r>
            <a:r>
              <a:rPr spc="-530" dirty="0"/>
              <a:t> </a:t>
            </a:r>
            <a:r>
              <a:rPr dirty="0"/>
              <a:t>Новый</a:t>
            </a:r>
            <a:r>
              <a:rPr spc="-10" dirty="0"/>
              <a:t> </a:t>
            </a:r>
            <a:r>
              <a:rPr dirty="0"/>
              <a:t>знак</a:t>
            </a:r>
            <a:r>
              <a:rPr spc="5" dirty="0"/>
              <a:t> </a:t>
            </a:r>
            <a:r>
              <a:rPr spc="-15" dirty="0"/>
              <a:t>ФГОС-2021</a:t>
            </a:r>
            <a:r>
              <a:rPr spc="-5" dirty="0"/>
              <a:t> для</a:t>
            </a:r>
            <a:r>
              <a:rPr spc="10" dirty="0"/>
              <a:t> </a:t>
            </a:r>
            <a:r>
              <a:rPr spc="-10" dirty="0"/>
              <a:t>учебников</a:t>
            </a:r>
            <a:r>
              <a:rPr dirty="0"/>
              <a:t> </a:t>
            </a:r>
            <a:r>
              <a:rPr spc="-5" dirty="0"/>
              <a:t>1-9</a:t>
            </a:r>
            <a:r>
              <a:rPr spc="-10" dirty="0"/>
              <a:t> </a:t>
            </a:r>
            <a:r>
              <a:rPr spc="-5" dirty="0"/>
              <a:t>классов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235968" y="1595653"/>
            <a:ext cx="2052320" cy="2178050"/>
            <a:chOff x="4235968" y="1595653"/>
            <a:chExt cx="2052320" cy="21780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5968" y="2502540"/>
              <a:ext cx="2049759" cy="12708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3929" y="1628894"/>
              <a:ext cx="2004128" cy="4149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4608" y="1595653"/>
              <a:ext cx="842784" cy="52880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42765" y="1609369"/>
            <a:ext cx="2010410" cy="2058670"/>
            <a:chOff x="842765" y="1609369"/>
            <a:chExt cx="2010410" cy="205867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3005" y="2332506"/>
              <a:ext cx="1102882" cy="1335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2765" y="1633547"/>
              <a:ext cx="2010169" cy="4224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1600" y="1609369"/>
              <a:ext cx="952512" cy="52880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59536" y="1650492"/>
            <a:ext cx="1926589" cy="33845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Сейчас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00728" y="1636776"/>
            <a:ext cx="1920239" cy="34036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336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65"/>
              </a:spcBef>
            </a:pP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Будет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84846" y="1093088"/>
            <a:ext cx="24726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Новый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знак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размещается</a:t>
            </a:r>
            <a:r>
              <a:rPr sz="1400" b="1" spc="-5" dirty="0">
                <a:solidFill>
                  <a:srgbClr val="003399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84846" y="1382649"/>
            <a:ext cx="4424045" cy="1672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248920" indent="-287020">
              <a:lnSpc>
                <a:spcPct val="100000"/>
              </a:lnSpc>
              <a:spcBef>
                <a:spcPts val="105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 всех учебниках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 1 – 9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классов, </a:t>
            </a:r>
            <a:r>
              <a:rPr sz="1400" spc="-5" dirty="0">
                <a:latin typeface="Calibri"/>
                <a:cs typeface="Calibri"/>
              </a:rPr>
              <a:t>соответствующих </a:t>
            </a:r>
            <a:r>
              <a:rPr sz="1400" spc="-3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обновлённым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ФГОС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всех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учебных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пособиях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к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переработанным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учебникам</a:t>
            </a:r>
            <a:r>
              <a:rPr sz="1400" b="1" spc="-4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для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1 -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9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классов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серийных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пособиях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под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тематику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ФГОС*</a:t>
            </a:r>
            <a:endParaRPr sz="14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(т.е. </a:t>
            </a:r>
            <a:r>
              <a:rPr sz="1400" spc="-5" dirty="0">
                <a:latin typeface="Calibri"/>
                <a:cs typeface="Calibri"/>
              </a:rPr>
              <a:t>для </a:t>
            </a:r>
            <a:r>
              <a:rPr sz="1400" spc="-10" dirty="0">
                <a:latin typeface="Calibri"/>
                <a:cs typeface="Calibri"/>
              </a:rPr>
              <a:t>которых </a:t>
            </a:r>
            <a:r>
              <a:rPr sz="1400" spc="-5" dirty="0">
                <a:latin typeface="Calibri"/>
                <a:cs typeface="Calibri"/>
              </a:rPr>
              <a:t>размещение </a:t>
            </a:r>
            <a:r>
              <a:rPr sz="1400" spc="-10" dirty="0">
                <a:latin typeface="Calibri"/>
                <a:cs typeface="Calibri"/>
              </a:rPr>
              <a:t>знака </a:t>
            </a:r>
            <a:r>
              <a:rPr sz="1400" dirty="0">
                <a:latin typeface="Calibri"/>
                <a:cs typeface="Calibri"/>
              </a:rPr>
              <a:t>применимо по их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содержанию)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84846" y="3283457"/>
            <a:ext cx="4531360" cy="2640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i="1" spc="-5" dirty="0">
                <a:latin typeface="Calibri"/>
                <a:cs typeface="Calibri"/>
              </a:rPr>
              <a:t>*Например,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все</a:t>
            </a:r>
            <a:r>
              <a:rPr sz="1100" i="1" spc="-5" dirty="0">
                <a:latin typeface="Calibri"/>
                <a:cs typeface="Calibri"/>
              </a:rPr>
              <a:t> пособия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по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внеурочной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деятельности,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функциональной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i="1" dirty="0">
                <a:latin typeface="Calibri"/>
                <a:cs typeface="Calibri"/>
              </a:rPr>
              <a:t>грамотности</a:t>
            </a:r>
            <a:r>
              <a:rPr sz="1100" i="1" spc="-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и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др.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321310">
              <a:lnSpc>
                <a:spcPct val="100000"/>
              </a:lnSpc>
              <a:spcBef>
                <a:spcPts val="755"/>
              </a:spcBef>
            </a:pPr>
            <a:r>
              <a:rPr sz="1400" spc="-5" dirty="0">
                <a:latin typeface="Calibri"/>
                <a:cs typeface="Calibri"/>
              </a:rPr>
              <a:t>Знак </a:t>
            </a:r>
            <a:r>
              <a:rPr sz="1400" dirty="0">
                <a:latin typeface="Calibri"/>
                <a:cs typeface="Calibri"/>
              </a:rPr>
              <a:t>новых </a:t>
            </a:r>
            <a:r>
              <a:rPr sz="1400" spc="-15" dirty="0">
                <a:latin typeface="Calibri"/>
                <a:cs typeface="Calibri"/>
              </a:rPr>
              <a:t>ФГОС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не 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будет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размещаться </a:t>
            </a:r>
            <a:r>
              <a:rPr sz="1400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следующих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категориях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учебников:</a:t>
            </a:r>
            <a:endParaRPr sz="1400">
              <a:latin typeface="Calibri"/>
              <a:cs typeface="Calibri"/>
            </a:endParaRPr>
          </a:p>
          <a:p>
            <a:pPr marL="277495" indent="-265430">
              <a:lnSpc>
                <a:spcPct val="100000"/>
              </a:lnSpc>
              <a:spcBef>
                <a:spcPts val="605"/>
              </a:spcBef>
              <a:buFont typeface="Courier New"/>
              <a:buChar char="o"/>
              <a:tabLst>
                <a:tab pos="278130" algn="l"/>
              </a:tabLst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для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10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-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11 классов</a:t>
            </a:r>
            <a:endParaRPr sz="1400">
              <a:latin typeface="Calibri"/>
              <a:cs typeface="Calibri"/>
            </a:endParaRPr>
          </a:p>
          <a:p>
            <a:pPr marL="277495" indent="-26543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78130" algn="l"/>
              </a:tabLst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для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детей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с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ОВЗ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(свой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знак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ФГОС)</a:t>
            </a:r>
            <a:endParaRPr sz="1400">
              <a:latin typeface="Calibri"/>
              <a:cs typeface="Calibri"/>
            </a:endParaRPr>
          </a:p>
          <a:p>
            <a:pPr marL="277495" indent="-26543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7813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допечатки</a:t>
            </a:r>
            <a:r>
              <a:rPr sz="1400" b="1" spc="27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учебников</a:t>
            </a:r>
            <a:r>
              <a:rPr sz="1400" b="1" spc="-4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r>
              <a:rPr sz="14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-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9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классов</a:t>
            </a:r>
            <a:r>
              <a:rPr sz="1400" b="1" spc="27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(Приложение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2)</a:t>
            </a:r>
            <a:endParaRPr sz="1400">
              <a:latin typeface="Calibri"/>
              <a:cs typeface="Calibri"/>
            </a:endParaRPr>
          </a:p>
          <a:p>
            <a:pPr marL="277495" marR="376555" indent="-26543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7813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другие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универсальные</a:t>
            </a:r>
            <a:r>
              <a:rPr sz="1400" b="1" spc="-5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серийные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пособия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для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5" dirty="0">
                <a:solidFill>
                  <a:srgbClr val="28458D"/>
                </a:solidFill>
                <a:latin typeface="Calibri"/>
                <a:cs typeface="Calibri"/>
              </a:rPr>
              <a:t>1-9 </a:t>
            </a:r>
            <a:r>
              <a:rPr sz="1400" b="1" spc="-30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классов (летние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задания,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подготовка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к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ОГЭ/ЕГЭ,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школьные</a:t>
            </a:r>
            <a:r>
              <a:rPr sz="1400" b="1" spc="-6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словари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и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др.)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0654" y="1253489"/>
            <a:ext cx="2327275" cy="2905125"/>
          </a:xfrm>
          <a:custGeom>
            <a:avLst/>
            <a:gdLst/>
            <a:ahLst/>
            <a:cxnLst/>
            <a:rect l="l" t="t" r="r" b="b"/>
            <a:pathLst>
              <a:path w="2327275" h="2905125">
                <a:moveTo>
                  <a:pt x="0" y="169418"/>
                </a:moveTo>
                <a:lnTo>
                  <a:pt x="6052" y="124368"/>
                </a:lnTo>
                <a:lnTo>
                  <a:pt x="23132" y="83895"/>
                </a:lnTo>
                <a:lnTo>
                  <a:pt x="49626" y="49609"/>
                </a:lnTo>
                <a:lnTo>
                  <a:pt x="83919" y="23123"/>
                </a:lnTo>
                <a:lnTo>
                  <a:pt x="124396" y="6049"/>
                </a:lnTo>
                <a:lnTo>
                  <a:pt x="169443" y="0"/>
                </a:lnTo>
                <a:lnTo>
                  <a:pt x="2157729" y="0"/>
                </a:lnTo>
                <a:lnTo>
                  <a:pt x="2202779" y="6049"/>
                </a:lnTo>
                <a:lnTo>
                  <a:pt x="2243252" y="23123"/>
                </a:lnTo>
                <a:lnTo>
                  <a:pt x="2277538" y="49609"/>
                </a:lnTo>
                <a:lnTo>
                  <a:pt x="2304024" y="83895"/>
                </a:lnTo>
                <a:lnTo>
                  <a:pt x="2321098" y="124368"/>
                </a:lnTo>
                <a:lnTo>
                  <a:pt x="2327147" y="169418"/>
                </a:lnTo>
                <a:lnTo>
                  <a:pt x="2327147" y="2735326"/>
                </a:lnTo>
                <a:lnTo>
                  <a:pt x="2321098" y="2780375"/>
                </a:lnTo>
                <a:lnTo>
                  <a:pt x="2304024" y="2820848"/>
                </a:lnTo>
                <a:lnTo>
                  <a:pt x="2277538" y="2855134"/>
                </a:lnTo>
                <a:lnTo>
                  <a:pt x="2243252" y="2881620"/>
                </a:lnTo>
                <a:lnTo>
                  <a:pt x="2202779" y="2898694"/>
                </a:lnTo>
                <a:lnTo>
                  <a:pt x="2157729" y="2904744"/>
                </a:lnTo>
                <a:lnTo>
                  <a:pt x="169443" y="2904744"/>
                </a:lnTo>
                <a:lnTo>
                  <a:pt x="124396" y="2898694"/>
                </a:lnTo>
                <a:lnTo>
                  <a:pt x="83919" y="2881620"/>
                </a:lnTo>
                <a:lnTo>
                  <a:pt x="49626" y="2855134"/>
                </a:lnTo>
                <a:lnTo>
                  <a:pt x="23132" y="2820848"/>
                </a:lnTo>
                <a:lnTo>
                  <a:pt x="6052" y="2780375"/>
                </a:lnTo>
                <a:lnTo>
                  <a:pt x="0" y="2735326"/>
                </a:lnTo>
                <a:lnTo>
                  <a:pt x="0" y="169418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15334" y="1223010"/>
            <a:ext cx="2893060" cy="3636645"/>
          </a:xfrm>
          <a:custGeom>
            <a:avLst/>
            <a:gdLst/>
            <a:ahLst/>
            <a:cxnLst/>
            <a:rect l="l" t="t" r="r" b="b"/>
            <a:pathLst>
              <a:path w="2893059" h="3636645">
                <a:moveTo>
                  <a:pt x="0" y="210565"/>
                </a:moveTo>
                <a:lnTo>
                  <a:pt x="5559" y="162272"/>
                </a:lnTo>
                <a:lnTo>
                  <a:pt x="21395" y="117947"/>
                </a:lnTo>
                <a:lnTo>
                  <a:pt x="46246" y="78851"/>
                </a:lnTo>
                <a:lnTo>
                  <a:pt x="78851" y="46246"/>
                </a:lnTo>
                <a:lnTo>
                  <a:pt x="117947" y="21395"/>
                </a:lnTo>
                <a:lnTo>
                  <a:pt x="162272" y="5559"/>
                </a:lnTo>
                <a:lnTo>
                  <a:pt x="210565" y="0"/>
                </a:lnTo>
                <a:lnTo>
                  <a:pt x="2681986" y="0"/>
                </a:lnTo>
                <a:lnTo>
                  <a:pt x="2730279" y="5559"/>
                </a:lnTo>
                <a:lnTo>
                  <a:pt x="2774604" y="21395"/>
                </a:lnTo>
                <a:lnTo>
                  <a:pt x="2813700" y="46246"/>
                </a:lnTo>
                <a:lnTo>
                  <a:pt x="2846305" y="78851"/>
                </a:lnTo>
                <a:lnTo>
                  <a:pt x="2871156" y="117947"/>
                </a:lnTo>
                <a:lnTo>
                  <a:pt x="2886992" y="162272"/>
                </a:lnTo>
                <a:lnTo>
                  <a:pt x="2892551" y="210565"/>
                </a:lnTo>
                <a:lnTo>
                  <a:pt x="2892551" y="3425698"/>
                </a:lnTo>
                <a:lnTo>
                  <a:pt x="2886992" y="3473991"/>
                </a:lnTo>
                <a:lnTo>
                  <a:pt x="2871156" y="3518316"/>
                </a:lnTo>
                <a:lnTo>
                  <a:pt x="2846305" y="3557412"/>
                </a:lnTo>
                <a:lnTo>
                  <a:pt x="2813700" y="3590017"/>
                </a:lnTo>
                <a:lnTo>
                  <a:pt x="2774604" y="3614868"/>
                </a:lnTo>
                <a:lnTo>
                  <a:pt x="2730279" y="3630704"/>
                </a:lnTo>
                <a:lnTo>
                  <a:pt x="2681986" y="3636264"/>
                </a:lnTo>
                <a:lnTo>
                  <a:pt x="210565" y="3636264"/>
                </a:lnTo>
                <a:lnTo>
                  <a:pt x="162272" y="3630704"/>
                </a:lnTo>
                <a:lnTo>
                  <a:pt x="117947" y="3614868"/>
                </a:lnTo>
                <a:lnTo>
                  <a:pt x="78851" y="3590017"/>
                </a:lnTo>
                <a:lnTo>
                  <a:pt x="46246" y="3557412"/>
                </a:lnTo>
                <a:lnTo>
                  <a:pt x="21395" y="3518316"/>
                </a:lnTo>
                <a:lnTo>
                  <a:pt x="5559" y="3473991"/>
                </a:lnTo>
                <a:lnTo>
                  <a:pt x="0" y="3425698"/>
                </a:lnTo>
                <a:lnTo>
                  <a:pt x="0" y="210565"/>
                </a:lnTo>
                <a:close/>
              </a:path>
            </a:pathLst>
          </a:custGeom>
          <a:ln w="19812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12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8095" y="1744967"/>
              <a:ext cx="3374898" cy="43837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49640" y="1906523"/>
              <a:ext cx="3008376" cy="40172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45067" y="1901951"/>
              <a:ext cx="3017520" cy="4026535"/>
            </a:xfrm>
            <a:custGeom>
              <a:avLst/>
              <a:gdLst/>
              <a:ahLst/>
              <a:cxnLst/>
              <a:rect l="l" t="t" r="r" b="b"/>
              <a:pathLst>
                <a:path w="3017520" h="4026535">
                  <a:moveTo>
                    <a:pt x="0" y="4026408"/>
                  </a:moveTo>
                  <a:lnTo>
                    <a:pt x="3017520" y="4026408"/>
                  </a:lnTo>
                  <a:lnTo>
                    <a:pt x="3017520" y="0"/>
                  </a:lnTo>
                  <a:lnTo>
                    <a:pt x="0" y="0"/>
                  </a:lnTo>
                  <a:lnTo>
                    <a:pt x="0" y="4026408"/>
                  </a:lnTo>
                  <a:close/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99363" y="157734"/>
            <a:ext cx="7446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Оформление</a:t>
            </a:r>
            <a:r>
              <a:rPr spc="25" dirty="0"/>
              <a:t> </a:t>
            </a:r>
            <a:r>
              <a:rPr spc="-10" dirty="0"/>
              <a:t>учебников </a:t>
            </a:r>
            <a:r>
              <a:rPr spc="-20" dirty="0"/>
              <a:t>под</a:t>
            </a:r>
            <a:r>
              <a:rPr spc="5" dirty="0"/>
              <a:t> </a:t>
            </a:r>
            <a:r>
              <a:rPr spc="-15" dirty="0"/>
              <a:t>ФГОС-2021</a:t>
            </a:r>
            <a:r>
              <a:rPr dirty="0"/>
              <a:t> </a:t>
            </a:r>
            <a:r>
              <a:rPr spc="-5" dirty="0"/>
              <a:t>для</a:t>
            </a:r>
            <a:r>
              <a:rPr spc="10" dirty="0"/>
              <a:t> </a:t>
            </a:r>
            <a:r>
              <a:rPr spc="-5" dirty="0"/>
              <a:t>1-9</a:t>
            </a:r>
            <a:r>
              <a:rPr spc="-10" dirty="0"/>
              <a:t> </a:t>
            </a:r>
            <a:r>
              <a:rPr spc="-5" dirty="0"/>
              <a:t>классов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11226" y="1005586"/>
            <a:ext cx="5251450" cy="5038090"/>
            <a:chOff x="411226" y="1005586"/>
            <a:chExt cx="5251450" cy="50380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6208" y="1780031"/>
              <a:ext cx="3236214" cy="42633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7752" y="1941575"/>
              <a:ext cx="2869692" cy="389686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83180" y="1937003"/>
              <a:ext cx="2879090" cy="3906520"/>
            </a:xfrm>
            <a:custGeom>
              <a:avLst/>
              <a:gdLst/>
              <a:ahLst/>
              <a:cxnLst/>
              <a:rect l="l" t="t" r="r" b="b"/>
              <a:pathLst>
                <a:path w="2879090" h="3906520">
                  <a:moveTo>
                    <a:pt x="0" y="3906012"/>
                  </a:moveTo>
                  <a:lnTo>
                    <a:pt x="2878836" y="3906012"/>
                  </a:lnTo>
                  <a:lnTo>
                    <a:pt x="2878836" y="0"/>
                  </a:lnTo>
                  <a:lnTo>
                    <a:pt x="0" y="0"/>
                  </a:lnTo>
                  <a:lnTo>
                    <a:pt x="0" y="3906012"/>
                  </a:lnTo>
                  <a:close/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81833" y="1838705"/>
              <a:ext cx="661670" cy="658495"/>
            </a:xfrm>
            <a:custGeom>
              <a:avLst/>
              <a:gdLst/>
              <a:ahLst/>
              <a:cxnLst/>
              <a:rect l="l" t="t" r="r" b="b"/>
              <a:pathLst>
                <a:path w="661669" h="658494">
                  <a:moveTo>
                    <a:pt x="0" y="329184"/>
                  </a:moveTo>
                  <a:lnTo>
                    <a:pt x="3586" y="280525"/>
                  </a:lnTo>
                  <a:lnTo>
                    <a:pt x="14003" y="234089"/>
                  </a:lnTo>
                  <a:lnTo>
                    <a:pt x="30739" y="190382"/>
                  </a:lnTo>
                  <a:lnTo>
                    <a:pt x="53283" y="149913"/>
                  </a:lnTo>
                  <a:lnTo>
                    <a:pt x="81123" y="113190"/>
                  </a:lnTo>
                  <a:lnTo>
                    <a:pt x="113746" y="80722"/>
                  </a:lnTo>
                  <a:lnTo>
                    <a:pt x="150642" y="53018"/>
                  </a:lnTo>
                  <a:lnTo>
                    <a:pt x="191298" y="30585"/>
                  </a:lnTo>
                  <a:lnTo>
                    <a:pt x="235202" y="13932"/>
                  </a:lnTo>
                  <a:lnTo>
                    <a:pt x="281842" y="3567"/>
                  </a:lnTo>
                  <a:lnTo>
                    <a:pt x="330708" y="0"/>
                  </a:lnTo>
                  <a:lnTo>
                    <a:pt x="379573" y="3567"/>
                  </a:lnTo>
                  <a:lnTo>
                    <a:pt x="426213" y="13932"/>
                  </a:lnTo>
                  <a:lnTo>
                    <a:pt x="470117" y="30585"/>
                  </a:lnTo>
                  <a:lnTo>
                    <a:pt x="510773" y="53018"/>
                  </a:lnTo>
                  <a:lnTo>
                    <a:pt x="547669" y="80722"/>
                  </a:lnTo>
                  <a:lnTo>
                    <a:pt x="580292" y="113190"/>
                  </a:lnTo>
                  <a:lnTo>
                    <a:pt x="608132" y="149913"/>
                  </a:lnTo>
                  <a:lnTo>
                    <a:pt x="630676" y="190382"/>
                  </a:lnTo>
                  <a:lnTo>
                    <a:pt x="647412" y="234089"/>
                  </a:lnTo>
                  <a:lnTo>
                    <a:pt x="657829" y="280525"/>
                  </a:lnTo>
                  <a:lnTo>
                    <a:pt x="661416" y="329184"/>
                  </a:lnTo>
                  <a:lnTo>
                    <a:pt x="657829" y="377842"/>
                  </a:lnTo>
                  <a:lnTo>
                    <a:pt x="647412" y="424278"/>
                  </a:lnTo>
                  <a:lnTo>
                    <a:pt x="630676" y="467985"/>
                  </a:lnTo>
                  <a:lnTo>
                    <a:pt x="608132" y="508454"/>
                  </a:lnTo>
                  <a:lnTo>
                    <a:pt x="580292" y="545177"/>
                  </a:lnTo>
                  <a:lnTo>
                    <a:pt x="547669" y="577645"/>
                  </a:lnTo>
                  <a:lnTo>
                    <a:pt x="510773" y="605349"/>
                  </a:lnTo>
                  <a:lnTo>
                    <a:pt x="470117" y="627782"/>
                  </a:lnTo>
                  <a:lnTo>
                    <a:pt x="426213" y="644435"/>
                  </a:lnTo>
                  <a:lnTo>
                    <a:pt x="379573" y="654800"/>
                  </a:lnTo>
                  <a:lnTo>
                    <a:pt x="330708" y="658368"/>
                  </a:lnTo>
                  <a:lnTo>
                    <a:pt x="281842" y="654800"/>
                  </a:lnTo>
                  <a:lnTo>
                    <a:pt x="235202" y="644435"/>
                  </a:lnTo>
                  <a:lnTo>
                    <a:pt x="191298" y="627782"/>
                  </a:lnTo>
                  <a:lnTo>
                    <a:pt x="150642" y="605349"/>
                  </a:lnTo>
                  <a:lnTo>
                    <a:pt x="113746" y="577645"/>
                  </a:lnTo>
                  <a:lnTo>
                    <a:pt x="81123" y="545177"/>
                  </a:lnTo>
                  <a:lnTo>
                    <a:pt x="53283" y="508454"/>
                  </a:lnTo>
                  <a:lnTo>
                    <a:pt x="30739" y="467985"/>
                  </a:lnTo>
                  <a:lnTo>
                    <a:pt x="14003" y="424278"/>
                  </a:lnTo>
                  <a:lnTo>
                    <a:pt x="3586" y="377842"/>
                  </a:lnTo>
                  <a:lnTo>
                    <a:pt x="0" y="329184"/>
                  </a:lnTo>
                  <a:close/>
                </a:path>
              </a:pathLst>
            </a:custGeom>
            <a:ln w="38099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7136" y="1819655"/>
              <a:ext cx="1827530" cy="2607945"/>
            </a:xfrm>
            <a:custGeom>
              <a:avLst/>
              <a:gdLst/>
              <a:ahLst/>
              <a:cxnLst/>
              <a:rect l="l" t="t" r="r" b="b"/>
              <a:pathLst>
                <a:path w="1827530" h="2607945">
                  <a:moveTo>
                    <a:pt x="0" y="248920"/>
                  </a:moveTo>
                  <a:lnTo>
                    <a:pt x="4010" y="204192"/>
                  </a:lnTo>
                  <a:lnTo>
                    <a:pt x="15572" y="162088"/>
                  </a:lnTo>
                  <a:lnTo>
                    <a:pt x="33984" y="123312"/>
                  </a:lnTo>
                  <a:lnTo>
                    <a:pt x="58541" y="88568"/>
                  </a:lnTo>
                  <a:lnTo>
                    <a:pt x="88542" y="58562"/>
                  </a:lnTo>
                  <a:lnTo>
                    <a:pt x="123284" y="33998"/>
                  </a:lnTo>
                  <a:lnTo>
                    <a:pt x="162062" y="15580"/>
                  </a:lnTo>
                  <a:lnTo>
                    <a:pt x="204175" y="4012"/>
                  </a:lnTo>
                  <a:lnTo>
                    <a:pt x="248920" y="0"/>
                  </a:lnTo>
                  <a:lnTo>
                    <a:pt x="871219" y="0"/>
                  </a:lnTo>
                  <a:lnTo>
                    <a:pt x="1244600" y="0"/>
                  </a:lnTo>
                  <a:lnTo>
                    <a:pt x="1289327" y="4012"/>
                  </a:lnTo>
                  <a:lnTo>
                    <a:pt x="1331431" y="15580"/>
                  </a:lnTo>
                  <a:lnTo>
                    <a:pt x="1370207" y="33998"/>
                  </a:lnTo>
                  <a:lnTo>
                    <a:pt x="1404951" y="58562"/>
                  </a:lnTo>
                  <a:lnTo>
                    <a:pt x="1434957" y="88568"/>
                  </a:lnTo>
                  <a:lnTo>
                    <a:pt x="1459521" y="123312"/>
                  </a:lnTo>
                  <a:lnTo>
                    <a:pt x="1477939" y="162088"/>
                  </a:lnTo>
                  <a:lnTo>
                    <a:pt x="1489507" y="204192"/>
                  </a:lnTo>
                  <a:lnTo>
                    <a:pt x="1493520" y="248920"/>
                  </a:lnTo>
                  <a:lnTo>
                    <a:pt x="1493520" y="434594"/>
                  </a:lnTo>
                  <a:lnTo>
                    <a:pt x="1827149" y="520700"/>
                  </a:lnTo>
                  <a:lnTo>
                    <a:pt x="1493520" y="1086485"/>
                  </a:lnTo>
                  <a:lnTo>
                    <a:pt x="1493520" y="2358644"/>
                  </a:lnTo>
                  <a:lnTo>
                    <a:pt x="1489507" y="2403371"/>
                  </a:lnTo>
                  <a:lnTo>
                    <a:pt x="1477939" y="2445475"/>
                  </a:lnTo>
                  <a:lnTo>
                    <a:pt x="1459521" y="2484251"/>
                  </a:lnTo>
                  <a:lnTo>
                    <a:pt x="1434957" y="2518995"/>
                  </a:lnTo>
                  <a:lnTo>
                    <a:pt x="1404951" y="2549001"/>
                  </a:lnTo>
                  <a:lnTo>
                    <a:pt x="1370207" y="2573565"/>
                  </a:lnTo>
                  <a:lnTo>
                    <a:pt x="1331431" y="2591983"/>
                  </a:lnTo>
                  <a:lnTo>
                    <a:pt x="1289327" y="2603551"/>
                  </a:lnTo>
                  <a:lnTo>
                    <a:pt x="1244600" y="2607564"/>
                  </a:lnTo>
                  <a:lnTo>
                    <a:pt x="871219" y="2607564"/>
                  </a:lnTo>
                  <a:lnTo>
                    <a:pt x="248920" y="2607564"/>
                  </a:lnTo>
                  <a:lnTo>
                    <a:pt x="204175" y="2603551"/>
                  </a:lnTo>
                  <a:lnTo>
                    <a:pt x="162062" y="2591983"/>
                  </a:lnTo>
                  <a:lnTo>
                    <a:pt x="123284" y="2573565"/>
                  </a:lnTo>
                  <a:lnTo>
                    <a:pt x="88542" y="2549001"/>
                  </a:lnTo>
                  <a:lnTo>
                    <a:pt x="58541" y="2518995"/>
                  </a:lnTo>
                  <a:lnTo>
                    <a:pt x="33984" y="2484251"/>
                  </a:lnTo>
                  <a:lnTo>
                    <a:pt x="15572" y="2445475"/>
                  </a:lnTo>
                  <a:lnTo>
                    <a:pt x="4010" y="2403371"/>
                  </a:lnTo>
                  <a:lnTo>
                    <a:pt x="0" y="2358644"/>
                  </a:lnTo>
                  <a:lnTo>
                    <a:pt x="0" y="1086485"/>
                  </a:lnTo>
                  <a:lnTo>
                    <a:pt x="0" y="434594"/>
                  </a:lnTo>
                  <a:lnTo>
                    <a:pt x="0" y="248920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5548" y="1984247"/>
              <a:ext cx="818388" cy="22875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1386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4702302" y="0"/>
                  </a:moveTo>
                  <a:lnTo>
                    <a:pt x="208026" y="0"/>
                  </a:lnTo>
                  <a:lnTo>
                    <a:pt x="160329" y="5491"/>
                  </a:lnTo>
                  <a:lnTo>
                    <a:pt x="116543" y="21136"/>
                  </a:lnTo>
                  <a:lnTo>
                    <a:pt x="77918" y="45686"/>
                  </a:lnTo>
                  <a:lnTo>
                    <a:pt x="45702" y="77897"/>
                  </a:lnTo>
                  <a:lnTo>
                    <a:pt x="21144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5494" y="255738"/>
                  </a:lnTo>
                  <a:lnTo>
                    <a:pt x="21144" y="299530"/>
                  </a:lnTo>
                  <a:lnTo>
                    <a:pt x="45702" y="338154"/>
                  </a:lnTo>
                  <a:lnTo>
                    <a:pt x="77918" y="370365"/>
                  </a:lnTo>
                  <a:lnTo>
                    <a:pt x="116543" y="394915"/>
                  </a:lnTo>
                  <a:lnTo>
                    <a:pt x="160329" y="410560"/>
                  </a:lnTo>
                  <a:lnTo>
                    <a:pt x="208026" y="416051"/>
                  </a:lnTo>
                  <a:lnTo>
                    <a:pt x="4702302" y="416051"/>
                  </a:lnTo>
                  <a:lnTo>
                    <a:pt x="4750014" y="410560"/>
                  </a:lnTo>
                  <a:lnTo>
                    <a:pt x="4793806" y="394915"/>
                  </a:lnTo>
                  <a:lnTo>
                    <a:pt x="4832430" y="370365"/>
                  </a:lnTo>
                  <a:lnTo>
                    <a:pt x="4864641" y="338154"/>
                  </a:lnTo>
                  <a:lnTo>
                    <a:pt x="4889191" y="299530"/>
                  </a:lnTo>
                  <a:lnTo>
                    <a:pt x="4904836" y="255738"/>
                  </a:lnTo>
                  <a:lnTo>
                    <a:pt x="4910328" y="208025"/>
                  </a:lnTo>
                  <a:lnTo>
                    <a:pt x="4904836" y="160313"/>
                  </a:lnTo>
                  <a:lnTo>
                    <a:pt x="4889191" y="116521"/>
                  </a:lnTo>
                  <a:lnTo>
                    <a:pt x="4864641" y="77897"/>
                  </a:lnTo>
                  <a:lnTo>
                    <a:pt x="4832430" y="45686"/>
                  </a:lnTo>
                  <a:lnTo>
                    <a:pt x="4793806" y="21136"/>
                  </a:lnTo>
                  <a:lnTo>
                    <a:pt x="4750014" y="5491"/>
                  </a:lnTo>
                  <a:lnTo>
                    <a:pt x="470230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386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0" y="208025"/>
                  </a:moveTo>
                  <a:lnTo>
                    <a:pt x="5494" y="160313"/>
                  </a:lnTo>
                  <a:lnTo>
                    <a:pt x="21144" y="116521"/>
                  </a:lnTo>
                  <a:lnTo>
                    <a:pt x="45702" y="77897"/>
                  </a:lnTo>
                  <a:lnTo>
                    <a:pt x="77918" y="45686"/>
                  </a:lnTo>
                  <a:lnTo>
                    <a:pt x="116543" y="21136"/>
                  </a:lnTo>
                  <a:lnTo>
                    <a:pt x="160329" y="5491"/>
                  </a:lnTo>
                  <a:lnTo>
                    <a:pt x="208026" y="0"/>
                  </a:lnTo>
                  <a:lnTo>
                    <a:pt x="4702302" y="0"/>
                  </a:lnTo>
                  <a:lnTo>
                    <a:pt x="4750014" y="5491"/>
                  </a:lnTo>
                  <a:lnTo>
                    <a:pt x="4793806" y="21136"/>
                  </a:lnTo>
                  <a:lnTo>
                    <a:pt x="4832430" y="45686"/>
                  </a:lnTo>
                  <a:lnTo>
                    <a:pt x="4864641" y="77897"/>
                  </a:lnTo>
                  <a:lnTo>
                    <a:pt x="4889191" y="116521"/>
                  </a:lnTo>
                  <a:lnTo>
                    <a:pt x="4904836" y="160313"/>
                  </a:lnTo>
                  <a:lnTo>
                    <a:pt x="4910328" y="208025"/>
                  </a:lnTo>
                  <a:lnTo>
                    <a:pt x="4904836" y="255738"/>
                  </a:lnTo>
                  <a:lnTo>
                    <a:pt x="4889191" y="299530"/>
                  </a:lnTo>
                  <a:lnTo>
                    <a:pt x="4864641" y="338154"/>
                  </a:lnTo>
                  <a:lnTo>
                    <a:pt x="4832430" y="370365"/>
                  </a:lnTo>
                  <a:lnTo>
                    <a:pt x="4793806" y="394915"/>
                  </a:lnTo>
                  <a:lnTo>
                    <a:pt x="4750014" y="410560"/>
                  </a:lnTo>
                  <a:lnTo>
                    <a:pt x="4702302" y="416051"/>
                  </a:lnTo>
                  <a:lnTo>
                    <a:pt x="208026" y="416051"/>
                  </a:lnTo>
                  <a:lnTo>
                    <a:pt x="160329" y="410560"/>
                  </a:lnTo>
                  <a:lnTo>
                    <a:pt x="116543" y="394915"/>
                  </a:lnTo>
                  <a:lnTo>
                    <a:pt x="77918" y="370365"/>
                  </a:lnTo>
                  <a:lnTo>
                    <a:pt x="45702" y="338154"/>
                  </a:lnTo>
                  <a:lnTo>
                    <a:pt x="21144" y="299530"/>
                  </a:lnTo>
                  <a:lnTo>
                    <a:pt x="5494" y="255738"/>
                  </a:lnTo>
                  <a:lnTo>
                    <a:pt x="0" y="208025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19174" y="1060196"/>
            <a:ext cx="265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Первая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08165" y="1005586"/>
            <a:ext cx="4930775" cy="436880"/>
            <a:chOff x="6408165" y="1005586"/>
            <a:chExt cx="4930775" cy="436880"/>
          </a:xfrm>
        </p:grpSpPr>
        <p:sp>
          <p:nvSpPr>
            <p:cNvPr id="20" name="object 20"/>
            <p:cNvSpPr/>
            <p:nvPr/>
          </p:nvSpPr>
          <p:spPr>
            <a:xfrm>
              <a:off x="6418325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4702302" y="0"/>
                  </a:moveTo>
                  <a:lnTo>
                    <a:pt x="208025" y="0"/>
                  </a:ln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4702302" y="416051"/>
                  </a:lnTo>
                  <a:lnTo>
                    <a:pt x="4750014" y="410560"/>
                  </a:lnTo>
                  <a:lnTo>
                    <a:pt x="4793806" y="394915"/>
                  </a:lnTo>
                  <a:lnTo>
                    <a:pt x="4832430" y="370365"/>
                  </a:lnTo>
                  <a:lnTo>
                    <a:pt x="4864641" y="338154"/>
                  </a:lnTo>
                  <a:lnTo>
                    <a:pt x="4889191" y="299530"/>
                  </a:lnTo>
                  <a:lnTo>
                    <a:pt x="4904836" y="255738"/>
                  </a:lnTo>
                  <a:lnTo>
                    <a:pt x="4910328" y="208025"/>
                  </a:lnTo>
                  <a:lnTo>
                    <a:pt x="4904836" y="160313"/>
                  </a:lnTo>
                  <a:lnTo>
                    <a:pt x="4889191" y="116521"/>
                  </a:lnTo>
                  <a:lnTo>
                    <a:pt x="4864641" y="77897"/>
                  </a:lnTo>
                  <a:lnTo>
                    <a:pt x="4832430" y="45686"/>
                  </a:lnTo>
                  <a:lnTo>
                    <a:pt x="4793806" y="21136"/>
                  </a:lnTo>
                  <a:lnTo>
                    <a:pt x="4750014" y="5491"/>
                  </a:lnTo>
                  <a:lnTo>
                    <a:pt x="470230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18325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4702302" y="0"/>
                  </a:lnTo>
                  <a:lnTo>
                    <a:pt x="4750014" y="5491"/>
                  </a:lnTo>
                  <a:lnTo>
                    <a:pt x="4793806" y="21136"/>
                  </a:lnTo>
                  <a:lnTo>
                    <a:pt x="4832430" y="45686"/>
                  </a:lnTo>
                  <a:lnTo>
                    <a:pt x="4864641" y="77897"/>
                  </a:lnTo>
                  <a:lnTo>
                    <a:pt x="4889191" y="116521"/>
                  </a:lnTo>
                  <a:lnTo>
                    <a:pt x="4904836" y="160313"/>
                  </a:lnTo>
                  <a:lnTo>
                    <a:pt x="4910328" y="208025"/>
                  </a:lnTo>
                  <a:lnTo>
                    <a:pt x="4904836" y="255738"/>
                  </a:lnTo>
                  <a:lnTo>
                    <a:pt x="4889191" y="299530"/>
                  </a:lnTo>
                  <a:lnTo>
                    <a:pt x="4864641" y="338154"/>
                  </a:lnTo>
                  <a:lnTo>
                    <a:pt x="4832430" y="370365"/>
                  </a:lnTo>
                  <a:lnTo>
                    <a:pt x="4793806" y="394915"/>
                  </a:lnTo>
                  <a:lnTo>
                    <a:pt x="4750014" y="410560"/>
                  </a:lnTo>
                  <a:lnTo>
                    <a:pt x="4702302" y="416051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406767" y="1060196"/>
            <a:ext cx="2931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Четвертая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665976" y="1805939"/>
            <a:ext cx="3070860" cy="2598420"/>
            <a:chOff x="6665976" y="1805939"/>
            <a:chExt cx="3070860" cy="2598420"/>
          </a:xfrm>
        </p:grpSpPr>
        <p:sp>
          <p:nvSpPr>
            <p:cNvPr id="24" name="object 24"/>
            <p:cNvSpPr/>
            <p:nvPr/>
          </p:nvSpPr>
          <p:spPr>
            <a:xfrm>
              <a:off x="6672072" y="1812035"/>
              <a:ext cx="2087245" cy="2586355"/>
            </a:xfrm>
            <a:custGeom>
              <a:avLst/>
              <a:gdLst/>
              <a:ahLst/>
              <a:cxnLst/>
              <a:rect l="l" t="t" r="r" b="b"/>
              <a:pathLst>
                <a:path w="2087245" h="2586354">
                  <a:moveTo>
                    <a:pt x="0" y="266446"/>
                  </a:moveTo>
                  <a:lnTo>
                    <a:pt x="4291" y="218541"/>
                  </a:lnTo>
                  <a:lnTo>
                    <a:pt x="16665" y="173458"/>
                  </a:lnTo>
                  <a:lnTo>
                    <a:pt x="36369" y="131948"/>
                  </a:lnTo>
                  <a:lnTo>
                    <a:pt x="62651" y="94762"/>
                  </a:lnTo>
                  <a:lnTo>
                    <a:pt x="94762" y="62651"/>
                  </a:lnTo>
                  <a:lnTo>
                    <a:pt x="131948" y="36369"/>
                  </a:lnTo>
                  <a:lnTo>
                    <a:pt x="173458" y="16665"/>
                  </a:lnTo>
                  <a:lnTo>
                    <a:pt x="218541" y="4291"/>
                  </a:lnTo>
                  <a:lnTo>
                    <a:pt x="266446" y="0"/>
                  </a:lnTo>
                  <a:lnTo>
                    <a:pt x="932560" y="0"/>
                  </a:lnTo>
                  <a:lnTo>
                    <a:pt x="1332229" y="0"/>
                  </a:lnTo>
                  <a:lnTo>
                    <a:pt x="1380134" y="4291"/>
                  </a:lnTo>
                  <a:lnTo>
                    <a:pt x="1425217" y="16665"/>
                  </a:lnTo>
                  <a:lnTo>
                    <a:pt x="1466727" y="36369"/>
                  </a:lnTo>
                  <a:lnTo>
                    <a:pt x="1503913" y="62651"/>
                  </a:lnTo>
                  <a:lnTo>
                    <a:pt x="1536024" y="94762"/>
                  </a:lnTo>
                  <a:lnTo>
                    <a:pt x="1562306" y="131948"/>
                  </a:lnTo>
                  <a:lnTo>
                    <a:pt x="1582010" y="173458"/>
                  </a:lnTo>
                  <a:lnTo>
                    <a:pt x="1594384" y="218541"/>
                  </a:lnTo>
                  <a:lnTo>
                    <a:pt x="1598676" y="266446"/>
                  </a:lnTo>
                  <a:lnTo>
                    <a:pt x="1598676" y="431038"/>
                  </a:lnTo>
                  <a:lnTo>
                    <a:pt x="2086863" y="464312"/>
                  </a:lnTo>
                  <a:lnTo>
                    <a:pt x="1598676" y="1077594"/>
                  </a:lnTo>
                  <a:lnTo>
                    <a:pt x="1598676" y="2319782"/>
                  </a:lnTo>
                  <a:lnTo>
                    <a:pt x="1594384" y="2367686"/>
                  </a:lnTo>
                  <a:lnTo>
                    <a:pt x="1582010" y="2412769"/>
                  </a:lnTo>
                  <a:lnTo>
                    <a:pt x="1562306" y="2454279"/>
                  </a:lnTo>
                  <a:lnTo>
                    <a:pt x="1536024" y="2491465"/>
                  </a:lnTo>
                  <a:lnTo>
                    <a:pt x="1503913" y="2523576"/>
                  </a:lnTo>
                  <a:lnTo>
                    <a:pt x="1466727" y="2549858"/>
                  </a:lnTo>
                  <a:lnTo>
                    <a:pt x="1425217" y="2569562"/>
                  </a:lnTo>
                  <a:lnTo>
                    <a:pt x="1380134" y="2581936"/>
                  </a:lnTo>
                  <a:lnTo>
                    <a:pt x="1332229" y="2586228"/>
                  </a:lnTo>
                  <a:lnTo>
                    <a:pt x="932560" y="2586228"/>
                  </a:lnTo>
                  <a:lnTo>
                    <a:pt x="266446" y="2586228"/>
                  </a:lnTo>
                  <a:lnTo>
                    <a:pt x="218541" y="2581936"/>
                  </a:lnTo>
                  <a:lnTo>
                    <a:pt x="173458" y="2569562"/>
                  </a:lnTo>
                  <a:lnTo>
                    <a:pt x="131948" y="2549858"/>
                  </a:lnTo>
                  <a:lnTo>
                    <a:pt x="94762" y="2523576"/>
                  </a:lnTo>
                  <a:lnTo>
                    <a:pt x="62651" y="2491465"/>
                  </a:lnTo>
                  <a:lnTo>
                    <a:pt x="36369" y="2454279"/>
                  </a:lnTo>
                  <a:lnTo>
                    <a:pt x="16665" y="2412769"/>
                  </a:lnTo>
                  <a:lnTo>
                    <a:pt x="4291" y="2367686"/>
                  </a:lnTo>
                  <a:lnTo>
                    <a:pt x="0" y="2319782"/>
                  </a:lnTo>
                  <a:lnTo>
                    <a:pt x="0" y="1077594"/>
                  </a:lnTo>
                  <a:lnTo>
                    <a:pt x="0" y="431038"/>
                  </a:lnTo>
                  <a:lnTo>
                    <a:pt x="0" y="266446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11233" y="1925573"/>
              <a:ext cx="607060" cy="596265"/>
            </a:xfrm>
            <a:custGeom>
              <a:avLst/>
              <a:gdLst/>
              <a:ahLst/>
              <a:cxnLst/>
              <a:rect l="l" t="t" r="r" b="b"/>
              <a:pathLst>
                <a:path w="607059" h="596264">
                  <a:moveTo>
                    <a:pt x="0" y="297941"/>
                  </a:moveTo>
                  <a:lnTo>
                    <a:pt x="3968" y="249603"/>
                  </a:lnTo>
                  <a:lnTo>
                    <a:pt x="15459" y="203752"/>
                  </a:lnTo>
                  <a:lnTo>
                    <a:pt x="33847" y="161001"/>
                  </a:lnTo>
                  <a:lnTo>
                    <a:pt x="58509" y="121962"/>
                  </a:lnTo>
                  <a:lnTo>
                    <a:pt x="88820" y="87249"/>
                  </a:lnTo>
                  <a:lnTo>
                    <a:pt x="124157" y="57473"/>
                  </a:lnTo>
                  <a:lnTo>
                    <a:pt x="163895" y="33247"/>
                  </a:lnTo>
                  <a:lnTo>
                    <a:pt x="207410" y="15185"/>
                  </a:lnTo>
                  <a:lnTo>
                    <a:pt x="254078" y="3898"/>
                  </a:lnTo>
                  <a:lnTo>
                    <a:pt x="303275" y="0"/>
                  </a:lnTo>
                  <a:lnTo>
                    <a:pt x="352473" y="3898"/>
                  </a:lnTo>
                  <a:lnTo>
                    <a:pt x="399141" y="15185"/>
                  </a:lnTo>
                  <a:lnTo>
                    <a:pt x="442656" y="33247"/>
                  </a:lnTo>
                  <a:lnTo>
                    <a:pt x="482394" y="57473"/>
                  </a:lnTo>
                  <a:lnTo>
                    <a:pt x="517731" y="87248"/>
                  </a:lnTo>
                  <a:lnTo>
                    <a:pt x="548042" y="121962"/>
                  </a:lnTo>
                  <a:lnTo>
                    <a:pt x="572704" y="161001"/>
                  </a:lnTo>
                  <a:lnTo>
                    <a:pt x="591092" y="203752"/>
                  </a:lnTo>
                  <a:lnTo>
                    <a:pt x="602583" y="249603"/>
                  </a:lnTo>
                  <a:lnTo>
                    <a:pt x="606551" y="297941"/>
                  </a:lnTo>
                  <a:lnTo>
                    <a:pt x="602583" y="346280"/>
                  </a:lnTo>
                  <a:lnTo>
                    <a:pt x="591092" y="392131"/>
                  </a:lnTo>
                  <a:lnTo>
                    <a:pt x="572704" y="434882"/>
                  </a:lnTo>
                  <a:lnTo>
                    <a:pt x="548042" y="473921"/>
                  </a:lnTo>
                  <a:lnTo>
                    <a:pt x="517731" y="508635"/>
                  </a:lnTo>
                  <a:lnTo>
                    <a:pt x="482394" y="538410"/>
                  </a:lnTo>
                  <a:lnTo>
                    <a:pt x="442656" y="562636"/>
                  </a:lnTo>
                  <a:lnTo>
                    <a:pt x="399141" y="580698"/>
                  </a:lnTo>
                  <a:lnTo>
                    <a:pt x="352473" y="591985"/>
                  </a:lnTo>
                  <a:lnTo>
                    <a:pt x="303275" y="595884"/>
                  </a:lnTo>
                  <a:lnTo>
                    <a:pt x="254078" y="591985"/>
                  </a:lnTo>
                  <a:lnTo>
                    <a:pt x="207410" y="580698"/>
                  </a:lnTo>
                  <a:lnTo>
                    <a:pt x="163895" y="562636"/>
                  </a:lnTo>
                  <a:lnTo>
                    <a:pt x="124157" y="538410"/>
                  </a:lnTo>
                  <a:lnTo>
                    <a:pt x="88820" y="508635"/>
                  </a:lnTo>
                  <a:lnTo>
                    <a:pt x="58509" y="473921"/>
                  </a:lnTo>
                  <a:lnTo>
                    <a:pt x="33847" y="434882"/>
                  </a:lnTo>
                  <a:lnTo>
                    <a:pt x="15459" y="392131"/>
                  </a:lnTo>
                  <a:lnTo>
                    <a:pt x="3968" y="346280"/>
                  </a:lnTo>
                  <a:lnTo>
                    <a:pt x="0" y="297941"/>
                  </a:lnTo>
                  <a:close/>
                </a:path>
              </a:pathLst>
            </a:custGeom>
            <a:ln w="38100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52844" y="2410967"/>
              <a:ext cx="1452372" cy="9555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15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2826" y="189357"/>
            <a:ext cx="10824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Оформление</a:t>
            </a:r>
            <a:r>
              <a:rPr spc="5" dirty="0"/>
              <a:t> </a:t>
            </a:r>
            <a:r>
              <a:rPr spc="-5" dirty="0"/>
              <a:t>учебных</a:t>
            </a:r>
            <a:r>
              <a:rPr spc="5" dirty="0"/>
              <a:t> </a:t>
            </a:r>
            <a:r>
              <a:rPr spc="-5" dirty="0"/>
              <a:t>пособий</a:t>
            </a:r>
            <a:r>
              <a:rPr spc="-25" dirty="0"/>
              <a:t> </a:t>
            </a:r>
            <a:r>
              <a:rPr dirty="0"/>
              <a:t>и </a:t>
            </a:r>
            <a:r>
              <a:rPr spc="-10" dirty="0"/>
              <a:t>дополнительных</a:t>
            </a:r>
            <a:r>
              <a:rPr spc="-5" dirty="0"/>
              <a:t> </a:t>
            </a:r>
            <a:r>
              <a:rPr dirty="0"/>
              <a:t>пособий</a:t>
            </a:r>
            <a:r>
              <a:rPr spc="-25" dirty="0"/>
              <a:t> </a:t>
            </a:r>
            <a:r>
              <a:rPr dirty="0"/>
              <a:t>к </a:t>
            </a:r>
            <a:r>
              <a:rPr spc="-5" dirty="0"/>
              <a:t>ним</a:t>
            </a:r>
            <a:r>
              <a:rPr spc="-10" dirty="0"/>
              <a:t> </a:t>
            </a:r>
            <a:r>
              <a:rPr spc="-25" dirty="0"/>
              <a:t>под</a:t>
            </a:r>
            <a:r>
              <a:rPr spc="-10" dirty="0"/>
              <a:t> ФГОС-2021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46050" y="1005586"/>
            <a:ext cx="5196205" cy="2218055"/>
            <a:chOff x="146050" y="1005586"/>
            <a:chExt cx="5196205" cy="2218055"/>
          </a:xfrm>
        </p:grpSpPr>
        <p:sp>
          <p:nvSpPr>
            <p:cNvPr id="6" name="object 6"/>
            <p:cNvSpPr/>
            <p:nvPr/>
          </p:nvSpPr>
          <p:spPr>
            <a:xfrm>
              <a:off x="152400" y="1834896"/>
              <a:ext cx="757555" cy="1382395"/>
            </a:xfrm>
            <a:custGeom>
              <a:avLst/>
              <a:gdLst/>
              <a:ahLst/>
              <a:cxnLst/>
              <a:rect l="l" t="t" r="r" b="b"/>
              <a:pathLst>
                <a:path w="757555" h="1382395">
                  <a:moveTo>
                    <a:pt x="0" y="103124"/>
                  </a:moveTo>
                  <a:lnTo>
                    <a:pt x="8104" y="63007"/>
                  </a:lnTo>
                  <a:lnTo>
                    <a:pt x="30206" y="30225"/>
                  </a:lnTo>
                  <a:lnTo>
                    <a:pt x="62986" y="8112"/>
                  </a:lnTo>
                  <a:lnTo>
                    <a:pt x="103124" y="0"/>
                  </a:lnTo>
                  <a:lnTo>
                    <a:pt x="360934" y="0"/>
                  </a:lnTo>
                  <a:lnTo>
                    <a:pt x="515620" y="0"/>
                  </a:lnTo>
                  <a:lnTo>
                    <a:pt x="555757" y="8112"/>
                  </a:lnTo>
                  <a:lnTo>
                    <a:pt x="588537" y="30225"/>
                  </a:lnTo>
                  <a:lnTo>
                    <a:pt x="610639" y="63007"/>
                  </a:lnTo>
                  <a:lnTo>
                    <a:pt x="618744" y="103124"/>
                  </a:lnTo>
                  <a:lnTo>
                    <a:pt x="618744" y="230377"/>
                  </a:lnTo>
                  <a:lnTo>
                    <a:pt x="756958" y="275970"/>
                  </a:lnTo>
                  <a:lnTo>
                    <a:pt x="618744" y="575944"/>
                  </a:lnTo>
                  <a:lnTo>
                    <a:pt x="618744" y="1279143"/>
                  </a:lnTo>
                  <a:lnTo>
                    <a:pt x="610639" y="1319260"/>
                  </a:lnTo>
                  <a:lnTo>
                    <a:pt x="588537" y="1352041"/>
                  </a:lnTo>
                  <a:lnTo>
                    <a:pt x="555757" y="1374155"/>
                  </a:lnTo>
                  <a:lnTo>
                    <a:pt x="515620" y="1382267"/>
                  </a:lnTo>
                  <a:lnTo>
                    <a:pt x="360934" y="1382267"/>
                  </a:lnTo>
                  <a:lnTo>
                    <a:pt x="103124" y="1382267"/>
                  </a:lnTo>
                  <a:lnTo>
                    <a:pt x="62986" y="1374155"/>
                  </a:lnTo>
                  <a:lnTo>
                    <a:pt x="30206" y="1352041"/>
                  </a:lnTo>
                  <a:lnTo>
                    <a:pt x="8104" y="1319260"/>
                  </a:lnTo>
                  <a:lnTo>
                    <a:pt x="0" y="1279143"/>
                  </a:lnTo>
                  <a:lnTo>
                    <a:pt x="0" y="575944"/>
                  </a:lnTo>
                  <a:lnTo>
                    <a:pt x="0" y="230377"/>
                  </a:lnTo>
                  <a:lnTo>
                    <a:pt x="0" y="103124"/>
                  </a:lnTo>
                  <a:close/>
                </a:path>
              </a:pathLst>
            </a:custGeom>
            <a:ln w="12191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696" y="1911096"/>
              <a:ext cx="432816" cy="12131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1386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4702302" y="0"/>
                  </a:moveTo>
                  <a:lnTo>
                    <a:pt x="208026" y="0"/>
                  </a:lnTo>
                  <a:lnTo>
                    <a:pt x="160329" y="5491"/>
                  </a:lnTo>
                  <a:lnTo>
                    <a:pt x="116543" y="21136"/>
                  </a:lnTo>
                  <a:lnTo>
                    <a:pt x="77918" y="45686"/>
                  </a:lnTo>
                  <a:lnTo>
                    <a:pt x="45702" y="77897"/>
                  </a:lnTo>
                  <a:lnTo>
                    <a:pt x="21144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5494" y="255738"/>
                  </a:lnTo>
                  <a:lnTo>
                    <a:pt x="21144" y="299530"/>
                  </a:lnTo>
                  <a:lnTo>
                    <a:pt x="45702" y="338154"/>
                  </a:lnTo>
                  <a:lnTo>
                    <a:pt x="77918" y="370365"/>
                  </a:lnTo>
                  <a:lnTo>
                    <a:pt x="116543" y="394915"/>
                  </a:lnTo>
                  <a:lnTo>
                    <a:pt x="160329" y="410560"/>
                  </a:lnTo>
                  <a:lnTo>
                    <a:pt x="208026" y="416051"/>
                  </a:lnTo>
                  <a:lnTo>
                    <a:pt x="4702302" y="416051"/>
                  </a:lnTo>
                  <a:lnTo>
                    <a:pt x="4750014" y="410560"/>
                  </a:lnTo>
                  <a:lnTo>
                    <a:pt x="4793806" y="394915"/>
                  </a:lnTo>
                  <a:lnTo>
                    <a:pt x="4832430" y="370365"/>
                  </a:lnTo>
                  <a:lnTo>
                    <a:pt x="4864641" y="338154"/>
                  </a:lnTo>
                  <a:lnTo>
                    <a:pt x="4889191" y="299530"/>
                  </a:lnTo>
                  <a:lnTo>
                    <a:pt x="4904836" y="255738"/>
                  </a:lnTo>
                  <a:lnTo>
                    <a:pt x="4910328" y="208025"/>
                  </a:lnTo>
                  <a:lnTo>
                    <a:pt x="4904836" y="160313"/>
                  </a:lnTo>
                  <a:lnTo>
                    <a:pt x="4889191" y="116521"/>
                  </a:lnTo>
                  <a:lnTo>
                    <a:pt x="4864641" y="77897"/>
                  </a:lnTo>
                  <a:lnTo>
                    <a:pt x="4832430" y="45686"/>
                  </a:lnTo>
                  <a:lnTo>
                    <a:pt x="4793806" y="21136"/>
                  </a:lnTo>
                  <a:lnTo>
                    <a:pt x="4750014" y="5491"/>
                  </a:lnTo>
                  <a:lnTo>
                    <a:pt x="470230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1386" y="1015746"/>
              <a:ext cx="4910455" cy="416559"/>
            </a:xfrm>
            <a:custGeom>
              <a:avLst/>
              <a:gdLst/>
              <a:ahLst/>
              <a:cxnLst/>
              <a:rect l="l" t="t" r="r" b="b"/>
              <a:pathLst>
                <a:path w="4910455" h="416559">
                  <a:moveTo>
                    <a:pt x="0" y="208025"/>
                  </a:moveTo>
                  <a:lnTo>
                    <a:pt x="5494" y="160313"/>
                  </a:lnTo>
                  <a:lnTo>
                    <a:pt x="21144" y="116521"/>
                  </a:lnTo>
                  <a:lnTo>
                    <a:pt x="45702" y="77897"/>
                  </a:lnTo>
                  <a:lnTo>
                    <a:pt x="77918" y="45686"/>
                  </a:lnTo>
                  <a:lnTo>
                    <a:pt x="116543" y="21136"/>
                  </a:lnTo>
                  <a:lnTo>
                    <a:pt x="160329" y="5491"/>
                  </a:lnTo>
                  <a:lnTo>
                    <a:pt x="208026" y="0"/>
                  </a:lnTo>
                  <a:lnTo>
                    <a:pt x="4702302" y="0"/>
                  </a:lnTo>
                  <a:lnTo>
                    <a:pt x="4750014" y="5491"/>
                  </a:lnTo>
                  <a:lnTo>
                    <a:pt x="4793806" y="21136"/>
                  </a:lnTo>
                  <a:lnTo>
                    <a:pt x="4832430" y="45686"/>
                  </a:lnTo>
                  <a:lnTo>
                    <a:pt x="4864641" y="77897"/>
                  </a:lnTo>
                  <a:lnTo>
                    <a:pt x="4889191" y="116521"/>
                  </a:lnTo>
                  <a:lnTo>
                    <a:pt x="4904836" y="160313"/>
                  </a:lnTo>
                  <a:lnTo>
                    <a:pt x="4910328" y="208025"/>
                  </a:lnTo>
                  <a:lnTo>
                    <a:pt x="4904836" y="255738"/>
                  </a:lnTo>
                  <a:lnTo>
                    <a:pt x="4889191" y="299530"/>
                  </a:lnTo>
                  <a:lnTo>
                    <a:pt x="4864641" y="338154"/>
                  </a:lnTo>
                  <a:lnTo>
                    <a:pt x="4832430" y="370365"/>
                  </a:lnTo>
                  <a:lnTo>
                    <a:pt x="4793806" y="394915"/>
                  </a:lnTo>
                  <a:lnTo>
                    <a:pt x="4750014" y="410560"/>
                  </a:lnTo>
                  <a:lnTo>
                    <a:pt x="4702302" y="416051"/>
                  </a:lnTo>
                  <a:lnTo>
                    <a:pt x="208026" y="416051"/>
                  </a:lnTo>
                  <a:lnTo>
                    <a:pt x="160329" y="410560"/>
                  </a:lnTo>
                  <a:lnTo>
                    <a:pt x="116543" y="394915"/>
                  </a:lnTo>
                  <a:lnTo>
                    <a:pt x="77918" y="370365"/>
                  </a:lnTo>
                  <a:lnTo>
                    <a:pt x="45702" y="338154"/>
                  </a:lnTo>
                  <a:lnTo>
                    <a:pt x="21144" y="299530"/>
                  </a:lnTo>
                  <a:lnTo>
                    <a:pt x="5494" y="255738"/>
                  </a:lnTo>
                  <a:lnTo>
                    <a:pt x="0" y="208025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519174" y="1060196"/>
            <a:ext cx="265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Первая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13460" y="1563624"/>
            <a:ext cx="10982325" cy="4058920"/>
            <a:chOff x="1013460" y="1563624"/>
            <a:chExt cx="10982325" cy="405892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4232" y="1769364"/>
              <a:ext cx="2872739" cy="381152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32510" y="1634490"/>
              <a:ext cx="661670" cy="657225"/>
            </a:xfrm>
            <a:custGeom>
              <a:avLst/>
              <a:gdLst/>
              <a:ahLst/>
              <a:cxnLst/>
              <a:rect l="l" t="t" r="r" b="b"/>
              <a:pathLst>
                <a:path w="661669" h="657225">
                  <a:moveTo>
                    <a:pt x="0" y="328422"/>
                  </a:moveTo>
                  <a:lnTo>
                    <a:pt x="3585" y="279896"/>
                  </a:lnTo>
                  <a:lnTo>
                    <a:pt x="14001" y="233579"/>
                  </a:lnTo>
                  <a:lnTo>
                    <a:pt x="30735" y="189979"/>
                  </a:lnTo>
                  <a:lnTo>
                    <a:pt x="53277" y="149604"/>
                  </a:lnTo>
                  <a:lnTo>
                    <a:pt x="81114" y="112963"/>
                  </a:lnTo>
                  <a:lnTo>
                    <a:pt x="113736" y="80565"/>
                  </a:lnTo>
                  <a:lnTo>
                    <a:pt x="150631" y="52917"/>
                  </a:lnTo>
                  <a:lnTo>
                    <a:pt x="191287" y="30528"/>
                  </a:lnTo>
                  <a:lnTo>
                    <a:pt x="235192" y="13907"/>
                  </a:lnTo>
                  <a:lnTo>
                    <a:pt x="281836" y="3561"/>
                  </a:lnTo>
                  <a:lnTo>
                    <a:pt x="330708" y="0"/>
                  </a:lnTo>
                  <a:lnTo>
                    <a:pt x="379573" y="3561"/>
                  </a:lnTo>
                  <a:lnTo>
                    <a:pt x="426213" y="13907"/>
                  </a:lnTo>
                  <a:lnTo>
                    <a:pt x="470117" y="30528"/>
                  </a:lnTo>
                  <a:lnTo>
                    <a:pt x="510773" y="52917"/>
                  </a:lnTo>
                  <a:lnTo>
                    <a:pt x="547669" y="80565"/>
                  </a:lnTo>
                  <a:lnTo>
                    <a:pt x="580292" y="112963"/>
                  </a:lnTo>
                  <a:lnTo>
                    <a:pt x="608132" y="149604"/>
                  </a:lnTo>
                  <a:lnTo>
                    <a:pt x="630676" y="189979"/>
                  </a:lnTo>
                  <a:lnTo>
                    <a:pt x="647412" y="233579"/>
                  </a:lnTo>
                  <a:lnTo>
                    <a:pt x="657829" y="279896"/>
                  </a:lnTo>
                  <a:lnTo>
                    <a:pt x="661416" y="328422"/>
                  </a:lnTo>
                  <a:lnTo>
                    <a:pt x="657829" y="376947"/>
                  </a:lnTo>
                  <a:lnTo>
                    <a:pt x="647412" y="423264"/>
                  </a:lnTo>
                  <a:lnTo>
                    <a:pt x="630676" y="466864"/>
                  </a:lnTo>
                  <a:lnTo>
                    <a:pt x="608132" y="507239"/>
                  </a:lnTo>
                  <a:lnTo>
                    <a:pt x="580292" y="543880"/>
                  </a:lnTo>
                  <a:lnTo>
                    <a:pt x="547669" y="576278"/>
                  </a:lnTo>
                  <a:lnTo>
                    <a:pt x="510773" y="603926"/>
                  </a:lnTo>
                  <a:lnTo>
                    <a:pt x="470117" y="626315"/>
                  </a:lnTo>
                  <a:lnTo>
                    <a:pt x="426213" y="642936"/>
                  </a:lnTo>
                  <a:lnTo>
                    <a:pt x="379573" y="653282"/>
                  </a:lnTo>
                  <a:lnTo>
                    <a:pt x="330708" y="656844"/>
                  </a:lnTo>
                  <a:lnTo>
                    <a:pt x="281836" y="653282"/>
                  </a:lnTo>
                  <a:lnTo>
                    <a:pt x="235192" y="642936"/>
                  </a:lnTo>
                  <a:lnTo>
                    <a:pt x="191287" y="626315"/>
                  </a:lnTo>
                  <a:lnTo>
                    <a:pt x="150631" y="603926"/>
                  </a:lnTo>
                  <a:lnTo>
                    <a:pt x="113736" y="576278"/>
                  </a:lnTo>
                  <a:lnTo>
                    <a:pt x="81114" y="543880"/>
                  </a:lnTo>
                  <a:lnTo>
                    <a:pt x="53277" y="507239"/>
                  </a:lnTo>
                  <a:lnTo>
                    <a:pt x="30735" y="466864"/>
                  </a:lnTo>
                  <a:lnTo>
                    <a:pt x="14001" y="423264"/>
                  </a:lnTo>
                  <a:lnTo>
                    <a:pt x="3585" y="376947"/>
                  </a:lnTo>
                  <a:lnTo>
                    <a:pt x="0" y="328422"/>
                  </a:lnTo>
                  <a:close/>
                </a:path>
              </a:pathLst>
            </a:custGeom>
            <a:ln w="38100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1956" y="1769364"/>
              <a:ext cx="2993136" cy="38526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908042" y="1611630"/>
              <a:ext cx="661670" cy="658495"/>
            </a:xfrm>
            <a:custGeom>
              <a:avLst/>
              <a:gdLst/>
              <a:ahLst/>
              <a:cxnLst/>
              <a:rect l="l" t="t" r="r" b="b"/>
              <a:pathLst>
                <a:path w="661670" h="658494">
                  <a:moveTo>
                    <a:pt x="0" y="329184"/>
                  </a:moveTo>
                  <a:lnTo>
                    <a:pt x="3586" y="280525"/>
                  </a:lnTo>
                  <a:lnTo>
                    <a:pt x="14003" y="234089"/>
                  </a:lnTo>
                  <a:lnTo>
                    <a:pt x="30739" y="190382"/>
                  </a:lnTo>
                  <a:lnTo>
                    <a:pt x="53283" y="149913"/>
                  </a:lnTo>
                  <a:lnTo>
                    <a:pt x="81123" y="113190"/>
                  </a:lnTo>
                  <a:lnTo>
                    <a:pt x="113746" y="80722"/>
                  </a:lnTo>
                  <a:lnTo>
                    <a:pt x="150642" y="53018"/>
                  </a:lnTo>
                  <a:lnTo>
                    <a:pt x="191298" y="30585"/>
                  </a:lnTo>
                  <a:lnTo>
                    <a:pt x="235202" y="13932"/>
                  </a:lnTo>
                  <a:lnTo>
                    <a:pt x="281842" y="3567"/>
                  </a:lnTo>
                  <a:lnTo>
                    <a:pt x="330708" y="0"/>
                  </a:lnTo>
                  <a:lnTo>
                    <a:pt x="379573" y="3567"/>
                  </a:lnTo>
                  <a:lnTo>
                    <a:pt x="426213" y="13932"/>
                  </a:lnTo>
                  <a:lnTo>
                    <a:pt x="470117" y="30585"/>
                  </a:lnTo>
                  <a:lnTo>
                    <a:pt x="510773" y="53018"/>
                  </a:lnTo>
                  <a:lnTo>
                    <a:pt x="547669" y="80722"/>
                  </a:lnTo>
                  <a:lnTo>
                    <a:pt x="580292" y="113190"/>
                  </a:lnTo>
                  <a:lnTo>
                    <a:pt x="608132" y="149913"/>
                  </a:lnTo>
                  <a:lnTo>
                    <a:pt x="630676" y="190382"/>
                  </a:lnTo>
                  <a:lnTo>
                    <a:pt x="647412" y="234089"/>
                  </a:lnTo>
                  <a:lnTo>
                    <a:pt x="657829" y="280525"/>
                  </a:lnTo>
                  <a:lnTo>
                    <a:pt x="661416" y="329184"/>
                  </a:lnTo>
                  <a:lnTo>
                    <a:pt x="657829" y="377842"/>
                  </a:lnTo>
                  <a:lnTo>
                    <a:pt x="647412" y="424278"/>
                  </a:lnTo>
                  <a:lnTo>
                    <a:pt x="630676" y="467985"/>
                  </a:lnTo>
                  <a:lnTo>
                    <a:pt x="608132" y="508454"/>
                  </a:lnTo>
                  <a:lnTo>
                    <a:pt x="580292" y="545177"/>
                  </a:lnTo>
                  <a:lnTo>
                    <a:pt x="547669" y="577645"/>
                  </a:lnTo>
                  <a:lnTo>
                    <a:pt x="510773" y="605349"/>
                  </a:lnTo>
                  <a:lnTo>
                    <a:pt x="470117" y="627782"/>
                  </a:lnTo>
                  <a:lnTo>
                    <a:pt x="426213" y="644435"/>
                  </a:lnTo>
                  <a:lnTo>
                    <a:pt x="379573" y="654800"/>
                  </a:lnTo>
                  <a:lnTo>
                    <a:pt x="330708" y="658368"/>
                  </a:lnTo>
                  <a:lnTo>
                    <a:pt x="281842" y="654800"/>
                  </a:lnTo>
                  <a:lnTo>
                    <a:pt x="235202" y="644435"/>
                  </a:lnTo>
                  <a:lnTo>
                    <a:pt x="191298" y="627782"/>
                  </a:lnTo>
                  <a:lnTo>
                    <a:pt x="150642" y="605349"/>
                  </a:lnTo>
                  <a:lnTo>
                    <a:pt x="113746" y="577645"/>
                  </a:lnTo>
                  <a:lnTo>
                    <a:pt x="81123" y="545177"/>
                  </a:lnTo>
                  <a:lnTo>
                    <a:pt x="53283" y="508454"/>
                  </a:lnTo>
                  <a:lnTo>
                    <a:pt x="30739" y="467985"/>
                  </a:lnTo>
                  <a:lnTo>
                    <a:pt x="14003" y="424278"/>
                  </a:lnTo>
                  <a:lnTo>
                    <a:pt x="3586" y="377842"/>
                  </a:lnTo>
                  <a:lnTo>
                    <a:pt x="0" y="329184"/>
                  </a:lnTo>
                  <a:close/>
                </a:path>
              </a:pathLst>
            </a:custGeom>
            <a:ln w="38100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78224" y="1792224"/>
              <a:ext cx="786765" cy="1373505"/>
            </a:xfrm>
            <a:custGeom>
              <a:avLst/>
              <a:gdLst/>
              <a:ahLst/>
              <a:cxnLst/>
              <a:rect l="l" t="t" r="r" b="b"/>
              <a:pathLst>
                <a:path w="786764" h="1373505">
                  <a:moveTo>
                    <a:pt x="0" y="107187"/>
                  </a:moveTo>
                  <a:lnTo>
                    <a:pt x="8425" y="65472"/>
                  </a:lnTo>
                  <a:lnTo>
                    <a:pt x="31400" y="31400"/>
                  </a:lnTo>
                  <a:lnTo>
                    <a:pt x="65472" y="8425"/>
                  </a:lnTo>
                  <a:lnTo>
                    <a:pt x="107187" y="0"/>
                  </a:lnTo>
                  <a:lnTo>
                    <a:pt x="375158" y="0"/>
                  </a:lnTo>
                  <a:lnTo>
                    <a:pt x="535939" y="0"/>
                  </a:lnTo>
                  <a:lnTo>
                    <a:pt x="577655" y="8425"/>
                  </a:lnTo>
                  <a:lnTo>
                    <a:pt x="611727" y="31400"/>
                  </a:lnTo>
                  <a:lnTo>
                    <a:pt x="634702" y="65472"/>
                  </a:lnTo>
                  <a:lnTo>
                    <a:pt x="643127" y="107187"/>
                  </a:lnTo>
                  <a:lnTo>
                    <a:pt x="643127" y="228853"/>
                  </a:lnTo>
                  <a:lnTo>
                    <a:pt x="786764" y="274192"/>
                  </a:lnTo>
                  <a:lnTo>
                    <a:pt x="643127" y="572135"/>
                  </a:lnTo>
                  <a:lnTo>
                    <a:pt x="643127" y="1265936"/>
                  </a:lnTo>
                  <a:lnTo>
                    <a:pt x="634702" y="1307651"/>
                  </a:lnTo>
                  <a:lnTo>
                    <a:pt x="611727" y="1341723"/>
                  </a:lnTo>
                  <a:lnTo>
                    <a:pt x="577655" y="1364698"/>
                  </a:lnTo>
                  <a:lnTo>
                    <a:pt x="535939" y="1373124"/>
                  </a:lnTo>
                  <a:lnTo>
                    <a:pt x="375158" y="1373124"/>
                  </a:lnTo>
                  <a:lnTo>
                    <a:pt x="107187" y="1373124"/>
                  </a:lnTo>
                  <a:lnTo>
                    <a:pt x="65472" y="1364698"/>
                  </a:lnTo>
                  <a:lnTo>
                    <a:pt x="31400" y="1341723"/>
                  </a:lnTo>
                  <a:lnTo>
                    <a:pt x="8425" y="1307651"/>
                  </a:lnTo>
                  <a:lnTo>
                    <a:pt x="0" y="1265936"/>
                  </a:lnTo>
                  <a:lnTo>
                    <a:pt x="0" y="572135"/>
                  </a:lnTo>
                  <a:lnTo>
                    <a:pt x="0" y="228853"/>
                  </a:lnTo>
                  <a:lnTo>
                    <a:pt x="0" y="107187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8808" y="1840992"/>
              <a:ext cx="445008" cy="12420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9307" y="1833372"/>
              <a:ext cx="445007" cy="12420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66531" y="1767840"/>
              <a:ext cx="788670" cy="1373505"/>
            </a:xfrm>
            <a:custGeom>
              <a:avLst/>
              <a:gdLst/>
              <a:ahLst/>
              <a:cxnLst/>
              <a:rect l="l" t="t" r="r" b="b"/>
              <a:pathLst>
                <a:path w="788670" h="1373505">
                  <a:moveTo>
                    <a:pt x="0" y="107442"/>
                  </a:moveTo>
                  <a:lnTo>
                    <a:pt x="8447" y="65633"/>
                  </a:lnTo>
                  <a:lnTo>
                    <a:pt x="31480" y="31480"/>
                  </a:lnTo>
                  <a:lnTo>
                    <a:pt x="65633" y="8447"/>
                  </a:lnTo>
                  <a:lnTo>
                    <a:pt x="107442" y="0"/>
                  </a:lnTo>
                  <a:lnTo>
                    <a:pt x="376047" y="0"/>
                  </a:lnTo>
                  <a:lnTo>
                    <a:pt x="537210" y="0"/>
                  </a:lnTo>
                  <a:lnTo>
                    <a:pt x="579018" y="8447"/>
                  </a:lnTo>
                  <a:lnTo>
                    <a:pt x="613171" y="31480"/>
                  </a:lnTo>
                  <a:lnTo>
                    <a:pt x="636204" y="65633"/>
                  </a:lnTo>
                  <a:lnTo>
                    <a:pt x="644651" y="107442"/>
                  </a:lnTo>
                  <a:lnTo>
                    <a:pt x="644651" y="228854"/>
                  </a:lnTo>
                  <a:lnTo>
                    <a:pt x="788670" y="274193"/>
                  </a:lnTo>
                  <a:lnTo>
                    <a:pt x="644651" y="572135"/>
                  </a:lnTo>
                  <a:lnTo>
                    <a:pt x="644651" y="1265682"/>
                  </a:lnTo>
                  <a:lnTo>
                    <a:pt x="636204" y="1307490"/>
                  </a:lnTo>
                  <a:lnTo>
                    <a:pt x="613171" y="1341643"/>
                  </a:lnTo>
                  <a:lnTo>
                    <a:pt x="579018" y="1364676"/>
                  </a:lnTo>
                  <a:lnTo>
                    <a:pt x="537210" y="1373124"/>
                  </a:lnTo>
                  <a:lnTo>
                    <a:pt x="376047" y="1373124"/>
                  </a:lnTo>
                  <a:lnTo>
                    <a:pt x="107442" y="1373124"/>
                  </a:lnTo>
                  <a:lnTo>
                    <a:pt x="65633" y="1364676"/>
                  </a:lnTo>
                  <a:lnTo>
                    <a:pt x="31480" y="1341643"/>
                  </a:lnTo>
                  <a:lnTo>
                    <a:pt x="8447" y="1307490"/>
                  </a:lnTo>
                  <a:lnTo>
                    <a:pt x="0" y="1265682"/>
                  </a:lnTo>
                  <a:lnTo>
                    <a:pt x="0" y="572135"/>
                  </a:lnTo>
                  <a:lnTo>
                    <a:pt x="0" y="228854"/>
                  </a:lnTo>
                  <a:lnTo>
                    <a:pt x="0" y="107442"/>
                  </a:lnTo>
                  <a:close/>
                </a:path>
              </a:pathLst>
            </a:custGeom>
            <a:ln w="12191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0076" y="1700784"/>
              <a:ext cx="3005328" cy="390296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899398" y="1582674"/>
              <a:ext cx="661670" cy="657225"/>
            </a:xfrm>
            <a:custGeom>
              <a:avLst/>
              <a:gdLst/>
              <a:ahLst/>
              <a:cxnLst/>
              <a:rect l="l" t="t" r="r" b="b"/>
              <a:pathLst>
                <a:path w="661670" h="657225">
                  <a:moveTo>
                    <a:pt x="0" y="328422"/>
                  </a:moveTo>
                  <a:lnTo>
                    <a:pt x="3586" y="279896"/>
                  </a:lnTo>
                  <a:lnTo>
                    <a:pt x="14003" y="233579"/>
                  </a:lnTo>
                  <a:lnTo>
                    <a:pt x="30739" y="189979"/>
                  </a:lnTo>
                  <a:lnTo>
                    <a:pt x="53283" y="149604"/>
                  </a:lnTo>
                  <a:lnTo>
                    <a:pt x="81123" y="112963"/>
                  </a:lnTo>
                  <a:lnTo>
                    <a:pt x="113746" y="80565"/>
                  </a:lnTo>
                  <a:lnTo>
                    <a:pt x="150642" y="52917"/>
                  </a:lnTo>
                  <a:lnTo>
                    <a:pt x="191298" y="30528"/>
                  </a:lnTo>
                  <a:lnTo>
                    <a:pt x="235202" y="13907"/>
                  </a:lnTo>
                  <a:lnTo>
                    <a:pt x="281842" y="3561"/>
                  </a:lnTo>
                  <a:lnTo>
                    <a:pt x="330707" y="0"/>
                  </a:lnTo>
                  <a:lnTo>
                    <a:pt x="379573" y="3561"/>
                  </a:lnTo>
                  <a:lnTo>
                    <a:pt x="426213" y="13907"/>
                  </a:lnTo>
                  <a:lnTo>
                    <a:pt x="470117" y="30528"/>
                  </a:lnTo>
                  <a:lnTo>
                    <a:pt x="510773" y="52917"/>
                  </a:lnTo>
                  <a:lnTo>
                    <a:pt x="547669" y="80565"/>
                  </a:lnTo>
                  <a:lnTo>
                    <a:pt x="580292" y="112963"/>
                  </a:lnTo>
                  <a:lnTo>
                    <a:pt x="608132" y="149604"/>
                  </a:lnTo>
                  <a:lnTo>
                    <a:pt x="630676" y="189979"/>
                  </a:lnTo>
                  <a:lnTo>
                    <a:pt x="647412" y="233579"/>
                  </a:lnTo>
                  <a:lnTo>
                    <a:pt x="657829" y="279896"/>
                  </a:lnTo>
                  <a:lnTo>
                    <a:pt x="661416" y="328422"/>
                  </a:lnTo>
                  <a:lnTo>
                    <a:pt x="657829" y="376947"/>
                  </a:lnTo>
                  <a:lnTo>
                    <a:pt x="647412" y="423264"/>
                  </a:lnTo>
                  <a:lnTo>
                    <a:pt x="630676" y="466864"/>
                  </a:lnTo>
                  <a:lnTo>
                    <a:pt x="608132" y="507239"/>
                  </a:lnTo>
                  <a:lnTo>
                    <a:pt x="580292" y="543880"/>
                  </a:lnTo>
                  <a:lnTo>
                    <a:pt x="547669" y="576278"/>
                  </a:lnTo>
                  <a:lnTo>
                    <a:pt x="510773" y="603926"/>
                  </a:lnTo>
                  <a:lnTo>
                    <a:pt x="470117" y="626315"/>
                  </a:lnTo>
                  <a:lnTo>
                    <a:pt x="426213" y="642936"/>
                  </a:lnTo>
                  <a:lnTo>
                    <a:pt x="379573" y="653282"/>
                  </a:lnTo>
                  <a:lnTo>
                    <a:pt x="330707" y="656843"/>
                  </a:lnTo>
                  <a:lnTo>
                    <a:pt x="281842" y="653282"/>
                  </a:lnTo>
                  <a:lnTo>
                    <a:pt x="235202" y="642936"/>
                  </a:lnTo>
                  <a:lnTo>
                    <a:pt x="191298" y="626315"/>
                  </a:lnTo>
                  <a:lnTo>
                    <a:pt x="150642" y="603926"/>
                  </a:lnTo>
                  <a:lnTo>
                    <a:pt x="113746" y="576278"/>
                  </a:lnTo>
                  <a:lnTo>
                    <a:pt x="81123" y="543880"/>
                  </a:lnTo>
                  <a:lnTo>
                    <a:pt x="53283" y="507239"/>
                  </a:lnTo>
                  <a:lnTo>
                    <a:pt x="30739" y="466864"/>
                  </a:lnTo>
                  <a:lnTo>
                    <a:pt x="14003" y="423264"/>
                  </a:lnTo>
                  <a:lnTo>
                    <a:pt x="3586" y="376947"/>
                  </a:lnTo>
                  <a:lnTo>
                    <a:pt x="0" y="328422"/>
                  </a:lnTo>
                  <a:close/>
                </a:path>
              </a:pathLst>
            </a:custGeom>
            <a:ln w="38100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16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85090" marR="5080">
              <a:lnSpc>
                <a:spcPts val="2450"/>
              </a:lnSpc>
              <a:spcBef>
                <a:spcPts val="540"/>
              </a:spcBef>
            </a:pPr>
            <a:r>
              <a:rPr spc="-5" dirty="0"/>
              <a:t>Оформление</a:t>
            </a:r>
            <a:r>
              <a:rPr spc="10" dirty="0"/>
              <a:t> </a:t>
            </a:r>
            <a:r>
              <a:rPr spc="-15" dirty="0"/>
              <a:t>титула</a:t>
            </a:r>
            <a:r>
              <a:rPr dirty="0"/>
              <a:t> и</a:t>
            </a:r>
            <a:r>
              <a:rPr spc="5" dirty="0"/>
              <a:t> </a:t>
            </a:r>
            <a:r>
              <a:rPr spc="-5" dirty="0"/>
              <a:t>оборота</a:t>
            </a:r>
            <a:r>
              <a:rPr spc="-25" dirty="0"/>
              <a:t> </a:t>
            </a:r>
            <a:r>
              <a:rPr spc="-15" dirty="0"/>
              <a:t>титула</a:t>
            </a:r>
            <a:r>
              <a:rPr spc="10" dirty="0"/>
              <a:t> </a:t>
            </a:r>
            <a:r>
              <a:rPr spc="-5" dirty="0"/>
              <a:t>переработанных</a:t>
            </a:r>
            <a:r>
              <a:rPr spc="5" dirty="0"/>
              <a:t> </a:t>
            </a:r>
            <a:r>
              <a:rPr spc="-10" dirty="0"/>
              <a:t>учебников</a:t>
            </a:r>
            <a:r>
              <a:rPr spc="5" dirty="0"/>
              <a:t> </a:t>
            </a:r>
            <a:r>
              <a:rPr spc="-20" dirty="0"/>
              <a:t>под</a:t>
            </a:r>
            <a:r>
              <a:rPr spc="-10" dirty="0"/>
              <a:t> </a:t>
            </a:r>
            <a:r>
              <a:rPr spc="-20" dirty="0"/>
              <a:t>ФГОС</a:t>
            </a:r>
            <a:r>
              <a:rPr spc="5" dirty="0"/>
              <a:t> </a:t>
            </a:r>
            <a:r>
              <a:rPr spc="-5" dirty="0"/>
              <a:t>2021 </a:t>
            </a:r>
            <a:r>
              <a:rPr spc="-525" dirty="0"/>
              <a:t> </a:t>
            </a:r>
            <a:r>
              <a:rPr spc="-15" dirty="0"/>
              <a:t>(Приложение</a:t>
            </a:r>
            <a:r>
              <a:rPr spc="15" dirty="0"/>
              <a:t> </a:t>
            </a:r>
            <a:r>
              <a:rPr dirty="0"/>
              <a:t>1)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77697" y="1026922"/>
            <a:ext cx="11107420" cy="436880"/>
            <a:chOff x="377697" y="1026922"/>
            <a:chExt cx="11107420" cy="436880"/>
          </a:xfrm>
        </p:grpSpPr>
        <p:sp>
          <p:nvSpPr>
            <p:cNvPr id="6" name="object 6"/>
            <p:cNvSpPr/>
            <p:nvPr/>
          </p:nvSpPr>
          <p:spPr>
            <a:xfrm>
              <a:off x="387857" y="1064514"/>
              <a:ext cx="5039995" cy="388620"/>
            </a:xfrm>
            <a:custGeom>
              <a:avLst/>
              <a:gdLst/>
              <a:ahLst/>
              <a:cxnLst/>
              <a:rect l="l" t="t" r="r" b="b"/>
              <a:pathLst>
                <a:path w="5039995" h="388619">
                  <a:moveTo>
                    <a:pt x="4845558" y="0"/>
                  </a:moveTo>
                  <a:lnTo>
                    <a:pt x="194310" y="0"/>
                  </a:lnTo>
                  <a:lnTo>
                    <a:pt x="149756" y="5131"/>
                  </a:lnTo>
                  <a:lnTo>
                    <a:pt x="108857" y="19749"/>
                  </a:lnTo>
                  <a:lnTo>
                    <a:pt x="72778" y="42687"/>
                  </a:lnTo>
                  <a:lnTo>
                    <a:pt x="42687" y="72778"/>
                  </a:lnTo>
                  <a:lnTo>
                    <a:pt x="19749" y="108857"/>
                  </a:lnTo>
                  <a:lnTo>
                    <a:pt x="5131" y="149756"/>
                  </a:lnTo>
                  <a:lnTo>
                    <a:pt x="0" y="194310"/>
                  </a:lnTo>
                  <a:lnTo>
                    <a:pt x="5131" y="238863"/>
                  </a:lnTo>
                  <a:lnTo>
                    <a:pt x="19749" y="279762"/>
                  </a:lnTo>
                  <a:lnTo>
                    <a:pt x="42687" y="315841"/>
                  </a:lnTo>
                  <a:lnTo>
                    <a:pt x="72778" y="345932"/>
                  </a:lnTo>
                  <a:lnTo>
                    <a:pt x="108857" y="368870"/>
                  </a:lnTo>
                  <a:lnTo>
                    <a:pt x="149756" y="383488"/>
                  </a:lnTo>
                  <a:lnTo>
                    <a:pt x="194310" y="388620"/>
                  </a:lnTo>
                  <a:lnTo>
                    <a:pt x="4845558" y="388620"/>
                  </a:lnTo>
                  <a:lnTo>
                    <a:pt x="4890111" y="383488"/>
                  </a:lnTo>
                  <a:lnTo>
                    <a:pt x="4931010" y="368870"/>
                  </a:lnTo>
                  <a:lnTo>
                    <a:pt x="4967089" y="345932"/>
                  </a:lnTo>
                  <a:lnTo>
                    <a:pt x="4997180" y="315841"/>
                  </a:lnTo>
                  <a:lnTo>
                    <a:pt x="5020118" y="279762"/>
                  </a:lnTo>
                  <a:lnTo>
                    <a:pt x="5034736" y="238863"/>
                  </a:lnTo>
                  <a:lnTo>
                    <a:pt x="5039868" y="194310"/>
                  </a:lnTo>
                  <a:lnTo>
                    <a:pt x="5034736" y="149756"/>
                  </a:lnTo>
                  <a:lnTo>
                    <a:pt x="5020118" y="108857"/>
                  </a:lnTo>
                  <a:lnTo>
                    <a:pt x="4997180" y="72778"/>
                  </a:lnTo>
                  <a:lnTo>
                    <a:pt x="4967089" y="42687"/>
                  </a:lnTo>
                  <a:lnTo>
                    <a:pt x="4931010" y="19749"/>
                  </a:lnTo>
                  <a:lnTo>
                    <a:pt x="4890111" y="5131"/>
                  </a:lnTo>
                  <a:lnTo>
                    <a:pt x="4845558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7857" y="1064514"/>
              <a:ext cx="5039995" cy="388620"/>
            </a:xfrm>
            <a:custGeom>
              <a:avLst/>
              <a:gdLst/>
              <a:ahLst/>
              <a:cxnLst/>
              <a:rect l="l" t="t" r="r" b="b"/>
              <a:pathLst>
                <a:path w="5039995" h="388619">
                  <a:moveTo>
                    <a:pt x="0" y="194310"/>
                  </a:moveTo>
                  <a:lnTo>
                    <a:pt x="5131" y="149756"/>
                  </a:lnTo>
                  <a:lnTo>
                    <a:pt x="19749" y="108857"/>
                  </a:lnTo>
                  <a:lnTo>
                    <a:pt x="42687" y="72778"/>
                  </a:lnTo>
                  <a:lnTo>
                    <a:pt x="72778" y="42687"/>
                  </a:lnTo>
                  <a:lnTo>
                    <a:pt x="108857" y="19749"/>
                  </a:lnTo>
                  <a:lnTo>
                    <a:pt x="149756" y="5131"/>
                  </a:lnTo>
                  <a:lnTo>
                    <a:pt x="194310" y="0"/>
                  </a:lnTo>
                  <a:lnTo>
                    <a:pt x="4845558" y="0"/>
                  </a:lnTo>
                  <a:lnTo>
                    <a:pt x="4890111" y="5131"/>
                  </a:lnTo>
                  <a:lnTo>
                    <a:pt x="4931010" y="19749"/>
                  </a:lnTo>
                  <a:lnTo>
                    <a:pt x="4967089" y="42687"/>
                  </a:lnTo>
                  <a:lnTo>
                    <a:pt x="4997180" y="72778"/>
                  </a:lnTo>
                  <a:lnTo>
                    <a:pt x="5020118" y="108857"/>
                  </a:lnTo>
                  <a:lnTo>
                    <a:pt x="5034736" y="149756"/>
                  </a:lnTo>
                  <a:lnTo>
                    <a:pt x="5039868" y="194310"/>
                  </a:lnTo>
                  <a:lnTo>
                    <a:pt x="5034736" y="238863"/>
                  </a:lnTo>
                  <a:lnTo>
                    <a:pt x="5020118" y="279762"/>
                  </a:lnTo>
                  <a:lnTo>
                    <a:pt x="4997180" y="315841"/>
                  </a:lnTo>
                  <a:lnTo>
                    <a:pt x="4967089" y="345932"/>
                  </a:lnTo>
                  <a:lnTo>
                    <a:pt x="4931010" y="368870"/>
                  </a:lnTo>
                  <a:lnTo>
                    <a:pt x="4890111" y="383488"/>
                  </a:lnTo>
                  <a:lnTo>
                    <a:pt x="4845558" y="388620"/>
                  </a:lnTo>
                  <a:lnTo>
                    <a:pt x="194310" y="388620"/>
                  </a:lnTo>
                  <a:lnTo>
                    <a:pt x="149756" y="383488"/>
                  </a:lnTo>
                  <a:lnTo>
                    <a:pt x="108857" y="368870"/>
                  </a:lnTo>
                  <a:lnTo>
                    <a:pt x="72778" y="345932"/>
                  </a:lnTo>
                  <a:lnTo>
                    <a:pt x="42687" y="315841"/>
                  </a:lnTo>
                  <a:lnTo>
                    <a:pt x="19749" y="279762"/>
                  </a:lnTo>
                  <a:lnTo>
                    <a:pt x="5131" y="238863"/>
                  </a:lnTo>
                  <a:lnTo>
                    <a:pt x="0" y="194310"/>
                  </a:lnTo>
                  <a:close/>
                </a:path>
              </a:pathLst>
            </a:custGeom>
            <a:ln w="19811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0745" y="1037082"/>
              <a:ext cx="4744720" cy="388620"/>
            </a:xfrm>
            <a:custGeom>
              <a:avLst/>
              <a:gdLst/>
              <a:ahLst/>
              <a:cxnLst/>
              <a:rect l="l" t="t" r="r" b="b"/>
              <a:pathLst>
                <a:path w="4744720" h="388619">
                  <a:moveTo>
                    <a:pt x="4549902" y="0"/>
                  </a:moveTo>
                  <a:lnTo>
                    <a:pt x="194309" y="0"/>
                  </a:lnTo>
                  <a:lnTo>
                    <a:pt x="149756" y="5131"/>
                  </a:lnTo>
                  <a:lnTo>
                    <a:pt x="108857" y="19749"/>
                  </a:lnTo>
                  <a:lnTo>
                    <a:pt x="72778" y="42687"/>
                  </a:lnTo>
                  <a:lnTo>
                    <a:pt x="42687" y="72778"/>
                  </a:lnTo>
                  <a:lnTo>
                    <a:pt x="19749" y="108857"/>
                  </a:lnTo>
                  <a:lnTo>
                    <a:pt x="5131" y="149756"/>
                  </a:lnTo>
                  <a:lnTo>
                    <a:pt x="0" y="194309"/>
                  </a:lnTo>
                  <a:lnTo>
                    <a:pt x="5131" y="238863"/>
                  </a:lnTo>
                  <a:lnTo>
                    <a:pt x="19749" y="279762"/>
                  </a:lnTo>
                  <a:lnTo>
                    <a:pt x="42687" y="315841"/>
                  </a:lnTo>
                  <a:lnTo>
                    <a:pt x="72778" y="345932"/>
                  </a:lnTo>
                  <a:lnTo>
                    <a:pt x="108857" y="368870"/>
                  </a:lnTo>
                  <a:lnTo>
                    <a:pt x="149756" y="383488"/>
                  </a:lnTo>
                  <a:lnTo>
                    <a:pt x="194309" y="388619"/>
                  </a:lnTo>
                  <a:lnTo>
                    <a:pt x="4549902" y="388619"/>
                  </a:lnTo>
                  <a:lnTo>
                    <a:pt x="4594455" y="383488"/>
                  </a:lnTo>
                  <a:lnTo>
                    <a:pt x="4635354" y="368870"/>
                  </a:lnTo>
                  <a:lnTo>
                    <a:pt x="4671433" y="345932"/>
                  </a:lnTo>
                  <a:lnTo>
                    <a:pt x="4701524" y="315841"/>
                  </a:lnTo>
                  <a:lnTo>
                    <a:pt x="4724462" y="279762"/>
                  </a:lnTo>
                  <a:lnTo>
                    <a:pt x="4739080" y="238863"/>
                  </a:lnTo>
                  <a:lnTo>
                    <a:pt x="4744211" y="194309"/>
                  </a:lnTo>
                  <a:lnTo>
                    <a:pt x="4739080" y="149756"/>
                  </a:lnTo>
                  <a:lnTo>
                    <a:pt x="4724462" y="108857"/>
                  </a:lnTo>
                  <a:lnTo>
                    <a:pt x="4701524" y="72778"/>
                  </a:lnTo>
                  <a:lnTo>
                    <a:pt x="4671433" y="42687"/>
                  </a:lnTo>
                  <a:lnTo>
                    <a:pt x="4635354" y="19749"/>
                  </a:lnTo>
                  <a:lnTo>
                    <a:pt x="4594455" y="5131"/>
                  </a:lnTo>
                  <a:lnTo>
                    <a:pt x="454990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30745" y="1037082"/>
              <a:ext cx="4744720" cy="388620"/>
            </a:xfrm>
            <a:custGeom>
              <a:avLst/>
              <a:gdLst/>
              <a:ahLst/>
              <a:cxnLst/>
              <a:rect l="l" t="t" r="r" b="b"/>
              <a:pathLst>
                <a:path w="4744720" h="388619">
                  <a:moveTo>
                    <a:pt x="0" y="194309"/>
                  </a:moveTo>
                  <a:lnTo>
                    <a:pt x="5131" y="149756"/>
                  </a:lnTo>
                  <a:lnTo>
                    <a:pt x="19749" y="108857"/>
                  </a:lnTo>
                  <a:lnTo>
                    <a:pt x="42687" y="72778"/>
                  </a:lnTo>
                  <a:lnTo>
                    <a:pt x="72778" y="42687"/>
                  </a:lnTo>
                  <a:lnTo>
                    <a:pt x="108857" y="19749"/>
                  </a:lnTo>
                  <a:lnTo>
                    <a:pt x="149756" y="5131"/>
                  </a:lnTo>
                  <a:lnTo>
                    <a:pt x="194309" y="0"/>
                  </a:lnTo>
                  <a:lnTo>
                    <a:pt x="4549902" y="0"/>
                  </a:lnTo>
                  <a:lnTo>
                    <a:pt x="4594455" y="5131"/>
                  </a:lnTo>
                  <a:lnTo>
                    <a:pt x="4635354" y="19749"/>
                  </a:lnTo>
                  <a:lnTo>
                    <a:pt x="4671433" y="42687"/>
                  </a:lnTo>
                  <a:lnTo>
                    <a:pt x="4701524" y="72778"/>
                  </a:lnTo>
                  <a:lnTo>
                    <a:pt x="4724462" y="108857"/>
                  </a:lnTo>
                  <a:lnTo>
                    <a:pt x="4739080" y="149756"/>
                  </a:lnTo>
                  <a:lnTo>
                    <a:pt x="4744211" y="194309"/>
                  </a:lnTo>
                  <a:lnTo>
                    <a:pt x="4739080" y="238863"/>
                  </a:lnTo>
                  <a:lnTo>
                    <a:pt x="4724462" y="279762"/>
                  </a:lnTo>
                  <a:lnTo>
                    <a:pt x="4701524" y="315841"/>
                  </a:lnTo>
                  <a:lnTo>
                    <a:pt x="4671433" y="345932"/>
                  </a:lnTo>
                  <a:lnTo>
                    <a:pt x="4635354" y="368870"/>
                  </a:lnTo>
                  <a:lnTo>
                    <a:pt x="4594455" y="383488"/>
                  </a:lnTo>
                  <a:lnTo>
                    <a:pt x="4549902" y="388619"/>
                  </a:lnTo>
                  <a:lnTo>
                    <a:pt x="194309" y="388619"/>
                  </a:lnTo>
                  <a:lnTo>
                    <a:pt x="149756" y="383488"/>
                  </a:lnTo>
                  <a:lnTo>
                    <a:pt x="108857" y="368870"/>
                  </a:lnTo>
                  <a:lnTo>
                    <a:pt x="72778" y="345932"/>
                  </a:lnTo>
                  <a:lnTo>
                    <a:pt x="42687" y="315841"/>
                  </a:lnTo>
                  <a:lnTo>
                    <a:pt x="19749" y="279762"/>
                  </a:lnTo>
                  <a:lnTo>
                    <a:pt x="5131" y="238863"/>
                  </a:lnTo>
                  <a:lnTo>
                    <a:pt x="0" y="194309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864232" y="1072388"/>
            <a:ext cx="8234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3290" algn="l"/>
              </a:tabLst>
            </a:pPr>
            <a:r>
              <a:rPr sz="2700" b="1" spc="-7" baseline="1543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2700" b="1" spc="-22" baseline="154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7" baseline="1543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2700" b="1" baseline="1543" dirty="0">
                <a:solidFill>
                  <a:srgbClr val="FFFFFF"/>
                </a:solidFill>
                <a:latin typeface="Calibri"/>
                <a:cs typeface="Calibri"/>
              </a:rPr>
              <a:t> 2023	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6885" y="2843593"/>
            <a:ext cx="3197860" cy="1925320"/>
            <a:chOff x="226885" y="2843593"/>
            <a:chExt cx="3197860" cy="192532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19" y="2852927"/>
              <a:ext cx="3179064" cy="108508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1647" y="2848355"/>
              <a:ext cx="3188335" cy="1094740"/>
            </a:xfrm>
            <a:custGeom>
              <a:avLst/>
              <a:gdLst/>
              <a:ahLst/>
              <a:cxnLst/>
              <a:rect l="l" t="t" r="r" b="b"/>
              <a:pathLst>
                <a:path w="3188335" h="1094739">
                  <a:moveTo>
                    <a:pt x="0" y="1094232"/>
                  </a:moveTo>
                  <a:lnTo>
                    <a:pt x="3188207" y="1094232"/>
                  </a:lnTo>
                  <a:lnTo>
                    <a:pt x="3188207" y="0"/>
                  </a:lnTo>
                  <a:lnTo>
                    <a:pt x="0" y="0"/>
                  </a:lnTo>
                  <a:lnTo>
                    <a:pt x="0" y="1094232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8347" y="3427222"/>
              <a:ext cx="2312035" cy="1335405"/>
            </a:xfrm>
            <a:custGeom>
              <a:avLst/>
              <a:gdLst/>
              <a:ahLst/>
              <a:cxnLst/>
              <a:rect l="l" t="t" r="r" b="b"/>
              <a:pathLst>
                <a:path w="2312035" h="1335404">
                  <a:moveTo>
                    <a:pt x="0" y="826007"/>
                  </a:moveTo>
                  <a:lnTo>
                    <a:pt x="8004" y="786358"/>
                  </a:lnTo>
                  <a:lnTo>
                    <a:pt x="29833" y="753983"/>
                  </a:lnTo>
                  <a:lnTo>
                    <a:pt x="62209" y="732156"/>
                  </a:lnTo>
                  <a:lnTo>
                    <a:pt x="101853" y="724153"/>
                  </a:lnTo>
                  <a:lnTo>
                    <a:pt x="1348613" y="724153"/>
                  </a:lnTo>
                  <a:lnTo>
                    <a:pt x="1191895" y="0"/>
                  </a:lnTo>
                  <a:lnTo>
                    <a:pt x="1926589" y="724153"/>
                  </a:lnTo>
                  <a:lnTo>
                    <a:pt x="2210054" y="724153"/>
                  </a:lnTo>
                  <a:lnTo>
                    <a:pt x="2249703" y="732156"/>
                  </a:lnTo>
                  <a:lnTo>
                    <a:pt x="2282078" y="753983"/>
                  </a:lnTo>
                  <a:lnTo>
                    <a:pt x="2303905" y="786358"/>
                  </a:lnTo>
                  <a:lnTo>
                    <a:pt x="2311908" y="826007"/>
                  </a:lnTo>
                  <a:lnTo>
                    <a:pt x="2311908" y="978788"/>
                  </a:lnTo>
                  <a:lnTo>
                    <a:pt x="2311908" y="1233423"/>
                  </a:lnTo>
                  <a:lnTo>
                    <a:pt x="2303905" y="1273073"/>
                  </a:lnTo>
                  <a:lnTo>
                    <a:pt x="2282078" y="1305448"/>
                  </a:lnTo>
                  <a:lnTo>
                    <a:pt x="2249703" y="1327275"/>
                  </a:lnTo>
                  <a:lnTo>
                    <a:pt x="2210054" y="1335277"/>
                  </a:lnTo>
                  <a:lnTo>
                    <a:pt x="1926589" y="1335277"/>
                  </a:lnTo>
                  <a:lnTo>
                    <a:pt x="1348613" y="1335277"/>
                  </a:lnTo>
                  <a:lnTo>
                    <a:pt x="101853" y="1335277"/>
                  </a:lnTo>
                  <a:lnTo>
                    <a:pt x="62209" y="1327275"/>
                  </a:lnTo>
                  <a:lnTo>
                    <a:pt x="29833" y="1305448"/>
                  </a:lnTo>
                  <a:lnTo>
                    <a:pt x="8004" y="1273073"/>
                  </a:lnTo>
                  <a:lnTo>
                    <a:pt x="0" y="1233423"/>
                  </a:lnTo>
                  <a:lnTo>
                    <a:pt x="0" y="978788"/>
                  </a:lnTo>
                  <a:lnTo>
                    <a:pt x="0" y="826007"/>
                  </a:lnTo>
                  <a:close/>
                </a:path>
              </a:pathLst>
            </a:custGeom>
            <a:ln w="12191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63320" y="4253610"/>
            <a:ext cx="1781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издания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10" dirty="0">
                <a:latin typeface="Calibri"/>
                <a:cs typeface="Calibri"/>
              </a:rPr>
              <a:t> титуле </a:t>
            </a:r>
            <a:r>
              <a:rPr sz="1200" spc="-5" dirty="0">
                <a:latin typeface="Calibri"/>
                <a:cs typeface="Calibri"/>
              </a:rPr>
              <a:t> соответствует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приказу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0623" y="1501139"/>
            <a:ext cx="11776710" cy="4121150"/>
            <a:chOff x="420623" y="1501139"/>
            <a:chExt cx="11776710" cy="41211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0623" y="1501139"/>
              <a:ext cx="4834128" cy="116586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214621" y="1875281"/>
              <a:ext cx="1213485" cy="390525"/>
            </a:xfrm>
            <a:custGeom>
              <a:avLst/>
              <a:gdLst/>
              <a:ahLst/>
              <a:cxnLst/>
              <a:rect l="l" t="t" r="r" b="b"/>
              <a:pathLst>
                <a:path w="1213485" h="390525">
                  <a:moveTo>
                    <a:pt x="0" y="65023"/>
                  </a:moveTo>
                  <a:lnTo>
                    <a:pt x="5105" y="39701"/>
                  </a:lnTo>
                  <a:lnTo>
                    <a:pt x="19034" y="19034"/>
                  </a:lnTo>
                  <a:lnTo>
                    <a:pt x="39701" y="5105"/>
                  </a:lnTo>
                  <a:lnTo>
                    <a:pt x="65024" y="0"/>
                  </a:lnTo>
                  <a:lnTo>
                    <a:pt x="1148079" y="0"/>
                  </a:lnTo>
                  <a:lnTo>
                    <a:pt x="1173402" y="5105"/>
                  </a:lnTo>
                  <a:lnTo>
                    <a:pt x="1194069" y="19034"/>
                  </a:lnTo>
                  <a:lnTo>
                    <a:pt x="1207998" y="39701"/>
                  </a:lnTo>
                  <a:lnTo>
                    <a:pt x="1213103" y="65023"/>
                  </a:lnTo>
                  <a:lnTo>
                    <a:pt x="1213103" y="325119"/>
                  </a:lnTo>
                  <a:lnTo>
                    <a:pt x="1207998" y="350442"/>
                  </a:lnTo>
                  <a:lnTo>
                    <a:pt x="1194069" y="371109"/>
                  </a:lnTo>
                  <a:lnTo>
                    <a:pt x="1173402" y="385038"/>
                  </a:lnTo>
                  <a:lnTo>
                    <a:pt x="1148079" y="390143"/>
                  </a:lnTo>
                  <a:lnTo>
                    <a:pt x="65024" y="390143"/>
                  </a:lnTo>
                  <a:lnTo>
                    <a:pt x="39701" y="385038"/>
                  </a:lnTo>
                  <a:lnTo>
                    <a:pt x="19034" y="371109"/>
                  </a:lnTo>
                  <a:lnTo>
                    <a:pt x="5105" y="350442"/>
                  </a:lnTo>
                  <a:lnTo>
                    <a:pt x="0" y="325119"/>
                  </a:lnTo>
                  <a:lnTo>
                    <a:pt x="0" y="65023"/>
                  </a:lnTo>
                  <a:close/>
                </a:path>
              </a:pathLst>
            </a:custGeom>
            <a:ln w="28956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3388" y="4123944"/>
              <a:ext cx="5658611" cy="14889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528815" y="4119372"/>
              <a:ext cx="5663565" cy="1498600"/>
            </a:xfrm>
            <a:custGeom>
              <a:avLst/>
              <a:gdLst/>
              <a:ahLst/>
              <a:cxnLst/>
              <a:rect l="l" t="t" r="r" b="b"/>
              <a:pathLst>
                <a:path w="5663565" h="1498600">
                  <a:moveTo>
                    <a:pt x="0" y="1498091"/>
                  </a:moveTo>
                  <a:lnTo>
                    <a:pt x="5663183" y="1498091"/>
                  </a:lnTo>
                </a:path>
                <a:path w="5663565" h="1498600">
                  <a:moveTo>
                    <a:pt x="5663183" y="0"/>
                  </a:moveTo>
                  <a:lnTo>
                    <a:pt x="0" y="0"/>
                  </a:lnTo>
                  <a:lnTo>
                    <a:pt x="0" y="1498091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6900" y="2802636"/>
              <a:ext cx="3243072" cy="135026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72327" y="2798063"/>
              <a:ext cx="3252470" cy="1359535"/>
            </a:xfrm>
            <a:custGeom>
              <a:avLst/>
              <a:gdLst/>
              <a:ahLst/>
              <a:cxnLst/>
              <a:rect l="l" t="t" r="r" b="b"/>
              <a:pathLst>
                <a:path w="3252470" h="1359535">
                  <a:moveTo>
                    <a:pt x="0" y="1359408"/>
                  </a:moveTo>
                  <a:lnTo>
                    <a:pt x="3252216" y="1359408"/>
                  </a:lnTo>
                  <a:lnTo>
                    <a:pt x="3252216" y="0"/>
                  </a:lnTo>
                  <a:lnTo>
                    <a:pt x="0" y="0"/>
                  </a:lnTo>
                  <a:lnTo>
                    <a:pt x="0" y="1359408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0297" y="3074669"/>
              <a:ext cx="11020425" cy="2024380"/>
            </a:xfrm>
            <a:custGeom>
              <a:avLst/>
              <a:gdLst/>
              <a:ahLst/>
              <a:cxnLst/>
              <a:rect l="l" t="t" r="r" b="b"/>
              <a:pathLst>
                <a:path w="11020425" h="2024379">
                  <a:moveTo>
                    <a:pt x="0" y="48513"/>
                  </a:moveTo>
                  <a:lnTo>
                    <a:pt x="3811" y="29628"/>
                  </a:lnTo>
                  <a:lnTo>
                    <a:pt x="14208" y="14208"/>
                  </a:lnTo>
                  <a:lnTo>
                    <a:pt x="29628" y="3811"/>
                  </a:lnTo>
                  <a:lnTo>
                    <a:pt x="48514" y="0"/>
                  </a:lnTo>
                  <a:lnTo>
                    <a:pt x="1414526" y="0"/>
                  </a:lnTo>
                  <a:lnTo>
                    <a:pt x="1433411" y="3811"/>
                  </a:lnTo>
                  <a:lnTo>
                    <a:pt x="1448831" y="14208"/>
                  </a:lnTo>
                  <a:lnTo>
                    <a:pt x="1459228" y="29628"/>
                  </a:lnTo>
                  <a:lnTo>
                    <a:pt x="1463040" y="48513"/>
                  </a:lnTo>
                  <a:lnTo>
                    <a:pt x="1463040" y="242569"/>
                  </a:lnTo>
                  <a:lnTo>
                    <a:pt x="1459228" y="261455"/>
                  </a:lnTo>
                  <a:lnTo>
                    <a:pt x="1448831" y="276875"/>
                  </a:lnTo>
                  <a:lnTo>
                    <a:pt x="1433411" y="287272"/>
                  </a:lnTo>
                  <a:lnTo>
                    <a:pt x="1414526" y="291083"/>
                  </a:lnTo>
                  <a:lnTo>
                    <a:pt x="48514" y="291083"/>
                  </a:lnTo>
                  <a:lnTo>
                    <a:pt x="29628" y="287272"/>
                  </a:lnTo>
                  <a:lnTo>
                    <a:pt x="14208" y="276875"/>
                  </a:lnTo>
                  <a:lnTo>
                    <a:pt x="3811" y="261455"/>
                  </a:lnTo>
                  <a:lnTo>
                    <a:pt x="0" y="242569"/>
                  </a:lnTo>
                  <a:lnTo>
                    <a:pt x="0" y="48513"/>
                  </a:lnTo>
                  <a:close/>
                </a:path>
                <a:path w="11020425" h="2024379">
                  <a:moveTo>
                    <a:pt x="5983224" y="1773681"/>
                  </a:moveTo>
                  <a:lnTo>
                    <a:pt x="5987149" y="1754183"/>
                  </a:lnTo>
                  <a:lnTo>
                    <a:pt x="5997860" y="1738280"/>
                  </a:lnTo>
                  <a:lnTo>
                    <a:pt x="6013763" y="1727569"/>
                  </a:lnTo>
                  <a:lnTo>
                    <a:pt x="6033261" y="1723643"/>
                  </a:lnTo>
                  <a:lnTo>
                    <a:pt x="10970006" y="1723643"/>
                  </a:lnTo>
                  <a:lnTo>
                    <a:pt x="10989504" y="1727569"/>
                  </a:lnTo>
                  <a:lnTo>
                    <a:pt x="11005407" y="1738280"/>
                  </a:lnTo>
                  <a:lnTo>
                    <a:pt x="11016118" y="1754183"/>
                  </a:lnTo>
                  <a:lnTo>
                    <a:pt x="11020044" y="1773681"/>
                  </a:lnTo>
                  <a:lnTo>
                    <a:pt x="11020044" y="1973833"/>
                  </a:lnTo>
                  <a:lnTo>
                    <a:pt x="11016118" y="1993332"/>
                  </a:lnTo>
                  <a:lnTo>
                    <a:pt x="11005407" y="2009235"/>
                  </a:lnTo>
                  <a:lnTo>
                    <a:pt x="10989504" y="2019946"/>
                  </a:lnTo>
                  <a:lnTo>
                    <a:pt x="10970006" y="2023871"/>
                  </a:lnTo>
                  <a:lnTo>
                    <a:pt x="6033261" y="2023871"/>
                  </a:lnTo>
                  <a:lnTo>
                    <a:pt x="6013763" y="2019946"/>
                  </a:lnTo>
                  <a:lnTo>
                    <a:pt x="5997860" y="2009235"/>
                  </a:lnTo>
                  <a:lnTo>
                    <a:pt x="5987149" y="1993332"/>
                  </a:lnTo>
                  <a:lnTo>
                    <a:pt x="5983224" y="1973833"/>
                  </a:lnTo>
                  <a:lnTo>
                    <a:pt x="5983224" y="1773681"/>
                  </a:lnTo>
                  <a:close/>
                </a:path>
              </a:pathLst>
            </a:custGeom>
            <a:ln w="28956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27164" y="1600199"/>
              <a:ext cx="4744720" cy="3116580"/>
            </a:xfrm>
            <a:custGeom>
              <a:avLst/>
              <a:gdLst/>
              <a:ahLst/>
              <a:cxnLst/>
              <a:rect l="l" t="t" r="r" b="b"/>
              <a:pathLst>
                <a:path w="4744720" h="3116579">
                  <a:moveTo>
                    <a:pt x="0" y="173227"/>
                  </a:moveTo>
                  <a:lnTo>
                    <a:pt x="6190" y="127191"/>
                  </a:lnTo>
                  <a:lnTo>
                    <a:pt x="23659" y="85814"/>
                  </a:lnTo>
                  <a:lnTo>
                    <a:pt x="50752" y="50752"/>
                  </a:lnTo>
                  <a:lnTo>
                    <a:pt x="85814" y="23659"/>
                  </a:lnTo>
                  <a:lnTo>
                    <a:pt x="127191" y="6190"/>
                  </a:lnTo>
                  <a:lnTo>
                    <a:pt x="173227" y="0"/>
                  </a:lnTo>
                  <a:lnTo>
                    <a:pt x="2767456" y="0"/>
                  </a:lnTo>
                  <a:lnTo>
                    <a:pt x="3953509" y="0"/>
                  </a:lnTo>
                  <a:lnTo>
                    <a:pt x="4570983" y="0"/>
                  </a:lnTo>
                  <a:lnTo>
                    <a:pt x="4617020" y="6190"/>
                  </a:lnTo>
                  <a:lnTo>
                    <a:pt x="4658397" y="23659"/>
                  </a:lnTo>
                  <a:lnTo>
                    <a:pt x="4693459" y="50752"/>
                  </a:lnTo>
                  <a:lnTo>
                    <a:pt x="4720552" y="85814"/>
                  </a:lnTo>
                  <a:lnTo>
                    <a:pt x="4738021" y="127191"/>
                  </a:lnTo>
                  <a:lnTo>
                    <a:pt x="4744211" y="173227"/>
                  </a:lnTo>
                  <a:lnTo>
                    <a:pt x="4744211" y="606298"/>
                  </a:lnTo>
                  <a:lnTo>
                    <a:pt x="4744211" y="866139"/>
                  </a:lnTo>
                  <a:lnTo>
                    <a:pt x="4738021" y="912176"/>
                  </a:lnTo>
                  <a:lnTo>
                    <a:pt x="4720552" y="953553"/>
                  </a:lnTo>
                  <a:lnTo>
                    <a:pt x="4693459" y="988615"/>
                  </a:lnTo>
                  <a:lnTo>
                    <a:pt x="4658397" y="1015708"/>
                  </a:lnTo>
                  <a:lnTo>
                    <a:pt x="4617020" y="1033177"/>
                  </a:lnTo>
                  <a:lnTo>
                    <a:pt x="4570983" y="1039367"/>
                  </a:lnTo>
                  <a:lnTo>
                    <a:pt x="3953509" y="1039367"/>
                  </a:lnTo>
                  <a:lnTo>
                    <a:pt x="3021203" y="3116326"/>
                  </a:lnTo>
                  <a:lnTo>
                    <a:pt x="2767456" y="1039367"/>
                  </a:lnTo>
                  <a:lnTo>
                    <a:pt x="173227" y="1039367"/>
                  </a:lnTo>
                  <a:lnTo>
                    <a:pt x="127191" y="1033177"/>
                  </a:lnTo>
                  <a:lnTo>
                    <a:pt x="85814" y="1015708"/>
                  </a:lnTo>
                  <a:lnTo>
                    <a:pt x="50752" y="988615"/>
                  </a:lnTo>
                  <a:lnTo>
                    <a:pt x="23659" y="953553"/>
                  </a:lnTo>
                  <a:lnTo>
                    <a:pt x="6190" y="912176"/>
                  </a:lnTo>
                  <a:lnTo>
                    <a:pt x="0" y="866139"/>
                  </a:lnTo>
                  <a:lnTo>
                    <a:pt x="0" y="606298"/>
                  </a:lnTo>
                  <a:lnTo>
                    <a:pt x="0" y="173227"/>
                  </a:lnTo>
                  <a:close/>
                </a:path>
              </a:pathLst>
            </a:custGeom>
            <a:ln w="12191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56831" y="1642109"/>
            <a:ext cx="42075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Оборот </a:t>
            </a:r>
            <a:r>
              <a:rPr sz="1200" spc="-10" dirty="0">
                <a:latin typeface="Calibri"/>
                <a:cs typeface="Calibri"/>
              </a:rPr>
              <a:t>титула содержит пояснительную </a:t>
            </a:r>
            <a:r>
              <a:rPr sz="1200" dirty="0">
                <a:latin typeface="Calibri"/>
                <a:cs typeface="Calibri"/>
              </a:rPr>
              <a:t>информацию о </a:t>
            </a:r>
            <a:r>
              <a:rPr sz="1200" spc="-5" dirty="0">
                <a:latin typeface="Calibri"/>
                <a:cs typeface="Calibri"/>
              </a:rPr>
              <a:t>номере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издания,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например:</a:t>
            </a:r>
            <a:endParaRPr sz="1200">
              <a:latin typeface="Calibri"/>
              <a:cs typeface="Calibri"/>
            </a:endParaRPr>
          </a:p>
          <a:p>
            <a:pPr marL="12700" marR="334010" algn="just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Данное </a:t>
            </a:r>
            <a:r>
              <a:rPr sz="1200" spc="-5" dirty="0">
                <a:latin typeface="Calibri"/>
                <a:cs typeface="Calibri"/>
              </a:rPr>
              <a:t>издание </a:t>
            </a:r>
            <a:r>
              <a:rPr sz="1200" spc="-10" dirty="0">
                <a:latin typeface="Calibri"/>
                <a:cs typeface="Calibri"/>
              </a:rPr>
              <a:t>является </a:t>
            </a:r>
            <a:r>
              <a:rPr sz="1200" spc="-5" dirty="0">
                <a:latin typeface="Calibri"/>
                <a:cs typeface="Calibri"/>
              </a:rPr>
              <a:t>стереотипным (неизменным)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отношению </a:t>
            </a:r>
            <a:r>
              <a:rPr sz="1200" dirty="0">
                <a:latin typeface="Calibri"/>
                <a:cs typeface="Calibri"/>
              </a:rPr>
              <a:t>к 12 </a:t>
            </a:r>
            <a:r>
              <a:rPr sz="1200" spc="-5" dirty="0">
                <a:latin typeface="Calibri"/>
                <a:cs typeface="Calibri"/>
              </a:rPr>
              <a:t>изданию, </a:t>
            </a:r>
            <a:r>
              <a:rPr sz="1200" spc="-10" dirty="0">
                <a:latin typeface="Calibri"/>
                <a:cs typeface="Calibri"/>
              </a:rPr>
              <a:t>переработанному, </a:t>
            </a:r>
            <a:r>
              <a:rPr sz="1200" spc="-5" dirty="0">
                <a:latin typeface="Calibri"/>
                <a:cs typeface="Calibri"/>
              </a:rPr>
              <a:t>прошедшему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экспертизу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91584" y="3367785"/>
            <a:ext cx="2849245" cy="1783714"/>
          </a:xfrm>
          <a:custGeom>
            <a:avLst/>
            <a:gdLst/>
            <a:ahLst/>
            <a:cxnLst/>
            <a:rect l="l" t="t" r="r" b="b"/>
            <a:pathLst>
              <a:path w="2849245" h="1783714">
                <a:moveTo>
                  <a:pt x="0" y="1310894"/>
                </a:moveTo>
                <a:lnTo>
                  <a:pt x="7423" y="1274109"/>
                </a:lnTo>
                <a:lnTo>
                  <a:pt x="27670" y="1244076"/>
                </a:lnTo>
                <a:lnTo>
                  <a:pt x="57703" y="1223829"/>
                </a:lnTo>
                <a:lnTo>
                  <a:pt x="94487" y="1216406"/>
                </a:lnTo>
                <a:lnTo>
                  <a:pt x="1480185" y="1216406"/>
                </a:lnTo>
                <a:lnTo>
                  <a:pt x="2848991" y="0"/>
                </a:lnTo>
                <a:lnTo>
                  <a:pt x="2114550" y="1216406"/>
                </a:lnTo>
                <a:lnTo>
                  <a:pt x="2442971" y="1216406"/>
                </a:lnTo>
                <a:lnTo>
                  <a:pt x="2479756" y="1223829"/>
                </a:lnTo>
                <a:lnTo>
                  <a:pt x="2509789" y="1244076"/>
                </a:lnTo>
                <a:lnTo>
                  <a:pt x="2530036" y="1274109"/>
                </a:lnTo>
                <a:lnTo>
                  <a:pt x="2537460" y="1310894"/>
                </a:lnTo>
                <a:lnTo>
                  <a:pt x="2537460" y="1452626"/>
                </a:lnTo>
                <a:lnTo>
                  <a:pt x="2537460" y="1688845"/>
                </a:lnTo>
                <a:lnTo>
                  <a:pt x="2530036" y="1725630"/>
                </a:lnTo>
                <a:lnTo>
                  <a:pt x="2509789" y="1755663"/>
                </a:lnTo>
                <a:lnTo>
                  <a:pt x="2479756" y="1775910"/>
                </a:lnTo>
                <a:lnTo>
                  <a:pt x="2442971" y="1783333"/>
                </a:lnTo>
                <a:lnTo>
                  <a:pt x="2114550" y="1783333"/>
                </a:lnTo>
                <a:lnTo>
                  <a:pt x="1480185" y="1783333"/>
                </a:lnTo>
                <a:lnTo>
                  <a:pt x="94487" y="1783333"/>
                </a:lnTo>
                <a:lnTo>
                  <a:pt x="57703" y="1775910"/>
                </a:lnTo>
                <a:lnTo>
                  <a:pt x="27670" y="1755663"/>
                </a:lnTo>
                <a:lnTo>
                  <a:pt x="7423" y="1725630"/>
                </a:lnTo>
                <a:lnTo>
                  <a:pt x="0" y="1688845"/>
                </a:lnTo>
                <a:lnTo>
                  <a:pt x="0" y="1452626"/>
                </a:lnTo>
                <a:lnTo>
                  <a:pt x="0" y="1310894"/>
                </a:lnTo>
                <a:close/>
              </a:path>
            </a:pathLst>
          </a:custGeom>
          <a:ln w="12192">
            <a:solidFill>
              <a:srgbClr val="223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499609" y="4572761"/>
            <a:ext cx="21228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10" dirty="0">
                <a:latin typeface="Calibri"/>
                <a:cs typeface="Calibri"/>
              </a:rPr>
              <a:t>титуле </a:t>
            </a:r>
            <a:r>
              <a:rPr sz="1200" spc="-5" dirty="0">
                <a:latin typeface="Calibri"/>
                <a:cs typeface="Calibri"/>
              </a:rPr>
              <a:t>указан стереотипный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(неизменный)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указанному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приказе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00371" y="2263648"/>
            <a:ext cx="3926204" cy="1962785"/>
            <a:chOff x="4500371" y="2263648"/>
            <a:chExt cx="3926204" cy="1962785"/>
          </a:xfrm>
        </p:grpSpPr>
        <p:sp>
          <p:nvSpPr>
            <p:cNvPr id="29" name="object 29"/>
            <p:cNvSpPr/>
            <p:nvPr/>
          </p:nvSpPr>
          <p:spPr>
            <a:xfrm>
              <a:off x="7015733" y="3038094"/>
              <a:ext cx="1396365" cy="291465"/>
            </a:xfrm>
            <a:custGeom>
              <a:avLst/>
              <a:gdLst/>
              <a:ahLst/>
              <a:cxnLst/>
              <a:rect l="l" t="t" r="r" b="b"/>
              <a:pathLst>
                <a:path w="1396365" h="291464">
                  <a:moveTo>
                    <a:pt x="0" y="48513"/>
                  </a:moveTo>
                  <a:lnTo>
                    <a:pt x="3811" y="29628"/>
                  </a:lnTo>
                  <a:lnTo>
                    <a:pt x="14208" y="14208"/>
                  </a:lnTo>
                  <a:lnTo>
                    <a:pt x="29628" y="3811"/>
                  </a:lnTo>
                  <a:lnTo>
                    <a:pt x="48514" y="0"/>
                  </a:lnTo>
                  <a:lnTo>
                    <a:pt x="1347470" y="0"/>
                  </a:lnTo>
                  <a:lnTo>
                    <a:pt x="1366355" y="3811"/>
                  </a:lnTo>
                  <a:lnTo>
                    <a:pt x="1381775" y="14208"/>
                  </a:lnTo>
                  <a:lnTo>
                    <a:pt x="1392172" y="29628"/>
                  </a:lnTo>
                  <a:lnTo>
                    <a:pt x="1395984" y="48513"/>
                  </a:lnTo>
                  <a:lnTo>
                    <a:pt x="1395984" y="242569"/>
                  </a:lnTo>
                  <a:lnTo>
                    <a:pt x="1392172" y="261455"/>
                  </a:lnTo>
                  <a:lnTo>
                    <a:pt x="1381775" y="276875"/>
                  </a:lnTo>
                  <a:lnTo>
                    <a:pt x="1366355" y="287272"/>
                  </a:lnTo>
                  <a:lnTo>
                    <a:pt x="1347470" y="291083"/>
                  </a:lnTo>
                  <a:lnTo>
                    <a:pt x="48514" y="291083"/>
                  </a:lnTo>
                  <a:lnTo>
                    <a:pt x="29628" y="287272"/>
                  </a:lnTo>
                  <a:lnTo>
                    <a:pt x="14208" y="276875"/>
                  </a:lnTo>
                  <a:lnTo>
                    <a:pt x="3811" y="261455"/>
                  </a:lnTo>
                  <a:lnTo>
                    <a:pt x="0" y="242569"/>
                  </a:lnTo>
                  <a:lnTo>
                    <a:pt x="0" y="48513"/>
                  </a:lnTo>
                  <a:close/>
                </a:path>
              </a:pathLst>
            </a:custGeom>
            <a:ln w="28956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06467" y="2269744"/>
              <a:ext cx="920750" cy="1950720"/>
            </a:xfrm>
            <a:custGeom>
              <a:avLst/>
              <a:gdLst/>
              <a:ahLst/>
              <a:cxnLst/>
              <a:rect l="l" t="t" r="r" b="b"/>
              <a:pathLst>
                <a:path w="920750" h="1950720">
                  <a:moveTo>
                    <a:pt x="15240" y="423163"/>
                  </a:moveTo>
                  <a:lnTo>
                    <a:pt x="22933" y="375481"/>
                  </a:lnTo>
                  <a:lnTo>
                    <a:pt x="44354" y="334064"/>
                  </a:lnTo>
                  <a:lnTo>
                    <a:pt x="77016" y="301402"/>
                  </a:lnTo>
                  <a:lnTo>
                    <a:pt x="118433" y="279981"/>
                  </a:lnTo>
                  <a:lnTo>
                    <a:pt x="166116" y="272288"/>
                  </a:lnTo>
                  <a:lnTo>
                    <a:pt x="0" y="0"/>
                  </a:lnTo>
                  <a:lnTo>
                    <a:pt x="392430" y="272288"/>
                  </a:lnTo>
                  <a:lnTo>
                    <a:pt x="769620" y="272288"/>
                  </a:lnTo>
                  <a:lnTo>
                    <a:pt x="817302" y="279981"/>
                  </a:lnTo>
                  <a:lnTo>
                    <a:pt x="858719" y="301402"/>
                  </a:lnTo>
                  <a:lnTo>
                    <a:pt x="891381" y="334064"/>
                  </a:lnTo>
                  <a:lnTo>
                    <a:pt x="912802" y="375481"/>
                  </a:lnTo>
                  <a:lnTo>
                    <a:pt x="920496" y="423163"/>
                  </a:lnTo>
                  <a:lnTo>
                    <a:pt x="920496" y="551941"/>
                  </a:lnTo>
                  <a:lnTo>
                    <a:pt x="920496" y="971422"/>
                  </a:lnTo>
                  <a:lnTo>
                    <a:pt x="920496" y="1799335"/>
                  </a:lnTo>
                  <a:lnTo>
                    <a:pt x="912802" y="1847018"/>
                  </a:lnTo>
                  <a:lnTo>
                    <a:pt x="891381" y="1888435"/>
                  </a:lnTo>
                  <a:lnTo>
                    <a:pt x="858719" y="1921097"/>
                  </a:lnTo>
                  <a:lnTo>
                    <a:pt x="817302" y="1942518"/>
                  </a:lnTo>
                  <a:lnTo>
                    <a:pt x="769620" y="1950211"/>
                  </a:lnTo>
                  <a:lnTo>
                    <a:pt x="392430" y="1950211"/>
                  </a:lnTo>
                  <a:lnTo>
                    <a:pt x="166116" y="1950211"/>
                  </a:lnTo>
                  <a:lnTo>
                    <a:pt x="118433" y="1942518"/>
                  </a:lnTo>
                  <a:lnTo>
                    <a:pt x="77016" y="1921097"/>
                  </a:lnTo>
                  <a:lnTo>
                    <a:pt x="44354" y="1888435"/>
                  </a:lnTo>
                  <a:lnTo>
                    <a:pt x="22933" y="1847018"/>
                  </a:lnTo>
                  <a:lnTo>
                    <a:pt x="15240" y="1799335"/>
                  </a:lnTo>
                  <a:lnTo>
                    <a:pt x="15240" y="971422"/>
                  </a:lnTo>
                  <a:lnTo>
                    <a:pt x="15240" y="551941"/>
                  </a:lnTo>
                  <a:lnTo>
                    <a:pt x="15240" y="423163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645533" y="2811017"/>
            <a:ext cx="6572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издания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регламен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тирован </a:t>
            </a:r>
            <a:r>
              <a:rPr sz="1200" dirty="0">
                <a:latin typeface="Calibri"/>
                <a:cs typeface="Calibri"/>
              </a:rPr>
              <a:t> при</a:t>
            </a:r>
            <a:r>
              <a:rPr sz="1200" spc="-2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азом</a:t>
            </a:r>
            <a:endParaRPr sz="1200">
              <a:latin typeface="Calibri"/>
              <a:cs typeface="Calibri"/>
            </a:endParaRPr>
          </a:p>
          <a:p>
            <a:pPr marL="18732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17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5343" y="3317747"/>
              <a:ext cx="4448556" cy="27873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700771" y="3313176"/>
              <a:ext cx="4457700" cy="2796540"/>
            </a:xfrm>
            <a:custGeom>
              <a:avLst/>
              <a:gdLst/>
              <a:ahLst/>
              <a:cxnLst/>
              <a:rect l="l" t="t" r="r" b="b"/>
              <a:pathLst>
                <a:path w="4457700" h="2796540">
                  <a:moveTo>
                    <a:pt x="0" y="2796540"/>
                  </a:moveTo>
                  <a:lnTo>
                    <a:pt x="4457700" y="2796540"/>
                  </a:lnTo>
                  <a:lnTo>
                    <a:pt x="4457700" y="0"/>
                  </a:lnTo>
                  <a:lnTo>
                    <a:pt x="0" y="0"/>
                  </a:lnTo>
                  <a:lnTo>
                    <a:pt x="0" y="2796540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4039" y="2686811"/>
              <a:ext cx="3457956" cy="17967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49468" y="2682239"/>
              <a:ext cx="3467100" cy="1805939"/>
            </a:xfrm>
            <a:custGeom>
              <a:avLst/>
              <a:gdLst/>
              <a:ahLst/>
              <a:cxnLst/>
              <a:rect l="l" t="t" r="r" b="b"/>
              <a:pathLst>
                <a:path w="3467100" h="1805939">
                  <a:moveTo>
                    <a:pt x="0" y="1805939"/>
                  </a:moveTo>
                  <a:lnTo>
                    <a:pt x="3467099" y="1805939"/>
                  </a:lnTo>
                  <a:lnTo>
                    <a:pt x="3467099" y="0"/>
                  </a:lnTo>
                  <a:lnTo>
                    <a:pt x="0" y="0"/>
                  </a:lnTo>
                  <a:lnTo>
                    <a:pt x="0" y="1805939"/>
                  </a:lnTo>
                  <a:close/>
                </a:path>
              </a:pathLst>
            </a:custGeom>
            <a:ln w="9143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8" y="2699004"/>
              <a:ext cx="3180587" cy="17510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8495" y="2694432"/>
              <a:ext cx="3190240" cy="1760220"/>
            </a:xfrm>
            <a:custGeom>
              <a:avLst/>
              <a:gdLst/>
              <a:ahLst/>
              <a:cxnLst/>
              <a:rect l="l" t="t" r="r" b="b"/>
              <a:pathLst>
                <a:path w="3190240" h="1760220">
                  <a:moveTo>
                    <a:pt x="0" y="1760220"/>
                  </a:moveTo>
                  <a:lnTo>
                    <a:pt x="3189732" y="1760220"/>
                  </a:lnTo>
                  <a:lnTo>
                    <a:pt x="3189732" y="0"/>
                  </a:lnTo>
                  <a:lnTo>
                    <a:pt x="0" y="0"/>
                  </a:lnTo>
                  <a:lnTo>
                    <a:pt x="0" y="1760220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624" y="1324355"/>
              <a:ext cx="4834128" cy="10515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6052" y="1319783"/>
              <a:ext cx="4843780" cy="1061085"/>
            </a:xfrm>
            <a:custGeom>
              <a:avLst/>
              <a:gdLst/>
              <a:ahLst/>
              <a:cxnLst/>
              <a:rect l="l" t="t" r="r" b="b"/>
              <a:pathLst>
                <a:path w="4843780" h="1061085">
                  <a:moveTo>
                    <a:pt x="0" y="1060703"/>
                  </a:moveTo>
                  <a:lnTo>
                    <a:pt x="4843272" y="1060703"/>
                  </a:lnTo>
                  <a:lnTo>
                    <a:pt x="4843272" y="0"/>
                  </a:lnTo>
                  <a:lnTo>
                    <a:pt x="0" y="0"/>
                  </a:lnTo>
                  <a:lnTo>
                    <a:pt x="0" y="1060703"/>
                  </a:lnTo>
                  <a:close/>
                </a:path>
              </a:pathLst>
            </a:custGeom>
            <a:ln w="9144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67080" y="185369"/>
            <a:ext cx="110826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Оформление</a:t>
            </a:r>
            <a:r>
              <a:rPr spc="5" dirty="0"/>
              <a:t> </a:t>
            </a:r>
            <a:r>
              <a:rPr spc="-15" dirty="0"/>
              <a:t>титула</a:t>
            </a:r>
            <a:r>
              <a:rPr spc="5" dirty="0"/>
              <a:t> </a:t>
            </a:r>
            <a:r>
              <a:rPr dirty="0"/>
              <a:t>и </a:t>
            </a:r>
            <a:r>
              <a:rPr spc="-5" dirty="0"/>
              <a:t>оборота</a:t>
            </a:r>
            <a:r>
              <a:rPr spc="-15" dirty="0"/>
              <a:t> титула</a:t>
            </a:r>
            <a:r>
              <a:rPr spc="10" dirty="0"/>
              <a:t> </a:t>
            </a:r>
            <a:r>
              <a:rPr spc="-5" dirty="0"/>
              <a:t>новых</a:t>
            </a:r>
            <a:r>
              <a:rPr spc="-10" dirty="0"/>
              <a:t> </a:t>
            </a:r>
            <a:r>
              <a:rPr spc="-5" dirty="0"/>
              <a:t>учебников</a:t>
            </a:r>
            <a:r>
              <a:rPr spc="5" dirty="0"/>
              <a:t> </a:t>
            </a:r>
            <a:r>
              <a:rPr spc="-20" dirty="0"/>
              <a:t>ФГОС-2021</a:t>
            </a:r>
            <a:r>
              <a:rPr spc="-5" dirty="0"/>
              <a:t> </a:t>
            </a:r>
            <a:r>
              <a:rPr spc="-10" dirty="0"/>
              <a:t>(Приложение</a:t>
            </a:r>
            <a:r>
              <a:rPr spc="20" dirty="0"/>
              <a:t> </a:t>
            </a:r>
            <a:r>
              <a:rPr dirty="0"/>
              <a:t>1)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411226" y="848613"/>
            <a:ext cx="5060315" cy="407670"/>
            <a:chOff x="411226" y="848613"/>
            <a:chExt cx="5060315" cy="407670"/>
          </a:xfrm>
        </p:grpSpPr>
        <p:sp>
          <p:nvSpPr>
            <p:cNvPr id="15" name="object 15"/>
            <p:cNvSpPr/>
            <p:nvPr/>
          </p:nvSpPr>
          <p:spPr>
            <a:xfrm>
              <a:off x="421386" y="858773"/>
              <a:ext cx="5039995" cy="387350"/>
            </a:xfrm>
            <a:custGeom>
              <a:avLst/>
              <a:gdLst/>
              <a:ahLst/>
              <a:cxnLst/>
              <a:rect l="l" t="t" r="r" b="b"/>
              <a:pathLst>
                <a:path w="5039995" h="387350">
                  <a:moveTo>
                    <a:pt x="4846320" y="0"/>
                  </a:moveTo>
                  <a:lnTo>
                    <a:pt x="193548" y="0"/>
                  </a:lnTo>
                  <a:lnTo>
                    <a:pt x="149168" y="5109"/>
                  </a:lnTo>
                  <a:lnTo>
                    <a:pt x="108429" y="19665"/>
                  </a:lnTo>
                  <a:lnTo>
                    <a:pt x="72492" y="42507"/>
                  </a:lnTo>
                  <a:lnTo>
                    <a:pt x="42519" y="72476"/>
                  </a:lnTo>
                  <a:lnTo>
                    <a:pt x="19672" y="108412"/>
                  </a:lnTo>
                  <a:lnTo>
                    <a:pt x="5111" y="149156"/>
                  </a:lnTo>
                  <a:lnTo>
                    <a:pt x="0" y="193548"/>
                  </a:lnTo>
                  <a:lnTo>
                    <a:pt x="5111" y="237939"/>
                  </a:lnTo>
                  <a:lnTo>
                    <a:pt x="19672" y="278683"/>
                  </a:lnTo>
                  <a:lnTo>
                    <a:pt x="42519" y="314619"/>
                  </a:lnTo>
                  <a:lnTo>
                    <a:pt x="72492" y="344588"/>
                  </a:lnTo>
                  <a:lnTo>
                    <a:pt x="108429" y="367430"/>
                  </a:lnTo>
                  <a:lnTo>
                    <a:pt x="149168" y="381986"/>
                  </a:lnTo>
                  <a:lnTo>
                    <a:pt x="193548" y="387096"/>
                  </a:lnTo>
                  <a:lnTo>
                    <a:pt x="4846320" y="387096"/>
                  </a:lnTo>
                  <a:lnTo>
                    <a:pt x="4890711" y="381986"/>
                  </a:lnTo>
                  <a:lnTo>
                    <a:pt x="4931455" y="367430"/>
                  </a:lnTo>
                  <a:lnTo>
                    <a:pt x="4967391" y="344588"/>
                  </a:lnTo>
                  <a:lnTo>
                    <a:pt x="4997360" y="314619"/>
                  </a:lnTo>
                  <a:lnTo>
                    <a:pt x="5020202" y="278683"/>
                  </a:lnTo>
                  <a:lnTo>
                    <a:pt x="5034758" y="237939"/>
                  </a:lnTo>
                  <a:lnTo>
                    <a:pt x="5039868" y="193548"/>
                  </a:lnTo>
                  <a:lnTo>
                    <a:pt x="5034758" y="149156"/>
                  </a:lnTo>
                  <a:lnTo>
                    <a:pt x="5020202" y="108412"/>
                  </a:lnTo>
                  <a:lnTo>
                    <a:pt x="4997360" y="72476"/>
                  </a:lnTo>
                  <a:lnTo>
                    <a:pt x="4967391" y="42507"/>
                  </a:lnTo>
                  <a:lnTo>
                    <a:pt x="4931455" y="19665"/>
                  </a:lnTo>
                  <a:lnTo>
                    <a:pt x="4890711" y="5109"/>
                  </a:lnTo>
                  <a:lnTo>
                    <a:pt x="4846320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1386" y="858773"/>
              <a:ext cx="5039995" cy="387350"/>
            </a:xfrm>
            <a:custGeom>
              <a:avLst/>
              <a:gdLst/>
              <a:ahLst/>
              <a:cxnLst/>
              <a:rect l="l" t="t" r="r" b="b"/>
              <a:pathLst>
                <a:path w="5039995" h="387350">
                  <a:moveTo>
                    <a:pt x="0" y="193548"/>
                  </a:moveTo>
                  <a:lnTo>
                    <a:pt x="5111" y="149156"/>
                  </a:lnTo>
                  <a:lnTo>
                    <a:pt x="19672" y="108412"/>
                  </a:lnTo>
                  <a:lnTo>
                    <a:pt x="42519" y="72476"/>
                  </a:lnTo>
                  <a:lnTo>
                    <a:pt x="72492" y="42507"/>
                  </a:lnTo>
                  <a:lnTo>
                    <a:pt x="108429" y="19665"/>
                  </a:lnTo>
                  <a:lnTo>
                    <a:pt x="149168" y="5109"/>
                  </a:lnTo>
                  <a:lnTo>
                    <a:pt x="193548" y="0"/>
                  </a:lnTo>
                  <a:lnTo>
                    <a:pt x="4846320" y="0"/>
                  </a:lnTo>
                  <a:lnTo>
                    <a:pt x="4890711" y="5109"/>
                  </a:lnTo>
                  <a:lnTo>
                    <a:pt x="4931455" y="19665"/>
                  </a:lnTo>
                  <a:lnTo>
                    <a:pt x="4967391" y="42507"/>
                  </a:lnTo>
                  <a:lnTo>
                    <a:pt x="4997360" y="72476"/>
                  </a:lnTo>
                  <a:lnTo>
                    <a:pt x="5020202" y="108412"/>
                  </a:lnTo>
                  <a:lnTo>
                    <a:pt x="5034758" y="149156"/>
                  </a:lnTo>
                  <a:lnTo>
                    <a:pt x="5039868" y="193548"/>
                  </a:lnTo>
                  <a:lnTo>
                    <a:pt x="5034758" y="237939"/>
                  </a:lnTo>
                  <a:lnTo>
                    <a:pt x="5020202" y="278683"/>
                  </a:lnTo>
                  <a:lnTo>
                    <a:pt x="4997360" y="314619"/>
                  </a:lnTo>
                  <a:lnTo>
                    <a:pt x="4967391" y="344588"/>
                  </a:lnTo>
                  <a:lnTo>
                    <a:pt x="4931455" y="367430"/>
                  </a:lnTo>
                  <a:lnTo>
                    <a:pt x="4890711" y="381986"/>
                  </a:lnTo>
                  <a:lnTo>
                    <a:pt x="4846320" y="387096"/>
                  </a:lnTo>
                  <a:lnTo>
                    <a:pt x="193548" y="387096"/>
                  </a:lnTo>
                  <a:lnTo>
                    <a:pt x="149168" y="381986"/>
                  </a:lnTo>
                  <a:lnTo>
                    <a:pt x="108429" y="367430"/>
                  </a:lnTo>
                  <a:lnTo>
                    <a:pt x="72492" y="344588"/>
                  </a:lnTo>
                  <a:lnTo>
                    <a:pt x="42519" y="314619"/>
                  </a:lnTo>
                  <a:lnTo>
                    <a:pt x="19672" y="278683"/>
                  </a:lnTo>
                  <a:lnTo>
                    <a:pt x="5111" y="237939"/>
                  </a:lnTo>
                  <a:lnTo>
                    <a:pt x="0" y="193548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08530" y="860805"/>
            <a:ext cx="2240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25157" y="848613"/>
            <a:ext cx="4765040" cy="407670"/>
            <a:chOff x="6725157" y="848613"/>
            <a:chExt cx="4765040" cy="407670"/>
          </a:xfrm>
        </p:grpSpPr>
        <p:sp>
          <p:nvSpPr>
            <p:cNvPr id="19" name="object 19"/>
            <p:cNvSpPr/>
            <p:nvPr/>
          </p:nvSpPr>
          <p:spPr>
            <a:xfrm>
              <a:off x="6735317" y="858773"/>
              <a:ext cx="4744720" cy="387350"/>
            </a:xfrm>
            <a:custGeom>
              <a:avLst/>
              <a:gdLst/>
              <a:ahLst/>
              <a:cxnLst/>
              <a:rect l="l" t="t" r="r" b="b"/>
              <a:pathLst>
                <a:path w="4744720" h="387350">
                  <a:moveTo>
                    <a:pt x="4550663" y="0"/>
                  </a:moveTo>
                  <a:lnTo>
                    <a:pt x="193548" y="0"/>
                  </a:lnTo>
                  <a:lnTo>
                    <a:pt x="149156" y="5109"/>
                  </a:lnTo>
                  <a:lnTo>
                    <a:pt x="108412" y="19665"/>
                  </a:lnTo>
                  <a:lnTo>
                    <a:pt x="72476" y="42507"/>
                  </a:lnTo>
                  <a:lnTo>
                    <a:pt x="42507" y="72476"/>
                  </a:lnTo>
                  <a:lnTo>
                    <a:pt x="19665" y="108412"/>
                  </a:lnTo>
                  <a:lnTo>
                    <a:pt x="5109" y="149156"/>
                  </a:lnTo>
                  <a:lnTo>
                    <a:pt x="0" y="193548"/>
                  </a:lnTo>
                  <a:lnTo>
                    <a:pt x="5109" y="237939"/>
                  </a:lnTo>
                  <a:lnTo>
                    <a:pt x="19665" y="278683"/>
                  </a:lnTo>
                  <a:lnTo>
                    <a:pt x="42507" y="314619"/>
                  </a:lnTo>
                  <a:lnTo>
                    <a:pt x="72476" y="344588"/>
                  </a:lnTo>
                  <a:lnTo>
                    <a:pt x="108412" y="367430"/>
                  </a:lnTo>
                  <a:lnTo>
                    <a:pt x="149156" y="381986"/>
                  </a:lnTo>
                  <a:lnTo>
                    <a:pt x="193548" y="387096"/>
                  </a:lnTo>
                  <a:lnTo>
                    <a:pt x="4550663" y="387096"/>
                  </a:lnTo>
                  <a:lnTo>
                    <a:pt x="4595055" y="381986"/>
                  </a:lnTo>
                  <a:lnTo>
                    <a:pt x="4635799" y="367430"/>
                  </a:lnTo>
                  <a:lnTo>
                    <a:pt x="4671735" y="344588"/>
                  </a:lnTo>
                  <a:lnTo>
                    <a:pt x="4701704" y="314619"/>
                  </a:lnTo>
                  <a:lnTo>
                    <a:pt x="4724546" y="278683"/>
                  </a:lnTo>
                  <a:lnTo>
                    <a:pt x="4739102" y="237939"/>
                  </a:lnTo>
                  <a:lnTo>
                    <a:pt x="4744211" y="193548"/>
                  </a:lnTo>
                  <a:lnTo>
                    <a:pt x="4739102" y="149156"/>
                  </a:lnTo>
                  <a:lnTo>
                    <a:pt x="4724546" y="108412"/>
                  </a:lnTo>
                  <a:lnTo>
                    <a:pt x="4701704" y="72476"/>
                  </a:lnTo>
                  <a:lnTo>
                    <a:pt x="4671735" y="42507"/>
                  </a:lnTo>
                  <a:lnTo>
                    <a:pt x="4635799" y="19665"/>
                  </a:lnTo>
                  <a:lnTo>
                    <a:pt x="4595055" y="5109"/>
                  </a:lnTo>
                  <a:lnTo>
                    <a:pt x="4550663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35317" y="858773"/>
              <a:ext cx="4744720" cy="387350"/>
            </a:xfrm>
            <a:custGeom>
              <a:avLst/>
              <a:gdLst/>
              <a:ahLst/>
              <a:cxnLst/>
              <a:rect l="l" t="t" r="r" b="b"/>
              <a:pathLst>
                <a:path w="4744720" h="387350">
                  <a:moveTo>
                    <a:pt x="0" y="193548"/>
                  </a:moveTo>
                  <a:lnTo>
                    <a:pt x="5109" y="149156"/>
                  </a:lnTo>
                  <a:lnTo>
                    <a:pt x="19665" y="108412"/>
                  </a:lnTo>
                  <a:lnTo>
                    <a:pt x="42507" y="72476"/>
                  </a:lnTo>
                  <a:lnTo>
                    <a:pt x="72476" y="42507"/>
                  </a:lnTo>
                  <a:lnTo>
                    <a:pt x="108412" y="19665"/>
                  </a:lnTo>
                  <a:lnTo>
                    <a:pt x="149156" y="5109"/>
                  </a:lnTo>
                  <a:lnTo>
                    <a:pt x="193548" y="0"/>
                  </a:lnTo>
                  <a:lnTo>
                    <a:pt x="4550663" y="0"/>
                  </a:lnTo>
                  <a:lnTo>
                    <a:pt x="4595055" y="5109"/>
                  </a:lnTo>
                  <a:lnTo>
                    <a:pt x="4635799" y="19665"/>
                  </a:lnTo>
                  <a:lnTo>
                    <a:pt x="4671735" y="42507"/>
                  </a:lnTo>
                  <a:lnTo>
                    <a:pt x="4701704" y="72476"/>
                  </a:lnTo>
                  <a:lnTo>
                    <a:pt x="4724546" y="108412"/>
                  </a:lnTo>
                  <a:lnTo>
                    <a:pt x="4739102" y="149156"/>
                  </a:lnTo>
                  <a:lnTo>
                    <a:pt x="4744211" y="193548"/>
                  </a:lnTo>
                  <a:lnTo>
                    <a:pt x="4739102" y="237939"/>
                  </a:lnTo>
                  <a:lnTo>
                    <a:pt x="4724546" y="278683"/>
                  </a:lnTo>
                  <a:lnTo>
                    <a:pt x="4701704" y="314619"/>
                  </a:lnTo>
                  <a:lnTo>
                    <a:pt x="4671735" y="344588"/>
                  </a:lnTo>
                  <a:lnTo>
                    <a:pt x="4635799" y="367430"/>
                  </a:lnTo>
                  <a:lnTo>
                    <a:pt x="4595055" y="381986"/>
                  </a:lnTo>
                  <a:lnTo>
                    <a:pt x="4550663" y="387096"/>
                  </a:lnTo>
                  <a:lnTo>
                    <a:pt x="193548" y="387096"/>
                  </a:lnTo>
                  <a:lnTo>
                    <a:pt x="149156" y="381986"/>
                  </a:lnTo>
                  <a:lnTo>
                    <a:pt x="108412" y="367430"/>
                  </a:lnTo>
                  <a:lnTo>
                    <a:pt x="72476" y="344588"/>
                  </a:lnTo>
                  <a:lnTo>
                    <a:pt x="42507" y="314619"/>
                  </a:lnTo>
                  <a:lnTo>
                    <a:pt x="19665" y="278683"/>
                  </a:lnTo>
                  <a:lnTo>
                    <a:pt x="5109" y="237939"/>
                  </a:lnTo>
                  <a:lnTo>
                    <a:pt x="0" y="193548"/>
                  </a:lnTo>
                  <a:close/>
                </a:path>
              </a:pathLst>
            </a:custGeom>
            <a:ln w="1981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68488" y="885190"/>
            <a:ext cx="2240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5695" y="4069588"/>
            <a:ext cx="2727960" cy="1127760"/>
          </a:xfrm>
          <a:custGeom>
            <a:avLst/>
            <a:gdLst/>
            <a:ahLst/>
            <a:cxnLst/>
            <a:rect l="l" t="t" r="r" b="b"/>
            <a:pathLst>
              <a:path w="2727960" h="1127760">
                <a:moveTo>
                  <a:pt x="0" y="617982"/>
                </a:moveTo>
                <a:lnTo>
                  <a:pt x="8004" y="578332"/>
                </a:lnTo>
                <a:lnTo>
                  <a:pt x="29833" y="545957"/>
                </a:lnTo>
                <a:lnTo>
                  <a:pt x="62209" y="524130"/>
                </a:lnTo>
                <a:lnTo>
                  <a:pt x="101854" y="516128"/>
                </a:lnTo>
                <a:lnTo>
                  <a:pt x="454660" y="516128"/>
                </a:lnTo>
                <a:lnTo>
                  <a:pt x="1348105" y="0"/>
                </a:lnTo>
                <a:lnTo>
                  <a:pt x="1136650" y="516128"/>
                </a:lnTo>
                <a:lnTo>
                  <a:pt x="2626106" y="516128"/>
                </a:lnTo>
                <a:lnTo>
                  <a:pt x="2665755" y="524130"/>
                </a:lnTo>
                <a:lnTo>
                  <a:pt x="2698130" y="545957"/>
                </a:lnTo>
                <a:lnTo>
                  <a:pt x="2719957" y="578332"/>
                </a:lnTo>
                <a:lnTo>
                  <a:pt x="2727960" y="617982"/>
                </a:lnTo>
                <a:lnTo>
                  <a:pt x="2727960" y="770763"/>
                </a:lnTo>
                <a:lnTo>
                  <a:pt x="2727960" y="1025398"/>
                </a:lnTo>
                <a:lnTo>
                  <a:pt x="2719957" y="1065047"/>
                </a:lnTo>
                <a:lnTo>
                  <a:pt x="2698130" y="1097422"/>
                </a:lnTo>
                <a:lnTo>
                  <a:pt x="2665755" y="1119249"/>
                </a:lnTo>
                <a:lnTo>
                  <a:pt x="2626106" y="1127252"/>
                </a:lnTo>
                <a:lnTo>
                  <a:pt x="1136650" y="1127252"/>
                </a:lnTo>
                <a:lnTo>
                  <a:pt x="454660" y="1127252"/>
                </a:lnTo>
                <a:lnTo>
                  <a:pt x="101854" y="1127252"/>
                </a:lnTo>
                <a:lnTo>
                  <a:pt x="62209" y="1119249"/>
                </a:lnTo>
                <a:lnTo>
                  <a:pt x="29833" y="1097422"/>
                </a:lnTo>
                <a:lnTo>
                  <a:pt x="8004" y="1065047"/>
                </a:lnTo>
                <a:lnTo>
                  <a:pt x="0" y="1025398"/>
                </a:lnTo>
                <a:lnTo>
                  <a:pt x="0" y="770763"/>
                </a:lnTo>
                <a:lnTo>
                  <a:pt x="0" y="617982"/>
                </a:lnTo>
                <a:close/>
              </a:path>
            </a:pathLst>
          </a:custGeom>
          <a:ln w="12192">
            <a:solidFill>
              <a:srgbClr val="223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60272" y="4687061"/>
            <a:ext cx="24364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 первого </a:t>
            </a:r>
            <a:r>
              <a:rPr sz="1200" spc="-10" dirty="0">
                <a:latin typeface="Calibri"/>
                <a:cs typeface="Calibri"/>
              </a:rPr>
              <a:t>издания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титуле </a:t>
            </a:r>
            <a:r>
              <a:rPr sz="1200" spc="-5" dirty="0">
                <a:latin typeface="Calibri"/>
                <a:cs typeface="Calibri"/>
              </a:rPr>
              <a:t>НЕ</a:t>
            </a:r>
            <a:endParaRPr sz="12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будет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указан</a:t>
            </a:r>
            <a:r>
              <a:rPr sz="1200" dirty="0">
                <a:latin typeface="Calibri"/>
                <a:cs typeface="Calibri"/>
              </a:rPr>
              <a:t> по </a:t>
            </a:r>
            <a:r>
              <a:rPr sz="1200" spc="-5" dirty="0">
                <a:latin typeface="Calibri"/>
                <a:cs typeface="Calibri"/>
              </a:rPr>
              <a:t>нормативам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ГОСТ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67657" y="1450594"/>
            <a:ext cx="7651115" cy="3316604"/>
            <a:chOff x="4367657" y="1450594"/>
            <a:chExt cx="7651115" cy="3316604"/>
          </a:xfrm>
        </p:grpSpPr>
        <p:sp>
          <p:nvSpPr>
            <p:cNvPr id="25" name="object 25"/>
            <p:cNvSpPr/>
            <p:nvPr/>
          </p:nvSpPr>
          <p:spPr>
            <a:xfrm>
              <a:off x="4382262" y="1704594"/>
              <a:ext cx="7621905" cy="3048000"/>
            </a:xfrm>
            <a:custGeom>
              <a:avLst/>
              <a:gdLst/>
              <a:ahLst/>
              <a:cxnLst/>
              <a:rect l="l" t="t" r="r" b="b"/>
              <a:pathLst>
                <a:path w="7621905" h="3048000">
                  <a:moveTo>
                    <a:pt x="0" y="65023"/>
                  </a:moveTo>
                  <a:lnTo>
                    <a:pt x="5105" y="39701"/>
                  </a:lnTo>
                  <a:lnTo>
                    <a:pt x="19034" y="19034"/>
                  </a:lnTo>
                  <a:lnTo>
                    <a:pt x="39701" y="5105"/>
                  </a:lnTo>
                  <a:lnTo>
                    <a:pt x="65024" y="0"/>
                  </a:lnTo>
                  <a:lnTo>
                    <a:pt x="980439" y="0"/>
                  </a:lnTo>
                  <a:lnTo>
                    <a:pt x="1005762" y="5105"/>
                  </a:lnTo>
                  <a:lnTo>
                    <a:pt x="1026429" y="19034"/>
                  </a:lnTo>
                  <a:lnTo>
                    <a:pt x="1040358" y="39701"/>
                  </a:lnTo>
                  <a:lnTo>
                    <a:pt x="1045463" y="65023"/>
                  </a:lnTo>
                  <a:lnTo>
                    <a:pt x="1045463" y="325119"/>
                  </a:lnTo>
                  <a:lnTo>
                    <a:pt x="1040358" y="350442"/>
                  </a:lnTo>
                  <a:lnTo>
                    <a:pt x="1026429" y="371109"/>
                  </a:lnTo>
                  <a:lnTo>
                    <a:pt x="1005762" y="385038"/>
                  </a:lnTo>
                  <a:lnTo>
                    <a:pt x="980439" y="390143"/>
                  </a:lnTo>
                  <a:lnTo>
                    <a:pt x="65024" y="390143"/>
                  </a:lnTo>
                  <a:lnTo>
                    <a:pt x="39701" y="385038"/>
                  </a:lnTo>
                  <a:lnTo>
                    <a:pt x="19034" y="371109"/>
                  </a:lnTo>
                  <a:lnTo>
                    <a:pt x="5105" y="350442"/>
                  </a:lnTo>
                  <a:lnTo>
                    <a:pt x="0" y="325119"/>
                  </a:lnTo>
                  <a:lnTo>
                    <a:pt x="0" y="65023"/>
                  </a:lnTo>
                  <a:close/>
                </a:path>
                <a:path w="7621905" h="3048000">
                  <a:moveTo>
                    <a:pt x="3506723" y="2837179"/>
                  </a:moveTo>
                  <a:lnTo>
                    <a:pt x="3510043" y="2820787"/>
                  </a:lnTo>
                  <a:lnTo>
                    <a:pt x="3519090" y="2807382"/>
                  </a:lnTo>
                  <a:lnTo>
                    <a:pt x="3532495" y="2798335"/>
                  </a:lnTo>
                  <a:lnTo>
                    <a:pt x="3548888" y="2795016"/>
                  </a:lnTo>
                  <a:lnTo>
                    <a:pt x="7579359" y="2795016"/>
                  </a:lnTo>
                  <a:lnTo>
                    <a:pt x="7595752" y="2798335"/>
                  </a:lnTo>
                  <a:lnTo>
                    <a:pt x="7609157" y="2807382"/>
                  </a:lnTo>
                  <a:lnTo>
                    <a:pt x="7618204" y="2820787"/>
                  </a:lnTo>
                  <a:lnTo>
                    <a:pt x="7621523" y="2837179"/>
                  </a:lnTo>
                  <a:lnTo>
                    <a:pt x="7621523" y="3005835"/>
                  </a:lnTo>
                  <a:lnTo>
                    <a:pt x="7618204" y="3022228"/>
                  </a:lnTo>
                  <a:lnTo>
                    <a:pt x="7609157" y="3035633"/>
                  </a:lnTo>
                  <a:lnTo>
                    <a:pt x="7595752" y="3044680"/>
                  </a:lnTo>
                  <a:lnTo>
                    <a:pt x="7579359" y="3047999"/>
                  </a:lnTo>
                  <a:lnTo>
                    <a:pt x="3548888" y="3047999"/>
                  </a:lnTo>
                  <a:lnTo>
                    <a:pt x="3532495" y="3044680"/>
                  </a:lnTo>
                  <a:lnTo>
                    <a:pt x="3519090" y="3035633"/>
                  </a:lnTo>
                  <a:lnTo>
                    <a:pt x="3510043" y="3022228"/>
                  </a:lnTo>
                  <a:lnTo>
                    <a:pt x="3506723" y="3005835"/>
                  </a:lnTo>
                  <a:lnTo>
                    <a:pt x="3506723" y="2837179"/>
                  </a:lnTo>
                  <a:close/>
                </a:path>
              </a:pathLst>
            </a:custGeom>
            <a:ln w="28956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29983" y="1456944"/>
              <a:ext cx="4916805" cy="1657350"/>
            </a:xfrm>
            <a:custGeom>
              <a:avLst/>
              <a:gdLst/>
              <a:ahLst/>
              <a:cxnLst/>
              <a:rect l="l" t="t" r="r" b="b"/>
              <a:pathLst>
                <a:path w="4916805" h="1657350">
                  <a:moveTo>
                    <a:pt x="0" y="147319"/>
                  </a:moveTo>
                  <a:lnTo>
                    <a:pt x="7506" y="100738"/>
                  </a:lnTo>
                  <a:lnTo>
                    <a:pt x="28411" y="60295"/>
                  </a:lnTo>
                  <a:lnTo>
                    <a:pt x="60295" y="28411"/>
                  </a:lnTo>
                  <a:lnTo>
                    <a:pt x="100738" y="7506"/>
                  </a:lnTo>
                  <a:lnTo>
                    <a:pt x="147320" y="0"/>
                  </a:lnTo>
                  <a:lnTo>
                    <a:pt x="2867914" y="0"/>
                  </a:lnTo>
                  <a:lnTo>
                    <a:pt x="4097020" y="0"/>
                  </a:lnTo>
                  <a:lnTo>
                    <a:pt x="4769104" y="0"/>
                  </a:lnTo>
                  <a:lnTo>
                    <a:pt x="4815685" y="7506"/>
                  </a:lnTo>
                  <a:lnTo>
                    <a:pt x="4856128" y="28411"/>
                  </a:lnTo>
                  <a:lnTo>
                    <a:pt x="4888012" y="60295"/>
                  </a:lnTo>
                  <a:lnTo>
                    <a:pt x="4908917" y="100738"/>
                  </a:lnTo>
                  <a:lnTo>
                    <a:pt x="4916424" y="147319"/>
                  </a:lnTo>
                  <a:lnTo>
                    <a:pt x="4916424" y="515619"/>
                  </a:lnTo>
                  <a:lnTo>
                    <a:pt x="4916424" y="736600"/>
                  </a:lnTo>
                  <a:lnTo>
                    <a:pt x="4908917" y="783181"/>
                  </a:lnTo>
                  <a:lnTo>
                    <a:pt x="4888012" y="823624"/>
                  </a:lnTo>
                  <a:lnTo>
                    <a:pt x="4856128" y="855508"/>
                  </a:lnTo>
                  <a:lnTo>
                    <a:pt x="4815685" y="876413"/>
                  </a:lnTo>
                  <a:lnTo>
                    <a:pt x="4769104" y="883919"/>
                  </a:lnTo>
                  <a:lnTo>
                    <a:pt x="4097020" y="883919"/>
                  </a:lnTo>
                  <a:lnTo>
                    <a:pt x="4242689" y="1657350"/>
                  </a:lnTo>
                  <a:lnTo>
                    <a:pt x="2867914" y="883919"/>
                  </a:lnTo>
                  <a:lnTo>
                    <a:pt x="147320" y="883919"/>
                  </a:lnTo>
                  <a:lnTo>
                    <a:pt x="100738" y="876413"/>
                  </a:lnTo>
                  <a:lnTo>
                    <a:pt x="60295" y="855508"/>
                  </a:lnTo>
                  <a:lnTo>
                    <a:pt x="28411" y="823624"/>
                  </a:lnTo>
                  <a:lnTo>
                    <a:pt x="7506" y="783181"/>
                  </a:lnTo>
                  <a:lnTo>
                    <a:pt x="0" y="736600"/>
                  </a:lnTo>
                  <a:lnTo>
                    <a:pt x="0" y="515619"/>
                  </a:lnTo>
                  <a:lnTo>
                    <a:pt x="0" y="147319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852919" y="1511934"/>
            <a:ext cx="4639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942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Оборот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титула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содержит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пояснительную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информацию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например: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Данное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издание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является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стереотипным (неизменным)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отношению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1-му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изданию,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прошедшему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экспертизу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67655" y="4084573"/>
            <a:ext cx="2959735" cy="1458595"/>
          </a:xfrm>
          <a:custGeom>
            <a:avLst/>
            <a:gdLst/>
            <a:ahLst/>
            <a:cxnLst/>
            <a:rect l="l" t="t" r="r" b="b"/>
            <a:pathLst>
              <a:path w="2959734" h="1458595">
                <a:moveTo>
                  <a:pt x="0" y="985774"/>
                </a:moveTo>
                <a:lnTo>
                  <a:pt x="7423" y="948989"/>
                </a:lnTo>
                <a:lnTo>
                  <a:pt x="27670" y="918956"/>
                </a:lnTo>
                <a:lnTo>
                  <a:pt x="57703" y="898709"/>
                </a:lnTo>
                <a:lnTo>
                  <a:pt x="94488" y="891286"/>
                </a:lnTo>
                <a:lnTo>
                  <a:pt x="1546860" y="891286"/>
                </a:lnTo>
                <a:lnTo>
                  <a:pt x="2959354" y="0"/>
                </a:lnTo>
                <a:lnTo>
                  <a:pt x="2209800" y="891286"/>
                </a:lnTo>
                <a:lnTo>
                  <a:pt x="2557272" y="891286"/>
                </a:lnTo>
                <a:lnTo>
                  <a:pt x="2594056" y="898709"/>
                </a:lnTo>
                <a:lnTo>
                  <a:pt x="2624089" y="918956"/>
                </a:lnTo>
                <a:lnTo>
                  <a:pt x="2644336" y="948989"/>
                </a:lnTo>
                <a:lnTo>
                  <a:pt x="2651760" y="985774"/>
                </a:lnTo>
                <a:lnTo>
                  <a:pt x="2651760" y="1127506"/>
                </a:lnTo>
                <a:lnTo>
                  <a:pt x="2651760" y="1363726"/>
                </a:lnTo>
                <a:lnTo>
                  <a:pt x="2644336" y="1400510"/>
                </a:lnTo>
                <a:lnTo>
                  <a:pt x="2624089" y="1430543"/>
                </a:lnTo>
                <a:lnTo>
                  <a:pt x="2594056" y="1450790"/>
                </a:lnTo>
                <a:lnTo>
                  <a:pt x="2557272" y="1458214"/>
                </a:lnTo>
                <a:lnTo>
                  <a:pt x="2209800" y="1458214"/>
                </a:lnTo>
                <a:lnTo>
                  <a:pt x="1546860" y="1458214"/>
                </a:lnTo>
                <a:lnTo>
                  <a:pt x="94488" y="1458214"/>
                </a:lnTo>
                <a:lnTo>
                  <a:pt x="57703" y="1450790"/>
                </a:lnTo>
                <a:lnTo>
                  <a:pt x="27670" y="1430543"/>
                </a:lnTo>
                <a:lnTo>
                  <a:pt x="7423" y="1400510"/>
                </a:lnTo>
                <a:lnTo>
                  <a:pt x="0" y="1363726"/>
                </a:lnTo>
                <a:lnTo>
                  <a:pt x="0" y="1127506"/>
                </a:lnTo>
                <a:lnTo>
                  <a:pt x="0" y="985774"/>
                </a:lnTo>
                <a:close/>
              </a:path>
            </a:pathLst>
          </a:custGeom>
          <a:ln w="12192">
            <a:solidFill>
              <a:srgbClr val="223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32323" y="4964429"/>
            <a:ext cx="2122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10" dirty="0">
                <a:latin typeface="Calibri"/>
                <a:cs typeface="Calibri"/>
              </a:rPr>
              <a:t>титуле </a:t>
            </a:r>
            <a:r>
              <a:rPr sz="1200" spc="-5" dirty="0">
                <a:latin typeface="Calibri"/>
                <a:cs typeface="Calibri"/>
              </a:rPr>
              <a:t>указан стереотипный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(неизменный)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указанному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-5" dirty="0">
                <a:latin typeface="Calibri"/>
                <a:cs typeface="Calibri"/>
              </a:rPr>
              <a:t> приказе </a:t>
            </a:r>
            <a:r>
              <a:rPr sz="1200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227576" y="1985391"/>
            <a:ext cx="4749165" cy="2289810"/>
            <a:chOff x="4227576" y="1985391"/>
            <a:chExt cx="4749165" cy="2289810"/>
          </a:xfrm>
        </p:grpSpPr>
        <p:sp>
          <p:nvSpPr>
            <p:cNvPr id="31" name="object 31"/>
            <p:cNvSpPr/>
            <p:nvPr/>
          </p:nvSpPr>
          <p:spPr>
            <a:xfrm>
              <a:off x="7564373" y="3783330"/>
              <a:ext cx="1397635" cy="291465"/>
            </a:xfrm>
            <a:custGeom>
              <a:avLst/>
              <a:gdLst/>
              <a:ahLst/>
              <a:cxnLst/>
              <a:rect l="l" t="t" r="r" b="b"/>
              <a:pathLst>
                <a:path w="1397634" h="291464">
                  <a:moveTo>
                    <a:pt x="0" y="48514"/>
                  </a:moveTo>
                  <a:lnTo>
                    <a:pt x="3811" y="29628"/>
                  </a:lnTo>
                  <a:lnTo>
                    <a:pt x="14208" y="14208"/>
                  </a:lnTo>
                  <a:lnTo>
                    <a:pt x="29628" y="3811"/>
                  </a:lnTo>
                  <a:lnTo>
                    <a:pt x="48514" y="0"/>
                  </a:lnTo>
                  <a:lnTo>
                    <a:pt x="1348994" y="0"/>
                  </a:lnTo>
                  <a:lnTo>
                    <a:pt x="1367879" y="3811"/>
                  </a:lnTo>
                  <a:lnTo>
                    <a:pt x="1383299" y="14208"/>
                  </a:lnTo>
                  <a:lnTo>
                    <a:pt x="1393696" y="29628"/>
                  </a:lnTo>
                  <a:lnTo>
                    <a:pt x="1397507" y="48514"/>
                  </a:lnTo>
                  <a:lnTo>
                    <a:pt x="1397507" y="242570"/>
                  </a:lnTo>
                  <a:lnTo>
                    <a:pt x="1393696" y="261455"/>
                  </a:lnTo>
                  <a:lnTo>
                    <a:pt x="1383299" y="276875"/>
                  </a:lnTo>
                  <a:lnTo>
                    <a:pt x="1367879" y="287272"/>
                  </a:lnTo>
                  <a:lnTo>
                    <a:pt x="1348994" y="291084"/>
                  </a:lnTo>
                  <a:lnTo>
                    <a:pt x="48514" y="291084"/>
                  </a:lnTo>
                  <a:lnTo>
                    <a:pt x="29628" y="287272"/>
                  </a:lnTo>
                  <a:lnTo>
                    <a:pt x="14208" y="276875"/>
                  </a:lnTo>
                  <a:lnTo>
                    <a:pt x="3811" y="261455"/>
                  </a:lnTo>
                  <a:lnTo>
                    <a:pt x="0" y="242570"/>
                  </a:lnTo>
                  <a:lnTo>
                    <a:pt x="0" y="48514"/>
                  </a:lnTo>
                  <a:close/>
                </a:path>
              </a:pathLst>
            </a:custGeom>
            <a:ln w="28956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33672" y="1991487"/>
              <a:ext cx="1019810" cy="2277745"/>
            </a:xfrm>
            <a:custGeom>
              <a:avLst/>
              <a:gdLst/>
              <a:ahLst/>
              <a:cxnLst/>
              <a:rect l="l" t="t" r="r" b="b"/>
              <a:pathLst>
                <a:path w="1019810" h="2277745">
                  <a:moveTo>
                    <a:pt x="0" y="633602"/>
                  </a:moveTo>
                  <a:lnTo>
                    <a:pt x="6069" y="588428"/>
                  </a:lnTo>
                  <a:lnTo>
                    <a:pt x="23198" y="547835"/>
                  </a:lnTo>
                  <a:lnTo>
                    <a:pt x="49768" y="513445"/>
                  </a:lnTo>
                  <a:lnTo>
                    <a:pt x="84158" y="486875"/>
                  </a:lnTo>
                  <a:lnTo>
                    <a:pt x="124751" y="469746"/>
                  </a:lnTo>
                  <a:lnTo>
                    <a:pt x="169925" y="463676"/>
                  </a:lnTo>
                  <a:lnTo>
                    <a:pt x="594740" y="463676"/>
                  </a:lnTo>
                  <a:lnTo>
                    <a:pt x="533145" y="0"/>
                  </a:lnTo>
                  <a:lnTo>
                    <a:pt x="849629" y="463676"/>
                  </a:lnTo>
                  <a:lnTo>
                    <a:pt x="894804" y="469746"/>
                  </a:lnTo>
                  <a:lnTo>
                    <a:pt x="935397" y="486875"/>
                  </a:lnTo>
                  <a:lnTo>
                    <a:pt x="969787" y="513445"/>
                  </a:lnTo>
                  <a:lnTo>
                    <a:pt x="996357" y="547835"/>
                  </a:lnTo>
                  <a:lnTo>
                    <a:pt x="1013486" y="588428"/>
                  </a:lnTo>
                  <a:lnTo>
                    <a:pt x="1019555" y="633602"/>
                  </a:lnTo>
                  <a:lnTo>
                    <a:pt x="1019555" y="765937"/>
                  </a:lnTo>
                  <a:lnTo>
                    <a:pt x="1019555" y="1219327"/>
                  </a:lnTo>
                  <a:lnTo>
                    <a:pt x="1019555" y="2107311"/>
                  </a:lnTo>
                  <a:lnTo>
                    <a:pt x="1013486" y="2152485"/>
                  </a:lnTo>
                  <a:lnTo>
                    <a:pt x="996357" y="2193078"/>
                  </a:lnTo>
                  <a:lnTo>
                    <a:pt x="969787" y="2227468"/>
                  </a:lnTo>
                  <a:lnTo>
                    <a:pt x="935397" y="2254038"/>
                  </a:lnTo>
                  <a:lnTo>
                    <a:pt x="894804" y="2271167"/>
                  </a:lnTo>
                  <a:lnTo>
                    <a:pt x="849629" y="2277237"/>
                  </a:lnTo>
                  <a:lnTo>
                    <a:pt x="594740" y="2277237"/>
                  </a:lnTo>
                  <a:lnTo>
                    <a:pt x="169925" y="2277237"/>
                  </a:lnTo>
                  <a:lnTo>
                    <a:pt x="124751" y="2271167"/>
                  </a:lnTo>
                  <a:lnTo>
                    <a:pt x="84158" y="2254038"/>
                  </a:lnTo>
                  <a:lnTo>
                    <a:pt x="49768" y="2227468"/>
                  </a:lnTo>
                  <a:lnTo>
                    <a:pt x="23198" y="2193078"/>
                  </a:lnTo>
                  <a:lnTo>
                    <a:pt x="6069" y="2152485"/>
                  </a:lnTo>
                  <a:lnTo>
                    <a:pt x="0" y="2107311"/>
                  </a:lnTo>
                  <a:lnTo>
                    <a:pt x="0" y="1219327"/>
                  </a:lnTo>
                  <a:lnTo>
                    <a:pt x="0" y="765937"/>
                  </a:lnTo>
                  <a:lnTo>
                    <a:pt x="0" y="633602"/>
                  </a:lnTo>
                  <a:close/>
                </a:path>
              </a:pathLst>
            </a:custGeom>
            <a:ln w="12192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393819" y="2791459"/>
            <a:ext cx="7004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72390" indent="-317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dirty="0">
                <a:latin typeface="Calibri"/>
                <a:cs typeface="Calibri"/>
              </a:rPr>
              <a:t> и</a:t>
            </a:r>
            <a:r>
              <a:rPr sz="1200" spc="-20" dirty="0">
                <a:latin typeface="Calibri"/>
                <a:cs typeface="Calibri"/>
              </a:rPr>
              <a:t>з</a:t>
            </a:r>
            <a:r>
              <a:rPr sz="1200" spc="-5" dirty="0">
                <a:latin typeface="Calibri"/>
                <a:cs typeface="Calibri"/>
              </a:rPr>
              <a:t>дани</a:t>
            </a:r>
            <a:r>
              <a:rPr sz="1200" dirty="0">
                <a:latin typeface="Calibri"/>
                <a:cs typeface="Calibri"/>
              </a:rPr>
              <a:t>я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регламент</a:t>
            </a:r>
            <a:endParaRPr sz="12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ирован</a:t>
            </a:r>
            <a:endParaRPr sz="1200">
              <a:latin typeface="Calibri"/>
              <a:cs typeface="Calibri"/>
            </a:endParaRPr>
          </a:p>
          <a:p>
            <a:pPr marL="33655" marR="26034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2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азом  </a:t>
            </a:r>
            <a:r>
              <a:rPr sz="1200" spc="-5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47597"/>
            <a:ext cx="10763250" cy="6010910"/>
            <a:chOff x="0" y="847597"/>
            <a:chExt cx="10763250" cy="6010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8998"/>
              <a:ext cx="2423921" cy="3428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7777" y="853947"/>
              <a:ext cx="10509250" cy="3044825"/>
            </a:xfrm>
            <a:custGeom>
              <a:avLst/>
              <a:gdLst/>
              <a:ahLst/>
              <a:cxnLst/>
              <a:rect l="l" t="t" r="r" b="b"/>
              <a:pathLst>
                <a:path w="10509250" h="3044825">
                  <a:moveTo>
                    <a:pt x="0" y="507491"/>
                  </a:moveTo>
                  <a:lnTo>
                    <a:pt x="2323" y="458615"/>
                  </a:lnTo>
                  <a:lnTo>
                    <a:pt x="9150" y="411054"/>
                  </a:lnTo>
                  <a:lnTo>
                    <a:pt x="20269" y="365020"/>
                  </a:lnTo>
                  <a:lnTo>
                    <a:pt x="35467" y="320726"/>
                  </a:lnTo>
                  <a:lnTo>
                    <a:pt x="54532" y="278384"/>
                  </a:lnTo>
                  <a:lnTo>
                    <a:pt x="77250" y="238208"/>
                  </a:lnTo>
                  <a:lnTo>
                    <a:pt x="103409" y="200410"/>
                  </a:lnTo>
                  <a:lnTo>
                    <a:pt x="132796" y="165203"/>
                  </a:lnTo>
                  <a:lnTo>
                    <a:pt x="165199" y="132799"/>
                  </a:lnTo>
                  <a:lnTo>
                    <a:pt x="200405" y="103410"/>
                  </a:lnTo>
                  <a:lnTo>
                    <a:pt x="238201" y="77251"/>
                  </a:lnTo>
                  <a:lnTo>
                    <a:pt x="278375" y="54532"/>
                  </a:lnTo>
                  <a:lnTo>
                    <a:pt x="320714" y="35467"/>
                  </a:lnTo>
                  <a:lnTo>
                    <a:pt x="365005" y="20269"/>
                  </a:lnTo>
                  <a:lnTo>
                    <a:pt x="411036" y="9150"/>
                  </a:lnTo>
                  <a:lnTo>
                    <a:pt x="458594" y="2323"/>
                  </a:lnTo>
                  <a:lnTo>
                    <a:pt x="507466" y="0"/>
                  </a:lnTo>
                  <a:lnTo>
                    <a:pt x="10001377" y="0"/>
                  </a:lnTo>
                  <a:lnTo>
                    <a:pt x="10050253" y="2323"/>
                  </a:lnTo>
                  <a:lnTo>
                    <a:pt x="10097814" y="9150"/>
                  </a:lnTo>
                  <a:lnTo>
                    <a:pt x="10143848" y="20269"/>
                  </a:lnTo>
                  <a:lnTo>
                    <a:pt x="10188142" y="35467"/>
                  </a:lnTo>
                  <a:lnTo>
                    <a:pt x="10230484" y="54532"/>
                  </a:lnTo>
                  <a:lnTo>
                    <a:pt x="10270660" y="77251"/>
                  </a:lnTo>
                  <a:lnTo>
                    <a:pt x="10308458" y="103410"/>
                  </a:lnTo>
                  <a:lnTo>
                    <a:pt x="10343665" y="132799"/>
                  </a:lnTo>
                  <a:lnTo>
                    <a:pt x="10376069" y="165203"/>
                  </a:lnTo>
                  <a:lnTo>
                    <a:pt x="10405458" y="200410"/>
                  </a:lnTo>
                  <a:lnTo>
                    <a:pt x="10431617" y="238208"/>
                  </a:lnTo>
                  <a:lnTo>
                    <a:pt x="10454336" y="278384"/>
                  </a:lnTo>
                  <a:lnTo>
                    <a:pt x="10473401" y="320726"/>
                  </a:lnTo>
                  <a:lnTo>
                    <a:pt x="10488599" y="365020"/>
                  </a:lnTo>
                  <a:lnTo>
                    <a:pt x="10499718" y="411054"/>
                  </a:lnTo>
                  <a:lnTo>
                    <a:pt x="10506545" y="458615"/>
                  </a:lnTo>
                  <a:lnTo>
                    <a:pt x="10508869" y="507491"/>
                  </a:lnTo>
                  <a:lnTo>
                    <a:pt x="10508869" y="2537205"/>
                  </a:lnTo>
                  <a:lnTo>
                    <a:pt x="10506545" y="2586082"/>
                  </a:lnTo>
                  <a:lnTo>
                    <a:pt x="10499718" y="2633643"/>
                  </a:lnTo>
                  <a:lnTo>
                    <a:pt x="10488599" y="2679677"/>
                  </a:lnTo>
                  <a:lnTo>
                    <a:pt x="10473401" y="2723971"/>
                  </a:lnTo>
                  <a:lnTo>
                    <a:pt x="10454336" y="2766313"/>
                  </a:lnTo>
                  <a:lnTo>
                    <a:pt x="10431617" y="2806489"/>
                  </a:lnTo>
                  <a:lnTo>
                    <a:pt x="10405458" y="2844287"/>
                  </a:lnTo>
                  <a:lnTo>
                    <a:pt x="10376069" y="2879494"/>
                  </a:lnTo>
                  <a:lnTo>
                    <a:pt x="10343665" y="2911898"/>
                  </a:lnTo>
                  <a:lnTo>
                    <a:pt x="10308458" y="2941287"/>
                  </a:lnTo>
                  <a:lnTo>
                    <a:pt x="10270660" y="2967446"/>
                  </a:lnTo>
                  <a:lnTo>
                    <a:pt x="10230484" y="2990165"/>
                  </a:lnTo>
                  <a:lnTo>
                    <a:pt x="10188142" y="3009230"/>
                  </a:lnTo>
                  <a:lnTo>
                    <a:pt x="10143848" y="3024428"/>
                  </a:lnTo>
                  <a:lnTo>
                    <a:pt x="10097814" y="3035547"/>
                  </a:lnTo>
                  <a:lnTo>
                    <a:pt x="10050253" y="3042374"/>
                  </a:lnTo>
                  <a:lnTo>
                    <a:pt x="10001377" y="3044697"/>
                  </a:lnTo>
                  <a:lnTo>
                    <a:pt x="507466" y="3044697"/>
                  </a:lnTo>
                  <a:lnTo>
                    <a:pt x="458594" y="3042374"/>
                  </a:lnTo>
                  <a:lnTo>
                    <a:pt x="411036" y="3035547"/>
                  </a:lnTo>
                  <a:lnTo>
                    <a:pt x="365005" y="3024428"/>
                  </a:lnTo>
                  <a:lnTo>
                    <a:pt x="320714" y="3009230"/>
                  </a:lnTo>
                  <a:lnTo>
                    <a:pt x="278375" y="2990165"/>
                  </a:lnTo>
                  <a:lnTo>
                    <a:pt x="238201" y="2967446"/>
                  </a:lnTo>
                  <a:lnTo>
                    <a:pt x="200405" y="2941287"/>
                  </a:lnTo>
                  <a:lnTo>
                    <a:pt x="165199" y="2911898"/>
                  </a:lnTo>
                  <a:lnTo>
                    <a:pt x="132796" y="2879494"/>
                  </a:lnTo>
                  <a:lnTo>
                    <a:pt x="103409" y="2844287"/>
                  </a:lnTo>
                  <a:lnTo>
                    <a:pt x="77250" y="2806489"/>
                  </a:lnTo>
                  <a:lnTo>
                    <a:pt x="54532" y="2766313"/>
                  </a:lnTo>
                  <a:lnTo>
                    <a:pt x="35467" y="2723971"/>
                  </a:lnTo>
                  <a:lnTo>
                    <a:pt x="20269" y="2679677"/>
                  </a:lnTo>
                  <a:lnTo>
                    <a:pt x="9150" y="2633643"/>
                  </a:lnTo>
                  <a:lnTo>
                    <a:pt x="2323" y="2586082"/>
                  </a:lnTo>
                  <a:lnTo>
                    <a:pt x="0" y="2537205"/>
                  </a:lnTo>
                  <a:lnTo>
                    <a:pt x="0" y="507491"/>
                  </a:lnTo>
                  <a:close/>
                </a:path>
              </a:pathLst>
            </a:custGeom>
            <a:ln w="12700">
              <a:solidFill>
                <a:srgbClr val="1F37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6516" y="168909"/>
            <a:ext cx="7508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solidFill>
                  <a:srgbClr val="28458D"/>
                </a:solidFill>
              </a:rPr>
              <a:t>ФГОС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-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2009, </a:t>
            </a:r>
            <a:r>
              <a:rPr spc="-20" dirty="0">
                <a:solidFill>
                  <a:srgbClr val="28458D"/>
                </a:solidFill>
              </a:rPr>
              <a:t>ФГОС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-2010.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Какие</a:t>
            </a:r>
            <a:r>
              <a:rPr spc="-2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учебники использовать?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7230" y="1048003"/>
            <a:ext cx="8505190" cy="2590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Обучение</a:t>
            </a:r>
            <a:r>
              <a:rPr sz="24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по</a:t>
            </a:r>
            <a:r>
              <a:rPr sz="2400" spc="-10" dirty="0">
                <a:solidFill>
                  <a:srgbClr val="28458D"/>
                </a:solidFill>
                <a:latin typeface="Calibri"/>
                <a:cs typeface="Calibri"/>
              </a:rPr>
              <a:t> ООП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 в</a:t>
            </a:r>
            <a:r>
              <a:rPr sz="2400" spc="-10" dirty="0">
                <a:solidFill>
                  <a:srgbClr val="28458D"/>
                </a:solidFill>
                <a:latin typeface="Calibri"/>
                <a:cs typeface="Calibri"/>
              </a:rPr>
              <a:t> соответствии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 с</a:t>
            </a:r>
            <a:r>
              <a:rPr sz="24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-</a:t>
            </a: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 2009,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 -2010</a:t>
            </a:r>
            <a:endParaRPr sz="2400">
              <a:latin typeface="Calibri"/>
              <a:cs typeface="Calibri"/>
            </a:endParaRPr>
          </a:p>
          <a:p>
            <a:pPr marL="12700" marR="1664970">
              <a:lnSpc>
                <a:spcPct val="100000"/>
              </a:lnSpc>
              <a:spcBef>
                <a:spcPts val="35"/>
              </a:spcBef>
            </a:pP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приказы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Министерства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образования</a:t>
            </a:r>
            <a:r>
              <a:rPr sz="1800" i="1" spc="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и</a:t>
            </a: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науки </a:t>
            </a:r>
            <a:r>
              <a:rPr sz="1800" i="1" spc="-15" dirty="0">
                <a:solidFill>
                  <a:srgbClr val="28458D"/>
                </a:solidFill>
                <a:latin typeface="Calibri"/>
                <a:cs typeface="Calibri"/>
              </a:rPr>
              <a:t>Российской</a:t>
            </a:r>
            <a:r>
              <a:rPr sz="1800" i="1" spc="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Федерации </a:t>
            </a:r>
            <a:r>
              <a:rPr sz="1800" i="1" spc="-39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от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6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октября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2009 г.</a:t>
            </a: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№ 373,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от</a:t>
            </a:r>
            <a:r>
              <a:rPr sz="1800" i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17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декабря 2010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г.</a:t>
            </a:r>
            <a:r>
              <a:rPr sz="1800" i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1897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Для </a:t>
            </a:r>
            <a:r>
              <a:rPr sz="1800" b="1" spc="-5" dirty="0">
                <a:solidFill>
                  <a:srgbClr val="28458D"/>
                </a:solidFill>
                <a:latin typeface="Calibri"/>
                <a:cs typeface="Calibri"/>
              </a:rPr>
              <a:t>«доучивания»</a:t>
            </a:r>
            <a:r>
              <a:rPr sz="18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8458D"/>
                </a:solidFill>
                <a:latin typeface="Calibri"/>
                <a:cs typeface="Calibri"/>
              </a:rPr>
              <a:t>использовать</a:t>
            </a:r>
            <a:r>
              <a:rPr sz="18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учебники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из</a:t>
            </a:r>
            <a:r>
              <a:rPr sz="18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8458D"/>
                </a:solidFill>
                <a:latin typeface="Calibri"/>
                <a:cs typeface="Calibri"/>
              </a:rPr>
              <a:t>приложения</a:t>
            </a:r>
            <a:r>
              <a:rPr sz="18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r>
              <a:rPr sz="1800" b="1" spc="40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8458D"/>
                </a:solidFill>
                <a:latin typeface="Calibri"/>
                <a:cs typeface="Calibri"/>
              </a:rPr>
              <a:t>(приказ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 №</a:t>
            </a:r>
            <a:r>
              <a:rPr sz="18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858</a:t>
            </a:r>
            <a:r>
              <a:rPr sz="1800" b="1" spc="-5" dirty="0">
                <a:solidFill>
                  <a:srgbClr val="28458D"/>
                </a:solidFill>
                <a:latin typeface="Calibri"/>
                <a:cs typeface="Calibri"/>
              </a:rPr>
              <a:t> от 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21.09.2022</a:t>
            </a:r>
            <a:r>
              <a:rPr sz="18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8458D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с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8458D"/>
                </a:solidFill>
                <a:latin typeface="Calibri"/>
                <a:cs typeface="Calibri"/>
              </a:rPr>
              <a:t>предельными сроками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8458D"/>
                </a:solidFill>
                <a:latin typeface="Calibri"/>
                <a:cs typeface="Calibri"/>
              </a:rPr>
              <a:t>использования</a:t>
            </a:r>
            <a:r>
              <a:rPr sz="1800" spc="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до</a:t>
            </a:r>
            <a:r>
              <a:rPr sz="18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31.08.2025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и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позднее,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8458D"/>
                </a:solidFill>
                <a:latin typeface="Calibri"/>
                <a:cs typeface="Calibri"/>
              </a:rPr>
              <a:t>т.е.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 для</a:t>
            </a:r>
            <a:r>
              <a:rPr sz="18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обеспечения </a:t>
            </a:r>
            <a:r>
              <a:rPr sz="1800" spc="-39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возможности</a:t>
            </a:r>
            <a:r>
              <a:rPr sz="1800" spc="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«доучивания»</a:t>
            </a:r>
            <a:r>
              <a:rPr sz="1800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по </a:t>
            </a:r>
            <a:r>
              <a:rPr sz="1800" spc="-10" dirty="0">
                <a:solidFill>
                  <a:srgbClr val="28458D"/>
                </a:solidFill>
                <a:latin typeface="Calibri"/>
                <a:cs typeface="Calibri"/>
              </a:rPr>
              <a:t>предметам</a:t>
            </a:r>
            <a:r>
              <a:rPr sz="1800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8458D"/>
                </a:solidFill>
                <a:latin typeface="Calibri"/>
                <a:cs typeface="Calibri"/>
              </a:rPr>
              <a:t>7-9</a:t>
            </a:r>
            <a:r>
              <a:rPr sz="1800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8458D"/>
                </a:solidFill>
                <a:latin typeface="Calibri"/>
                <a:cs typeface="Calibri"/>
              </a:rPr>
              <a:t>классах*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542" y="4537709"/>
            <a:ext cx="10337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*использовать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учебники</a:t>
            </a:r>
            <a:r>
              <a:rPr sz="1800" i="1" spc="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из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Приложения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по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предметам,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изучение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которых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начинается</a:t>
            </a:r>
            <a:r>
              <a:rPr sz="1800" i="1" spc="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в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7</a:t>
            </a:r>
            <a:r>
              <a:rPr sz="18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классах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</a:pP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или</a:t>
            </a:r>
            <a:r>
              <a:rPr sz="1800" i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учебные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пособия,</a:t>
            </a:r>
            <a:r>
              <a:rPr sz="1800" i="1" spc="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переработанные</a:t>
            </a:r>
            <a:r>
              <a:rPr sz="1800" i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под </a:t>
            </a:r>
            <a:r>
              <a:rPr sz="1800" i="1" spc="-5" dirty="0">
                <a:solidFill>
                  <a:srgbClr val="28458D"/>
                </a:solidFill>
                <a:latin typeface="Calibri"/>
                <a:cs typeface="Calibri"/>
              </a:rPr>
              <a:t>обновлённые</a:t>
            </a:r>
            <a:r>
              <a:rPr sz="1800" i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7965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28998"/>
            <a:ext cx="2423921" cy="3428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6270" y="213182"/>
            <a:ext cx="58013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solidFill>
                  <a:srgbClr val="28458D"/>
                </a:solidFill>
              </a:rPr>
              <a:t>ФГОС-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2021.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Какие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учебники использовать?</a:t>
            </a:r>
          </a:p>
        </p:txBody>
      </p:sp>
      <p:sp>
        <p:nvSpPr>
          <p:cNvPr id="5" name="object 5"/>
          <p:cNvSpPr/>
          <p:nvPr/>
        </p:nvSpPr>
        <p:spPr>
          <a:xfrm>
            <a:off x="397763" y="1176400"/>
            <a:ext cx="11090910" cy="1634489"/>
          </a:xfrm>
          <a:custGeom>
            <a:avLst/>
            <a:gdLst/>
            <a:ahLst/>
            <a:cxnLst/>
            <a:rect l="l" t="t" r="r" b="b"/>
            <a:pathLst>
              <a:path w="11090910" h="1634489">
                <a:moveTo>
                  <a:pt x="0" y="272414"/>
                </a:moveTo>
                <a:lnTo>
                  <a:pt x="4389" y="223436"/>
                </a:lnTo>
                <a:lnTo>
                  <a:pt x="17043" y="177342"/>
                </a:lnTo>
                <a:lnTo>
                  <a:pt x="37194" y="134902"/>
                </a:lnTo>
                <a:lnTo>
                  <a:pt x="64071" y="96883"/>
                </a:lnTo>
                <a:lnTo>
                  <a:pt x="96906" y="64053"/>
                </a:lnTo>
                <a:lnTo>
                  <a:pt x="134928" y="37182"/>
                </a:lnTo>
                <a:lnTo>
                  <a:pt x="177369" y="17037"/>
                </a:lnTo>
                <a:lnTo>
                  <a:pt x="223458" y="4387"/>
                </a:lnTo>
                <a:lnTo>
                  <a:pt x="272427" y="0"/>
                </a:lnTo>
                <a:lnTo>
                  <a:pt x="10817987" y="0"/>
                </a:lnTo>
                <a:lnTo>
                  <a:pt x="10866965" y="4387"/>
                </a:lnTo>
                <a:lnTo>
                  <a:pt x="10913059" y="17037"/>
                </a:lnTo>
                <a:lnTo>
                  <a:pt x="10955499" y="37182"/>
                </a:lnTo>
                <a:lnTo>
                  <a:pt x="10993518" y="64053"/>
                </a:lnTo>
                <a:lnTo>
                  <a:pt x="11026348" y="96883"/>
                </a:lnTo>
                <a:lnTo>
                  <a:pt x="11053219" y="134902"/>
                </a:lnTo>
                <a:lnTo>
                  <a:pt x="11073364" y="177342"/>
                </a:lnTo>
                <a:lnTo>
                  <a:pt x="11086014" y="223436"/>
                </a:lnTo>
                <a:lnTo>
                  <a:pt x="11090402" y="272414"/>
                </a:lnTo>
                <a:lnTo>
                  <a:pt x="11090402" y="1362075"/>
                </a:lnTo>
                <a:lnTo>
                  <a:pt x="11086014" y="1411053"/>
                </a:lnTo>
                <a:lnTo>
                  <a:pt x="11073364" y="1457147"/>
                </a:lnTo>
                <a:lnTo>
                  <a:pt x="11053219" y="1499587"/>
                </a:lnTo>
                <a:lnTo>
                  <a:pt x="11026348" y="1537606"/>
                </a:lnTo>
                <a:lnTo>
                  <a:pt x="10993518" y="1570436"/>
                </a:lnTo>
                <a:lnTo>
                  <a:pt x="10955499" y="1597307"/>
                </a:lnTo>
                <a:lnTo>
                  <a:pt x="10913059" y="1617452"/>
                </a:lnTo>
                <a:lnTo>
                  <a:pt x="10866965" y="1630102"/>
                </a:lnTo>
                <a:lnTo>
                  <a:pt x="10817987" y="1634489"/>
                </a:lnTo>
                <a:lnTo>
                  <a:pt x="272427" y="1634489"/>
                </a:lnTo>
                <a:lnTo>
                  <a:pt x="223458" y="1630102"/>
                </a:lnTo>
                <a:lnTo>
                  <a:pt x="177369" y="1617452"/>
                </a:lnTo>
                <a:lnTo>
                  <a:pt x="134928" y="1597307"/>
                </a:lnTo>
                <a:lnTo>
                  <a:pt x="96906" y="1570436"/>
                </a:lnTo>
                <a:lnTo>
                  <a:pt x="64071" y="1537606"/>
                </a:lnTo>
                <a:lnTo>
                  <a:pt x="37194" y="1499587"/>
                </a:lnTo>
                <a:lnTo>
                  <a:pt x="17043" y="1457147"/>
                </a:lnTo>
                <a:lnTo>
                  <a:pt x="4389" y="1411053"/>
                </a:lnTo>
                <a:lnTo>
                  <a:pt x="0" y="1362075"/>
                </a:lnTo>
                <a:lnTo>
                  <a:pt x="0" y="272414"/>
                </a:lnTo>
                <a:close/>
              </a:path>
            </a:pathLst>
          </a:custGeom>
          <a:ln w="12700">
            <a:solidFill>
              <a:srgbClr val="1F37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6361" y="1269619"/>
            <a:ext cx="8323580" cy="122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189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Обучение</a:t>
            </a:r>
            <a:r>
              <a:rPr sz="2400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по</a:t>
            </a:r>
            <a:r>
              <a:rPr sz="24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8458D"/>
                </a:solidFill>
                <a:latin typeface="Calibri"/>
                <a:cs typeface="Calibri"/>
              </a:rPr>
              <a:t>ООП</a:t>
            </a:r>
            <a:r>
              <a:rPr sz="2400" dirty="0">
                <a:solidFill>
                  <a:srgbClr val="28458D"/>
                </a:solidFill>
                <a:latin typeface="Calibri"/>
                <a:cs typeface="Calibri"/>
              </a:rPr>
              <a:t> в</a:t>
            </a:r>
            <a:r>
              <a:rPr sz="2400" spc="-10" dirty="0">
                <a:solidFill>
                  <a:srgbClr val="28458D"/>
                </a:solidFill>
                <a:latin typeface="Calibri"/>
                <a:cs typeface="Calibri"/>
              </a:rPr>
              <a:t> соответствии</a:t>
            </a: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2400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8458D"/>
                </a:solidFill>
                <a:latin typeface="Calibri"/>
                <a:cs typeface="Calibri"/>
              </a:rPr>
              <a:t>-2021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z="1400" i="1" spc="-10" dirty="0">
                <a:solidFill>
                  <a:srgbClr val="28458D"/>
                </a:solidFill>
                <a:latin typeface="Calibri"/>
                <a:cs typeface="Calibri"/>
              </a:rPr>
              <a:t>приказы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 Министерства</a:t>
            </a:r>
            <a:r>
              <a:rPr sz="1400" i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просвещения</a:t>
            </a:r>
            <a:r>
              <a:rPr sz="1400" i="1" spc="-4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РФ</a:t>
            </a:r>
            <a:endParaRPr sz="1400">
              <a:latin typeface="Calibri"/>
              <a:cs typeface="Calibri"/>
            </a:endParaRPr>
          </a:p>
          <a:p>
            <a:pPr marL="12700" marR="4101465">
              <a:lnSpc>
                <a:spcPct val="100000"/>
              </a:lnSpc>
            </a:pP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от 31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мая 2021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г. №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286 (с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внесёнными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изменениями)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 от</a:t>
            </a:r>
            <a:r>
              <a:rPr sz="1400" i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31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мая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2021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 г.</a:t>
            </a:r>
            <a:r>
              <a:rPr sz="1400" i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 287</a:t>
            </a:r>
            <a:r>
              <a:rPr sz="1400" i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(с</a:t>
            </a:r>
            <a:r>
              <a:rPr sz="1400" i="1" spc="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8458D"/>
                </a:solidFill>
                <a:latin typeface="Calibri"/>
                <a:cs typeface="Calibri"/>
              </a:rPr>
              <a:t>внесёнными</a:t>
            </a:r>
            <a:r>
              <a:rPr sz="1400" i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i="1" spc="-5" dirty="0">
                <a:solidFill>
                  <a:srgbClr val="28458D"/>
                </a:solidFill>
                <a:latin typeface="Calibri"/>
                <a:cs typeface="Calibri"/>
              </a:rPr>
              <a:t>изменениями),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97954" y="3831463"/>
            <a:ext cx="29876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Использовать учебное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пособие,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 переработанное</a:t>
            </a:r>
            <a:r>
              <a:rPr sz="1600" b="1" spc="-20" dirty="0">
                <a:solidFill>
                  <a:srgbClr val="28458D"/>
                </a:solidFill>
                <a:latin typeface="Calibri"/>
                <a:cs typeface="Calibri"/>
              </a:rPr>
              <a:t> под</a:t>
            </a:r>
            <a:r>
              <a:rPr sz="16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1600" b="1" spc="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 2021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1373" y="3665601"/>
            <a:ext cx="258826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2275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28458D"/>
                </a:solidFill>
                <a:latin typeface="Calibri"/>
                <a:cs typeface="Calibri"/>
              </a:rPr>
              <a:t>Переход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на линию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УМК </a:t>
            </a:r>
            <a:r>
              <a:rPr sz="1600" b="1" spc="-3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из</a:t>
            </a:r>
            <a:r>
              <a:rPr sz="16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приложения</a:t>
            </a:r>
            <a:r>
              <a:rPr sz="16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(приказ</a:t>
            </a:r>
            <a:r>
              <a:rPr sz="16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№</a:t>
            </a:r>
            <a:r>
              <a:rPr sz="16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858</a:t>
            </a:r>
            <a:r>
              <a:rPr sz="1600" b="1" spc="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от</a:t>
            </a:r>
            <a:r>
              <a:rPr sz="16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8458D"/>
                </a:solidFill>
                <a:latin typeface="Calibri"/>
                <a:cs typeface="Calibri"/>
              </a:rPr>
              <a:t>21.09.2022)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47186" y="2924936"/>
            <a:ext cx="719455" cy="719455"/>
          </a:xfrm>
          <a:custGeom>
            <a:avLst/>
            <a:gdLst/>
            <a:ahLst/>
            <a:cxnLst/>
            <a:rect l="l" t="t" r="r" b="b"/>
            <a:pathLst>
              <a:path w="719454" h="719454">
                <a:moveTo>
                  <a:pt x="359537" y="719201"/>
                </a:moveTo>
                <a:lnTo>
                  <a:pt x="310763" y="715917"/>
                </a:lnTo>
                <a:lnTo>
                  <a:pt x="263980" y="706352"/>
                </a:lnTo>
                <a:lnTo>
                  <a:pt x="219616" y="690935"/>
                </a:lnTo>
                <a:lnTo>
                  <a:pt x="178101" y="670094"/>
                </a:lnTo>
                <a:lnTo>
                  <a:pt x="139862" y="644257"/>
                </a:lnTo>
                <a:lnTo>
                  <a:pt x="105330" y="613854"/>
                </a:lnTo>
                <a:lnTo>
                  <a:pt x="74934" y="579313"/>
                </a:lnTo>
                <a:lnTo>
                  <a:pt x="49101" y="541062"/>
                </a:lnTo>
                <a:lnTo>
                  <a:pt x="28263" y="499530"/>
                </a:lnTo>
                <a:lnTo>
                  <a:pt x="12847" y="455146"/>
                </a:lnTo>
                <a:lnTo>
                  <a:pt x="3283" y="408339"/>
                </a:lnTo>
                <a:lnTo>
                  <a:pt x="0" y="359537"/>
                </a:lnTo>
                <a:lnTo>
                  <a:pt x="3283" y="310763"/>
                </a:lnTo>
                <a:lnTo>
                  <a:pt x="12847" y="263980"/>
                </a:lnTo>
                <a:lnTo>
                  <a:pt x="28263" y="219616"/>
                </a:lnTo>
                <a:lnTo>
                  <a:pt x="49101" y="178101"/>
                </a:lnTo>
                <a:lnTo>
                  <a:pt x="74934" y="139862"/>
                </a:lnTo>
                <a:lnTo>
                  <a:pt x="105330" y="105330"/>
                </a:lnTo>
                <a:lnTo>
                  <a:pt x="139862" y="74934"/>
                </a:lnTo>
                <a:lnTo>
                  <a:pt x="178101" y="49101"/>
                </a:lnTo>
                <a:lnTo>
                  <a:pt x="219616" y="28263"/>
                </a:lnTo>
                <a:lnTo>
                  <a:pt x="263980" y="12847"/>
                </a:lnTo>
                <a:lnTo>
                  <a:pt x="310763" y="3283"/>
                </a:lnTo>
                <a:lnTo>
                  <a:pt x="359537" y="0"/>
                </a:lnTo>
                <a:lnTo>
                  <a:pt x="408336" y="3283"/>
                </a:lnTo>
                <a:lnTo>
                  <a:pt x="455137" y="12847"/>
                </a:lnTo>
                <a:lnTo>
                  <a:pt x="499510" y="28263"/>
                </a:lnTo>
                <a:lnTo>
                  <a:pt x="541029" y="49101"/>
                </a:lnTo>
                <a:lnTo>
                  <a:pt x="579265" y="74934"/>
                </a:lnTo>
                <a:lnTo>
                  <a:pt x="613791" y="105330"/>
                </a:lnTo>
                <a:lnTo>
                  <a:pt x="644178" y="139862"/>
                </a:lnTo>
                <a:lnTo>
                  <a:pt x="670000" y="178101"/>
                </a:lnTo>
                <a:lnTo>
                  <a:pt x="690828" y="219616"/>
                </a:lnTo>
                <a:lnTo>
                  <a:pt x="706235" y="263980"/>
                </a:lnTo>
                <a:lnTo>
                  <a:pt x="715793" y="310763"/>
                </a:lnTo>
                <a:lnTo>
                  <a:pt x="719074" y="359537"/>
                </a:lnTo>
                <a:lnTo>
                  <a:pt x="715793" y="408339"/>
                </a:lnTo>
                <a:lnTo>
                  <a:pt x="706235" y="455146"/>
                </a:lnTo>
                <a:lnTo>
                  <a:pt x="690828" y="499530"/>
                </a:lnTo>
                <a:lnTo>
                  <a:pt x="670000" y="541062"/>
                </a:lnTo>
                <a:lnTo>
                  <a:pt x="644178" y="579313"/>
                </a:lnTo>
                <a:lnTo>
                  <a:pt x="613790" y="613854"/>
                </a:lnTo>
                <a:lnTo>
                  <a:pt x="579265" y="644257"/>
                </a:lnTo>
                <a:lnTo>
                  <a:pt x="541029" y="670094"/>
                </a:lnTo>
                <a:lnTo>
                  <a:pt x="499510" y="690935"/>
                </a:lnTo>
                <a:lnTo>
                  <a:pt x="455137" y="706352"/>
                </a:lnTo>
                <a:lnTo>
                  <a:pt x="408336" y="715917"/>
                </a:lnTo>
                <a:lnTo>
                  <a:pt x="359537" y="719201"/>
                </a:lnTo>
                <a:close/>
              </a:path>
            </a:pathLst>
          </a:custGeom>
          <a:ln w="19050">
            <a:solidFill>
              <a:srgbClr val="2239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09569" y="3068192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49361" y="2961258"/>
            <a:ext cx="719455" cy="719455"/>
          </a:xfrm>
          <a:custGeom>
            <a:avLst/>
            <a:gdLst/>
            <a:ahLst/>
            <a:cxnLst/>
            <a:rect l="l" t="t" r="r" b="b"/>
            <a:pathLst>
              <a:path w="719454" h="719454">
                <a:moveTo>
                  <a:pt x="359537" y="719201"/>
                </a:moveTo>
                <a:lnTo>
                  <a:pt x="310763" y="715917"/>
                </a:lnTo>
                <a:lnTo>
                  <a:pt x="263980" y="706353"/>
                </a:lnTo>
                <a:lnTo>
                  <a:pt x="219616" y="690937"/>
                </a:lnTo>
                <a:lnTo>
                  <a:pt x="178101" y="670099"/>
                </a:lnTo>
                <a:lnTo>
                  <a:pt x="139862" y="644266"/>
                </a:lnTo>
                <a:lnTo>
                  <a:pt x="105330" y="613870"/>
                </a:lnTo>
                <a:lnTo>
                  <a:pt x="74934" y="579338"/>
                </a:lnTo>
                <a:lnTo>
                  <a:pt x="49101" y="541099"/>
                </a:lnTo>
                <a:lnTo>
                  <a:pt x="28263" y="499584"/>
                </a:lnTo>
                <a:lnTo>
                  <a:pt x="12847" y="455220"/>
                </a:lnTo>
                <a:lnTo>
                  <a:pt x="3283" y="408437"/>
                </a:lnTo>
                <a:lnTo>
                  <a:pt x="0" y="359663"/>
                </a:lnTo>
                <a:lnTo>
                  <a:pt x="3283" y="310861"/>
                </a:lnTo>
                <a:lnTo>
                  <a:pt x="12847" y="264054"/>
                </a:lnTo>
                <a:lnTo>
                  <a:pt x="28263" y="219670"/>
                </a:lnTo>
                <a:lnTo>
                  <a:pt x="49101" y="178138"/>
                </a:lnTo>
                <a:lnTo>
                  <a:pt x="74934" y="139887"/>
                </a:lnTo>
                <a:lnTo>
                  <a:pt x="105330" y="105346"/>
                </a:lnTo>
                <a:lnTo>
                  <a:pt x="139862" y="74943"/>
                </a:lnTo>
                <a:lnTo>
                  <a:pt x="178101" y="49106"/>
                </a:lnTo>
                <a:lnTo>
                  <a:pt x="219616" y="28265"/>
                </a:lnTo>
                <a:lnTo>
                  <a:pt x="263980" y="12848"/>
                </a:lnTo>
                <a:lnTo>
                  <a:pt x="310763" y="3283"/>
                </a:lnTo>
                <a:lnTo>
                  <a:pt x="359537" y="0"/>
                </a:lnTo>
                <a:lnTo>
                  <a:pt x="408339" y="3283"/>
                </a:lnTo>
                <a:lnTo>
                  <a:pt x="455146" y="12848"/>
                </a:lnTo>
                <a:lnTo>
                  <a:pt x="499530" y="28265"/>
                </a:lnTo>
                <a:lnTo>
                  <a:pt x="541062" y="49106"/>
                </a:lnTo>
                <a:lnTo>
                  <a:pt x="579313" y="74943"/>
                </a:lnTo>
                <a:lnTo>
                  <a:pt x="613854" y="105346"/>
                </a:lnTo>
                <a:lnTo>
                  <a:pt x="644257" y="139887"/>
                </a:lnTo>
                <a:lnTo>
                  <a:pt x="670094" y="178138"/>
                </a:lnTo>
                <a:lnTo>
                  <a:pt x="690935" y="219670"/>
                </a:lnTo>
                <a:lnTo>
                  <a:pt x="706352" y="264054"/>
                </a:lnTo>
                <a:lnTo>
                  <a:pt x="715917" y="310861"/>
                </a:lnTo>
                <a:lnTo>
                  <a:pt x="719201" y="359663"/>
                </a:lnTo>
                <a:lnTo>
                  <a:pt x="715917" y="408437"/>
                </a:lnTo>
                <a:lnTo>
                  <a:pt x="706352" y="455220"/>
                </a:lnTo>
                <a:lnTo>
                  <a:pt x="690935" y="499584"/>
                </a:lnTo>
                <a:lnTo>
                  <a:pt x="670094" y="541099"/>
                </a:lnTo>
                <a:lnTo>
                  <a:pt x="644257" y="579338"/>
                </a:lnTo>
                <a:lnTo>
                  <a:pt x="613854" y="613870"/>
                </a:lnTo>
                <a:lnTo>
                  <a:pt x="579313" y="644266"/>
                </a:lnTo>
                <a:lnTo>
                  <a:pt x="541062" y="670099"/>
                </a:lnTo>
                <a:lnTo>
                  <a:pt x="499530" y="690937"/>
                </a:lnTo>
                <a:lnTo>
                  <a:pt x="455146" y="706353"/>
                </a:lnTo>
                <a:lnTo>
                  <a:pt x="408339" y="715917"/>
                </a:lnTo>
                <a:lnTo>
                  <a:pt x="359537" y="719201"/>
                </a:lnTo>
                <a:close/>
              </a:path>
            </a:pathLst>
          </a:custGeom>
          <a:ln w="19050">
            <a:solidFill>
              <a:srgbClr val="2239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112379" y="3104515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8458D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9705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55114"/>
            <a:ext cx="7891145" cy="5302885"/>
            <a:chOff x="0" y="1555114"/>
            <a:chExt cx="7891145" cy="5302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8998"/>
              <a:ext cx="2423921" cy="3428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0595" y="1863851"/>
              <a:ext cx="2910839" cy="38160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5582" y="1916849"/>
              <a:ext cx="2803906" cy="37099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25219" y="1889632"/>
              <a:ext cx="662305" cy="658495"/>
            </a:xfrm>
            <a:custGeom>
              <a:avLst/>
              <a:gdLst/>
              <a:ahLst/>
              <a:cxnLst/>
              <a:rect l="l" t="t" r="r" b="b"/>
              <a:pathLst>
                <a:path w="662305" h="658494">
                  <a:moveTo>
                    <a:pt x="0" y="329056"/>
                  </a:moveTo>
                  <a:lnTo>
                    <a:pt x="3589" y="280430"/>
                  </a:lnTo>
                  <a:lnTo>
                    <a:pt x="14015" y="234019"/>
                  </a:lnTo>
                  <a:lnTo>
                    <a:pt x="30765" y="190333"/>
                  </a:lnTo>
                  <a:lnTo>
                    <a:pt x="53328" y="149880"/>
                  </a:lnTo>
                  <a:lnTo>
                    <a:pt x="81190" y="113169"/>
                  </a:lnTo>
                  <a:lnTo>
                    <a:pt x="113839" y="80710"/>
                  </a:lnTo>
                  <a:lnTo>
                    <a:pt x="150763" y="53012"/>
                  </a:lnTo>
                  <a:lnTo>
                    <a:pt x="191450" y="30582"/>
                  </a:lnTo>
                  <a:lnTo>
                    <a:pt x="235387" y="13931"/>
                  </a:lnTo>
                  <a:lnTo>
                    <a:pt x="282062" y="3567"/>
                  </a:lnTo>
                  <a:lnTo>
                    <a:pt x="330962" y="0"/>
                  </a:lnTo>
                  <a:lnTo>
                    <a:pt x="379861" y="3567"/>
                  </a:lnTo>
                  <a:lnTo>
                    <a:pt x="426536" y="13931"/>
                  </a:lnTo>
                  <a:lnTo>
                    <a:pt x="470473" y="30582"/>
                  </a:lnTo>
                  <a:lnTo>
                    <a:pt x="511160" y="53012"/>
                  </a:lnTo>
                  <a:lnTo>
                    <a:pt x="548084" y="80710"/>
                  </a:lnTo>
                  <a:lnTo>
                    <a:pt x="580733" y="113169"/>
                  </a:lnTo>
                  <a:lnTo>
                    <a:pt x="608595" y="149880"/>
                  </a:lnTo>
                  <a:lnTo>
                    <a:pt x="631158" y="190333"/>
                  </a:lnTo>
                  <a:lnTo>
                    <a:pt x="647908" y="234019"/>
                  </a:lnTo>
                  <a:lnTo>
                    <a:pt x="658334" y="280430"/>
                  </a:lnTo>
                  <a:lnTo>
                    <a:pt x="661924" y="329056"/>
                  </a:lnTo>
                  <a:lnTo>
                    <a:pt x="658334" y="377683"/>
                  </a:lnTo>
                  <a:lnTo>
                    <a:pt x="647908" y="424094"/>
                  </a:lnTo>
                  <a:lnTo>
                    <a:pt x="631158" y="467780"/>
                  </a:lnTo>
                  <a:lnTo>
                    <a:pt x="608595" y="508233"/>
                  </a:lnTo>
                  <a:lnTo>
                    <a:pt x="580733" y="544944"/>
                  </a:lnTo>
                  <a:lnTo>
                    <a:pt x="548084" y="577403"/>
                  </a:lnTo>
                  <a:lnTo>
                    <a:pt x="511160" y="605101"/>
                  </a:lnTo>
                  <a:lnTo>
                    <a:pt x="470473" y="627531"/>
                  </a:lnTo>
                  <a:lnTo>
                    <a:pt x="426536" y="644182"/>
                  </a:lnTo>
                  <a:lnTo>
                    <a:pt x="379861" y="654546"/>
                  </a:lnTo>
                  <a:lnTo>
                    <a:pt x="330962" y="658113"/>
                  </a:lnTo>
                  <a:lnTo>
                    <a:pt x="282062" y="654546"/>
                  </a:lnTo>
                  <a:lnTo>
                    <a:pt x="235387" y="644182"/>
                  </a:lnTo>
                  <a:lnTo>
                    <a:pt x="191450" y="627531"/>
                  </a:lnTo>
                  <a:lnTo>
                    <a:pt x="150763" y="605101"/>
                  </a:lnTo>
                  <a:lnTo>
                    <a:pt x="113839" y="577403"/>
                  </a:lnTo>
                  <a:lnTo>
                    <a:pt x="81190" y="544944"/>
                  </a:lnTo>
                  <a:lnTo>
                    <a:pt x="53328" y="508233"/>
                  </a:lnTo>
                  <a:lnTo>
                    <a:pt x="30765" y="467780"/>
                  </a:lnTo>
                  <a:lnTo>
                    <a:pt x="14015" y="424094"/>
                  </a:lnTo>
                  <a:lnTo>
                    <a:pt x="3589" y="377683"/>
                  </a:lnTo>
                  <a:lnTo>
                    <a:pt x="0" y="329056"/>
                  </a:lnTo>
                  <a:close/>
                </a:path>
              </a:pathLst>
            </a:custGeom>
            <a:ln w="38099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8310" y="1561464"/>
              <a:ext cx="1275715" cy="2119630"/>
            </a:xfrm>
            <a:custGeom>
              <a:avLst/>
              <a:gdLst/>
              <a:ahLst/>
              <a:cxnLst/>
              <a:rect l="l" t="t" r="r" b="b"/>
              <a:pathLst>
                <a:path w="1275714" h="2119629">
                  <a:moveTo>
                    <a:pt x="0" y="173736"/>
                  </a:moveTo>
                  <a:lnTo>
                    <a:pt x="6205" y="127573"/>
                  </a:lnTo>
                  <a:lnTo>
                    <a:pt x="23717" y="86077"/>
                  </a:lnTo>
                  <a:lnTo>
                    <a:pt x="50880" y="50911"/>
                  </a:lnTo>
                  <a:lnTo>
                    <a:pt x="86040" y="23734"/>
                  </a:lnTo>
                  <a:lnTo>
                    <a:pt x="127539" y="6210"/>
                  </a:lnTo>
                  <a:lnTo>
                    <a:pt x="173723" y="0"/>
                  </a:lnTo>
                  <a:lnTo>
                    <a:pt x="608012" y="0"/>
                  </a:lnTo>
                  <a:lnTo>
                    <a:pt x="868591" y="0"/>
                  </a:lnTo>
                  <a:lnTo>
                    <a:pt x="914758" y="6210"/>
                  </a:lnTo>
                  <a:lnTo>
                    <a:pt x="956248" y="23734"/>
                  </a:lnTo>
                  <a:lnTo>
                    <a:pt x="991395" y="50911"/>
                  </a:lnTo>
                  <a:lnTo>
                    <a:pt x="1018546" y="86077"/>
                  </a:lnTo>
                  <a:lnTo>
                    <a:pt x="1036049" y="127573"/>
                  </a:lnTo>
                  <a:lnTo>
                    <a:pt x="1042250" y="173736"/>
                  </a:lnTo>
                  <a:lnTo>
                    <a:pt x="1042250" y="353313"/>
                  </a:lnTo>
                  <a:lnTo>
                    <a:pt x="1275168" y="423163"/>
                  </a:lnTo>
                  <a:lnTo>
                    <a:pt x="1042250" y="883031"/>
                  </a:lnTo>
                  <a:lnTo>
                    <a:pt x="1042250" y="1945639"/>
                  </a:lnTo>
                  <a:lnTo>
                    <a:pt x="1036049" y="1991802"/>
                  </a:lnTo>
                  <a:lnTo>
                    <a:pt x="1018546" y="2033298"/>
                  </a:lnTo>
                  <a:lnTo>
                    <a:pt x="991395" y="2068464"/>
                  </a:lnTo>
                  <a:lnTo>
                    <a:pt x="956248" y="2095641"/>
                  </a:lnTo>
                  <a:lnTo>
                    <a:pt x="914758" y="2113165"/>
                  </a:lnTo>
                  <a:lnTo>
                    <a:pt x="868578" y="2119376"/>
                  </a:lnTo>
                  <a:lnTo>
                    <a:pt x="608012" y="2119376"/>
                  </a:lnTo>
                  <a:lnTo>
                    <a:pt x="173723" y="2119376"/>
                  </a:lnTo>
                  <a:lnTo>
                    <a:pt x="127539" y="2113165"/>
                  </a:lnTo>
                  <a:lnTo>
                    <a:pt x="86040" y="2095641"/>
                  </a:lnTo>
                  <a:lnTo>
                    <a:pt x="50880" y="2068464"/>
                  </a:lnTo>
                  <a:lnTo>
                    <a:pt x="23717" y="2033298"/>
                  </a:lnTo>
                  <a:lnTo>
                    <a:pt x="6205" y="1991802"/>
                  </a:lnTo>
                  <a:lnTo>
                    <a:pt x="0" y="1945639"/>
                  </a:lnTo>
                  <a:lnTo>
                    <a:pt x="0" y="883031"/>
                  </a:lnTo>
                  <a:lnTo>
                    <a:pt x="0" y="353313"/>
                  </a:lnTo>
                  <a:lnTo>
                    <a:pt x="0" y="173736"/>
                  </a:lnTo>
                  <a:close/>
                </a:path>
              </a:pathLst>
            </a:custGeom>
            <a:ln w="1270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916" y="1668779"/>
              <a:ext cx="772668" cy="19659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331" y="1695195"/>
              <a:ext cx="665365" cy="18590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8107" y="4808600"/>
              <a:ext cx="7693025" cy="2049780"/>
            </a:xfrm>
            <a:custGeom>
              <a:avLst/>
              <a:gdLst/>
              <a:ahLst/>
              <a:cxnLst/>
              <a:rect l="l" t="t" r="r" b="b"/>
              <a:pathLst>
                <a:path w="7693025" h="2049779">
                  <a:moveTo>
                    <a:pt x="7334262" y="0"/>
                  </a:moveTo>
                  <a:lnTo>
                    <a:pt x="358622" y="0"/>
                  </a:lnTo>
                  <a:lnTo>
                    <a:pt x="309960" y="3275"/>
                  </a:lnTo>
                  <a:lnTo>
                    <a:pt x="263288" y="12817"/>
                  </a:lnTo>
                  <a:lnTo>
                    <a:pt x="219032" y="28195"/>
                  </a:lnTo>
                  <a:lnTo>
                    <a:pt x="177621" y="48984"/>
                  </a:lnTo>
                  <a:lnTo>
                    <a:pt x="139481" y="74753"/>
                  </a:lnTo>
                  <a:lnTo>
                    <a:pt x="105040" y="105076"/>
                  </a:lnTo>
                  <a:lnTo>
                    <a:pt x="74725" y="139524"/>
                  </a:lnTo>
                  <a:lnTo>
                    <a:pt x="48963" y="177668"/>
                  </a:lnTo>
                  <a:lnTo>
                    <a:pt x="28183" y="219080"/>
                  </a:lnTo>
                  <a:lnTo>
                    <a:pt x="12810" y="263333"/>
                  </a:lnTo>
                  <a:lnTo>
                    <a:pt x="3273" y="309998"/>
                  </a:lnTo>
                  <a:lnTo>
                    <a:pt x="0" y="358648"/>
                  </a:lnTo>
                  <a:lnTo>
                    <a:pt x="0" y="1710067"/>
                  </a:lnTo>
                  <a:lnTo>
                    <a:pt x="3273" y="1758729"/>
                  </a:lnTo>
                  <a:lnTo>
                    <a:pt x="12810" y="1805401"/>
                  </a:lnTo>
                  <a:lnTo>
                    <a:pt x="28183" y="1849657"/>
                  </a:lnTo>
                  <a:lnTo>
                    <a:pt x="48963" y="1891068"/>
                  </a:lnTo>
                  <a:lnTo>
                    <a:pt x="74725" y="1929208"/>
                  </a:lnTo>
                  <a:lnTo>
                    <a:pt x="105040" y="1963648"/>
                  </a:lnTo>
                  <a:lnTo>
                    <a:pt x="139481" y="1993963"/>
                  </a:lnTo>
                  <a:lnTo>
                    <a:pt x="177621" y="2019724"/>
                  </a:lnTo>
                  <a:lnTo>
                    <a:pt x="219032" y="2040505"/>
                  </a:lnTo>
                  <a:lnTo>
                    <a:pt x="244628" y="2049395"/>
                  </a:lnTo>
                  <a:lnTo>
                    <a:pt x="7448283" y="2049395"/>
                  </a:lnTo>
                  <a:lnTo>
                    <a:pt x="7515298" y="2019724"/>
                  </a:lnTo>
                  <a:lnTo>
                    <a:pt x="7553440" y="1993963"/>
                  </a:lnTo>
                  <a:lnTo>
                    <a:pt x="7587881" y="1963648"/>
                  </a:lnTo>
                  <a:lnTo>
                    <a:pt x="7618195" y="1929208"/>
                  </a:lnTo>
                  <a:lnTo>
                    <a:pt x="7643954" y="1891068"/>
                  </a:lnTo>
                  <a:lnTo>
                    <a:pt x="7664732" y="1849657"/>
                  </a:lnTo>
                  <a:lnTo>
                    <a:pt x="7680102" y="1805401"/>
                  </a:lnTo>
                  <a:lnTo>
                    <a:pt x="7689637" y="1758729"/>
                  </a:lnTo>
                  <a:lnTo>
                    <a:pt x="7692910" y="1710067"/>
                  </a:lnTo>
                  <a:lnTo>
                    <a:pt x="7692910" y="358648"/>
                  </a:lnTo>
                  <a:lnTo>
                    <a:pt x="7689637" y="309998"/>
                  </a:lnTo>
                  <a:lnTo>
                    <a:pt x="7680102" y="263333"/>
                  </a:lnTo>
                  <a:lnTo>
                    <a:pt x="7664732" y="219080"/>
                  </a:lnTo>
                  <a:lnTo>
                    <a:pt x="7643954" y="177668"/>
                  </a:lnTo>
                  <a:lnTo>
                    <a:pt x="7618195" y="139524"/>
                  </a:lnTo>
                  <a:lnTo>
                    <a:pt x="7587881" y="105076"/>
                  </a:lnTo>
                  <a:lnTo>
                    <a:pt x="7553440" y="74753"/>
                  </a:lnTo>
                  <a:lnTo>
                    <a:pt x="7515298" y="48984"/>
                  </a:lnTo>
                  <a:lnTo>
                    <a:pt x="7473883" y="28195"/>
                  </a:lnTo>
                  <a:lnTo>
                    <a:pt x="7429620" y="12817"/>
                  </a:lnTo>
                  <a:lnTo>
                    <a:pt x="7382938" y="3275"/>
                  </a:lnTo>
                  <a:lnTo>
                    <a:pt x="7334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682476" y="461899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834621" y="1593850"/>
            <a:ext cx="3112135" cy="4104640"/>
            <a:chOff x="8834621" y="1593850"/>
            <a:chExt cx="3112135" cy="410464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34621" y="1613919"/>
              <a:ext cx="3112019" cy="40843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46819" y="1630464"/>
              <a:ext cx="3029077" cy="39963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917812" y="1612900"/>
              <a:ext cx="607060" cy="596265"/>
            </a:xfrm>
            <a:custGeom>
              <a:avLst/>
              <a:gdLst/>
              <a:ahLst/>
              <a:cxnLst/>
              <a:rect l="l" t="t" r="r" b="b"/>
              <a:pathLst>
                <a:path w="607059" h="596264">
                  <a:moveTo>
                    <a:pt x="0" y="298196"/>
                  </a:moveTo>
                  <a:lnTo>
                    <a:pt x="3972" y="249819"/>
                  </a:lnTo>
                  <a:lnTo>
                    <a:pt x="15473" y="203931"/>
                  </a:lnTo>
                  <a:lnTo>
                    <a:pt x="33878" y="161144"/>
                  </a:lnTo>
                  <a:lnTo>
                    <a:pt x="58562" y="122072"/>
                  </a:lnTo>
                  <a:lnTo>
                    <a:pt x="88900" y="87328"/>
                  </a:lnTo>
                  <a:lnTo>
                    <a:pt x="124266" y="57525"/>
                  </a:lnTo>
                  <a:lnTo>
                    <a:pt x="164038" y="33278"/>
                  </a:lnTo>
                  <a:lnTo>
                    <a:pt x="207589" y="15199"/>
                  </a:lnTo>
                  <a:lnTo>
                    <a:pt x="254294" y="3902"/>
                  </a:lnTo>
                  <a:lnTo>
                    <a:pt x="303529" y="0"/>
                  </a:lnTo>
                  <a:lnTo>
                    <a:pt x="352765" y="3902"/>
                  </a:lnTo>
                  <a:lnTo>
                    <a:pt x="399470" y="15199"/>
                  </a:lnTo>
                  <a:lnTo>
                    <a:pt x="443021" y="33278"/>
                  </a:lnTo>
                  <a:lnTo>
                    <a:pt x="482793" y="57525"/>
                  </a:lnTo>
                  <a:lnTo>
                    <a:pt x="518160" y="87328"/>
                  </a:lnTo>
                  <a:lnTo>
                    <a:pt x="548497" y="122072"/>
                  </a:lnTo>
                  <a:lnTo>
                    <a:pt x="573181" y="161144"/>
                  </a:lnTo>
                  <a:lnTo>
                    <a:pt x="591586" y="203931"/>
                  </a:lnTo>
                  <a:lnTo>
                    <a:pt x="603087" y="249819"/>
                  </a:lnTo>
                  <a:lnTo>
                    <a:pt x="607059" y="298196"/>
                  </a:lnTo>
                  <a:lnTo>
                    <a:pt x="603087" y="346537"/>
                  </a:lnTo>
                  <a:lnTo>
                    <a:pt x="591586" y="392398"/>
                  </a:lnTo>
                  <a:lnTo>
                    <a:pt x="573181" y="435163"/>
                  </a:lnTo>
                  <a:lnTo>
                    <a:pt x="548497" y="474220"/>
                  </a:lnTo>
                  <a:lnTo>
                    <a:pt x="518159" y="508952"/>
                  </a:lnTo>
                  <a:lnTo>
                    <a:pt x="482793" y="538747"/>
                  </a:lnTo>
                  <a:lnTo>
                    <a:pt x="443021" y="562989"/>
                  </a:lnTo>
                  <a:lnTo>
                    <a:pt x="399470" y="581066"/>
                  </a:lnTo>
                  <a:lnTo>
                    <a:pt x="352765" y="592363"/>
                  </a:lnTo>
                  <a:lnTo>
                    <a:pt x="303529" y="596264"/>
                  </a:lnTo>
                  <a:lnTo>
                    <a:pt x="254294" y="592363"/>
                  </a:lnTo>
                  <a:lnTo>
                    <a:pt x="207589" y="581066"/>
                  </a:lnTo>
                  <a:lnTo>
                    <a:pt x="164038" y="562989"/>
                  </a:lnTo>
                  <a:lnTo>
                    <a:pt x="124266" y="538747"/>
                  </a:lnTo>
                  <a:lnTo>
                    <a:pt x="88899" y="508952"/>
                  </a:lnTo>
                  <a:lnTo>
                    <a:pt x="58562" y="474220"/>
                  </a:lnTo>
                  <a:lnTo>
                    <a:pt x="33878" y="435163"/>
                  </a:lnTo>
                  <a:lnTo>
                    <a:pt x="15473" y="392398"/>
                  </a:lnTo>
                  <a:lnTo>
                    <a:pt x="3972" y="346537"/>
                  </a:lnTo>
                  <a:lnTo>
                    <a:pt x="0" y="298196"/>
                  </a:lnTo>
                  <a:close/>
                </a:path>
              </a:pathLst>
            </a:custGeom>
            <a:ln w="38100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097151" y="157429"/>
            <a:ext cx="738568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solidFill>
                  <a:srgbClr val="28458D"/>
                </a:solidFill>
              </a:rPr>
              <a:t>Обложка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учебников</a:t>
            </a:r>
            <a:r>
              <a:rPr dirty="0">
                <a:solidFill>
                  <a:srgbClr val="28458D"/>
                </a:solidFill>
              </a:rPr>
              <a:t> и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учебных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пособий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25" dirty="0">
                <a:solidFill>
                  <a:srgbClr val="28458D"/>
                </a:solidFill>
              </a:rPr>
              <a:t>под</a:t>
            </a:r>
            <a:r>
              <a:rPr spc="-20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ФГОС-2021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411073" y="1004950"/>
            <a:ext cx="4102735" cy="435609"/>
            <a:chOff x="411073" y="1004950"/>
            <a:chExt cx="4102735" cy="435609"/>
          </a:xfrm>
        </p:grpSpPr>
        <p:sp>
          <p:nvSpPr>
            <p:cNvPr id="18" name="object 18"/>
            <p:cNvSpPr/>
            <p:nvPr/>
          </p:nvSpPr>
          <p:spPr>
            <a:xfrm>
              <a:off x="420598" y="1014475"/>
              <a:ext cx="4083685" cy="416559"/>
            </a:xfrm>
            <a:custGeom>
              <a:avLst/>
              <a:gdLst/>
              <a:ahLst/>
              <a:cxnLst/>
              <a:rect l="l" t="t" r="r" b="b"/>
              <a:pathLst>
                <a:path w="4083685" h="416559">
                  <a:moveTo>
                    <a:pt x="3875049" y="0"/>
                  </a:moveTo>
                  <a:lnTo>
                    <a:pt x="208051" y="0"/>
                  </a:lnTo>
                  <a:lnTo>
                    <a:pt x="160345" y="5491"/>
                  </a:lnTo>
                  <a:lnTo>
                    <a:pt x="116553" y="21136"/>
                  </a:lnTo>
                  <a:lnTo>
                    <a:pt x="77923" y="45686"/>
                  </a:lnTo>
                  <a:lnTo>
                    <a:pt x="45704" y="77897"/>
                  </a:lnTo>
                  <a:lnTo>
                    <a:pt x="21145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5494" y="255738"/>
                  </a:lnTo>
                  <a:lnTo>
                    <a:pt x="21145" y="299530"/>
                  </a:lnTo>
                  <a:lnTo>
                    <a:pt x="45704" y="338154"/>
                  </a:lnTo>
                  <a:lnTo>
                    <a:pt x="77923" y="370365"/>
                  </a:lnTo>
                  <a:lnTo>
                    <a:pt x="116553" y="394915"/>
                  </a:lnTo>
                  <a:lnTo>
                    <a:pt x="160345" y="410560"/>
                  </a:lnTo>
                  <a:lnTo>
                    <a:pt x="208051" y="416051"/>
                  </a:lnTo>
                  <a:lnTo>
                    <a:pt x="3875049" y="416051"/>
                  </a:lnTo>
                  <a:lnTo>
                    <a:pt x="3922769" y="410560"/>
                  </a:lnTo>
                  <a:lnTo>
                    <a:pt x="3966579" y="394915"/>
                  </a:lnTo>
                  <a:lnTo>
                    <a:pt x="4005228" y="370365"/>
                  </a:lnTo>
                  <a:lnTo>
                    <a:pt x="4037465" y="338154"/>
                  </a:lnTo>
                  <a:lnTo>
                    <a:pt x="4062041" y="299530"/>
                  </a:lnTo>
                  <a:lnTo>
                    <a:pt x="4077703" y="255738"/>
                  </a:lnTo>
                  <a:lnTo>
                    <a:pt x="4083202" y="208025"/>
                  </a:lnTo>
                  <a:lnTo>
                    <a:pt x="4077703" y="160313"/>
                  </a:lnTo>
                  <a:lnTo>
                    <a:pt x="4062041" y="116521"/>
                  </a:lnTo>
                  <a:lnTo>
                    <a:pt x="4037465" y="77897"/>
                  </a:lnTo>
                  <a:lnTo>
                    <a:pt x="4005228" y="45686"/>
                  </a:lnTo>
                  <a:lnTo>
                    <a:pt x="3966579" y="21136"/>
                  </a:lnTo>
                  <a:lnTo>
                    <a:pt x="3922769" y="5491"/>
                  </a:lnTo>
                  <a:lnTo>
                    <a:pt x="3875049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0598" y="1014475"/>
              <a:ext cx="4083685" cy="416559"/>
            </a:xfrm>
            <a:custGeom>
              <a:avLst/>
              <a:gdLst/>
              <a:ahLst/>
              <a:cxnLst/>
              <a:rect l="l" t="t" r="r" b="b"/>
              <a:pathLst>
                <a:path w="4083685" h="416559">
                  <a:moveTo>
                    <a:pt x="0" y="208025"/>
                  </a:moveTo>
                  <a:lnTo>
                    <a:pt x="5494" y="160313"/>
                  </a:lnTo>
                  <a:lnTo>
                    <a:pt x="21145" y="116521"/>
                  </a:lnTo>
                  <a:lnTo>
                    <a:pt x="45704" y="77897"/>
                  </a:lnTo>
                  <a:lnTo>
                    <a:pt x="77923" y="45686"/>
                  </a:lnTo>
                  <a:lnTo>
                    <a:pt x="116553" y="21136"/>
                  </a:lnTo>
                  <a:lnTo>
                    <a:pt x="160345" y="5491"/>
                  </a:lnTo>
                  <a:lnTo>
                    <a:pt x="208051" y="0"/>
                  </a:lnTo>
                  <a:lnTo>
                    <a:pt x="3875049" y="0"/>
                  </a:lnTo>
                  <a:lnTo>
                    <a:pt x="3922769" y="5491"/>
                  </a:lnTo>
                  <a:lnTo>
                    <a:pt x="3966579" y="21136"/>
                  </a:lnTo>
                  <a:lnTo>
                    <a:pt x="4005228" y="45686"/>
                  </a:lnTo>
                  <a:lnTo>
                    <a:pt x="4037465" y="77897"/>
                  </a:lnTo>
                  <a:lnTo>
                    <a:pt x="4062041" y="116521"/>
                  </a:lnTo>
                  <a:lnTo>
                    <a:pt x="4077703" y="160313"/>
                  </a:lnTo>
                  <a:lnTo>
                    <a:pt x="4083202" y="208025"/>
                  </a:lnTo>
                  <a:lnTo>
                    <a:pt x="4077703" y="255738"/>
                  </a:lnTo>
                  <a:lnTo>
                    <a:pt x="4062041" y="299530"/>
                  </a:lnTo>
                  <a:lnTo>
                    <a:pt x="4037465" y="338154"/>
                  </a:lnTo>
                  <a:lnTo>
                    <a:pt x="4005228" y="370365"/>
                  </a:lnTo>
                  <a:lnTo>
                    <a:pt x="3966579" y="394915"/>
                  </a:lnTo>
                  <a:lnTo>
                    <a:pt x="3922769" y="410560"/>
                  </a:lnTo>
                  <a:lnTo>
                    <a:pt x="3875049" y="416051"/>
                  </a:lnTo>
                  <a:lnTo>
                    <a:pt x="208051" y="416051"/>
                  </a:lnTo>
                  <a:lnTo>
                    <a:pt x="160345" y="410560"/>
                  </a:lnTo>
                  <a:lnTo>
                    <a:pt x="116553" y="394915"/>
                  </a:lnTo>
                  <a:lnTo>
                    <a:pt x="77923" y="370365"/>
                  </a:lnTo>
                  <a:lnTo>
                    <a:pt x="45704" y="338154"/>
                  </a:lnTo>
                  <a:lnTo>
                    <a:pt x="21145" y="299530"/>
                  </a:lnTo>
                  <a:lnTo>
                    <a:pt x="5494" y="255738"/>
                  </a:lnTo>
                  <a:lnTo>
                    <a:pt x="0" y="208025"/>
                  </a:lnTo>
                  <a:close/>
                </a:path>
              </a:pathLst>
            </a:custGeom>
            <a:ln w="1905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24839" y="1060196"/>
            <a:ext cx="265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Первая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015351" y="1048385"/>
            <a:ext cx="4167504" cy="435609"/>
            <a:chOff x="8015351" y="1048385"/>
            <a:chExt cx="4167504" cy="435609"/>
          </a:xfrm>
        </p:grpSpPr>
        <p:sp>
          <p:nvSpPr>
            <p:cNvPr id="22" name="object 22"/>
            <p:cNvSpPr/>
            <p:nvPr/>
          </p:nvSpPr>
          <p:spPr>
            <a:xfrm>
              <a:off x="8024876" y="1057910"/>
              <a:ext cx="4148454" cy="416559"/>
            </a:xfrm>
            <a:custGeom>
              <a:avLst/>
              <a:gdLst/>
              <a:ahLst/>
              <a:cxnLst/>
              <a:rect l="l" t="t" r="r" b="b"/>
              <a:pathLst>
                <a:path w="4148454" h="416559">
                  <a:moveTo>
                    <a:pt x="3939921" y="0"/>
                  </a:moveTo>
                  <a:lnTo>
                    <a:pt x="208025" y="0"/>
                  </a:lnTo>
                  <a:lnTo>
                    <a:pt x="160353" y="5491"/>
                  </a:lnTo>
                  <a:lnTo>
                    <a:pt x="116577" y="21136"/>
                  </a:lnTo>
                  <a:lnTo>
                    <a:pt x="77950" y="45686"/>
                  </a:lnTo>
                  <a:lnTo>
                    <a:pt x="45726" y="77897"/>
                  </a:lnTo>
                  <a:lnTo>
                    <a:pt x="21158" y="116521"/>
                  </a:lnTo>
                  <a:lnTo>
                    <a:pt x="5498" y="160313"/>
                  </a:lnTo>
                  <a:lnTo>
                    <a:pt x="0" y="208025"/>
                  </a:lnTo>
                  <a:lnTo>
                    <a:pt x="5498" y="255738"/>
                  </a:lnTo>
                  <a:lnTo>
                    <a:pt x="21158" y="299530"/>
                  </a:lnTo>
                  <a:lnTo>
                    <a:pt x="45726" y="338154"/>
                  </a:lnTo>
                  <a:lnTo>
                    <a:pt x="77950" y="370365"/>
                  </a:lnTo>
                  <a:lnTo>
                    <a:pt x="116577" y="394915"/>
                  </a:lnTo>
                  <a:lnTo>
                    <a:pt x="160353" y="410560"/>
                  </a:lnTo>
                  <a:lnTo>
                    <a:pt x="208025" y="416051"/>
                  </a:lnTo>
                  <a:lnTo>
                    <a:pt x="3939921" y="416051"/>
                  </a:lnTo>
                  <a:lnTo>
                    <a:pt x="3987593" y="410560"/>
                  </a:lnTo>
                  <a:lnTo>
                    <a:pt x="4031369" y="394915"/>
                  </a:lnTo>
                  <a:lnTo>
                    <a:pt x="4069996" y="370365"/>
                  </a:lnTo>
                  <a:lnTo>
                    <a:pt x="4102220" y="338154"/>
                  </a:lnTo>
                  <a:lnTo>
                    <a:pt x="4126788" y="299530"/>
                  </a:lnTo>
                  <a:lnTo>
                    <a:pt x="4142448" y="255738"/>
                  </a:lnTo>
                  <a:lnTo>
                    <a:pt x="4147947" y="208025"/>
                  </a:lnTo>
                  <a:lnTo>
                    <a:pt x="4142448" y="160313"/>
                  </a:lnTo>
                  <a:lnTo>
                    <a:pt x="4126788" y="116521"/>
                  </a:lnTo>
                  <a:lnTo>
                    <a:pt x="4102220" y="77897"/>
                  </a:lnTo>
                  <a:lnTo>
                    <a:pt x="4069996" y="45686"/>
                  </a:lnTo>
                  <a:lnTo>
                    <a:pt x="4031369" y="21136"/>
                  </a:lnTo>
                  <a:lnTo>
                    <a:pt x="3987593" y="5491"/>
                  </a:lnTo>
                  <a:lnTo>
                    <a:pt x="3939921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024876" y="1057910"/>
              <a:ext cx="4148454" cy="416559"/>
            </a:xfrm>
            <a:custGeom>
              <a:avLst/>
              <a:gdLst/>
              <a:ahLst/>
              <a:cxnLst/>
              <a:rect l="l" t="t" r="r" b="b"/>
              <a:pathLst>
                <a:path w="4148454" h="416559">
                  <a:moveTo>
                    <a:pt x="0" y="208025"/>
                  </a:moveTo>
                  <a:lnTo>
                    <a:pt x="5498" y="160313"/>
                  </a:lnTo>
                  <a:lnTo>
                    <a:pt x="21158" y="116521"/>
                  </a:lnTo>
                  <a:lnTo>
                    <a:pt x="45726" y="77897"/>
                  </a:lnTo>
                  <a:lnTo>
                    <a:pt x="77950" y="45686"/>
                  </a:lnTo>
                  <a:lnTo>
                    <a:pt x="116577" y="21136"/>
                  </a:lnTo>
                  <a:lnTo>
                    <a:pt x="160353" y="5491"/>
                  </a:lnTo>
                  <a:lnTo>
                    <a:pt x="208025" y="0"/>
                  </a:lnTo>
                  <a:lnTo>
                    <a:pt x="3939921" y="0"/>
                  </a:lnTo>
                  <a:lnTo>
                    <a:pt x="3987593" y="5491"/>
                  </a:lnTo>
                  <a:lnTo>
                    <a:pt x="4031369" y="21136"/>
                  </a:lnTo>
                  <a:lnTo>
                    <a:pt x="4069996" y="45686"/>
                  </a:lnTo>
                  <a:lnTo>
                    <a:pt x="4102220" y="77897"/>
                  </a:lnTo>
                  <a:lnTo>
                    <a:pt x="4126788" y="116521"/>
                  </a:lnTo>
                  <a:lnTo>
                    <a:pt x="4142448" y="160313"/>
                  </a:lnTo>
                  <a:lnTo>
                    <a:pt x="4147947" y="208025"/>
                  </a:lnTo>
                  <a:lnTo>
                    <a:pt x="4142448" y="255738"/>
                  </a:lnTo>
                  <a:lnTo>
                    <a:pt x="4126788" y="299530"/>
                  </a:lnTo>
                  <a:lnTo>
                    <a:pt x="4102220" y="338154"/>
                  </a:lnTo>
                  <a:lnTo>
                    <a:pt x="4069996" y="370365"/>
                  </a:lnTo>
                  <a:lnTo>
                    <a:pt x="4031369" y="394915"/>
                  </a:lnTo>
                  <a:lnTo>
                    <a:pt x="3987593" y="410560"/>
                  </a:lnTo>
                  <a:lnTo>
                    <a:pt x="3939921" y="416051"/>
                  </a:lnTo>
                  <a:lnTo>
                    <a:pt x="208025" y="416051"/>
                  </a:lnTo>
                  <a:lnTo>
                    <a:pt x="160353" y="410560"/>
                  </a:lnTo>
                  <a:lnTo>
                    <a:pt x="116577" y="394915"/>
                  </a:lnTo>
                  <a:lnTo>
                    <a:pt x="77950" y="370365"/>
                  </a:lnTo>
                  <a:lnTo>
                    <a:pt x="45726" y="338154"/>
                  </a:lnTo>
                  <a:lnTo>
                    <a:pt x="21158" y="299530"/>
                  </a:lnTo>
                  <a:lnTo>
                    <a:pt x="5498" y="255738"/>
                  </a:lnTo>
                  <a:lnTo>
                    <a:pt x="0" y="208025"/>
                  </a:lnTo>
                  <a:close/>
                </a:path>
              </a:pathLst>
            </a:custGeom>
            <a:ln w="1905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732901" y="1088593"/>
            <a:ext cx="2930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Четвертая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209028" y="1551939"/>
            <a:ext cx="1504950" cy="1920239"/>
            <a:chOff x="7209028" y="1551939"/>
            <a:chExt cx="1504950" cy="1920239"/>
          </a:xfrm>
        </p:grpSpPr>
        <p:sp>
          <p:nvSpPr>
            <p:cNvPr id="26" name="object 26"/>
            <p:cNvSpPr/>
            <p:nvPr/>
          </p:nvSpPr>
          <p:spPr>
            <a:xfrm>
              <a:off x="7215378" y="1558289"/>
              <a:ext cx="1492250" cy="1907539"/>
            </a:xfrm>
            <a:custGeom>
              <a:avLst/>
              <a:gdLst/>
              <a:ahLst/>
              <a:cxnLst/>
              <a:rect l="l" t="t" r="r" b="b"/>
              <a:pathLst>
                <a:path w="1492250" h="1907539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666750" y="0"/>
                  </a:lnTo>
                  <a:lnTo>
                    <a:pt x="952500" y="0"/>
                  </a:lnTo>
                  <a:lnTo>
                    <a:pt x="996202" y="5034"/>
                  </a:lnTo>
                  <a:lnTo>
                    <a:pt x="1036308" y="19372"/>
                  </a:lnTo>
                  <a:lnTo>
                    <a:pt x="1071678" y="41867"/>
                  </a:lnTo>
                  <a:lnTo>
                    <a:pt x="1101172" y="71374"/>
                  </a:lnTo>
                  <a:lnTo>
                    <a:pt x="1123650" y="106746"/>
                  </a:lnTo>
                  <a:lnTo>
                    <a:pt x="1137972" y="146837"/>
                  </a:lnTo>
                  <a:lnTo>
                    <a:pt x="1143000" y="190500"/>
                  </a:lnTo>
                  <a:lnTo>
                    <a:pt x="1143000" y="317881"/>
                  </a:lnTo>
                  <a:lnTo>
                    <a:pt x="1492123" y="342392"/>
                  </a:lnTo>
                  <a:lnTo>
                    <a:pt x="1143000" y="794638"/>
                  </a:lnTo>
                  <a:lnTo>
                    <a:pt x="1143000" y="1716659"/>
                  </a:lnTo>
                  <a:lnTo>
                    <a:pt x="1137972" y="1760368"/>
                  </a:lnTo>
                  <a:lnTo>
                    <a:pt x="1123650" y="1800493"/>
                  </a:lnTo>
                  <a:lnTo>
                    <a:pt x="1101172" y="1835887"/>
                  </a:lnTo>
                  <a:lnTo>
                    <a:pt x="1071678" y="1865408"/>
                  </a:lnTo>
                  <a:lnTo>
                    <a:pt x="1036308" y="1887910"/>
                  </a:lnTo>
                  <a:lnTo>
                    <a:pt x="996202" y="1902251"/>
                  </a:lnTo>
                  <a:lnTo>
                    <a:pt x="952500" y="1907286"/>
                  </a:lnTo>
                  <a:lnTo>
                    <a:pt x="666750" y="1907286"/>
                  </a:lnTo>
                  <a:lnTo>
                    <a:pt x="190500" y="1907286"/>
                  </a:lnTo>
                  <a:lnTo>
                    <a:pt x="146837" y="1902251"/>
                  </a:lnTo>
                  <a:lnTo>
                    <a:pt x="106746" y="1887910"/>
                  </a:lnTo>
                  <a:lnTo>
                    <a:pt x="71374" y="1865408"/>
                  </a:lnTo>
                  <a:lnTo>
                    <a:pt x="41867" y="1835887"/>
                  </a:lnTo>
                  <a:lnTo>
                    <a:pt x="19372" y="1800493"/>
                  </a:lnTo>
                  <a:lnTo>
                    <a:pt x="5034" y="1760368"/>
                  </a:lnTo>
                  <a:lnTo>
                    <a:pt x="0" y="1716659"/>
                  </a:lnTo>
                  <a:lnTo>
                    <a:pt x="0" y="794638"/>
                  </a:lnTo>
                  <a:lnTo>
                    <a:pt x="0" y="317881"/>
                  </a:lnTo>
                  <a:lnTo>
                    <a:pt x="0" y="190500"/>
                  </a:lnTo>
                  <a:close/>
                </a:path>
              </a:pathLst>
            </a:custGeom>
            <a:ln w="12699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82557" y="2048545"/>
              <a:ext cx="926027" cy="57449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82015" y="4859764"/>
            <a:ext cx="7133590" cy="186308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Новый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знак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ФГОС</a:t>
            </a:r>
            <a:r>
              <a:rPr sz="1400" b="1" spc="-4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размещается</a:t>
            </a:r>
            <a:r>
              <a:rPr sz="1400" b="1" spc="-5" dirty="0">
                <a:solidFill>
                  <a:srgbClr val="003399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всех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учебниках</a:t>
            </a:r>
            <a:r>
              <a:rPr sz="1400" b="1" spc="27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1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–</a:t>
            </a:r>
            <a:r>
              <a:rPr sz="1400" b="1" spc="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9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классов,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соответствующих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обновлённым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ФГОС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всех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учебных</a:t>
            </a:r>
            <a:r>
              <a:rPr sz="1400" b="1" spc="-1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пособиях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к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переработанным</a:t>
            </a:r>
            <a:r>
              <a:rPr sz="1400" b="1" spc="-3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учебникам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для 1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-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9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 классов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299085" algn="l"/>
                <a:tab pos="299720" algn="l"/>
              </a:tabLst>
            </a:pP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на</a:t>
            </a:r>
            <a:r>
              <a:rPr sz="14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серийных</a:t>
            </a:r>
            <a:r>
              <a:rPr sz="1400" b="1" spc="-4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8458D"/>
                </a:solidFill>
                <a:latin typeface="Calibri"/>
                <a:cs typeface="Calibri"/>
              </a:rPr>
              <a:t>пособиях</a:t>
            </a:r>
            <a:r>
              <a:rPr sz="1400" b="1" spc="-3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под</a:t>
            </a:r>
            <a:r>
              <a:rPr sz="14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28458D"/>
                </a:solidFill>
                <a:latin typeface="Calibri"/>
                <a:cs typeface="Calibri"/>
              </a:rPr>
              <a:t>тематику</a:t>
            </a:r>
            <a:r>
              <a:rPr sz="1400" b="1" spc="-5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8458D"/>
                </a:solidFill>
                <a:latin typeface="Calibri"/>
                <a:cs typeface="Calibri"/>
              </a:rPr>
              <a:t>ФГОС*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(т.е. </a:t>
            </a:r>
            <a:r>
              <a:rPr sz="1400" spc="-5" dirty="0">
                <a:latin typeface="Calibri"/>
                <a:cs typeface="Calibri"/>
              </a:rPr>
              <a:t>для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которых</a:t>
            </a:r>
            <a:r>
              <a:rPr sz="1400" spc="-5" dirty="0">
                <a:latin typeface="Calibri"/>
                <a:cs typeface="Calibri"/>
              </a:rPr>
              <a:t> размещение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знака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применимо по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содержанию)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spc="-5" dirty="0">
                <a:latin typeface="Calibri"/>
                <a:cs typeface="Calibri"/>
              </a:rPr>
              <a:t>*Например, </a:t>
            </a:r>
            <a:r>
              <a:rPr sz="1400" i="1" dirty="0">
                <a:latin typeface="Calibri"/>
                <a:cs typeface="Calibri"/>
              </a:rPr>
              <a:t>все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пособия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по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внеурочной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деятельности,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функциональной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грамотности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и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spc="-5" dirty="0">
                <a:latin typeface="Calibri"/>
                <a:cs typeface="Calibri"/>
              </a:rPr>
              <a:t>др.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87951" y="1021461"/>
            <a:ext cx="3213100" cy="407670"/>
            <a:chOff x="4687951" y="1021461"/>
            <a:chExt cx="3213100" cy="407670"/>
          </a:xfrm>
        </p:grpSpPr>
        <p:sp>
          <p:nvSpPr>
            <p:cNvPr id="30" name="object 30"/>
            <p:cNvSpPr/>
            <p:nvPr/>
          </p:nvSpPr>
          <p:spPr>
            <a:xfrm>
              <a:off x="4697476" y="1030986"/>
              <a:ext cx="3194050" cy="388620"/>
            </a:xfrm>
            <a:custGeom>
              <a:avLst/>
              <a:gdLst/>
              <a:ahLst/>
              <a:cxnLst/>
              <a:rect l="l" t="t" r="r" b="b"/>
              <a:pathLst>
                <a:path w="3194050" h="388619">
                  <a:moveTo>
                    <a:pt x="2999358" y="0"/>
                  </a:moveTo>
                  <a:lnTo>
                    <a:pt x="194183" y="0"/>
                  </a:lnTo>
                  <a:lnTo>
                    <a:pt x="149636" y="5131"/>
                  </a:lnTo>
                  <a:lnTo>
                    <a:pt x="108755" y="19746"/>
                  </a:lnTo>
                  <a:lnTo>
                    <a:pt x="72701" y="42677"/>
                  </a:lnTo>
                  <a:lnTo>
                    <a:pt x="42637" y="72755"/>
                  </a:lnTo>
                  <a:lnTo>
                    <a:pt x="19724" y="108810"/>
                  </a:lnTo>
                  <a:lnTo>
                    <a:pt x="5124" y="149676"/>
                  </a:lnTo>
                  <a:lnTo>
                    <a:pt x="0" y="194183"/>
                  </a:lnTo>
                  <a:lnTo>
                    <a:pt x="5124" y="238736"/>
                  </a:lnTo>
                  <a:lnTo>
                    <a:pt x="19724" y="279635"/>
                  </a:lnTo>
                  <a:lnTo>
                    <a:pt x="42637" y="315714"/>
                  </a:lnTo>
                  <a:lnTo>
                    <a:pt x="72701" y="345805"/>
                  </a:lnTo>
                  <a:lnTo>
                    <a:pt x="108755" y="368743"/>
                  </a:lnTo>
                  <a:lnTo>
                    <a:pt x="149636" y="383361"/>
                  </a:lnTo>
                  <a:lnTo>
                    <a:pt x="194183" y="388492"/>
                  </a:lnTo>
                  <a:lnTo>
                    <a:pt x="2999358" y="388492"/>
                  </a:lnTo>
                  <a:lnTo>
                    <a:pt x="3043865" y="383361"/>
                  </a:lnTo>
                  <a:lnTo>
                    <a:pt x="3084731" y="368743"/>
                  </a:lnTo>
                  <a:lnTo>
                    <a:pt x="3120786" y="345805"/>
                  </a:lnTo>
                  <a:lnTo>
                    <a:pt x="3150864" y="315714"/>
                  </a:lnTo>
                  <a:lnTo>
                    <a:pt x="3173795" y="279635"/>
                  </a:lnTo>
                  <a:lnTo>
                    <a:pt x="3188410" y="238736"/>
                  </a:lnTo>
                  <a:lnTo>
                    <a:pt x="3193542" y="194183"/>
                  </a:lnTo>
                  <a:lnTo>
                    <a:pt x="3188410" y="149676"/>
                  </a:lnTo>
                  <a:lnTo>
                    <a:pt x="3173795" y="108810"/>
                  </a:lnTo>
                  <a:lnTo>
                    <a:pt x="3150864" y="72755"/>
                  </a:lnTo>
                  <a:lnTo>
                    <a:pt x="3120786" y="42677"/>
                  </a:lnTo>
                  <a:lnTo>
                    <a:pt x="3084731" y="19746"/>
                  </a:lnTo>
                  <a:lnTo>
                    <a:pt x="3043865" y="5131"/>
                  </a:lnTo>
                  <a:lnTo>
                    <a:pt x="2999358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97476" y="1030986"/>
              <a:ext cx="3194050" cy="388620"/>
            </a:xfrm>
            <a:custGeom>
              <a:avLst/>
              <a:gdLst/>
              <a:ahLst/>
              <a:cxnLst/>
              <a:rect l="l" t="t" r="r" b="b"/>
              <a:pathLst>
                <a:path w="3194050" h="388619">
                  <a:moveTo>
                    <a:pt x="0" y="194183"/>
                  </a:moveTo>
                  <a:lnTo>
                    <a:pt x="5124" y="149676"/>
                  </a:lnTo>
                  <a:lnTo>
                    <a:pt x="19724" y="108810"/>
                  </a:lnTo>
                  <a:lnTo>
                    <a:pt x="42637" y="72755"/>
                  </a:lnTo>
                  <a:lnTo>
                    <a:pt x="72701" y="42677"/>
                  </a:lnTo>
                  <a:lnTo>
                    <a:pt x="108755" y="19746"/>
                  </a:lnTo>
                  <a:lnTo>
                    <a:pt x="149636" y="5131"/>
                  </a:lnTo>
                  <a:lnTo>
                    <a:pt x="194183" y="0"/>
                  </a:lnTo>
                  <a:lnTo>
                    <a:pt x="2999358" y="0"/>
                  </a:lnTo>
                  <a:lnTo>
                    <a:pt x="3043865" y="5131"/>
                  </a:lnTo>
                  <a:lnTo>
                    <a:pt x="3084731" y="19746"/>
                  </a:lnTo>
                  <a:lnTo>
                    <a:pt x="3120786" y="42677"/>
                  </a:lnTo>
                  <a:lnTo>
                    <a:pt x="3150864" y="72755"/>
                  </a:lnTo>
                  <a:lnTo>
                    <a:pt x="3173795" y="108810"/>
                  </a:lnTo>
                  <a:lnTo>
                    <a:pt x="3188410" y="149676"/>
                  </a:lnTo>
                  <a:lnTo>
                    <a:pt x="3193542" y="194183"/>
                  </a:lnTo>
                  <a:lnTo>
                    <a:pt x="3188410" y="238736"/>
                  </a:lnTo>
                  <a:lnTo>
                    <a:pt x="3173795" y="279635"/>
                  </a:lnTo>
                  <a:lnTo>
                    <a:pt x="3150864" y="315714"/>
                  </a:lnTo>
                  <a:lnTo>
                    <a:pt x="3120786" y="345805"/>
                  </a:lnTo>
                  <a:lnTo>
                    <a:pt x="3084731" y="368743"/>
                  </a:lnTo>
                  <a:lnTo>
                    <a:pt x="3043865" y="383361"/>
                  </a:lnTo>
                  <a:lnTo>
                    <a:pt x="2999358" y="388492"/>
                  </a:lnTo>
                  <a:lnTo>
                    <a:pt x="194183" y="388492"/>
                  </a:lnTo>
                  <a:lnTo>
                    <a:pt x="149636" y="383361"/>
                  </a:lnTo>
                  <a:lnTo>
                    <a:pt x="108755" y="368743"/>
                  </a:lnTo>
                  <a:lnTo>
                    <a:pt x="72701" y="345805"/>
                  </a:lnTo>
                  <a:lnTo>
                    <a:pt x="42637" y="315714"/>
                  </a:lnTo>
                  <a:lnTo>
                    <a:pt x="19724" y="279635"/>
                  </a:lnTo>
                  <a:lnTo>
                    <a:pt x="5124" y="238736"/>
                  </a:lnTo>
                  <a:lnTo>
                    <a:pt x="0" y="194183"/>
                  </a:lnTo>
                  <a:close/>
                </a:path>
              </a:pathLst>
            </a:custGeom>
            <a:ln w="1905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694679" y="1055065"/>
            <a:ext cx="18630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Корешок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обложки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106923" y="1521917"/>
            <a:ext cx="1545590" cy="4423410"/>
            <a:chOff x="5106923" y="1521917"/>
            <a:chExt cx="1545590" cy="4423410"/>
          </a:xfrm>
        </p:grpSpPr>
        <p:sp>
          <p:nvSpPr>
            <p:cNvPr id="34" name="object 34"/>
            <p:cNvSpPr/>
            <p:nvPr/>
          </p:nvSpPr>
          <p:spPr>
            <a:xfrm>
              <a:off x="5113273" y="1558289"/>
              <a:ext cx="1275715" cy="1907539"/>
            </a:xfrm>
            <a:custGeom>
              <a:avLst/>
              <a:gdLst/>
              <a:ahLst/>
              <a:cxnLst/>
              <a:rect l="l" t="t" r="r" b="b"/>
              <a:pathLst>
                <a:path w="1275714" h="1907539">
                  <a:moveTo>
                    <a:pt x="0" y="173736"/>
                  </a:moveTo>
                  <a:lnTo>
                    <a:pt x="6210" y="127573"/>
                  </a:lnTo>
                  <a:lnTo>
                    <a:pt x="23734" y="86077"/>
                  </a:lnTo>
                  <a:lnTo>
                    <a:pt x="50911" y="50911"/>
                  </a:lnTo>
                  <a:lnTo>
                    <a:pt x="86077" y="23734"/>
                  </a:lnTo>
                  <a:lnTo>
                    <a:pt x="127573" y="6210"/>
                  </a:lnTo>
                  <a:lnTo>
                    <a:pt x="173736" y="0"/>
                  </a:lnTo>
                  <a:lnTo>
                    <a:pt x="608076" y="0"/>
                  </a:lnTo>
                  <a:lnTo>
                    <a:pt x="868679" y="0"/>
                  </a:lnTo>
                  <a:lnTo>
                    <a:pt x="914833" y="6210"/>
                  </a:lnTo>
                  <a:lnTo>
                    <a:pt x="956305" y="23734"/>
                  </a:lnTo>
                  <a:lnTo>
                    <a:pt x="991441" y="50911"/>
                  </a:lnTo>
                  <a:lnTo>
                    <a:pt x="1018587" y="86077"/>
                  </a:lnTo>
                  <a:lnTo>
                    <a:pt x="1036087" y="127573"/>
                  </a:lnTo>
                  <a:lnTo>
                    <a:pt x="1042288" y="173736"/>
                  </a:lnTo>
                  <a:lnTo>
                    <a:pt x="1042288" y="317881"/>
                  </a:lnTo>
                  <a:lnTo>
                    <a:pt x="1275206" y="380873"/>
                  </a:lnTo>
                  <a:lnTo>
                    <a:pt x="1042288" y="794638"/>
                  </a:lnTo>
                  <a:lnTo>
                    <a:pt x="1042288" y="1733550"/>
                  </a:lnTo>
                  <a:lnTo>
                    <a:pt x="1036087" y="1779712"/>
                  </a:lnTo>
                  <a:lnTo>
                    <a:pt x="1018587" y="1821208"/>
                  </a:lnTo>
                  <a:lnTo>
                    <a:pt x="991441" y="1856374"/>
                  </a:lnTo>
                  <a:lnTo>
                    <a:pt x="956305" y="1883551"/>
                  </a:lnTo>
                  <a:lnTo>
                    <a:pt x="914833" y="1901075"/>
                  </a:lnTo>
                  <a:lnTo>
                    <a:pt x="868679" y="1907286"/>
                  </a:lnTo>
                  <a:lnTo>
                    <a:pt x="608076" y="1907286"/>
                  </a:lnTo>
                  <a:lnTo>
                    <a:pt x="173736" y="1907286"/>
                  </a:lnTo>
                  <a:lnTo>
                    <a:pt x="127573" y="1901075"/>
                  </a:lnTo>
                  <a:lnTo>
                    <a:pt x="86077" y="1883551"/>
                  </a:lnTo>
                  <a:lnTo>
                    <a:pt x="50911" y="1856374"/>
                  </a:lnTo>
                  <a:lnTo>
                    <a:pt x="23734" y="1821208"/>
                  </a:lnTo>
                  <a:lnTo>
                    <a:pt x="6210" y="1779712"/>
                  </a:lnTo>
                  <a:lnTo>
                    <a:pt x="0" y="1733550"/>
                  </a:lnTo>
                  <a:lnTo>
                    <a:pt x="0" y="794638"/>
                  </a:lnTo>
                  <a:lnTo>
                    <a:pt x="0" y="317881"/>
                  </a:lnTo>
                  <a:lnTo>
                    <a:pt x="0" y="173736"/>
                  </a:lnTo>
                  <a:close/>
                </a:path>
              </a:pathLst>
            </a:custGeom>
            <a:ln w="12699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1751" y="1713776"/>
              <a:ext cx="523773" cy="102967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72554" y="1531442"/>
              <a:ext cx="170141" cy="440423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467728" y="1526679"/>
              <a:ext cx="179705" cy="4413885"/>
            </a:xfrm>
            <a:custGeom>
              <a:avLst/>
              <a:gdLst/>
              <a:ahLst/>
              <a:cxnLst/>
              <a:rect l="l" t="t" r="r" b="b"/>
              <a:pathLst>
                <a:path w="179704" h="4413885">
                  <a:moveTo>
                    <a:pt x="0" y="4413758"/>
                  </a:moveTo>
                  <a:lnTo>
                    <a:pt x="179666" y="4413758"/>
                  </a:lnTo>
                  <a:lnTo>
                    <a:pt x="179666" y="0"/>
                  </a:lnTo>
                  <a:lnTo>
                    <a:pt x="0" y="0"/>
                  </a:lnTo>
                  <a:lnTo>
                    <a:pt x="0" y="4413758"/>
                  </a:lnTo>
                  <a:close/>
                </a:path>
              </a:pathLst>
            </a:custGeom>
            <a:ln w="9525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08085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0" t="13355" r="13039"/>
          <a:stretch/>
        </p:blipFill>
        <p:spPr>
          <a:xfrm>
            <a:off x="176842" y="0"/>
            <a:ext cx="11582400" cy="705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5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6" t="11798" r="12972" b="24381"/>
          <a:stretch/>
        </p:blipFill>
        <p:spPr>
          <a:xfrm>
            <a:off x="304800" y="-5862"/>
            <a:ext cx="11811000" cy="663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69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2" t="12300" r="12972"/>
          <a:stretch/>
        </p:blipFill>
        <p:spPr>
          <a:xfrm>
            <a:off x="609600" y="1142999"/>
            <a:ext cx="11353800" cy="5759453"/>
          </a:xfrm>
          <a:prstGeom prst="rect">
            <a:avLst/>
          </a:prstGeom>
        </p:spPr>
      </p:pic>
      <p:pic>
        <p:nvPicPr>
          <p:cNvPr id="5" name="Рисунок 4" descr="фпу.pdf - Adobe Acrobat Pro DC (32-bit)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80" b="43380"/>
          <a:stretch/>
        </p:blipFill>
        <p:spPr>
          <a:xfrm>
            <a:off x="-27317" y="381000"/>
            <a:ext cx="12192000" cy="47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69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3" t="11669" r="9576"/>
          <a:stretch/>
        </p:blipFill>
        <p:spPr>
          <a:xfrm>
            <a:off x="533400" y="609600"/>
            <a:ext cx="10196422" cy="587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95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66"/>
          <a:stretch/>
        </p:blipFill>
        <p:spPr>
          <a:xfrm>
            <a:off x="76200" y="304800"/>
            <a:ext cx="10903789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17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9" t="26349" r="12122" b="37590"/>
          <a:stretch/>
        </p:blipFill>
        <p:spPr>
          <a:xfrm>
            <a:off x="1354346" y="1406106"/>
            <a:ext cx="9359661" cy="239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65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16" y="184530"/>
            <a:ext cx="11338966" cy="369332"/>
          </a:xfrm>
        </p:spPr>
        <p:txBody>
          <a:bodyPr/>
          <a:lstStyle/>
          <a:p>
            <a:r>
              <a:rPr lang="ru-RU" dirty="0" smtClean="0"/>
              <a:t>Прил. 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 t="12317" r="9788"/>
          <a:stretch/>
        </p:blipFill>
        <p:spPr>
          <a:xfrm>
            <a:off x="1155940" y="923025"/>
            <a:ext cx="9842739" cy="583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68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8" t="11539" r="12194" b="26586"/>
          <a:stretch/>
        </p:blipFill>
        <p:spPr>
          <a:xfrm>
            <a:off x="1017917" y="871267"/>
            <a:ext cx="9687464" cy="41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42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3" t="14392" r="9929"/>
          <a:stretch/>
        </p:blipFill>
        <p:spPr>
          <a:xfrm>
            <a:off x="1181818" y="1061049"/>
            <a:ext cx="9799607" cy="569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83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63969"/>
            <a:ext cx="11129645" cy="406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675"/>
              </a:lnSpc>
            </a:pPr>
            <a:r>
              <a:rPr spc="-15" dirty="0">
                <a:solidFill>
                  <a:srgbClr val="28458D"/>
                </a:solidFill>
              </a:rPr>
              <a:t>Приложение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1.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Математика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5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– 6.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Н.Я.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Виленкин</a:t>
            </a:r>
            <a:r>
              <a:rPr spc="1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и </a:t>
            </a:r>
            <a:r>
              <a:rPr spc="-5" dirty="0">
                <a:solidFill>
                  <a:srgbClr val="28458D"/>
                </a:solidFill>
              </a:rPr>
              <a:t>др.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2958" y="4447413"/>
          <a:ext cx="11751943" cy="1668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4320"/>
                <a:gridCol w="1072515"/>
                <a:gridCol w="2887980"/>
                <a:gridCol w="1963420"/>
                <a:gridCol w="812165"/>
                <a:gridCol w="1640839"/>
                <a:gridCol w="1830704"/>
              </a:tblGrid>
              <a:tr h="800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Поряд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ы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й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но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м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9539" marR="121920" indent="-2540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строки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федерального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перечня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учебников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400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ФПУ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02284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УЧЕБНИКА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АВТОРЫ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КЛАССЫ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НОМЕР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ИЗДАНИЯ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3980" marR="85725" indent="33972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Срок действия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экспертного</a:t>
                      </a:r>
                      <a:r>
                        <a:rPr sz="12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заключения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42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1.1.2.4.1.1.1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066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5-й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класс: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уровень: </a:t>
                      </a:r>
                      <a:r>
                        <a:rPr sz="1200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учебник: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 2 частях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416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Виленкин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Н.Я.,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Жохов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В.И., </a:t>
                      </a:r>
                      <a:r>
                        <a:rPr sz="1200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Чесноков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А.С.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25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апреля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43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1.1.2.4.1.1.2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6-й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класс: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уровень: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учебник: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частях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Виленкин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Н.Я.,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Жохов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В.И.,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Чесноков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А.С.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25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апреля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5183632" y="830961"/>
            <a:ext cx="6348730" cy="3168650"/>
            <a:chOff x="5183632" y="830961"/>
            <a:chExt cx="6348730" cy="3168650"/>
          </a:xfrm>
        </p:grpSpPr>
        <p:sp>
          <p:nvSpPr>
            <p:cNvPr id="7" name="object 7"/>
            <p:cNvSpPr/>
            <p:nvPr/>
          </p:nvSpPr>
          <p:spPr>
            <a:xfrm>
              <a:off x="5193157" y="840486"/>
              <a:ext cx="6329680" cy="3149600"/>
            </a:xfrm>
            <a:custGeom>
              <a:avLst/>
              <a:gdLst/>
              <a:ahLst/>
              <a:cxnLst/>
              <a:rect l="l" t="t" r="r" b="b"/>
              <a:pathLst>
                <a:path w="6329680" h="3149600">
                  <a:moveTo>
                    <a:pt x="5930899" y="0"/>
                  </a:moveTo>
                  <a:lnTo>
                    <a:pt x="398652" y="0"/>
                  </a:lnTo>
                  <a:lnTo>
                    <a:pt x="352152" y="2683"/>
                  </a:lnTo>
                  <a:lnTo>
                    <a:pt x="307230" y="10533"/>
                  </a:lnTo>
                  <a:lnTo>
                    <a:pt x="264184" y="23250"/>
                  </a:lnTo>
                  <a:lnTo>
                    <a:pt x="223314" y="40536"/>
                  </a:lnTo>
                  <a:lnTo>
                    <a:pt x="184918" y="62090"/>
                  </a:lnTo>
                  <a:lnTo>
                    <a:pt x="149295" y="87614"/>
                  </a:lnTo>
                  <a:lnTo>
                    <a:pt x="116744" y="116808"/>
                  </a:lnTo>
                  <a:lnTo>
                    <a:pt x="87564" y="149372"/>
                  </a:lnTo>
                  <a:lnTo>
                    <a:pt x="62053" y="185008"/>
                  </a:lnTo>
                  <a:lnTo>
                    <a:pt x="40511" y="223416"/>
                  </a:lnTo>
                  <a:lnTo>
                    <a:pt x="23235" y="264296"/>
                  </a:lnTo>
                  <a:lnTo>
                    <a:pt x="10526" y="307350"/>
                  </a:lnTo>
                  <a:lnTo>
                    <a:pt x="2681" y="352277"/>
                  </a:lnTo>
                  <a:lnTo>
                    <a:pt x="0" y="398779"/>
                  </a:lnTo>
                  <a:lnTo>
                    <a:pt x="0" y="2750312"/>
                  </a:lnTo>
                  <a:lnTo>
                    <a:pt x="2681" y="2796814"/>
                  </a:lnTo>
                  <a:lnTo>
                    <a:pt x="10526" y="2841741"/>
                  </a:lnTo>
                  <a:lnTo>
                    <a:pt x="23235" y="2884795"/>
                  </a:lnTo>
                  <a:lnTo>
                    <a:pt x="40511" y="2925675"/>
                  </a:lnTo>
                  <a:lnTo>
                    <a:pt x="62053" y="2964083"/>
                  </a:lnTo>
                  <a:lnTo>
                    <a:pt x="87564" y="2999719"/>
                  </a:lnTo>
                  <a:lnTo>
                    <a:pt x="116744" y="3032283"/>
                  </a:lnTo>
                  <a:lnTo>
                    <a:pt x="149295" y="3061477"/>
                  </a:lnTo>
                  <a:lnTo>
                    <a:pt x="184918" y="3087001"/>
                  </a:lnTo>
                  <a:lnTo>
                    <a:pt x="223314" y="3108555"/>
                  </a:lnTo>
                  <a:lnTo>
                    <a:pt x="264184" y="3125841"/>
                  </a:lnTo>
                  <a:lnTo>
                    <a:pt x="307230" y="3138558"/>
                  </a:lnTo>
                  <a:lnTo>
                    <a:pt x="352152" y="3146408"/>
                  </a:lnTo>
                  <a:lnTo>
                    <a:pt x="398652" y="3149091"/>
                  </a:lnTo>
                  <a:lnTo>
                    <a:pt x="5930899" y="3149091"/>
                  </a:lnTo>
                  <a:lnTo>
                    <a:pt x="5977402" y="3146408"/>
                  </a:lnTo>
                  <a:lnTo>
                    <a:pt x="6022329" y="3138558"/>
                  </a:lnTo>
                  <a:lnTo>
                    <a:pt x="6065383" y="3125841"/>
                  </a:lnTo>
                  <a:lnTo>
                    <a:pt x="6106263" y="3108555"/>
                  </a:lnTo>
                  <a:lnTo>
                    <a:pt x="6144671" y="3087001"/>
                  </a:lnTo>
                  <a:lnTo>
                    <a:pt x="6180307" y="3061477"/>
                  </a:lnTo>
                  <a:lnTo>
                    <a:pt x="6212871" y="3032283"/>
                  </a:lnTo>
                  <a:lnTo>
                    <a:pt x="6242065" y="2999719"/>
                  </a:lnTo>
                  <a:lnTo>
                    <a:pt x="6267589" y="2964083"/>
                  </a:lnTo>
                  <a:lnTo>
                    <a:pt x="6289143" y="2925675"/>
                  </a:lnTo>
                  <a:lnTo>
                    <a:pt x="6306429" y="2884795"/>
                  </a:lnTo>
                  <a:lnTo>
                    <a:pt x="6319146" y="2841741"/>
                  </a:lnTo>
                  <a:lnTo>
                    <a:pt x="6326996" y="2796814"/>
                  </a:lnTo>
                  <a:lnTo>
                    <a:pt x="6329679" y="2750312"/>
                  </a:lnTo>
                  <a:lnTo>
                    <a:pt x="6329679" y="398779"/>
                  </a:lnTo>
                  <a:lnTo>
                    <a:pt x="6326996" y="352277"/>
                  </a:lnTo>
                  <a:lnTo>
                    <a:pt x="6319146" y="307350"/>
                  </a:lnTo>
                  <a:lnTo>
                    <a:pt x="6306429" y="264296"/>
                  </a:lnTo>
                  <a:lnTo>
                    <a:pt x="6289143" y="223416"/>
                  </a:lnTo>
                  <a:lnTo>
                    <a:pt x="6267589" y="185008"/>
                  </a:lnTo>
                  <a:lnTo>
                    <a:pt x="6242065" y="149372"/>
                  </a:lnTo>
                  <a:lnTo>
                    <a:pt x="6212871" y="116808"/>
                  </a:lnTo>
                  <a:lnTo>
                    <a:pt x="6180307" y="87614"/>
                  </a:lnTo>
                  <a:lnTo>
                    <a:pt x="6144671" y="62090"/>
                  </a:lnTo>
                  <a:lnTo>
                    <a:pt x="6106263" y="40536"/>
                  </a:lnTo>
                  <a:lnTo>
                    <a:pt x="6065383" y="23250"/>
                  </a:lnTo>
                  <a:lnTo>
                    <a:pt x="6022329" y="10533"/>
                  </a:lnTo>
                  <a:lnTo>
                    <a:pt x="5977402" y="2683"/>
                  </a:lnTo>
                  <a:lnTo>
                    <a:pt x="5930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3157" y="840486"/>
              <a:ext cx="6329680" cy="3149600"/>
            </a:xfrm>
            <a:custGeom>
              <a:avLst/>
              <a:gdLst/>
              <a:ahLst/>
              <a:cxnLst/>
              <a:rect l="l" t="t" r="r" b="b"/>
              <a:pathLst>
                <a:path w="6329680" h="3149600">
                  <a:moveTo>
                    <a:pt x="0" y="398779"/>
                  </a:moveTo>
                  <a:lnTo>
                    <a:pt x="2681" y="352277"/>
                  </a:lnTo>
                  <a:lnTo>
                    <a:pt x="10526" y="307350"/>
                  </a:lnTo>
                  <a:lnTo>
                    <a:pt x="23235" y="264296"/>
                  </a:lnTo>
                  <a:lnTo>
                    <a:pt x="40511" y="223416"/>
                  </a:lnTo>
                  <a:lnTo>
                    <a:pt x="62053" y="185008"/>
                  </a:lnTo>
                  <a:lnTo>
                    <a:pt x="87564" y="149372"/>
                  </a:lnTo>
                  <a:lnTo>
                    <a:pt x="116744" y="116808"/>
                  </a:lnTo>
                  <a:lnTo>
                    <a:pt x="149295" y="87614"/>
                  </a:lnTo>
                  <a:lnTo>
                    <a:pt x="184918" y="62090"/>
                  </a:lnTo>
                  <a:lnTo>
                    <a:pt x="223314" y="40536"/>
                  </a:lnTo>
                  <a:lnTo>
                    <a:pt x="264184" y="23250"/>
                  </a:lnTo>
                  <a:lnTo>
                    <a:pt x="307230" y="10533"/>
                  </a:lnTo>
                  <a:lnTo>
                    <a:pt x="352152" y="2683"/>
                  </a:lnTo>
                  <a:lnTo>
                    <a:pt x="398652" y="0"/>
                  </a:lnTo>
                  <a:lnTo>
                    <a:pt x="5930899" y="0"/>
                  </a:lnTo>
                  <a:lnTo>
                    <a:pt x="5977402" y="2683"/>
                  </a:lnTo>
                  <a:lnTo>
                    <a:pt x="6022329" y="10533"/>
                  </a:lnTo>
                  <a:lnTo>
                    <a:pt x="6065383" y="23250"/>
                  </a:lnTo>
                  <a:lnTo>
                    <a:pt x="6106263" y="40536"/>
                  </a:lnTo>
                  <a:lnTo>
                    <a:pt x="6144671" y="62090"/>
                  </a:lnTo>
                  <a:lnTo>
                    <a:pt x="6180307" y="87614"/>
                  </a:lnTo>
                  <a:lnTo>
                    <a:pt x="6212871" y="116808"/>
                  </a:lnTo>
                  <a:lnTo>
                    <a:pt x="6242065" y="149372"/>
                  </a:lnTo>
                  <a:lnTo>
                    <a:pt x="6267589" y="185008"/>
                  </a:lnTo>
                  <a:lnTo>
                    <a:pt x="6289143" y="223416"/>
                  </a:lnTo>
                  <a:lnTo>
                    <a:pt x="6306429" y="264296"/>
                  </a:lnTo>
                  <a:lnTo>
                    <a:pt x="6319146" y="307350"/>
                  </a:lnTo>
                  <a:lnTo>
                    <a:pt x="6326996" y="352277"/>
                  </a:lnTo>
                  <a:lnTo>
                    <a:pt x="6329679" y="398779"/>
                  </a:lnTo>
                  <a:lnTo>
                    <a:pt x="6329679" y="2750312"/>
                  </a:lnTo>
                  <a:lnTo>
                    <a:pt x="6326996" y="2796814"/>
                  </a:lnTo>
                  <a:lnTo>
                    <a:pt x="6319146" y="2841741"/>
                  </a:lnTo>
                  <a:lnTo>
                    <a:pt x="6306429" y="2884795"/>
                  </a:lnTo>
                  <a:lnTo>
                    <a:pt x="6289143" y="2925675"/>
                  </a:lnTo>
                  <a:lnTo>
                    <a:pt x="6267589" y="2964083"/>
                  </a:lnTo>
                  <a:lnTo>
                    <a:pt x="6242065" y="2999719"/>
                  </a:lnTo>
                  <a:lnTo>
                    <a:pt x="6212871" y="3032283"/>
                  </a:lnTo>
                  <a:lnTo>
                    <a:pt x="6180307" y="3061477"/>
                  </a:lnTo>
                  <a:lnTo>
                    <a:pt x="6144671" y="3087001"/>
                  </a:lnTo>
                  <a:lnTo>
                    <a:pt x="6106263" y="3108555"/>
                  </a:lnTo>
                  <a:lnTo>
                    <a:pt x="6065383" y="3125841"/>
                  </a:lnTo>
                  <a:lnTo>
                    <a:pt x="6022329" y="3138558"/>
                  </a:lnTo>
                  <a:lnTo>
                    <a:pt x="5977402" y="3146408"/>
                  </a:lnTo>
                  <a:lnTo>
                    <a:pt x="5930899" y="3149091"/>
                  </a:lnTo>
                  <a:lnTo>
                    <a:pt x="398652" y="3149091"/>
                  </a:lnTo>
                  <a:lnTo>
                    <a:pt x="352152" y="3146408"/>
                  </a:lnTo>
                  <a:lnTo>
                    <a:pt x="307230" y="3138558"/>
                  </a:lnTo>
                  <a:lnTo>
                    <a:pt x="264184" y="3125841"/>
                  </a:lnTo>
                  <a:lnTo>
                    <a:pt x="223314" y="3108555"/>
                  </a:lnTo>
                  <a:lnTo>
                    <a:pt x="184918" y="3087001"/>
                  </a:lnTo>
                  <a:lnTo>
                    <a:pt x="149295" y="3061477"/>
                  </a:lnTo>
                  <a:lnTo>
                    <a:pt x="116744" y="3032283"/>
                  </a:lnTo>
                  <a:lnTo>
                    <a:pt x="87564" y="2999719"/>
                  </a:lnTo>
                  <a:lnTo>
                    <a:pt x="62053" y="2964083"/>
                  </a:lnTo>
                  <a:lnTo>
                    <a:pt x="40511" y="2925675"/>
                  </a:lnTo>
                  <a:lnTo>
                    <a:pt x="23235" y="2884795"/>
                  </a:lnTo>
                  <a:lnTo>
                    <a:pt x="10526" y="2841741"/>
                  </a:lnTo>
                  <a:lnTo>
                    <a:pt x="2681" y="2796814"/>
                  </a:lnTo>
                  <a:lnTo>
                    <a:pt x="0" y="2750312"/>
                  </a:lnTo>
                  <a:lnTo>
                    <a:pt x="0" y="398779"/>
                  </a:lnTo>
                  <a:close/>
                </a:path>
              </a:pathLst>
            </a:custGeom>
            <a:ln w="19049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63083" y="994410"/>
            <a:ext cx="5570855" cy="292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Ключевые</a:t>
            </a:r>
            <a:r>
              <a:rPr sz="16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изменения</a:t>
            </a:r>
            <a:r>
              <a:rPr sz="1600" b="1" spc="-5" dirty="0">
                <a:solidFill>
                  <a:srgbClr val="223B78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84785" marR="247650" indent="-172720">
              <a:lnSpc>
                <a:spcPct val="100000"/>
              </a:lnSpc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учебник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переработан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 соответствие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примерной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рабочей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программой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математике;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усилен </a:t>
            </a:r>
            <a:r>
              <a:rPr sz="1600" spc="-10" dirty="0">
                <a:latin typeface="Calibri"/>
                <a:cs typeface="Calibri"/>
              </a:rPr>
              <a:t>материал</a:t>
            </a:r>
            <a:r>
              <a:rPr sz="1600" spc="-5" dirty="0">
                <a:latin typeface="Calibri"/>
                <a:cs typeface="Calibri"/>
              </a:rPr>
              <a:t> по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наглядной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геометрии;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заменены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задания рубрики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«Проверьте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себя»,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добавлены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дифференцированные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задания</a:t>
            </a:r>
            <a:endParaRPr sz="1600">
              <a:latin typeface="Calibri"/>
              <a:cs typeface="Calibri"/>
            </a:endParaRPr>
          </a:p>
          <a:p>
            <a:pPr marL="230504" indent="-21844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230504" algn="l"/>
                <a:tab pos="231140" algn="l"/>
              </a:tabLst>
            </a:pPr>
            <a:r>
              <a:rPr sz="1600" spc="-10" dirty="0">
                <a:latin typeface="Calibri"/>
                <a:cs typeface="Calibri"/>
              </a:rPr>
              <a:t>увеличено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количество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практико-ориентированных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задач,</a:t>
            </a:r>
            <a:endParaRPr sz="1600">
              <a:latin typeface="Calibri"/>
              <a:cs typeface="Calibri"/>
            </a:endParaRPr>
          </a:p>
          <a:p>
            <a:pPr marL="184785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направленных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формирование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развитие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функциональной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математической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грамотности.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693038"/>
            <a:ext cx="5622925" cy="3761104"/>
            <a:chOff x="0" y="693038"/>
            <a:chExt cx="5622925" cy="3761104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40612"/>
              <a:ext cx="3559983" cy="36131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1692" y="693038"/>
              <a:ext cx="3760724" cy="3760724"/>
            </a:xfrm>
            <a:prstGeom prst="rect">
              <a:avLst/>
            </a:prstGeom>
          </p:spPr>
        </p:pic>
      </p:grpSp>
      <p:pic>
        <p:nvPicPr>
          <p:cNvPr id="13" name="Рисунок 12" descr="фпу.pdf - Adobe Acrobat Pro DC (32-bit)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  <p:pic>
        <p:nvPicPr>
          <p:cNvPr id="14" name="Рисунок 13" descr="фпу.pdf - Adobe Acrobat Pro DC (32-bit)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6" t="12470" r="6887" b="920"/>
          <a:stretch/>
        </p:blipFill>
        <p:spPr>
          <a:xfrm>
            <a:off x="762000" y="479152"/>
            <a:ext cx="10265434" cy="575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10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" t="14004" r="9716"/>
          <a:stretch/>
        </p:blipFill>
        <p:spPr>
          <a:xfrm>
            <a:off x="741872" y="1035169"/>
            <a:ext cx="10265434" cy="57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25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" t="15560" r="14000"/>
          <a:stretch/>
        </p:blipFill>
        <p:spPr>
          <a:xfrm>
            <a:off x="1035170" y="1138687"/>
            <a:ext cx="9471804" cy="56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24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пу.pdf - Adobe Acrobat Pro DC (32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6" t="39428" r="11556"/>
          <a:stretch/>
        </p:blipFill>
        <p:spPr>
          <a:xfrm>
            <a:off x="983411" y="744943"/>
            <a:ext cx="9799608" cy="40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78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47759" y="6126158"/>
            <a:ext cx="197485" cy="262255"/>
          </a:xfrm>
          <a:custGeom>
            <a:avLst/>
            <a:gdLst/>
            <a:ahLst/>
            <a:cxnLst/>
            <a:rect l="l" t="t" r="r" b="b"/>
            <a:pathLst>
              <a:path w="197484" h="262254">
                <a:moveTo>
                  <a:pt x="98627" y="0"/>
                </a:moveTo>
                <a:lnTo>
                  <a:pt x="95996" y="1083"/>
                </a:lnTo>
                <a:lnTo>
                  <a:pt x="72114" y="11252"/>
                </a:lnTo>
                <a:lnTo>
                  <a:pt x="25793" y="31713"/>
                </a:lnTo>
                <a:lnTo>
                  <a:pt x="4410" y="41364"/>
                </a:lnTo>
                <a:lnTo>
                  <a:pt x="0" y="43299"/>
                </a:lnTo>
                <a:lnTo>
                  <a:pt x="3980" y="89853"/>
                </a:lnTo>
                <a:lnTo>
                  <a:pt x="7121" y="131583"/>
                </a:lnTo>
                <a:lnTo>
                  <a:pt x="10025" y="175665"/>
                </a:lnTo>
                <a:lnTo>
                  <a:pt x="12653" y="221695"/>
                </a:lnTo>
                <a:lnTo>
                  <a:pt x="12844" y="225874"/>
                </a:lnTo>
                <a:lnTo>
                  <a:pt x="53763" y="243350"/>
                </a:lnTo>
                <a:lnTo>
                  <a:pt x="96115" y="260820"/>
                </a:lnTo>
                <a:lnTo>
                  <a:pt x="98668" y="261826"/>
                </a:lnTo>
                <a:lnTo>
                  <a:pt x="122378" y="252180"/>
                </a:lnTo>
                <a:lnTo>
                  <a:pt x="134324" y="247196"/>
                </a:lnTo>
                <a:lnTo>
                  <a:pt x="98668" y="247196"/>
                </a:lnTo>
                <a:lnTo>
                  <a:pt x="60220" y="231364"/>
                </a:lnTo>
                <a:lnTo>
                  <a:pt x="26039" y="216779"/>
                </a:lnTo>
                <a:lnTo>
                  <a:pt x="25050" y="197469"/>
                </a:lnTo>
                <a:lnTo>
                  <a:pt x="23749" y="175540"/>
                </a:lnTo>
                <a:lnTo>
                  <a:pt x="22771" y="159919"/>
                </a:lnTo>
                <a:lnTo>
                  <a:pt x="21551" y="141628"/>
                </a:lnTo>
                <a:lnTo>
                  <a:pt x="44186" y="141628"/>
                </a:lnTo>
                <a:lnTo>
                  <a:pt x="48831" y="128686"/>
                </a:lnTo>
                <a:lnTo>
                  <a:pt x="53420" y="115800"/>
                </a:lnTo>
                <a:lnTo>
                  <a:pt x="58018" y="102798"/>
                </a:lnTo>
                <a:lnTo>
                  <a:pt x="62565" y="89853"/>
                </a:lnTo>
                <a:lnTo>
                  <a:pt x="98782" y="89853"/>
                </a:lnTo>
                <a:lnTo>
                  <a:pt x="98782" y="83430"/>
                </a:lnTo>
                <a:lnTo>
                  <a:pt x="41014" y="83430"/>
                </a:lnTo>
                <a:lnTo>
                  <a:pt x="40480" y="60442"/>
                </a:lnTo>
                <a:lnTo>
                  <a:pt x="39930" y="40203"/>
                </a:lnTo>
                <a:lnTo>
                  <a:pt x="53899" y="34012"/>
                </a:lnTo>
                <a:lnTo>
                  <a:pt x="98782" y="34012"/>
                </a:lnTo>
                <a:lnTo>
                  <a:pt x="98782" y="14666"/>
                </a:lnTo>
                <a:lnTo>
                  <a:pt x="132884" y="14666"/>
                </a:lnTo>
                <a:lnTo>
                  <a:pt x="101299" y="1083"/>
                </a:lnTo>
                <a:lnTo>
                  <a:pt x="98627" y="0"/>
                </a:lnTo>
                <a:close/>
              </a:path>
              <a:path w="197484" h="262254">
                <a:moveTo>
                  <a:pt x="134767" y="60442"/>
                </a:moveTo>
                <a:lnTo>
                  <a:pt x="133437" y="103088"/>
                </a:lnTo>
                <a:lnTo>
                  <a:pt x="132368" y="141669"/>
                </a:lnTo>
                <a:lnTo>
                  <a:pt x="98705" y="141747"/>
                </a:lnTo>
                <a:lnTo>
                  <a:pt x="98705" y="247196"/>
                </a:lnTo>
                <a:lnTo>
                  <a:pt x="134324" y="247196"/>
                </a:lnTo>
                <a:lnTo>
                  <a:pt x="184411" y="225874"/>
                </a:lnTo>
                <a:lnTo>
                  <a:pt x="187265" y="175540"/>
                </a:lnTo>
                <a:lnTo>
                  <a:pt x="189488" y="141628"/>
                </a:lnTo>
                <a:lnTo>
                  <a:pt x="149081" y="141628"/>
                </a:lnTo>
                <a:lnTo>
                  <a:pt x="149801" y="115800"/>
                </a:lnTo>
                <a:lnTo>
                  <a:pt x="150249" y="101056"/>
                </a:lnTo>
                <a:lnTo>
                  <a:pt x="150918" y="80753"/>
                </a:lnTo>
                <a:lnTo>
                  <a:pt x="151485" y="64548"/>
                </a:lnTo>
                <a:lnTo>
                  <a:pt x="134767" y="60442"/>
                </a:lnTo>
                <a:close/>
              </a:path>
              <a:path w="197484" h="262254">
                <a:moveTo>
                  <a:pt x="98782" y="89853"/>
                </a:moveTo>
                <a:lnTo>
                  <a:pt x="62565" y="89853"/>
                </a:lnTo>
                <a:lnTo>
                  <a:pt x="62599" y="95746"/>
                </a:lnTo>
                <a:lnTo>
                  <a:pt x="62720" y="141628"/>
                </a:lnTo>
                <a:lnTo>
                  <a:pt x="98782" y="141628"/>
                </a:lnTo>
                <a:lnTo>
                  <a:pt x="98782" y="89853"/>
                </a:lnTo>
                <a:close/>
              </a:path>
              <a:path w="197484" h="262254">
                <a:moveTo>
                  <a:pt x="132884" y="14666"/>
                </a:moveTo>
                <a:lnTo>
                  <a:pt x="98782" y="14666"/>
                </a:lnTo>
                <a:lnTo>
                  <a:pt x="120659" y="24010"/>
                </a:lnTo>
                <a:lnTo>
                  <a:pt x="138251" y="31713"/>
                </a:lnTo>
                <a:lnTo>
                  <a:pt x="182899" y="51661"/>
                </a:lnTo>
                <a:lnTo>
                  <a:pt x="181000" y="73515"/>
                </a:lnTo>
                <a:lnTo>
                  <a:pt x="179186" y="95746"/>
                </a:lnTo>
                <a:lnTo>
                  <a:pt x="177460" y="118399"/>
                </a:lnTo>
                <a:lnTo>
                  <a:pt x="175822" y="141515"/>
                </a:lnTo>
                <a:lnTo>
                  <a:pt x="149081" y="141628"/>
                </a:lnTo>
                <a:lnTo>
                  <a:pt x="189488" y="141628"/>
                </a:lnTo>
                <a:lnTo>
                  <a:pt x="190157" y="131424"/>
                </a:lnTo>
                <a:lnTo>
                  <a:pt x="193339" y="89035"/>
                </a:lnTo>
                <a:lnTo>
                  <a:pt x="196832" y="48060"/>
                </a:lnTo>
                <a:lnTo>
                  <a:pt x="197296" y="43299"/>
                </a:lnTo>
                <a:lnTo>
                  <a:pt x="192886" y="41364"/>
                </a:lnTo>
                <a:lnTo>
                  <a:pt x="171384" y="31676"/>
                </a:lnTo>
                <a:lnTo>
                  <a:pt x="132884" y="14666"/>
                </a:lnTo>
                <a:close/>
              </a:path>
              <a:path w="197484" h="262254">
                <a:moveTo>
                  <a:pt x="98782" y="34012"/>
                </a:moveTo>
                <a:lnTo>
                  <a:pt x="53899" y="34012"/>
                </a:lnTo>
                <a:lnTo>
                  <a:pt x="41014" y="83430"/>
                </a:lnTo>
                <a:lnTo>
                  <a:pt x="98782" y="83430"/>
                </a:lnTo>
                <a:lnTo>
                  <a:pt x="98782" y="34012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113543" y="6340383"/>
            <a:ext cx="655320" cy="24130"/>
          </a:xfrm>
          <a:custGeom>
            <a:avLst/>
            <a:gdLst/>
            <a:ahLst/>
            <a:cxnLst/>
            <a:rect l="l" t="t" r="r" b="b"/>
            <a:pathLst>
              <a:path w="655320" h="24129">
                <a:moveTo>
                  <a:pt x="655218" y="0"/>
                </a:moveTo>
                <a:lnTo>
                  <a:pt x="4100" y="0"/>
                </a:lnTo>
                <a:lnTo>
                  <a:pt x="0" y="23952"/>
                </a:lnTo>
                <a:lnTo>
                  <a:pt x="655218" y="23952"/>
                </a:lnTo>
                <a:lnTo>
                  <a:pt x="655218" y="0"/>
                </a:lnTo>
                <a:close/>
              </a:path>
            </a:pathLst>
          </a:custGeom>
          <a:solidFill>
            <a:srgbClr val="274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3532" y="6458219"/>
            <a:ext cx="1589112" cy="13478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299" y="6478117"/>
            <a:ext cx="2327576" cy="10895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11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3700" y="163969"/>
            <a:ext cx="11129645" cy="406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675"/>
              </a:lnSpc>
            </a:pPr>
            <a:r>
              <a:rPr spc="-15" dirty="0">
                <a:solidFill>
                  <a:srgbClr val="28458D"/>
                </a:solidFill>
              </a:rPr>
              <a:t>Приложение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1.</a:t>
            </a:r>
            <a:r>
              <a:rPr spc="-10" dirty="0">
                <a:solidFill>
                  <a:srgbClr val="28458D"/>
                </a:solidFill>
              </a:rPr>
              <a:t> Алгебра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7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–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9.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20" dirty="0">
                <a:solidFill>
                  <a:srgbClr val="28458D"/>
                </a:solidFill>
              </a:rPr>
              <a:t>Ю.Н. </a:t>
            </a:r>
            <a:r>
              <a:rPr spc="-10" dirty="0">
                <a:solidFill>
                  <a:srgbClr val="28458D"/>
                </a:solidFill>
              </a:rPr>
              <a:t>Макарычев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и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др.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5365496" y="546734"/>
            <a:ext cx="6349365" cy="3168650"/>
            <a:chOff x="5365496" y="546734"/>
            <a:chExt cx="6349365" cy="3168650"/>
          </a:xfrm>
        </p:grpSpPr>
        <p:sp>
          <p:nvSpPr>
            <p:cNvPr id="10" name="object 10"/>
            <p:cNvSpPr/>
            <p:nvPr/>
          </p:nvSpPr>
          <p:spPr>
            <a:xfrm>
              <a:off x="5375021" y="556259"/>
              <a:ext cx="6330315" cy="3149600"/>
            </a:xfrm>
            <a:custGeom>
              <a:avLst/>
              <a:gdLst/>
              <a:ahLst/>
              <a:cxnLst/>
              <a:rect l="l" t="t" r="r" b="b"/>
              <a:pathLst>
                <a:path w="6330315" h="3149600">
                  <a:moveTo>
                    <a:pt x="5931027" y="0"/>
                  </a:moveTo>
                  <a:lnTo>
                    <a:pt x="398779" y="0"/>
                  </a:lnTo>
                  <a:lnTo>
                    <a:pt x="352277" y="2683"/>
                  </a:lnTo>
                  <a:lnTo>
                    <a:pt x="307350" y="10533"/>
                  </a:lnTo>
                  <a:lnTo>
                    <a:pt x="264296" y="23250"/>
                  </a:lnTo>
                  <a:lnTo>
                    <a:pt x="223416" y="40536"/>
                  </a:lnTo>
                  <a:lnTo>
                    <a:pt x="185008" y="62090"/>
                  </a:lnTo>
                  <a:lnTo>
                    <a:pt x="149372" y="87614"/>
                  </a:lnTo>
                  <a:lnTo>
                    <a:pt x="116808" y="116808"/>
                  </a:lnTo>
                  <a:lnTo>
                    <a:pt x="87614" y="149372"/>
                  </a:lnTo>
                  <a:lnTo>
                    <a:pt x="62090" y="185008"/>
                  </a:lnTo>
                  <a:lnTo>
                    <a:pt x="40536" y="223416"/>
                  </a:lnTo>
                  <a:lnTo>
                    <a:pt x="23250" y="264296"/>
                  </a:lnTo>
                  <a:lnTo>
                    <a:pt x="10533" y="307350"/>
                  </a:lnTo>
                  <a:lnTo>
                    <a:pt x="2683" y="352277"/>
                  </a:lnTo>
                  <a:lnTo>
                    <a:pt x="0" y="398779"/>
                  </a:lnTo>
                  <a:lnTo>
                    <a:pt x="0" y="2750312"/>
                  </a:lnTo>
                  <a:lnTo>
                    <a:pt x="2683" y="2796814"/>
                  </a:lnTo>
                  <a:lnTo>
                    <a:pt x="10533" y="2841741"/>
                  </a:lnTo>
                  <a:lnTo>
                    <a:pt x="23250" y="2884795"/>
                  </a:lnTo>
                  <a:lnTo>
                    <a:pt x="40536" y="2925675"/>
                  </a:lnTo>
                  <a:lnTo>
                    <a:pt x="62090" y="2964083"/>
                  </a:lnTo>
                  <a:lnTo>
                    <a:pt x="87614" y="2999719"/>
                  </a:lnTo>
                  <a:lnTo>
                    <a:pt x="116808" y="3032283"/>
                  </a:lnTo>
                  <a:lnTo>
                    <a:pt x="149372" y="3061477"/>
                  </a:lnTo>
                  <a:lnTo>
                    <a:pt x="185008" y="3087001"/>
                  </a:lnTo>
                  <a:lnTo>
                    <a:pt x="223416" y="3108555"/>
                  </a:lnTo>
                  <a:lnTo>
                    <a:pt x="264296" y="3125841"/>
                  </a:lnTo>
                  <a:lnTo>
                    <a:pt x="307350" y="3138558"/>
                  </a:lnTo>
                  <a:lnTo>
                    <a:pt x="352277" y="3146408"/>
                  </a:lnTo>
                  <a:lnTo>
                    <a:pt x="398779" y="3149091"/>
                  </a:lnTo>
                  <a:lnTo>
                    <a:pt x="5931027" y="3149091"/>
                  </a:lnTo>
                  <a:lnTo>
                    <a:pt x="5977529" y="3146408"/>
                  </a:lnTo>
                  <a:lnTo>
                    <a:pt x="6022456" y="3138558"/>
                  </a:lnTo>
                  <a:lnTo>
                    <a:pt x="6065510" y="3125841"/>
                  </a:lnTo>
                  <a:lnTo>
                    <a:pt x="6106390" y="3108555"/>
                  </a:lnTo>
                  <a:lnTo>
                    <a:pt x="6144798" y="3087001"/>
                  </a:lnTo>
                  <a:lnTo>
                    <a:pt x="6180434" y="3061477"/>
                  </a:lnTo>
                  <a:lnTo>
                    <a:pt x="6212998" y="3032283"/>
                  </a:lnTo>
                  <a:lnTo>
                    <a:pt x="6242192" y="2999719"/>
                  </a:lnTo>
                  <a:lnTo>
                    <a:pt x="6267716" y="2964083"/>
                  </a:lnTo>
                  <a:lnTo>
                    <a:pt x="6289270" y="2925675"/>
                  </a:lnTo>
                  <a:lnTo>
                    <a:pt x="6306556" y="2884795"/>
                  </a:lnTo>
                  <a:lnTo>
                    <a:pt x="6319273" y="2841741"/>
                  </a:lnTo>
                  <a:lnTo>
                    <a:pt x="6327123" y="2796814"/>
                  </a:lnTo>
                  <a:lnTo>
                    <a:pt x="6329807" y="2750312"/>
                  </a:lnTo>
                  <a:lnTo>
                    <a:pt x="6329807" y="398779"/>
                  </a:lnTo>
                  <a:lnTo>
                    <a:pt x="6327123" y="352277"/>
                  </a:lnTo>
                  <a:lnTo>
                    <a:pt x="6319273" y="307350"/>
                  </a:lnTo>
                  <a:lnTo>
                    <a:pt x="6306556" y="264296"/>
                  </a:lnTo>
                  <a:lnTo>
                    <a:pt x="6289270" y="223416"/>
                  </a:lnTo>
                  <a:lnTo>
                    <a:pt x="6267716" y="185008"/>
                  </a:lnTo>
                  <a:lnTo>
                    <a:pt x="6242192" y="149372"/>
                  </a:lnTo>
                  <a:lnTo>
                    <a:pt x="6212998" y="116808"/>
                  </a:lnTo>
                  <a:lnTo>
                    <a:pt x="6180434" y="87614"/>
                  </a:lnTo>
                  <a:lnTo>
                    <a:pt x="6144798" y="62090"/>
                  </a:lnTo>
                  <a:lnTo>
                    <a:pt x="6106390" y="40536"/>
                  </a:lnTo>
                  <a:lnTo>
                    <a:pt x="6065510" y="23250"/>
                  </a:lnTo>
                  <a:lnTo>
                    <a:pt x="6022456" y="10533"/>
                  </a:lnTo>
                  <a:lnTo>
                    <a:pt x="5977529" y="2683"/>
                  </a:lnTo>
                  <a:lnTo>
                    <a:pt x="5931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75021" y="556259"/>
              <a:ext cx="6330315" cy="3149600"/>
            </a:xfrm>
            <a:custGeom>
              <a:avLst/>
              <a:gdLst/>
              <a:ahLst/>
              <a:cxnLst/>
              <a:rect l="l" t="t" r="r" b="b"/>
              <a:pathLst>
                <a:path w="6330315" h="3149600">
                  <a:moveTo>
                    <a:pt x="0" y="398779"/>
                  </a:moveTo>
                  <a:lnTo>
                    <a:pt x="2683" y="352277"/>
                  </a:lnTo>
                  <a:lnTo>
                    <a:pt x="10533" y="307350"/>
                  </a:lnTo>
                  <a:lnTo>
                    <a:pt x="23250" y="264296"/>
                  </a:lnTo>
                  <a:lnTo>
                    <a:pt x="40536" y="223416"/>
                  </a:lnTo>
                  <a:lnTo>
                    <a:pt x="62090" y="185008"/>
                  </a:lnTo>
                  <a:lnTo>
                    <a:pt x="87614" y="149372"/>
                  </a:lnTo>
                  <a:lnTo>
                    <a:pt x="116808" y="116808"/>
                  </a:lnTo>
                  <a:lnTo>
                    <a:pt x="149372" y="87614"/>
                  </a:lnTo>
                  <a:lnTo>
                    <a:pt x="185008" y="62090"/>
                  </a:lnTo>
                  <a:lnTo>
                    <a:pt x="223416" y="40536"/>
                  </a:lnTo>
                  <a:lnTo>
                    <a:pt x="264296" y="23250"/>
                  </a:lnTo>
                  <a:lnTo>
                    <a:pt x="307350" y="10533"/>
                  </a:lnTo>
                  <a:lnTo>
                    <a:pt x="352277" y="2683"/>
                  </a:lnTo>
                  <a:lnTo>
                    <a:pt x="398779" y="0"/>
                  </a:lnTo>
                  <a:lnTo>
                    <a:pt x="5931027" y="0"/>
                  </a:lnTo>
                  <a:lnTo>
                    <a:pt x="5977529" y="2683"/>
                  </a:lnTo>
                  <a:lnTo>
                    <a:pt x="6022456" y="10533"/>
                  </a:lnTo>
                  <a:lnTo>
                    <a:pt x="6065510" y="23250"/>
                  </a:lnTo>
                  <a:lnTo>
                    <a:pt x="6106390" y="40536"/>
                  </a:lnTo>
                  <a:lnTo>
                    <a:pt x="6144798" y="62090"/>
                  </a:lnTo>
                  <a:lnTo>
                    <a:pt x="6180434" y="87614"/>
                  </a:lnTo>
                  <a:lnTo>
                    <a:pt x="6212998" y="116808"/>
                  </a:lnTo>
                  <a:lnTo>
                    <a:pt x="6242192" y="149372"/>
                  </a:lnTo>
                  <a:lnTo>
                    <a:pt x="6267716" y="185008"/>
                  </a:lnTo>
                  <a:lnTo>
                    <a:pt x="6289270" y="223416"/>
                  </a:lnTo>
                  <a:lnTo>
                    <a:pt x="6306556" y="264296"/>
                  </a:lnTo>
                  <a:lnTo>
                    <a:pt x="6319273" y="307350"/>
                  </a:lnTo>
                  <a:lnTo>
                    <a:pt x="6327123" y="352277"/>
                  </a:lnTo>
                  <a:lnTo>
                    <a:pt x="6329807" y="398779"/>
                  </a:lnTo>
                  <a:lnTo>
                    <a:pt x="6329807" y="2750312"/>
                  </a:lnTo>
                  <a:lnTo>
                    <a:pt x="6327123" y="2796814"/>
                  </a:lnTo>
                  <a:lnTo>
                    <a:pt x="6319273" y="2841741"/>
                  </a:lnTo>
                  <a:lnTo>
                    <a:pt x="6306556" y="2884795"/>
                  </a:lnTo>
                  <a:lnTo>
                    <a:pt x="6289270" y="2925675"/>
                  </a:lnTo>
                  <a:lnTo>
                    <a:pt x="6267716" y="2964083"/>
                  </a:lnTo>
                  <a:lnTo>
                    <a:pt x="6242192" y="2999719"/>
                  </a:lnTo>
                  <a:lnTo>
                    <a:pt x="6212998" y="3032283"/>
                  </a:lnTo>
                  <a:lnTo>
                    <a:pt x="6180434" y="3061477"/>
                  </a:lnTo>
                  <a:lnTo>
                    <a:pt x="6144798" y="3087001"/>
                  </a:lnTo>
                  <a:lnTo>
                    <a:pt x="6106390" y="3108555"/>
                  </a:lnTo>
                  <a:lnTo>
                    <a:pt x="6065510" y="3125841"/>
                  </a:lnTo>
                  <a:lnTo>
                    <a:pt x="6022456" y="3138558"/>
                  </a:lnTo>
                  <a:lnTo>
                    <a:pt x="5977529" y="3146408"/>
                  </a:lnTo>
                  <a:lnTo>
                    <a:pt x="5931027" y="3149091"/>
                  </a:lnTo>
                  <a:lnTo>
                    <a:pt x="398779" y="3149091"/>
                  </a:lnTo>
                  <a:lnTo>
                    <a:pt x="352277" y="3146408"/>
                  </a:lnTo>
                  <a:lnTo>
                    <a:pt x="307350" y="3138558"/>
                  </a:lnTo>
                  <a:lnTo>
                    <a:pt x="264296" y="3125841"/>
                  </a:lnTo>
                  <a:lnTo>
                    <a:pt x="223416" y="3108555"/>
                  </a:lnTo>
                  <a:lnTo>
                    <a:pt x="185008" y="3087001"/>
                  </a:lnTo>
                  <a:lnTo>
                    <a:pt x="149372" y="3061477"/>
                  </a:lnTo>
                  <a:lnTo>
                    <a:pt x="116808" y="3032283"/>
                  </a:lnTo>
                  <a:lnTo>
                    <a:pt x="87614" y="2999719"/>
                  </a:lnTo>
                  <a:lnTo>
                    <a:pt x="62090" y="2964083"/>
                  </a:lnTo>
                  <a:lnTo>
                    <a:pt x="40536" y="2925675"/>
                  </a:lnTo>
                  <a:lnTo>
                    <a:pt x="23250" y="2884795"/>
                  </a:lnTo>
                  <a:lnTo>
                    <a:pt x="10533" y="2841741"/>
                  </a:lnTo>
                  <a:lnTo>
                    <a:pt x="2683" y="2796814"/>
                  </a:lnTo>
                  <a:lnTo>
                    <a:pt x="0" y="2750312"/>
                  </a:lnTo>
                  <a:lnTo>
                    <a:pt x="0" y="398779"/>
                  </a:lnTo>
                  <a:close/>
                </a:path>
              </a:pathLst>
            </a:custGeom>
            <a:ln w="19049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03747" y="3801109"/>
          <a:ext cx="10708005" cy="26517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345"/>
                <a:gridCol w="949325"/>
                <a:gridCol w="2386330"/>
                <a:gridCol w="2231390"/>
                <a:gridCol w="723900"/>
                <a:gridCol w="1388745"/>
                <a:gridCol w="1537970"/>
              </a:tblGrid>
              <a:tr h="800100">
                <a:tc>
                  <a:txBody>
                    <a:bodyPr/>
                    <a:lstStyle/>
                    <a:p>
                      <a:pPr marL="88900" marR="8064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Пор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яд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ый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ном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строки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02235" marR="95250" indent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федерального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перечня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учебников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ФПУ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082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УЧЕБНИКА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АВТОРЫ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КЛАССЫ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НОМЕР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ИЗДАНИЯ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980" marR="299085" indent="-7937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рок 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й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ия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экспертного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заключения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2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111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1.1.2.4.1.1.3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Алгебра: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7-й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класс: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уровень: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учебник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28905" algn="just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Макарычев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Ю.Н.,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Миндюк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Н.Г.,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Нешков К.И.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другие: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под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ред.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Теляковского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С.А.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304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25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апреля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 marR="3048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2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2384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1.1.2.4.1.1.4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089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 Алгебра: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8-й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класс: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уровень: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учебник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29539" algn="just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Макарычев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Ю.Н.,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Миндюк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Н.Г.,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Нешков К.И.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другие: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под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ред.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Теляковского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С.А.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16-е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25717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апреля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 </a:t>
                      </a:r>
                      <a:r>
                        <a:rPr sz="1200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2384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1.1.2.4.1.1.5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2089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 Алгебра: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9-й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класс: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уровень: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учебник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128905" algn="just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Макарычев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Ю.Н.,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Миндюк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Н.Г.,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Нешков К.И.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другие: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под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ред.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Теляковского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С.А.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  <a:tabLst>
                          <a:tab pos="845819" algn="l"/>
                          <a:tab pos="1534160" algn="l"/>
                        </a:tabLst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апреля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 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года	</a:t>
                      </a:r>
                      <a:r>
                        <a:rPr sz="1200" u="heavy" spc="-15" dirty="0">
                          <a:uFill>
                            <a:solidFill>
                              <a:srgbClr val="274392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545073" y="709929"/>
            <a:ext cx="5706745" cy="2525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Ключевые</a:t>
            </a:r>
            <a:r>
              <a:rPr sz="16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изменения</a:t>
            </a:r>
            <a:r>
              <a:rPr sz="1600" b="1" spc="-5" dirty="0">
                <a:solidFill>
                  <a:srgbClr val="223B78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84785" marR="663575" indent="-172720">
              <a:lnSpc>
                <a:spcPct val="100000"/>
              </a:lnSpc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учебник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приведён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соответствие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 </a:t>
            </a:r>
            <a:r>
              <a:rPr sz="1600" spc="-10" dirty="0">
                <a:latin typeface="Calibri"/>
                <a:cs typeface="Calibri"/>
              </a:rPr>
              <a:t>примерной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рабочей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программой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математике;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увеличено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количество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практико-ориентированных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задач,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направленных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развитие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функциональной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математической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грамотности;</a:t>
            </a:r>
            <a:endParaRPr sz="16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добавлены </a:t>
            </a:r>
            <a:r>
              <a:rPr sz="1600" spc="-5" dirty="0">
                <a:latin typeface="Calibri"/>
                <a:cs typeface="Calibri"/>
              </a:rPr>
              <a:t>задачи, усиливающие реализацию </a:t>
            </a:r>
            <a:r>
              <a:rPr sz="1600" spc="-10" dirty="0">
                <a:latin typeface="Calibri"/>
                <a:cs typeface="Calibri"/>
              </a:rPr>
              <a:t>межпредметных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связей.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0097" y="225933"/>
            <a:ext cx="5561965" cy="3823970"/>
            <a:chOff x="110097" y="225933"/>
            <a:chExt cx="5561965" cy="382397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097" y="418084"/>
              <a:ext cx="3558794" cy="355879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7976" y="225933"/>
              <a:ext cx="3823842" cy="3823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1776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12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3700" y="163969"/>
            <a:ext cx="11129645" cy="406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675"/>
              </a:lnSpc>
            </a:pPr>
            <a:r>
              <a:rPr spc="-15" dirty="0">
                <a:solidFill>
                  <a:srgbClr val="28458D"/>
                </a:solidFill>
              </a:rPr>
              <a:t>Приложение</a:t>
            </a:r>
            <a:r>
              <a:rPr dirty="0">
                <a:solidFill>
                  <a:srgbClr val="28458D"/>
                </a:solidFill>
              </a:rPr>
              <a:t> 1.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spc="-25" dirty="0">
                <a:solidFill>
                  <a:srgbClr val="28458D"/>
                </a:solidFill>
              </a:rPr>
              <a:t>Геометрия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7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–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9.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Л.С.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Атанасян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и</a:t>
            </a:r>
            <a:r>
              <a:rPr spc="-5" dirty="0">
                <a:solidFill>
                  <a:srgbClr val="28458D"/>
                </a:solidFill>
              </a:rPr>
              <a:t> др.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75486" y="4573778"/>
          <a:ext cx="10697843" cy="12343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4790"/>
                <a:gridCol w="952499"/>
                <a:gridCol w="2770505"/>
                <a:gridCol w="2132964"/>
                <a:gridCol w="747395"/>
                <a:gridCol w="1299845"/>
                <a:gridCol w="1299845"/>
              </a:tblGrid>
              <a:tr h="800100">
                <a:tc>
                  <a:txBody>
                    <a:bodyPr/>
                    <a:lstStyle/>
                    <a:p>
                      <a:pPr marL="89535" marR="8382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Пор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яд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ый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ном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строки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федерального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перечня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учебников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ФПУ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4259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УЧЕБНИКА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АВТОРЫ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КЛАССЫ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НОМЕР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ИЗДАНИЯ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285" marR="160655" indent="-7937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рок 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й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ия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экспертного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заключения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42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1.1.2.4.1.2.1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422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Геометрия: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7-9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классы: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уровень: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учебник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 marR="28702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Атанасян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Л.С., Бутузов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В.Ф., </a:t>
                      </a:r>
                      <a:r>
                        <a:rPr sz="1200" spc="-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Кадомцев С.Б.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14-е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издание,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переработанное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25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апреля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2027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356227" y="909066"/>
            <a:ext cx="6349365" cy="3168015"/>
            <a:chOff x="4356227" y="909066"/>
            <a:chExt cx="6349365" cy="3168015"/>
          </a:xfrm>
        </p:grpSpPr>
        <p:sp>
          <p:nvSpPr>
            <p:cNvPr id="7" name="object 7"/>
            <p:cNvSpPr/>
            <p:nvPr/>
          </p:nvSpPr>
          <p:spPr>
            <a:xfrm>
              <a:off x="4365752" y="918591"/>
              <a:ext cx="6330315" cy="3148965"/>
            </a:xfrm>
            <a:custGeom>
              <a:avLst/>
              <a:gdLst/>
              <a:ahLst/>
              <a:cxnLst/>
              <a:rect l="l" t="t" r="r" b="b"/>
              <a:pathLst>
                <a:path w="6330315" h="3148965">
                  <a:moveTo>
                    <a:pt x="5931027" y="0"/>
                  </a:moveTo>
                  <a:lnTo>
                    <a:pt x="398780" y="0"/>
                  </a:lnTo>
                  <a:lnTo>
                    <a:pt x="352277" y="2683"/>
                  </a:lnTo>
                  <a:lnTo>
                    <a:pt x="307350" y="10533"/>
                  </a:lnTo>
                  <a:lnTo>
                    <a:pt x="264296" y="23250"/>
                  </a:lnTo>
                  <a:lnTo>
                    <a:pt x="223416" y="40536"/>
                  </a:lnTo>
                  <a:lnTo>
                    <a:pt x="185008" y="62090"/>
                  </a:lnTo>
                  <a:lnTo>
                    <a:pt x="149372" y="87614"/>
                  </a:lnTo>
                  <a:lnTo>
                    <a:pt x="116808" y="116808"/>
                  </a:lnTo>
                  <a:lnTo>
                    <a:pt x="87614" y="149372"/>
                  </a:lnTo>
                  <a:lnTo>
                    <a:pt x="62090" y="185008"/>
                  </a:lnTo>
                  <a:lnTo>
                    <a:pt x="40536" y="223416"/>
                  </a:lnTo>
                  <a:lnTo>
                    <a:pt x="23250" y="264296"/>
                  </a:lnTo>
                  <a:lnTo>
                    <a:pt x="10533" y="307350"/>
                  </a:lnTo>
                  <a:lnTo>
                    <a:pt x="2683" y="352277"/>
                  </a:lnTo>
                  <a:lnTo>
                    <a:pt x="0" y="398780"/>
                  </a:lnTo>
                  <a:lnTo>
                    <a:pt x="0" y="2750312"/>
                  </a:lnTo>
                  <a:lnTo>
                    <a:pt x="2683" y="2796812"/>
                  </a:lnTo>
                  <a:lnTo>
                    <a:pt x="10533" y="2841734"/>
                  </a:lnTo>
                  <a:lnTo>
                    <a:pt x="23250" y="2884780"/>
                  </a:lnTo>
                  <a:lnTo>
                    <a:pt x="40536" y="2925650"/>
                  </a:lnTo>
                  <a:lnTo>
                    <a:pt x="62090" y="2964046"/>
                  </a:lnTo>
                  <a:lnTo>
                    <a:pt x="87614" y="2999669"/>
                  </a:lnTo>
                  <a:lnTo>
                    <a:pt x="116808" y="3032220"/>
                  </a:lnTo>
                  <a:lnTo>
                    <a:pt x="149372" y="3061400"/>
                  </a:lnTo>
                  <a:lnTo>
                    <a:pt x="185008" y="3086911"/>
                  </a:lnTo>
                  <a:lnTo>
                    <a:pt x="223416" y="3108453"/>
                  </a:lnTo>
                  <a:lnTo>
                    <a:pt x="264296" y="3125729"/>
                  </a:lnTo>
                  <a:lnTo>
                    <a:pt x="307350" y="3138438"/>
                  </a:lnTo>
                  <a:lnTo>
                    <a:pt x="352277" y="3146283"/>
                  </a:lnTo>
                  <a:lnTo>
                    <a:pt x="398780" y="3148965"/>
                  </a:lnTo>
                  <a:lnTo>
                    <a:pt x="5931027" y="3148965"/>
                  </a:lnTo>
                  <a:lnTo>
                    <a:pt x="5977529" y="3146283"/>
                  </a:lnTo>
                  <a:lnTo>
                    <a:pt x="6022456" y="3138438"/>
                  </a:lnTo>
                  <a:lnTo>
                    <a:pt x="6065510" y="3125729"/>
                  </a:lnTo>
                  <a:lnTo>
                    <a:pt x="6106390" y="3108453"/>
                  </a:lnTo>
                  <a:lnTo>
                    <a:pt x="6144798" y="3086911"/>
                  </a:lnTo>
                  <a:lnTo>
                    <a:pt x="6180434" y="3061400"/>
                  </a:lnTo>
                  <a:lnTo>
                    <a:pt x="6212998" y="3032220"/>
                  </a:lnTo>
                  <a:lnTo>
                    <a:pt x="6242192" y="2999669"/>
                  </a:lnTo>
                  <a:lnTo>
                    <a:pt x="6267716" y="2964046"/>
                  </a:lnTo>
                  <a:lnTo>
                    <a:pt x="6289270" y="2925650"/>
                  </a:lnTo>
                  <a:lnTo>
                    <a:pt x="6306556" y="2884780"/>
                  </a:lnTo>
                  <a:lnTo>
                    <a:pt x="6319273" y="2841734"/>
                  </a:lnTo>
                  <a:lnTo>
                    <a:pt x="6327123" y="2796812"/>
                  </a:lnTo>
                  <a:lnTo>
                    <a:pt x="6329807" y="2750312"/>
                  </a:lnTo>
                  <a:lnTo>
                    <a:pt x="6329807" y="398780"/>
                  </a:lnTo>
                  <a:lnTo>
                    <a:pt x="6327123" y="352277"/>
                  </a:lnTo>
                  <a:lnTo>
                    <a:pt x="6319273" y="307350"/>
                  </a:lnTo>
                  <a:lnTo>
                    <a:pt x="6306556" y="264296"/>
                  </a:lnTo>
                  <a:lnTo>
                    <a:pt x="6289270" y="223416"/>
                  </a:lnTo>
                  <a:lnTo>
                    <a:pt x="6267716" y="185008"/>
                  </a:lnTo>
                  <a:lnTo>
                    <a:pt x="6242192" y="149372"/>
                  </a:lnTo>
                  <a:lnTo>
                    <a:pt x="6212998" y="116808"/>
                  </a:lnTo>
                  <a:lnTo>
                    <a:pt x="6180434" y="87614"/>
                  </a:lnTo>
                  <a:lnTo>
                    <a:pt x="6144798" y="62090"/>
                  </a:lnTo>
                  <a:lnTo>
                    <a:pt x="6106390" y="40536"/>
                  </a:lnTo>
                  <a:lnTo>
                    <a:pt x="6065510" y="23250"/>
                  </a:lnTo>
                  <a:lnTo>
                    <a:pt x="6022456" y="10533"/>
                  </a:lnTo>
                  <a:lnTo>
                    <a:pt x="5977529" y="2683"/>
                  </a:lnTo>
                  <a:lnTo>
                    <a:pt x="59310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65752" y="918591"/>
              <a:ext cx="6330315" cy="3148965"/>
            </a:xfrm>
            <a:custGeom>
              <a:avLst/>
              <a:gdLst/>
              <a:ahLst/>
              <a:cxnLst/>
              <a:rect l="l" t="t" r="r" b="b"/>
              <a:pathLst>
                <a:path w="6330315" h="3148965">
                  <a:moveTo>
                    <a:pt x="0" y="398780"/>
                  </a:moveTo>
                  <a:lnTo>
                    <a:pt x="2683" y="352277"/>
                  </a:lnTo>
                  <a:lnTo>
                    <a:pt x="10533" y="307350"/>
                  </a:lnTo>
                  <a:lnTo>
                    <a:pt x="23250" y="264296"/>
                  </a:lnTo>
                  <a:lnTo>
                    <a:pt x="40536" y="223416"/>
                  </a:lnTo>
                  <a:lnTo>
                    <a:pt x="62090" y="185008"/>
                  </a:lnTo>
                  <a:lnTo>
                    <a:pt x="87614" y="149372"/>
                  </a:lnTo>
                  <a:lnTo>
                    <a:pt x="116808" y="116808"/>
                  </a:lnTo>
                  <a:lnTo>
                    <a:pt x="149372" y="87614"/>
                  </a:lnTo>
                  <a:lnTo>
                    <a:pt x="185008" y="62090"/>
                  </a:lnTo>
                  <a:lnTo>
                    <a:pt x="223416" y="40536"/>
                  </a:lnTo>
                  <a:lnTo>
                    <a:pt x="264296" y="23250"/>
                  </a:lnTo>
                  <a:lnTo>
                    <a:pt x="307350" y="10533"/>
                  </a:lnTo>
                  <a:lnTo>
                    <a:pt x="352277" y="2683"/>
                  </a:lnTo>
                  <a:lnTo>
                    <a:pt x="398780" y="0"/>
                  </a:lnTo>
                  <a:lnTo>
                    <a:pt x="5931027" y="0"/>
                  </a:lnTo>
                  <a:lnTo>
                    <a:pt x="5977529" y="2683"/>
                  </a:lnTo>
                  <a:lnTo>
                    <a:pt x="6022456" y="10533"/>
                  </a:lnTo>
                  <a:lnTo>
                    <a:pt x="6065510" y="23250"/>
                  </a:lnTo>
                  <a:lnTo>
                    <a:pt x="6106390" y="40536"/>
                  </a:lnTo>
                  <a:lnTo>
                    <a:pt x="6144798" y="62090"/>
                  </a:lnTo>
                  <a:lnTo>
                    <a:pt x="6180434" y="87614"/>
                  </a:lnTo>
                  <a:lnTo>
                    <a:pt x="6212998" y="116808"/>
                  </a:lnTo>
                  <a:lnTo>
                    <a:pt x="6242192" y="149372"/>
                  </a:lnTo>
                  <a:lnTo>
                    <a:pt x="6267716" y="185008"/>
                  </a:lnTo>
                  <a:lnTo>
                    <a:pt x="6289270" y="223416"/>
                  </a:lnTo>
                  <a:lnTo>
                    <a:pt x="6306556" y="264296"/>
                  </a:lnTo>
                  <a:lnTo>
                    <a:pt x="6319273" y="307350"/>
                  </a:lnTo>
                  <a:lnTo>
                    <a:pt x="6327123" y="352277"/>
                  </a:lnTo>
                  <a:lnTo>
                    <a:pt x="6329807" y="398780"/>
                  </a:lnTo>
                  <a:lnTo>
                    <a:pt x="6329807" y="2750312"/>
                  </a:lnTo>
                  <a:lnTo>
                    <a:pt x="6327123" y="2796812"/>
                  </a:lnTo>
                  <a:lnTo>
                    <a:pt x="6319273" y="2841734"/>
                  </a:lnTo>
                  <a:lnTo>
                    <a:pt x="6306556" y="2884780"/>
                  </a:lnTo>
                  <a:lnTo>
                    <a:pt x="6289270" y="2925650"/>
                  </a:lnTo>
                  <a:lnTo>
                    <a:pt x="6267716" y="2964046"/>
                  </a:lnTo>
                  <a:lnTo>
                    <a:pt x="6242192" y="2999669"/>
                  </a:lnTo>
                  <a:lnTo>
                    <a:pt x="6212998" y="3032220"/>
                  </a:lnTo>
                  <a:lnTo>
                    <a:pt x="6180434" y="3061400"/>
                  </a:lnTo>
                  <a:lnTo>
                    <a:pt x="6144798" y="3086911"/>
                  </a:lnTo>
                  <a:lnTo>
                    <a:pt x="6106390" y="3108453"/>
                  </a:lnTo>
                  <a:lnTo>
                    <a:pt x="6065510" y="3125729"/>
                  </a:lnTo>
                  <a:lnTo>
                    <a:pt x="6022456" y="3138438"/>
                  </a:lnTo>
                  <a:lnTo>
                    <a:pt x="5977529" y="3146283"/>
                  </a:lnTo>
                  <a:lnTo>
                    <a:pt x="5931027" y="3148965"/>
                  </a:lnTo>
                  <a:lnTo>
                    <a:pt x="398780" y="3148965"/>
                  </a:lnTo>
                  <a:lnTo>
                    <a:pt x="352277" y="3146283"/>
                  </a:lnTo>
                  <a:lnTo>
                    <a:pt x="307350" y="3138438"/>
                  </a:lnTo>
                  <a:lnTo>
                    <a:pt x="264296" y="3125729"/>
                  </a:lnTo>
                  <a:lnTo>
                    <a:pt x="223416" y="3108453"/>
                  </a:lnTo>
                  <a:lnTo>
                    <a:pt x="185008" y="3086911"/>
                  </a:lnTo>
                  <a:lnTo>
                    <a:pt x="149372" y="3061400"/>
                  </a:lnTo>
                  <a:lnTo>
                    <a:pt x="116808" y="3032220"/>
                  </a:lnTo>
                  <a:lnTo>
                    <a:pt x="87614" y="2999669"/>
                  </a:lnTo>
                  <a:lnTo>
                    <a:pt x="62090" y="2964046"/>
                  </a:lnTo>
                  <a:lnTo>
                    <a:pt x="40536" y="2925650"/>
                  </a:lnTo>
                  <a:lnTo>
                    <a:pt x="23250" y="2884780"/>
                  </a:lnTo>
                  <a:lnTo>
                    <a:pt x="10533" y="2841734"/>
                  </a:lnTo>
                  <a:lnTo>
                    <a:pt x="2683" y="2796812"/>
                  </a:lnTo>
                  <a:lnTo>
                    <a:pt x="0" y="2750312"/>
                  </a:lnTo>
                  <a:lnTo>
                    <a:pt x="0" y="398780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35551" y="1072387"/>
            <a:ext cx="5682615" cy="2769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Ключевые</a:t>
            </a:r>
            <a:r>
              <a:rPr sz="1600" b="1" spc="-25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изменения</a:t>
            </a:r>
            <a:r>
              <a:rPr sz="1600" b="1" spc="-5" dirty="0">
                <a:solidFill>
                  <a:srgbClr val="223B78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учебник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приведён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соответствие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-10" dirty="0">
                <a:latin typeface="Calibri"/>
                <a:cs typeface="Calibri"/>
              </a:rPr>
              <a:t> примерной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рабочей</a:t>
            </a:r>
            <a:endParaRPr sz="1600">
              <a:latin typeface="Calibri"/>
              <a:cs typeface="Calibri"/>
            </a:endParaRPr>
          </a:p>
          <a:p>
            <a:pPr marL="184785" marR="50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программой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математике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(добавлены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новые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главы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задачи;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стереометрический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материал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перемещен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старшую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школу);</a:t>
            </a:r>
            <a:endParaRPr sz="1600">
              <a:latin typeface="Calibri"/>
              <a:cs typeface="Calibri"/>
            </a:endParaRPr>
          </a:p>
          <a:p>
            <a:pPr marL="184785" marR="6032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5" dirty="0">
                <a:latin typeface="Calibri"/>
                <a:cs typeface="Calibri"/>
              </a:rPr>
              <a:t>учебник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сохранил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привычную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структуру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учебного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материала</a:t>
            </a:r>
            <a:r>
              <a:rPr sz="1600" spc="-5" dirty="0">
                <a:latin typeface="Calibri"/>
                <a:cs typeface="Calibri"/>
              </a:rPr>
              <a:t> и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рубрикацию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задач;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увеличено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количество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практико-ориентированных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задач,</a:t>
            </a:r>
            <a:endParaRPr sz="1600">
              <a:latin typeface="Calibri"/>
              <a:cs typeface="Calibri"/>
            </a:endParaRPr>
          </a:p>
          <a:p>
            <a:pPr marL="184785" marR="11620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направленных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формирование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развитие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функциональной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математической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грамотности.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361" y="480059"/>
            <a:ext cx="4190365" cy="419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74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13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87136" y="871855"/>
              <a:ext cx="5909945" cy="3683000"/>
            </a:xfrm>
            <a:custGeom>
              <a:avLst/>
              <a:gdLst/>
              <a:ahLst/>
              <a:cxnLst/>
              <a:rect l="l" t="t" r="r" b="b"/>
              <a:pathLst>
                <a:path w="5909945" h="3683000">
                  <a:moveTo>
                    <a:pt x="5443601" y="0"/>
                  </a:moveTo>
                  <a:lnTo>
                    <a:pt x="466343" y="0"/>
                  </a:lnTo>
                  <a:lnTo>
                    <a:pt x="418662" y="2407"/>
                  </a:lnTo>
                  <a:lnTo>
                    <a:pt x="372359" y="9474"/>
                  </a:lnTo>
                  <a:lnTo>
                    <a:pt x="327667" y="20965"/>
                  </a:lnTo>
                  <a:lnTo>
                    <a:pt x="284821" y="36647"/>
                  </a:lnTo>
                  <a:lnTo>
                    <a:pt x="244056" y="56284"/>
                  </a:lnTo>
                  <a:lnTo>
                    <a:pt x="205606" y="79643"/>
                  </a:lnTo>
                  <a:lnTo>
                    <a:pt x="169705" y="106489"/>
                  </a:lnTo>
                  <a:lnTo>
                    <a:pt x="136588" y="136588"/>
                  </a:lnTo>
                  <a:lnTo>
                    <a:pt x="106489" y="169705"/>
                  </a:lnTo>
                  <a:lnTo>
                    <a:pt x="79643" y="205606"/>
                  </a:lnTo>
                  <a:lnTo>
                    <a:pt x="56284" y="244056"/>
                  </a:lnTo>
                  <a:lnTo>
                    <a:pt x="36647" y="284821"/>
                  </a:lnTo>
                  <a:lnTo>
                    <a:pt x="20965" y="327667"/>
                  </a:lnTo>
                  <a:lnTo>
                    <a:pt x="9474" y="372359"/>
                  </a:lnTo>
                  <a:lnTo>
                    <a:pt x="2407" y="418662"/>
                  </a:lnTo>
                  <a:lnTo>
                    <a:pt x="0" y="466344"/>
                  </a:lnTo>
                  <a:lnTo>
                    <a:pt x="0" y="3216275"/>
                  </a:lnTo>
                  <a:lnTo>
                    <a:pt x="2407" y="3263956"/>
                  </a:lnTo>
                  <a:lnTo>
                    <a:pt x="9474" y="3310259"/>
                  </a:lnTo>
                  <a:lnTo>
                    <a:pt x="20965" y="3354951"/>
                  </a:lnTo>
                  <a:lnTo>
                    <a:pt x="36647" y="3397797"/>
                  </a:lnTo>
                  <a:lnTo>
                    <a:pt x="56284" y="3438562"/>
                  </a:lnTo>
                  <a:lnTo>
                    <a:pt x="79643" y="3477012"/>
                  </a:lnTo>
                  <a:lnTo>
                    <a:pt x="106489" y="3512913"/>
                  </a:lnTo>
                  <a:lnTo>
                    <a:pt x="136588" y="3546030"/>
                  </a:lnTo>
                  <a:lnTo>
                    <a:pt x="169705" y="3576129"/>
                  </a:lnTo>
                  <a:lnTo>
                    <a:pt x="205606" y="3602975"/>
                  </a:lnTo>
                  <a:lnTo>
                    <a:pt x="244056" y="3626334"/>
                  </a:lnTo>
                  <a:lnTo>
                    <a:pt x="284821" y="3645971"/>
                  </a:lnTo>
                  <a:lnTo>
                    <a:pt x="327667" y="3661653"/>
                  </a:lnTo>
                  <a:lnTo>
                    <a:pt x="372359" y="3673144"/>
                  </a:lnTo>
                  <a:lnTo>
                    <a:pt x="418662" y="3680211"/>
                  </a:lnTo>
                  <a:lnTo>
                    <a:pt x="466343" y="3682619"/>
                  </a:lnTo>
                  <a:lnTo>
                    <a:pt x="5443601" y="3682619"/>
                  </a:lnTo>
                  <a:lnTo>
                    <a:pt x="5491282" y="3680211"/>
                  </a:lnTo>
                  <a:lnTo>
                    <a:pt x="5537585" y="3673144"/>
                  </a:lnTo>
                  <a:lnTo>
                    <a:pt x="5582277" y="3661653"/>
                  </a:lnTo>
                  <a:lnTo>
                    <a:pt x="5625123" y="3645971"/>
                  </a:lnTo>
                  <a:lnTo>
                    <a:pt x="5665888" y="3626334"/>
                  </a:lnTo>
                  <a:lnTo>
                    <a:pt x="5704338" y="3602975"/>
                  </a:lnTo>
                  <a:lnTo>
                    <a:pt x="5740239" y="3576129"/>
                  </a:lnTo>
                  <a:lnTo>
                    <a:pt x="5773356" y="3546030"/>
                  </a:lnTo>
                  <a:lnTo>
                    <a:pt x="5803455" y="3512913"/>
                  </a:lnTo>
                  <a:lnTo>
                    <a:pt x="5830301" y="3477012"/>
                  </a:lnTo>
                  <a:lnTo>
                    <a:pt x="5853660" y="3438562"/>
                  </a:lnTo>
                  <a:lnTo>
                    <a:pt x="5873297" y="3397797"/>
                  </a:lnTo>
                  <a:lnTo>
                    <a:pt x="5888979" y="3354951"/>
                  </a:lnTo>
                  <a:lnTo>
                    <a:pt x="5900470" y="3310259"/>
                  </a:lnTo>
                  <a:lnTo>
                    <a:pt x="5907537" y="3263956"/>
                  </a:lnTo>
                  <a:lnTo>
                    <a:pt x="5909945" y="3216275"/>
                  </a:lnTo>
                  <a:lnTo>
                    <a:pt x="5909945" y="466344"/>
                  </a:lnTo>
                  <a:lnTo>
                    <a:pt x="5907537" y="418662"/>
                  </a:lnTo>
                  <a:lnTo>
                    <a:pt x="5900470" y="372359"/>
                  </a:lnTo>
                  <a:lnTo>
                    <a:pt x="5888979" y="327667"/>
                  </a:lnTo>
                  <a:lnTo>
                    <a:pt x="5873297" y="284821"/>
                  </a:lnTo>
                  <a:lnTo>
                    <a:pt x="5853660" y="244056"/>
                  </a:lnTo>
                  <a:lnTo>
                    <a:pt x="5830301" y="205606"/>
                  </a:lnTo>
                  <a:lnTo>
                    <a:pt x="5803455" y="169705"/>
                  </a:lnTo>
                  <a:lnTo>
                    <a:pt x="5773356" y="136588"/>
                  </a:lnTo>
                  <a:lnTo>
                    <a:pt x="5740239" y="106489"/>
                  </a:lnTo>
                  <a:lnTo>
                    <a:pt x="5704338" y="79643"/>
                  </a:lnTo>
                  <a:lnTo>
                    <a:pt x="5665888" y="56284"/>
                  </a:lnTo>
                  <a:lnTo>
                    <a:pt x="5625123" y="36647"/>
                  </a:lnTo>
                  <a:lnTo>
                    <a:pt x="5582277" y="20965"/>
                  </a:lnTo>
                  <a:lnTo>
                    <a:pt x="5537585" y="9474"/>
                  </a:lnTo>
                  <a:lnTo>
                    <a:pt x="5491282" y="2407"/>
                  </a:lnTo>
                  <a:lnTo>
                    <a:pt x="5443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87136" y="871855"/>
              <a:ext cx="5909945" cy="3683000"/>
            </a:xfrm>
            <a:custGeom>
              <a:avLst/>
              <a:gdLst/>
              <a:ahLst/>
              <a:cxnLst/>
              <a:rect l="l" t="t" r="r" b="b"/>
              <a:pathLst>
                <a:path w="5909945" h="3683000">
                  <a:moveTo>
                    <a:pt x="0" y="466344"/>
                  </a:moveTo>
                  <a:lnTo>
                    <a:pt x="2407" y="418662"/>
                  </a:lnTo>
                  <a:lnTo>
                    <a:pt x="9474" y="372359"/>
                  </a:lnTo>
                  <a:lnTo>
                    <a:pt x="20965" y="327667"/>
                  </a:lnTo>
                  <a:lnTo>
                    <a:pt x="36647" y="284821"/>
                  </a:lnTo>
                  <a:lnTo>
                    <a:pt x="56284" y="244056"/>
                  </a:lnTo>
                  <a:lnTo>
                    <a:pt x="79643" y="205606"/>
                  </a:lnTo>
                  <a:lnTo>
                    <a:pt x="106489" y="169705"/>
                  </a:lnTo>
                  <a:lnTo>
                    <a:pt x="136588" y="136588"/>
                  </a:lnTo>
                  <a:lnTo>
                    <a:pt x="169705" y="106489"/>
                  </a:lnTo>
                  <a:lnTo>
                    <a:pt x="205606" y="79643"/>
                  </a:lnTo>
                  <a:lnTo>
                    <a:pt x="244056" y="56284"/>
                  </a:lnTo>
                  <a:lnTo>
                    <a:pt x="284821" y="36647"/>
                  </a:lnTo>
                  <a:lnTo>
                    <a:pt x="327667" y="20965"/>
                  </a:lnTo>
                  <a:lnTo>
                    <a:pt x="372359" y="9474"/>
                  </a:lnTo>
                  <a:lnTo>
                    <a:pt x="418662" y="2407"/>
                  </a:lnTo>
                  <a:lnTo>
                    <a:pt x="466343" y="0"/>
                  </a:lnTo>
                  <a:lnTo>
                    <a:pt x="5443601" y="0"/>
                  </a:lnTo>
                  <a:lnTo>
                    <a:pt x="5491282" y="2407"/>
                  </a:lnTo>
                  <a:lnTo>
                    <a:pt x="5537585" y="9474"/>
                  </a:lnTo>
                  <a:lnTo>
                    <a:pt x="5582277" y="20965"/>
                  </a:lnTo>
                  <a:lnTo>
                    <a:pt x="5625123" y="36647"/>
                  </a:lnTo>
                  <a:lnTo>
                    <a:pt x="5665888" y="56284"/>
                  </a:lnTo>
                  <a:lnTo>
                    <a:pt x="5704338" y="79643"/>
                  </a:lnTo>
                  <a:lnTo>
                    <a:pt x="5740239" y="106489"/>
                  </a:lnTo>
                  <a:lnTo>
                    <a:pt x="5773356" y="136588"/>
                  </a:lnTo>
                  <a:lnTo>
                    <a:pt x="5803455" y="169705"/>
                  </a:lnTo>
                  <a:lnTo>
                    <a:pt x="5830301" y="205606"/>
                  </a:lnTo>
                  <a:lnTo>
                    <a:pt x="5853660" y="244056"/>
                  </a:lnTo>
                  <a:lnTo>
                    <a:pt x="5873297" y="284821"/>
                  </a:lnTo>
                  <a:lnTo>
                    <a:pt x="5888979" y="327667"/>
                  </a:lnTo>
                  <a:lnTo>
                    <a:pt x="5900470" y="372359"/>
                  </a:lnTo>
                  <a:lnTo>
                    <a:pt x="5907537" y="418662"/>
                  </a:lnTo>
                  <a:lnTo>
                    <a:pt x="5909945" y="466344"/>
                  </a:lnTo>
                  <a:lnTo>
                    <a:pt x="5909945" y="3216275"/>
                  </a:lnTo>
                  <a:lnTo>
                    <a:pt x="5907537" y="3263956"/>
                  </a:lnTo>
                  <a:lnTo>
                    <a:pt x="5900470" y="3310259"/>
                  </a:lnTo>
                  <a:lnTo>
                    <a:pt x="5888979" y="3354951"/>
                  </a:lnTo>
                  <a:lnTo>
                    <a:pt x="5873297" y="3397797"/>
                  </a:lnTo>
                  <a:lnTo>
                    <a:pt x="5853660" y="3438562"/>
                  </a:lnTo>
                  <a:lnTo>
                    <a:pt x="5830301" y="3477012"/>
                  </a:lnTo>
                  <a:lnTo>
                    <a:pt x="5803455" y="3512913"/>
                  </a:lnTo>
                  <a:lnTo>
                    <a:pt x="5773356" y="3546030"/>
                  </a:lnTo>
                  <a:lnTo>
                    <a:pt x="5740239" y="3576129"/>
                  </a:lnTo>
                  <a:lnTo>
                    <a:pt x="5704338" y="3602975"/>
                  </a:lnTo>
                  <a:lnTo>
                    <a:pt x="5665888" y="3626334"/>
                  </a:lnTo>
                  <a:lnTo>
                    <a:pt x="5625123" y="3645971"/>
                  </a:lnTo>
                  <a:lnTo>
                    <a:pt x="5582277" y="3661653"/>
                  </a:lnTo>
                  <a:lnTo>
                    <a:pt x="5537585" y="3673144"/>
                  </a:lnTo>
                  <a:lnTo>
                    <a:pt x="5491282" y="3680211"/>
                  </a:lnTo>
                  <a:lnTo>
                    <a:pt x="5443601" y="3682619"/>
                  </a:lnTo>
                  <a:lnTo>
                    <a:pt x="466343" y="3682619"/>
                  </a:lnTo>
                  <a:lnTo>
                    <a:pt x="418662" y="3680211"/>
                  </a:lnTo>
                  <a:lnTo>
                    <a:pt x="372359" y="3673144"/>
                  </a:lnTo>
                  <a:lnTo>
                    <a:pt x="327667" y="3661653"/>
                  </a:lnTo>
                  <a:lnTo>
                    <a:pt x="284821" y="3645971"/>
                  </a:lnTo>
                  <a:lnTo>
                    <a:pt x="244056" y="3626334"/>
                  </a:lnTo>
                  <a:lnTo>
                    <a:pt x="205606" y="3602975"/>
                  </a:lnTo>
                  <a:lnTo>
                    <a:pt x="169705" y="3576129"/>
                  </a:lnTo>
                  <a:lnTo>
                    <a:pt x="136588" y="3546030"/>
                  </a:lnTo>
                  <a:lnTo>
                    <a:pt x="106489" y="3512913"/>
                  </a:lnTo>
                  <a:lnTo>
                    <a:pt x="79643" y="3477012"/>
                  </a:lnTo>
                  <a:lnTo>
                    <a:pt x="56284" y="3438562"/>
                  </a:lnTo>
                  <a:lnTo>
                    <a:pt x="36647" y="3397797"/>
                  </a:lnTo>
                  <a:lnTo>
                    <a:pt x="20965" y="3354951"/>
                  </a:lnTo>
                  <a:lnTo>
                    <a:pt x="9474" y="3310259"/>
                  </a:lnTo>
                  <a:lnTo>
                    <a:pt x="2407" y="3263956"/>
                  </a:lnTo>
                  <a:lnTo>
                    <a:pt x="0" y="3216275"/>
                  </a:lnTo>
                  <a:lnTo>
                    <a:pt x="0" y="466344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56710">
              <a:lnSpc>
                <a:spcPct val="100000"/>
              </a:lnSpc>
              <a:spcBef>
                <a:spcPts val="95"/>
              </a:spcBef>
            </a:pPr>
            <a:r>
              <a:rPr b="1" spc="-5" dirty="0">
                <a:solidFill>
                  <a:srgbClr val="28458D"/>
                </a:solidFill>
                <a:latin typeface="Calibri"/>
                <a:cs typeface="Calibri"/>
              </a:rPr>
              <a:t>Ключевая особенность</a:t>
            </a:r>
            <a:r>
              <a:rPr b="1" spc="-5" dirty="0">
                <a:solidFill>
                  <a:srgbClr val="223B78"/>
                </a:solidFill>
                <a:latin typeface="Calibri"/>
                <a:cs typeface="Calibri"/>
              </a:rPr>
              <a:t>: </a:t>
            </a:r>
            <a:r>
              <a:rPr spc="-5" dirty="0"/>
              <a:t>в</a:t>
            </a:r>
            <a:r>
              <a:rPr dirty="0"/>
              <a:t> </a:t>
            </a:r>
            <a:r>
              <a:rPr spc="-5" dirty="0"/>
              <a:t>качестве</a:t>
            </a:r>
            <a:r>
              <a:rPr spc="15" dirty="0"/>
              <a:t> </a:t>
            </a:r>
            <a:r>
              <a:rPr spc="-5" dirty="0"/>
              <a:t>учебного</a:t>
            </a:r>
            <a:r>
              <a:rPr spc="20" dirty="0"/>
              <a:t> </a:t>
            </a:r>
            <a:r>
              <a:rPr spc="-5" dirty="0"/>
              <a:t>материала</a:t>
            </a:r>
          </a:p>
          <a:p>
            <a:pPr marL="4156710" marR="5080">
              <a:lnSpc>
                <a:spcPct val="100000"/>
              </a:lnSpc>
            </a:pPr>
            <a:r>
              <a:rPr spc="-5" dirty="0"/>
              <a:t>в</a:t>
            </a:r>
            <a:r>
              <a:rPr spc="5" dirty="0"/>
              <a:t> </a:t>
            </a:r>
            <a:r>
              <a:rPr spc="-5" dirty="0"/>
              <a:t>пособии</a:t>
            </a:r>
            <a:r>
              <a:rPr spc="25" dirty="0"/>
              <a:t> </a:t>
            </a:r>
            <a:r>
              <a:rPr spc="-10" dirty="0"/>
              <a:t>использованы</a:t>
            </a:r>
            <a:r>
              <a:rPr spc="30" dirty="0"/>
              <a:t> </a:t>
            </a:r>
            <a:r>
              <a:rPr spc="-5" dirty="0"/>
              <a:t>актуальные</a:t>
            </a:r>
            <a:r>
              <a:rPr spc="-10" dirty="0"/>
              <a:t> сведения</a:t>
            </a:r>
            <a:r>
              <a:rPr spc="20" dirty="0"/>
              <a:t> </a:t>
            </a:r>
            <a:r>
              <a:rPr spc="-5" dirty="0"/>
              <a:t>о</a:t>
            </a:r>
            <a:r>
              <a:rPr spc="25" dirty="0"/>
              <a:t> </a:t>
            </a:r>
            <a:r>
              <a:rPr spc="-5" dirty="0"/>
              <a:t>демографии, </a:t>
            </a:r>
            <a:r>
              <a:rPr spc="-345" dirty="0"/>
              <a:t> </a:t>
            </a:r>
            <a:r>
              <a:rPr spc="-10" dirty="0"/>
              <a:t>экономике</a:t>
            </a:r>
            <a:r>
              <a:rPr spc="30" dirty="0"/>
              <a:t> </a:t>
            </a:r>
            <a:r>
              <a:rPr spc="-15" dirty="0"/>
              <a:t>России,</a:t>
            </a:r>
            <a:r>
              <a:rPr spc="5" dirty="0"/>
              <a:t> </a:t>
            </a:r>
            <a:r>
              <a:rPr spc="-10" dirty="0"/>
              <a:t>явлениях</a:t>
            </a:r>
            <a:r>
              <a:rPr spc="10" dirty="0"/>
              <a:t> </a:t>
            </a:r>
            <a:r>
              <a:rPr spc="-10" dirty="0"/>
              <a:t>повседневной</a:t>
            </a:r>
            <a:r>
              <a:rPr dirty="0"/>
              <a:t> </a:t>
            </a:r>
            <a:r>
              <a:rPr spc="-5" dirty="0"/>
              <a:t>жизни,</a:t>
            </a:r>
          </a:p>
          <a:p>
            <a:pPr marL="4156710">
              <a:lnSpc>
                <a:spcPct val="100000"/>
              </a:lnSpc>
            </a:pPr>
            <a:r>
              <a:rPr spc="-10" dirty="0"/>
              <a:t>окружающих</a:t>
            </a:r>
            <a:r>
              <a:rPr spc="-20" dirty="0"/>
              <a:t> </a:t>
            </a:r>
            <a:r>
              <a:rPr spc="-10" dirty="0"/>
              <a:t>школьника.</a:t>
            </a:r>
          </a:p>
          <a:p>
            <a:pPr marL="4144010">
              <a:lnSpc>
                <a:spcPct val="100000"/>
              </a:lnSpc>
              <a:spcBef>
                <a:spcPts val="35"/>
              </a:spcBef>
            </a:pPr>
            <a:endParaRPr sz="1700"/>
          </a:p>
          <a:p>
            <a:pPr marL="4328795" indent="-172720">
              <a:lnSpc>
                <a:spcPct val="100000"/>
              </a:lnSpc>
              <a:spcBef>
                <a:spcPts val="5"/>
              </a:spcBef>
              <a:buClr>
                <a:srgbClr val="28458D"/>
              </a:buClr>
              <a:buFont typeface="Arial"/>
              <a:buChar char="•"/>
              <a:tabLst>
                <a:tab pos="4329430" algn="l"/>
              </a:tabLst>
            </a:pPr>
            <a:r>
              <a:rPr spc="-15" dirty="0"/>
              <a:t>может</a:t>
            </a:r>
            <a:r>
              <a:rPr spc="30" dirty="0"/>
              <a:t> </a:t>
            </a:r>
            <a:r>
              <a:rPr spc="-5" dirty="0"/>
              <a:t>использоваться</a:t>
            </a:r>
            <a:r>
              <a:rPr spc="25" dirty="0"/>
              <a:t> </a:t>
            </a:r>
            <a:r>
              <a:rPr spc="-10" dirty="0"/>
              <a:t>как</a:t>
            </a:r>
            <a:r>
              <a:rPr spc="-20" dirty="0"/>
              <a:t> </a:t>
            </a:r>
            <a:r>
              <a:rPr spc="-5" dirty="0"/>
              <a:t>на уроках математики, так</a:t>
            </a:r>
          </a:p>
          <a:p>
            <a:pPr marL="4328795">
              <a:lnSpc>
                <a:spcPct val="100000"/>
              </a:lnSpc>
            </a:pPr>
            <a:r>
              <a:rPr spc="-5" dirty="0"/>
              <a:t>и</a:t>
            </a:r>
            <a:r>
              <a:rPr dirty="0"/>
              <a:t> </a:t>
            </a:r>
            <a:r>
              <a:rPr spc="-5" dirty="0"/>
              <a:t>для организации</a:t>
            </a:r>
            <a:r>
              <a:rPr spc="-10" dirty="0"/>
              <a:t> </a:t>
            </a:r>
            <a:r>
              <a:rPr spc="-5" dirty="0"/>
              <a:t>внеурочной</a:t>
            </a:r>
            <a:r>
              <a:rPr spc="35" dirty="0"/>
              <a:t> </a:t>
            </a:r>
            <a:r>
              <a:rPr spc="-10" dirty="0"/>
              <a:t>деятельности;</a:t>
            </a:r>
          </a:p>
          <a:p>
            <a:pPr marL="4328795" marR="6032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4329430" algn="l"/>
              </a:tabLst>
            </a:pPr>
            <a:r>
              <a:rPr spc="-10" dirty="0"/>
              <a:t>для</a:t>
            </a:r>
            <a:r>
              <a:rPr spc="-5" dirty="0"/>
              <a:t> погружения</a:t>
            </a:r>
            <a:r>
              <a:rPr spc="30" dirty="0"/>
              <a:t> </a:t>
            </a:r>
            <a:r>
              <a:rPr spc="-5" dirty="0"/>
              <a:t>в</a:t>
            </a:r>
            <a:r>
              <a:rPr dirty="0"/>
              <a:t> </a:t>
            </a:r>
            <a:r>
              <a:rPr spc="-10" dirty="0"/>
              <a:t>предмет</a:t>
            </a:r>
            <a:r>
              <a:rPr spc="40" dirty="0"/>
              <a:t> </a:t>
            </a:r>
            <a:r>
              <a:rPr spc="-5" dirty="0"/>
              <a:t>изучения</a:t>
            </a:r>
            <a:r>
              <a:rPr spc="15" dirty="0"/>
              <a:t> </a:t>
            </a:r>
            <a:r>
              <a:rPr spc="-10" dirty="0"/>
              <a:t>даётся</a:t>
            </a:r>
            <a:r>
              <a:rPr spc="5" dirty="0"/>
              <a:t> </a:t>
            </a:r>
            <a:r>
              <a:rPr spc="-5" dirty="0"/>
              <a:t>мотивирующая </a:t>
            </a:r>
            <a:r>
              <a:rPr spc="-345" dirty="0"/>
              <a:t> </a:t>
            </a:r>
            <a:r>
              <a:rPr spc="-5" dirty="0"/>
              <a:t>информация,</a:t>
            </a:r>
            <a:r>
              <a:rPr spc="25" dirty="0"/>
              <a:t> </a:t>
            </a:r>
            <a:r>
              <a:rPr spc="-5" dirty="0"/>
              <a:t>связанная</a:t>
            </a:r>
            <a:r>
              <a:rPr spc="-10" dirty="0"/>
              <a:t> </a:t>
            </a:r>
            <a:r>
              <a:rPr spc="-5" dirty="0"/>
              <a:t>с интересами</a:t>
            </a:r>
            <a:r>
              <a:rPr spc="25" dirty="0"/>
              <a:t> </a:t>
            </a:r>
            <a:r>
              <a:rPr spc="-10" dirty="0"/>
              <a:t>школьников;</a:t>
            </a:r>
          </a:p>
          <a:p>
            <a:pPr marL="432879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4329430" algn="l"/>
              </a:tabLst>
            </a:pPr>
            <a:r>
              <a:rPr spc="-15" dirty="0"/>
              <a:t>содержание</a:t>
            </a:r>
            <a:r>
              <a:rPr spc="25" dirty="0"/>
              <a:t> </a:t>
            </a:r>
            <a:r>
              <a:rPr spc="-5" dirty="0"/>
              <a:t>задач в</a:t>
            </a:r>
            <a:r>
              <a:rPr spc="-10" dirty="0"/>
              <a:t> </a:t>
            </a:r>
            <a:r>
              <a:rPr spc="-5" dirty="0"/>
              <a:t>пособии</a:t>
            </a:r>
            <a:r>
              <a:rPr spc="35" dirty="0"/>
              <a:t> </a:t>
            </a:r>
            <a:r>
              <a:rPr spc="-5" dirty="0"/>
              <a:t>вызывает </a:t>
            </a:r>
            <a:r>
              <a:rPr spc="-10" dirty="0"/>
              <a:t>желание</a:t>
            </a:r>
            <a:r>
              <a:rPr spc="10" dirty="0"/>
              <a:t> </a:t>
            </a:r>
            <a:r>
              <a:rPr spc="-5" dirty="0"/>
              <a:t>решить</a:t>
            </a:r>
            <a:r>
              <a:rPr spc="5" dirty="0"/>
              <a:t> </a:t>
            </a:r>
            <a:r>
              <a:rPr spc="-5" dirty="0"/>
              <a:t>их</a:t>
            </a:r>
          </a:p>
          <a:p>
            <a:pPr marL="4328795">
              <a:lnSpc>
                <a:spcPct val="100000"/>
              </a:lnSpc>
            </a:pPr>
            <a:r>
              <a:rPr spc="-5" dirty="0"/>
              <a:t>и</a:t>
            </a:r>
            <a:r>
              <a:rPr spc="-10" dirty="0"/>
              <a:t> </a:t>
            </a:r>
            <a:r>
              <a:rPr dirty="0"/>
              <a:t>найти</a:t>
            </a:r>
            <a:r>
              <a:rPr spc="-20" dirty="0"/>
              <a:t> </a:t>
            </a:r>
            <a:r>
              <a:rPr spc="-5" dirty="0"/>
              <a:t>ответы</a:t>
            </a:r>
            <a:r>
              <a:rPr spc="20" dirty="0"/>
              <a:t> </a:t>
            </a:r>
            <a:r>
              <a:rPr spc="-5" dirty="0"/>
              <a:t>на </a:t>
            </a:r>
            <a:r>
              <a:rPr dirty="0"/>
              <a:t>все</a:t>
            </a:r>
            <a:r>
              <a:rPr spc="-5" dirty="0"/>
              <a:t> вопросы.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0070" y="218452"/>
            <a:ext cx="11232515" cy="406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2675"/>
              </a:lnSpc>
            </a:pPr>
            <a:r>
              <a:rPr spc="-10" dirty="0">
                <a:solidFill>
                  <a:srgbClr val="28458D"/>
                </a:solidFill>
              </a:rPr>
              <a:t>Приложение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1.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Вероятность</a:t>
            </a:r>
            <a:r>
              <a:rPr spc="-2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и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spc="-10" dirty="0">
                <a:solidFill>
                  <a:srgbClr val="28458D"/>
                </a:solidFill>
              </a:rPr>
              <a:t>статистика.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spc="-10" dirty="0">
                <a:solidFill>
                  <a:srgbClr val="28458D"/>
                </a:solidFill>
              </a:rPr>
              <a:t>7–9</a:t>
            </a:r>
            <a:r>
              <a:rPr spc="-5" dirty="0">
                <a:solidFill>
                  <a:srgbClr val="28458D"/>
                </a:solidFill>
              </a:rPr>
              <a:t> классы.</a:t>
            </a:r>
            <a:r>
              <a:rPr spc="-15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Высоцкий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0" dirty="0">
                <a:solidFill>
                  <a:srgbClr val="28458D"/>
                </a:solidFill>
              </a:rPr>
              <a:t>И.Р.,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spc="-10" dirty="0">
                <a:solidFill>
                  <a:srgbClr val="28458D"/>
                </a:solidFill>
              </a:rPr>
              <a:t>Ященко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И.В.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55016" y="4910963"/>
          <a:ext cx="11613513" cy="1234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8130"/>
                <a:gridCol w="1075055"/>
                <a:gridCol w="3280410"/>
                <a:gridCol w="2099310"/>
                <a:gridCol w="909954"/>
                <a:gridCol w="975359"/>
                <a:gridCol w="1725295"/>
              </a:tblGrid>
              <a:tr h="800138">
                <a:tc>
                  <a:txBody>
                    <a:bodyPr/>
                    <a:lstStyle/>
                    <a:p>
                      <a:pPr marL="116839" marR="110489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Пор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яд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ый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ном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строки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0810" marR="125095" indent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федерального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перечня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учебников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ФПУ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9850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УЧЕБНИКА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АВТОРЫ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КЛАССЫ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63195" marR="153670" indent="806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НОМЕР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И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З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ДАНИЯ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0375" marR="372745" indent="-7810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рок 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й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ств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ия 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экспертного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заключения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538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1.1.2.4.1.3.1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Вероятность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статистика: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7-9-е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классы: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базовый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уровень: учебник: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 частях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Высоцкий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И.Р.,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Ященко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И.В.;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под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ред.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Ященко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И.В.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1-е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издание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17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мая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2027 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года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1324736" y="624712"/>
            <a:ext cx="2891155" cy="4092575"/>
            <a:chOff x="1324736" y="624712"/>
            <a:chExt cx="2891155" cy="409257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4736" y="654938"/>
              <a:ext cx="2890901" cy="40622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26689" y="624712"/>
              <a:ext cx="1028700" cy="382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6088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14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4708" y="3317456"/>
              <a:ext cx="4448683" cy="27870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99882" y="3312693"/>
              <a:ext cx="4458335" cy="2796540"/>
            </a:xfrm>
            <a:custGeom>
              <a:avLst/>
              <a:gdLst/>
              <a:ahLst/>
              <a:cxnLst/>
              <a:rect l="l" t="t" r="r" b="b"/>
              <a:pathLst>
                <a:path w="4458334" h="2796540">
                  <a:moveTo>
                    <a:pt x="0" y="2796540"/>
                  </a:moveTo>
                  <a:lnTo>
                    <a:pt x="4458208" y="2796540"/>
                  </a:lnTo>
                  <a:lnTo>
                    <a:pt x="4458208" y="0"/>
                  </a:lnTo>
                  <a:lnTo>
                    <a:pt x="0" y="0"/>
                  </a:lnTo>
                  <a:lnTo>
                    <a:pt x="0" y="2796540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4166" y="2687192"/>
              <a:ext cx="3458210" cy="179654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49467" y="2682494"/>
              <a:ext cx="3467735" cy="1806575"/>
            </a:xfrm>
            <a:custGeom>
              <a:avLst/>
              <a:gdLst/>
              <a:ahLst/>
              <a:cxnLst/>
              <a:rect l="l" t="t" r="r" b="b"/>
              <a:pathLst>
                <a:path w="3467734" h="1806575">
                  <a:moveTo>
                    <a:pt x="0" y="1806066"/>
                  </a:moveTo>
                  <a:lnTo>
                    <a:pt x="3467735" y="1806066"/>
                  </a:lnTo>
                  <a:lnTo>
                    <a:pt x="3467735" y="0"/>
                  </a:lnTo>
                  <a:lnTo>
                    <a:pt x="0" y="0"/>
                  </a:lnTo>
                  <a:lnTo>
                    <a:pt x="0" y="1806066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318" y="2698495"/>
              <a:ext cx="3181857" cy="17514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7556" y="2693670"/>
              <a:ext cx="3191510" cy="1761489"/>
            </a:xfrm>
            <a:custGeom>
              <a:avLst/>
              <a:gdLst/>
              <a:ahLst/>
              <a:cxnLst/>
              <a:rect l="l" t="t" r="r" b="b"/>
              <a:pathLst>
                <a:path w="3191510" h="1761489">
                  <a:moveTo>
                    <a:pt x="0" y="1760981"/>
                  </a:moveTo>
                  <a:lnTo>
                    <a:pt x="3191382" y="1760981"/>
                  </a:lnTo>
                  <a:lnTo>
                    <a:pt x="3191382" y="0"/>
                  </a:lnTo>
                  <a:lnTo>
                    <a:pt x="0" y="0"/>
                  </a:lnTo>
                  <a:lnTo>
                    <a:pt x="0" y="1760981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598" y="1324292"/>
              <a:ext cx="4833620" cy="105162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5836" y="1319593"/>
              <a:ext cx="4843145" cy="1061720"/>
            </a:xfrm>
            <a:custGeom>
              <a:avLst/>
              <a:gdLst/>
              <a:ahLst/>
              <a:cxnLst/>
              <a:rect l="l" t="t" r="r" b="b"/>
              <a:pathLst>
                <a:path w="4843145" h="1061720">
                  <a:moveTo>
                    <a:pt x="0" y="1061148"/>
                  </a:moveTo>
                  <a:lnTo>
                    <a:pt x="4843145" y="1061148"/>
                  </a:lnTo>
                  <a:lnTo>
                    <a:pt x="4843145" y="0"/>
                  </a:lnTo>
                  <a:lnTo>
                    <a:pt x="0" y="0"/>
                  </a:lnTo>
                  <a:lnTo>
                    <a:pt x="0" y="1061148"/>
                  </a:lnTo>
                  <a:close/>
                </a:path>
              </a:pathLst>
            </a:custGeom>
            <a:ln w="952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67080" y="185673"/>
            <a:ext cx="11087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28458D"/>
                </a:solidFill>
              </a:rPr>
              <a:t>Оформление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титула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и</a:t>
            </a:r>
            <a:r>
              <a:rPr spc="1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оборота</a:t>
            </a:r>
            <a:r>
              <a:rPr spc="-20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титула</a:t>
            </a:r>
            <a:r>
              <a:rPr spc="15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новых</a:t>
            </a:r>
            <a:r>
              <a:rPr spc="-5" dirty="0">
                <a:solidFill>
                  <a:srgbClr val="28458D"/>
                </a:solidFill>
              </a:rPr>
              <a:t> учебников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spc="-20" dirty="0">
                <a:solidFill>
                  <a:srgbClr val="28458D"/>
                </a:solidFill>
              </a:rPr>
              <a:t>ФГОС-2021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spc="-10" dirty="0">
                <a:solidFill>
                  <a:srgbClr val="28458D"/>
                </a:solidFill>
              </a:rPr>
              <a:t>(Приложение</a:t>
            </a:r>
            <a:r>
              <a:rPr spc="30" dirty="0">
                <a:solidFill>
                  <a:srgbClr val="28458D"/>
                </a:solidFill>
              </a:rPr>
              <a:t> </a:t>
            </a:r>
            <a:r>
              <a:rPr dirty="0">
                <a:solidFill>
                  <a:srgbClr val="28458D"/>
                </a:solidFill>
              </a:rPr>
              <a:t>1)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411073" y="847852"/>
            <a:ext cx="5059045" cy="407670"/>
            <a:chOff x="411073" y="847852"/>
            <a:chExt cx="5059045" cy="407670"/>
          </a:xfrm>
        </p:grpSpPr>
        <p:sp>
          <p:nvSpPr>
            <p:cNvPr id="15" name="object 15"/>
            <p:cNvSpPr/>
            <p:nvPr/>
          </p:nvSpPr>
          <p:spPr>
            <a:xfrm>
              <a:off x="420598" y="857377"/>
              <a:ext cx="5039995" cy="388620"/>
            </a:xfrm>
            <a:custGeom>
              <a:avLst/>
              <a:gdLst/>
              <a:ahLst/>
              <a:cxnLst/>
              <a:rect l="l" t="t" r="r" b="b"/>
              <a:pathLst>
                <a:path w="5039995" h="388619">
                  <a:moveTo>
                    <a:pt x="4845456" y="0"/>
                  </a:moveTo>
                  <a:lnTo>
                    <a:pt x="194208" y="0"/>
                  </a:lnTo>
                  <a:lnTo>
                    <a:pt x="149676" y="5124"/>
                  </a:lnTo>
                  <a:lnTo>
                    <a:pt x="108797" y="19724"/>
                  </a:lnTo>
                  <a:lnTo>
                    <a:pt x="72738" y="42637"/>
                  </a:lnTo>
                  <a:lnTo>
                    <a:pt x="42663" y="72701"/>
                  </a:lnTo>
                  <a:lnTo>
                    <a:pt x="19738" y="108755"/>
                  </a:lnTo>
                  <a:lnTo>
                    <a:pt x="5128" y="149636"/>
                  </a:lnTo>
                  <a:lnTo>
                    <a:pt x="0" y="194183"/>
                  </a:lnTo>
                  <a:lnTo>
                    <a:pt x="5128" y="238689"/>
                  </a:lnTo>
                  <a:lnTo>
                    <a:pt x="19738" y="279555"/>
                  </a:lnTo>
                  <a:lnTo>
                    <a:pt x="42663" y="315610"/>
                  </a:lnTo>
                  <a:lnTo>
                    <a:pt x="72738" y="345688"/>
                  </a:lnTo>
                  <a:lnTo>
                    <a:pt x="108797" y="368619"/>
                  </a:lnTo>
                  <a:lnTo>
                    <a:pt x="149676" y="383234"/>
                  </a:lnTo>
                  <a:lnTo>
                    <a:pt x="194208" y="388365"/>
                  </a:lnTo>
                  <a:lnTo>
                    <a:pt x="4845456" y="388365"/>
                  </a:lnTo>
                  <a:lnTo>
                    <a:pt x="4889963" y="383234"/>
                  </a:lnTo>
                  <a:lnTo>
                    <a:pt x="4930828" y="368619"/>
                  </a:lnTo>
                  <a:lnTo>
                    <a:pt x="4966884" y="345688"/>
                  </a:lnTo>
                  <a:lnTo>
                    <a:pt x="4996961" y="315610"/>
                  </a:lnTo>
                  <a:lnTo>
                    <a:pt x="5019892" y="279555"/>
                  </a:lnTo>
                  <a:lnTo>
                    <a:pt x="5034507" y="238689"/>
                  </a:lnTo>
                  <a:lnTo>
                    <a:pt x="5039639" y="194183"/>
                  </a:lnTo>
                  <a:lnTo>
                    <a:pt x="5034507" y="149636"/>
                  </a:lnTo>
                  <a:lnTo>
                    <a:pt x="5019892" y="108755"/>
                  </a:lnTo>
                  <a:lnTo>
                    <a:pt x="4996961" y="72701"/>
                  </a:lnTo>
                  <a:lnTo>
                    <a:pt x="4966884" y="42637"/>
                  </a:lnTo>
                  <a:lnTo>
                    <a:pt x="4930828" y="19724"/>
                  </a:lnTo>
                  <a:lnTo>
                    <a:pt x="4889963" y="5124"/>
                  </a:lnTo>
                  <a:lnTo>
                    <a:pt x="4845456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0598" y="857377"/>
              <a:ext cx="5039995" cy="388620"/>
            </a:xfrm>
            <a:custGeom>
              <a:avLst/>
              <a:gdLst/>
              <a:ahLst/>
              <a:cxnLst/>
              <a:rect l="l" t="t" r="r" b="b"/>
              <a:pathLst>
                <a:path w="5039995" h="388619">
                  <a:moveTo>
                    <a:pt x="0" y="194183"/>
                  </a:moveTo>
                  <a:lnTo>
                    <a:pt x="5128" y="149636"/>
                  </a:lnTo>
                  <a:lnTo>
                    <a:pt x="19738" y="108755"/>
                  </a:lnTo>
                  <a:lnTo>
                    <a:pt x="42663" y="72701"/>
                  </a:lnTo>
                  <a:lnTo>
                    <a:pt x="72738" y="42637"/>
                  </a:lnTo>
                  <a:lnTo>
                    <a:pt x="108797" y="19724"/>
                  </a:lnTo>
                  <a:lnTo>
                    <a:pt x="149676" y="5124"/>
                  </a:lnTo>
                  <a:lnTo>
                    <a:pt x="194208" y="0"/>
                  </a:lnTo>
                  <a:lnTo>
                    <a:pt x="4845456" y="0"/>
                  </a:lnTo>
                  <a:lnTo>
                    <a:pt x="4889963" y="5124"/>
                  </a:lnTo>
                  <a:lnTo>
                    <a:pt x="4930828" y="19724"/>
                  </a:lnTo>
                  <a:lnTo>
                    <a:pt x="4966884" y="42637"/>
                  </a:lnTo>
                  <a:lnTo>
                    <a:pt x="4996961" y="72701"/>
                  </a:lnTo>
                  <a:lnTo>
                    <a:pt x="5019892" y="108755"/>
                  </a:lnTo>
                  <a:lnTo>
                    <a:pt x="5034507" y="149636"/>
                  </a:lnTo>
                  <a:lnTo>
                    <a:pt x="5039639" y="194183"/>
                  </a:lnTo>
                  <a:lnTo>
                    <a:pt x="5034507" y="238689"/>
                  </a:lnTo>
                  <a:lnTo>
                    <a:pt x="5019892" y="279555"/>
                  </a:lnTo>
                  <a:lnTo>
                    <a:pt x="4996961" y="315610"/>
                  </a:lnTo>
                  <a:lnTo>
                    <a:pt x="4966884" y="345688"/>
                  </a:lnTo>
                  <a:lnTo>
                    <a:pt x="4930828" y="368619"/>
                  </a:lnTo>
                  <a:lnTo>
                    <a:pt x="4889963" y="383234"/>
                  </a:lnTo>
                  <a:lnTo>
                    <a:pt x="4845456" y="388365"/>
                  </a:lnTo>
                  <a:lnTo>
                    <a:pt x="194208" y="388365"/>
                  </a:lnTo>
                  <a:lnTo>
                    <a:pt x="149676" y="383234"/>
                  </a:lnTo>
                  <a:lnTo>
                    <a:pt x="108797" y="368619"/>
                  </a:lnTo>
                  <a:lnTo>
                    <a:pt x="72738" y="345688"/>
                  </a:lnTo>
                  <a:lnTo>
                    <a:pt x="42663" y="315610"/>
                  </a:lnTo>
                  <a:lnTo>
                    <a:pt x="19738" y="279555"/>
                  </a:lnTo>
                  <a:lnTo>
                    <a:pt x="5128" y="238689"/>
                  </a:lnTo>
                  <a:lnTo>
                    <a:pt x="0" y="194183"/>
                  </a:lnTo>
                  <a:close/>
                </a:path>
              </a:pathLst>
            </a:custGeom>
            <a:ln w="1905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08530" y="860805"/>
            <a:ext cx="2240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25157" y="847852"/>
            <a:ext cx="4763135" cy="407670"/>
            <a:chOff x="6725157" y="847852"/>
            <a:chExt cx="4763135" cy="407670"/>
          </a:xfrm>
        </p:grpSpPr>
        <p:sp>
          <p:nvSpPr>
            <p:cNvPr id="19" name="object 19"/>
            <p:cNvSpPr/>
            <p:nvPr/>
          </p:nvSpPr>
          <p:spPr>
            <a:xfrm>
              <a:off x="6734682" y="857377"/>
              <a:ext cx="4744085" cy="388620"/>
            </a:xfrm>
            <a:custGeom>
              <a:avLst/>
              <a:gdLst/>
              <a:ahLst/>
              <a:cxnLst/>
              <a:rect l="l" t="t" r="r" b="b"/>
              <a:pathLst>
                <a:path w="4744084" h="388619">
                  <a:moveTo>
                    <a:pt x="4549902" y="0"/>
                  </a:moveTo>
                  <a:lnTo>
                    <a:pt x="194183" y="0"/>
                  </a:lnTo>
                  <a:lnTo>
                    <a:pt x="149676" y="5124"/>
                  </a:lnTo>
                  <a:lnTo>
                    <a:pt x="108810" y="19724"/>
                  </a:lnTo>
                  <a:lnTo>
                    <a:pt x="72755" y="42637"/>
                  </a:lnTo>
                  <a:lnTo>
                    <a:pt x="42677" y="72701"/>
                  </a:lnTo>
                  <a:lnTo>
                    <a:pt x="19746" y="108755"/>
                  </a:lnTo>
                  <a:lnTo>
                    <a:pt x="5131" y="149636"/>
                  </a:lnTo>
                  <a:lnTo>
                    <a:pt x="0" y="194183"/>
                  </a:lnTo>
                  <a:lnTo>
                    <a:pt x="5131" y="238689"/>
                  </a:lnTo>
                  <a:lnTo>
                    <a:pt x="19746" y="279555"/>
                  </a:lnTo>
                  <a:lnTo>
                    <a:pt x="42677" y="315610"/>
                  </a:lnTo>
                  <a:lnTo>
                    <a:pt x="72755" y="345688"/>
                  </a:lnTo>
                  <a:lnTo>
                    <a:pt x="108810" y="368619"/>
                  </a:lnTo>
                  <a:lnTo>
                    <a:pt x="149676" y="383234"/>
                  </a:lnTo>
                  <a:lnTo>
                    <a:pt x="194183" y="388365"/>
                  </a:lnTo>
                  <a:lnTo>
                    <a:pt x="4549902" y="388365"/>
                  </a:lnTo>
                  <a:lnTo>
                    <a:pt x="4594408" y="383234"/>
                  </a:lnTo>
                  <a:lnTo>
                    <a:pt x="4635274" y="368619"/>
                  </a:lnTo>
                  <a:lnTo>
                    <a:pt x="4671329" y="345688"/>
                  </a:lnTo>
                  <a:lnTo>
                    <a:pt x="4701407" y="315610"/>
                  </a:lnTo>
                  <a:lnTo>
                    <a:pt x="4724338" y="279555"/>
                  </a:lnTo>
                  <a:lnTo>
                    <a:pt x="4738953" y="238689"/>
                  </a:lnTo>
                  <a:lnTo>
                    <a:pt x="4744085" y="194183"/>
                  </a:lnTo>
                  <a:lnTo>
                    <a:pt x="4738953" y="149636"/>
                  </a:lnTo>
                  <a:lnTo>
                    <a:pt x="4724338" y="108755"/>
                  </a:lnTo>
                  <a:lnTo>
                    <a:pt x="4701407" y="72701"/>
                  </a:lnTo>
                  <a:lnTo>
                    <a:pt x="4671329" y="42637"/>
                  </a:lnTo>
                  <a:lnTo>
                    <a:pt x="4635274" y="19724"/>
                  </a:lnTo>
                  <a:lnTo>
                    <a:pt x="4594408" y="5124"/>
                  </a:lnTo>
                  <a:lnTo>
                    <a:pt x="4549902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34682" y="857377"/>
              <a:ext cx="4744085" cy="388620"/>
            </a:xfrm>
            <a:custGeom>
              <a:avLst/>
              <a:gdLst/>
              <a:ahLst/>
              <a:cxnLst/>
              <a:rect l="l" t="t" r="r" b="b"/>
              <a:pathLst>
                <a:path w="4744084" h="388619">
                  <a:moveTo>
                    <a:pt x="0" y="194183"/>
                  </a:moveTo>
                  <a:lnTo>
                    <a:pt x="5131" y="149636"/>
                  </a:lnTo>
                  <a:lnTo>
                    <a:pt x="19746" y="108755"/>
                  </a:lnTo>
                  <a:lnTo>
                    <a:pt x="42677" y="72701"/>
                  </a:lnTo>
                  <a:lnTo>
                    <a:pt x="72755" y="42637"/>
                  </a:lnTo>
                  <a:lnTo>
                    <a:pt x="108810" y="19724"/>
                  </a:lnTo>
                  <a:lnTo>
                    <a:pt x="149676" y="5124"/>
                  </a:lnTo>
                  <a:lnTo>
                    <a:pt x="194183" y="0"/>
                  </a:lnTo>
                  <a:lnTo>
                    <a:pt x="4549902" y="0"/>
                  </a:lnTo>
                  <a:lnTo>
                    <a:pt x="4594408" y="5124"/>
                  </a:lnTo>
                  <a:lnTo>
                    <a:pt x="4635274" y="19724"/>
                  </a:lnTo>
                  <a:lnTo>
                    <a:pt x="4671329" y="42637"/>
                  </a:lnTo>
                  <a:lnTo>
                    <a:pt x="4701407" y="72701"/>
                  </a:lnTo>
                  <a:lnTo>
                    <a:pt x="4724338" y="108755"/>
                  </a:lnTo>
                  <a:lnTo>
                    <a:pt x="4738953" y="149636"/>
                  </a:lnTo>
                  <a:lnTo>
                    <a:pt x="4744085" y="194183"/>
                  </a:lnTo>
                  <a:lnTo>
                    <a:pt x="4738953" y="238689"/>
                  </a:lnTo>
                  <a:lnTo>
                    <a:pt x="4724338" y="279555"/>
                  </a:lnTo>
                  <a:lnTo>
                    <a:pt x="4701407" y="315610"/>
                  </a:lnTo>
                  <a:lnTo>
                    <a:pt x="4671329" y="345688"/>
                  </a:lnTo>
                  <a:lnTo>
                    <a:pt x="4635274" y="368619"/>
                  </a:lnTo>
                  <a:lnTo>
                    <a:pt x="4594408" y="383234"/>
                  </a:lnTo>
                  <a:lnTo>
                    <a:pt x="4549902" y="388365"/>
                  </a:lnTo>
                  <a:lnTo>
                    <a:pt x="194183" y="388365"/>
                  </a:lnTo>
                  <a:lnTo>
                    <a:pt x="149676" y="383234"/>
                  </a:lnTo>
                  <a:lnTo>
                    <a:pt x="108810" y="368619"/>
                  </a:lnTo>
                  <a:lnTo>
                    <a:pt x="72755" y="345688"/>
                  </a:lnTo>
                  <a:lnTo>
                    <a:pt x="42677" y="315610"/>
                  </a:lnTo>
                  <a:lnTo>
                    <a:pt x="19746" y="279555"/>
                  </a:lnTo>
                  <a:lnTo>
                    <a:pt x="5131" y="238689"/>
                  </a:lnTo>
                  <a:lnTo>
                    <a:pt x="0" y="194183"/>
                  </a:lnTo>
                  <a:close/>
                </a:path>
              </a:pathLst>
            </a:custGeom>
            <a:ln w="1905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68488" y="884885"/>
            <a:ext cx="22390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Массовый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тираж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09549" y="4063365"/>
            <a:ext cx="2741295" cy="1139190"/>
            <a:chOff x="609549" y="4063365"/>
            <a:chExt cx="2741295" cy="1139190"/>
          </a:xfrm>
        </p:grpSpPr>
        <p:sp>
          <p:nvSpPr>
            <p:cNvPr id="23" name="object 23"/>
            <p:cNvSpPr/>
            <p:nvPr/>
          </p:nvSpPr>
          <p:spPr>
            <a:xfrm>
              <a:off x="615899" y="4069715"/>
              <a:ext cx="2728595" cy="1126490"/>
            </a:xfrm>
            <a:custGeom>
              <a:avLst/>
              <a:gdLst/>
              <a:ahLst/>
              <a:cxnLst/>
              <a:rect l="l" t="t" r="r" b="b"/>
              <a:pathLst>
                <a:path w="2728595" h="1126489">
                  <a:moveTo>
                    <a:pt x="2626537" y="515747"/>
                  </a:moveTo>
                  <a:lnTo>
                    <a:pt x="101777" y="515747"/>
                  </a:lnTo>
                  <a:lnTo>
                    <a:pt x="62161" y="523749"/>
                  </a:lnTo>
                  <a:lnTo>
                    <a:pt x="29810" y="545576"/>
                  </a:lnTo>
                  <a:lnTo>
                    <a:pt x="7998" y="577951"/>
                  </a:lnTo>
                  <a:lnTo>
                    <a:pt x="0" y="617601"/>
                  </a:lnTo>
                  <a:lnTo>
                    <a:pt x="0" y="1024636"/>
                  </a:lnTo>
                  <a:lnTo>
                    <a:pt x="7998" y="1064265"/>
                  </a:lnTo>
                  <a:lnTo>
                    <a:pt x="29810" y="1096597"/>
                  </a:lnTo>
                  <a:lnTo>
                    <a:pt x="62161" y="1118379"/>
                  </a:lnTo>
                  <a:lnTo>
                    <a:pt x="101777" y="1126363"/>
                  </a:lnTo>
                  <a:lnTo>
                    <a:pt x="2626537" y="1126363"/>
                  </a:lnTo>
                  <a:lnTo>
                    <a:pt x="2666114" y="1118379"/>
                  </a:lnTo>
                  <a:lnTo>
                    <a:pt x="2698451" y="1096597"/>
                  </a:lnTo>
                  <a:lnTo>
                    <a:pt x="2720263" y="1064265"/>
                  </a:lnTo>
                  <a:lnTo>
                    <a:pt x="2728264" y="1024636"/>
                  </a:lnTo>
                  <a:lnTo>
                    <a:pt x="2728264" y="617601"/>
                  </a:lnTo>
                  <a:lnTo>
                    <a:pt x="2720263" y="577951"/>
                  </a:lnTo>
                  <a:lnTo>
                    <a:pt x="2698451" y="545576"/>
                  </a:lnTo>
                  <a:lnTo>
                    <a:pt x="2666114" y="523749"/>
                  </a:lnTo>
                  <a:lnTo>
                    <a:pt x="2626537" y="515747"/>
                  </a:lnTo>
                  <a:close/>
                </a:path>
                <a:path w="2728595" h="1126489">
                  <a:moveTo>
                    <a:pt x="1348282" y="0"/>
                  </a:moveTo>
                  <a:lnTo>
                    <a:pt x="454710" y="515747"/>
                  </a:lnTo>
                  <a:lnTo>
                    <a:pt x="1136827" y="515747"/>
                  </a:lnTo>
                  <a:lnTo>
                    <a:pt x="1348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5899" y="4069715"/>
              <a:ext cx="2728595" cy="1126490"/>
            </a:xfrm>
            <a:custGeom>
              <a:avLst/>
              <a:gdLst/>
              <a:ahLst/>
              <a:cxnLst/>
              <a:rect l="l" t="t" r="r" b="b"/>
              <a:pathLst>
                <a:path w="2728595" h="1126489">
                  <a:moveTo>
                    <a:pt x="0" y="617601"/>
                  </a:moveTo>
                  <a:lnTo>
                    <a:pt x="7998" y="577951"/>
                  </a:lnTo>
                  <a:lnTo>
                    <a:pt x="29810" y="545576"/>
                  </a:lnTo>
                  <a:lnTo>
                    <a:pt x="62161" y="523749"/>
                  </a:lnTo>
                  <a:lnTo>
                    <a:pt x="101777" y="515747"/>
                  </a:lnTo>
                  <a:lnTo>
                    <a:pt x="454710" y="515747"/>
                  </a:lnTo>
                  <a:lnTo>
                    <a:pt x="1348282" y="0"/>
                  </a:lnTo>
                  <a:lnTo>
                    <a:pt x="1136827" y="515747"/>
                  </a:lnTo>
                  <a:lnTo>
                    <a:pt x="2626537" y="515747"/>
                  </a:lnTo>
                  <a:lnTo>
                    <a:pt x="2666114" y="523749"/>
                  </a:lnTo>
                  <a:lnTo>
                    <a:pt x="2698451" y="545576"/>
                  </a:lnTo>
                  <a:lnTo>
                    <a:pt x="2720263" y="577951"/>
                  </a:lnTo>
                  <a:lnTo>
                    <a:pt x="2728264" y="617601"/>
                  </a:lnTo>
                  <a:lnTo>
                    <a:pt x="2728264" y="770255"/>
                  </a:lnTo>
                  <a:lnTo>
                    <a:pt x="2728264" y="1024636"/>
                  </a:lnTo>
                  <a:lnTo>
                    <a:pt x="2720263" y="1064265"/>
                  </a:lnTo>
                  <a:lnTo>
                    <a:pt x="2698451" y="1096597"/>
                  </a:lnTo>
                  <a:lnTo>
                    <a:pt x="2666114" y="1118379"/>
                  </a:lnTo>
                  <a:lnTo>
                    <a:pt x="2626537" y="1126363"/>
                  </a:lnTo>
                  <a:lnTo>
                    <a:pt x="1136827" y="1126363"/>
                  </a:lnTo>
                  <a:lnTo>
                    <a:pt x="454710" y="1126363"/>
                  </a:lnTo>
                  <a:lnTo>
                    <a:pt x="101777" y="1126363"/>
                  </a:lnTo>
                  <a:lnTo>
                    <a:pt x="62161" y="1118379"/>
                  </a:lnTo>
                  <a:lnTo>
                    <a:pt x="29810" y="1096597"/>
                  </a:lnTo>
                  <a:lnTo>
                    <a:pt x="7998" y="1064265"/>
                  </a:lnTo>
                  <a:lnTo>
                    <a:pt x="0" y="1024636"/>
                  </a:lnTo>
                  <a:lnTo>
                    <a:pt x="0" y="770255"/>
                  </a:lnTo>
                  <a:lnTo>
                    <a:pt x="0" y="617601"/>
                  </a:lnTo>
                  <a:close/>
                </a:path>
              </a:pathLst>
            </a:custGeom>
            <a:ln w="1270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60272" y="4687061"/>
            <a:ext cx="2436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760" marR="5080" indent="-9906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 первого </a:t>
            </a:r>
            <a:r>
              <a:rPr sz="1200" spc="-10" dirty="0">
                <a:latin typeface="Calibri"/>
                <a:cs typeface="Calibri"/>
              </a:rPr>
              <a:t>издания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титуле </a:t>
            </a:r>
            <a:r>
              <a:rPr sz="1200" spc="-5" dirty="0">
                <a:latin typeface="Calibri"/>
                <a:cs typeface="Calibri"/>
              </a:rPr>
              <a:t>НЕ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будет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указан</a:t>
            </a:r>
            <a:r>
              <a:rPr sz="1200" dirty="0">
                <a:latin typeface="Calibri"/>
                <a:cs typeface="Calibri"/>
              </a:rPr>
              <a:t> по </a:t>
            </a:r>
            <a:r>
              <a:rPr sz="1200" spc="-5" dirty="0">
                <a:latin typeface="Calibri"/>
                <a:cs typeface="Calibri"/>
              </a:rPr>
              <a:t>нормативам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ГОСТ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66577" y="1450721"/>
            <a:ext cx="7651750" cy="3315335"/>
            <a:chOff x="4366577" y="1450721"/>
            <a:chExt cx="7651750" cy="3315335"/>
          </a:xfrm>
        </p:grpSpPr>
        <p:sp>
          <p:nvSpPr>
            <p:cNvPr id="27" name="object 27"/>
            <p:cNvSpPr/>
            <p:nvPr/>
          </p:nvSpPr>
          <p:spPr>
            <a:xfrm>
              <a:off x="4380865" y="1703832"/>
              <a:ext cx="7623175" cy="3048000"/>
            </a:xfrm>
            <a:custGeom>
              <a:avLst/>
              <a:gdLst/>
              <a:ahLst/>
              <a:cxnLst/>
              <a:rect l="l" t="t" r="r" b="b"/>
              <a:pathLst>
                <a:path w="7623175" h="3048000">
                  <a:moveTo>
                    <a:pt x="0" y="65023"/>
                  </a:moveTo>
                  <a:lnTo>
                    <a:pt x="5105" y="39701"/>
                  </a:lnTo>
                  <a:lnTo>
                    <a:pt x="19034" y="19034"/>
                  </a:lnTo>
                  <a:lnTo>
                    <a:pt x="39701" y="5105"/>
                  </a:lnTo>
                  <a:lnTo>
                    <a:pt x="65024" y="0"/>
                  </a:lnTo>
                  <a:lnTo>
                    <a:pt x="981075" y="0"/>
                  </a:lnTo>
                  <a:lnTo>
                    <a:pt x="1006471" y="5105"/>
                  </a:lnTo>
                  <a:lnTo>
                    <a:pt x="1027176" y="19034"/>
                  </a:lnTo>
                  <a:lnTo>
                    <a:pt x="1041118" y="39701"/>
                  </a:lnTo>
                  <a:lnTo>
                    <a:pt x="1046226" y="65023"/>
                  </a:lnTo>
                  <a:lnTo>
                    <a:pt x="1046226" y="325500"/>
                  </a:lnTo>
                  <a:lnTo>
                    <a:pt x="1041118" y="350897"/>
                  </a:lnTo>
                  <a:lnTo>
                    <a:pt x="1027176" y="371601"/>
                  </a:lnTo>
                  <a:lnTo>
                    <a:pt x="1006471" y="385544"/>
                  </a:lnTo>
                  <a:lnTo>
                    <a:pt x="981075" y="390651"/>
                  </a:lnTo>
                  <a:lnTo>
                    <a:pt x="65024" y="390651"/>
                  </a:lnTo>
                  <a:lnTo>
                    <a:pt x="39701" y="385544"/>
                  </a:lnTo>
                  <a:lnTo>
                    <a:pt x="19034" y="371601"/>
                  </a:lnTo>
                  <a:lnTo>
                    <a:pt x="5105" y="350897"/>
                  </a:lnTo>
                  <a:lnTo>
                    <a:pt x="0" y="325500"/>
                  </a:lnTo>
                  <a:lnTo>
                    <a:pt x="0" y="65023"/>
                  </a:lnTo>
                  <a:close/>
                </a:path>
                <a:path w="7623175" h="3048000">
                  <a:moveTo>
                    <a:pt x="3507993" y="2836925"/>
                  </a:moveTo>
                  <a:lnTo>
                    <a:pt x="3511294" y="2820552"/>
                  </a:lnTo>
                  <a:lnTo>
                    <a:pt x="3520297" y="2807192"/>
                  </a:lnTo>
                  <a:lnTo>
                    <a:pt x="3533657" y="2798189"/>
                  </a:lnTo>
                  <a:lnTo>
                    <a:pt x="3550031" y="2794888"/>
                  </a:lnTo>
                  <a:lnTo>
                    <a:pt x="7580630" y="2794888"/>
                  </a:lnTo>
                  <a:lnTo>
                    <a:pt x="7597076" y="2798189"/>
                  </a:lnTo>
                  <a:lnTo>
                    <a:pt x="7610475" y="2807192"/>
                  </a:lnTo>
                  <a:lnTo>
                    <a:pt x="7619491" y="2820552"/>
                  </a:lnTo>
                  <a:lnTo>
                    <a:pt x="7622794" y="2836925"/>
                  </a:lnTo>
                  <a:lnTo>
                    <a:pt x="7622794" y="3005328"/>
                  </a:lnTo>
                  <a:lnTo>
                    <a:pt x="7619492" y="3021774"/>
                  </a:lnTo>
                  <a:lnTo>
                    <a:pt x="7610475" y="3035172"/>
                  </a:lnTo>
                  <a:lnTo>
                    <a:pt x="7597076" y="3044190"/>
                  </a:lnTo>
                  <a:lnTo>
                    <a:pt x="7580630" y="3047491"/>
                  </a:lnTo>
                  <a:lnTo>
                    <a:pt x="3550031" y="3047491"/>
                  </a:lnTo>
                  <a:lnTo>
                    <a:pt x="3533657" y="3044190"/>
                  </a:lnTo>
                  <a:lnTo>
                    <a:pt x="3520297" y="3035172"/>
                  </a:lnTo>
                  <a:lnTo>
                    <a:pt x="3511294" y="3021774"/>
                  </a:lnTo>
                  <a:lnTo>
                    <a:pt x="3507993" y="3005328"/>
                  </a:lnTo>
                  <a:lnTo>
                    <a:pt x="3507993" y="2836925"/>
                  </a:lnTo>
                  <a:close/>
                </a:path>
              </a:pathLst>
            </a:custGeom>
            <a:ln w="28575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30238" y="1457071"/>
              <a:ext cx="4916170" cy="1657985"/>
            </a:xfrm>
            <a:custGeom>
              <a:avLst/>
              <a:gdLst/>
              <a:ahLst/>
              <a:cxnLst/>
              <a:rect l="l" t="t" r="r" b="b"/>
              <a:pathLst>
                <a:path w="4916170" h="1657985">
                  <a:moveTo>
                    <a:pt x="0" y="147319"/>
                  </a:moveTo>
                  <a:lnTo>
                    <a:pt x="7519" y="100738"/>
                  </a:lnTo>
                  <a:lnTo>
                    <a:pt x="28456" y="60295"/>
                  </a:lnTo>
                  <a:lnTo>
                    <a:pt x="60377" y="28411"/>
                  </a:lnTo>
                  <a:lnTo>
                    <a:pt x="100852" y="7506"/>
                  </a:lnTo>
                  <a:lnTo>
                    <a:pt x="147446" y="0"/>
                  </a:lnTo>
                  <a:lnTo>
                    <a:pt x="2867659" y="0"/>
                  </a:lnTo>
                  <a:lnTo>
                    <a:pt x="4096638" y="0"/>
                  </a:lnTo>
                  <a:lnTo>
                    <a:pt x="4768468" y="0"/>
                  </a:lnTo>
                  <a:lnTo>
                    <a:pt x="4815063" y="7506"/>
                  </a:lnTo>
                  <a:lnTo>
                    <a:pt x="4855538" y="28411"/>
                  </a:lnTo>
                  <a:lnTo>
                    <a:pt x="4887459" y="60295"/>
                  </a:lnTo>
                  <a:lnTo>
                    <a:pt x="4908396" y="100738"/>
                  </a:lnTo>
                  <a:lnTo>
                    <a:pt x="4915915" y="147319"/>
                  </a:lnTo>
                  <a:lnTo>
                    <a:pt x="4915915" y="515746"/>
                  </a:lnTo>
                  <a:lnTo>
                    <a:pt x="4915915" y="736853"/>
                  </a:lnTo>
                  <a:lnTo>
                    <a:pt x="4908396" y="783435"/>
                  </a:lnTo>
                  <a:lnTo>
                    <a:pt x="4887459" y="823878"/>
                  </a:lnTo>
                  <a:lnTo>
                    <a:pt x="4855538" y="855762"/>
                  </a:lnTo>
                  <a:lnTo>
                    <a:pt x="4815063" y="876667"/>
                  </a:lnTo>
                  <a:lnTo>
                    <a:pt x="4768468" y="884174"/>
                  </a:lnTo>
                  <a:lnTo>
                    <a:pt x="4096638" y="884174"/>
                  </a:lnTo>
                  <a:lnTo>
                    <a:pt x="4242308" y="1657857"/>
                  </a:lnTo>
                  <a:lnTo>
                    <a:pt x="2867659" y="884174"/>
                  </a:lnTo>
                  <a:lnTo>
                    <a:pt x="147446" y="884174"/>
                  </a:lnTo>
                  <a:lnTo>
                    <a:pt x="100852" y="876667"/>
                  </a:lnTo>
                  <a:lnTo>
                    <a:pt x="60377" y="855762"/>
                  </a:lnTo>
                  <a:lnTo>
                    <a:pt x="28456" y="823878"/>
                  </a:lnTo>
                  <a:lnTo>
                    <a:pt x="7519" y="783435"/>
                  </a:lnTo>
                  <a:lnTo>
                    <a:pt x="0" y="736853"/>
                  </a:lnTo>
                  <a:lnTo>
                    <a:pt x="0" y="515746"/>
                  </a:lnTo>
                  <a:lnTo>
                    <a:pt x="0" y="147319"/>
                  </a:lnTo>
                  <a:close/>
                </a:path>
              </a:pathLst>
            </a:custGeom>
            <a:ln w="1270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852919" y="1511934"/>
            <a:ext cx="4639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942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Оборот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титула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содержит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пояснительную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информацию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например: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Данное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издание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является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стереотипным (неизменным)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отношению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1-му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изданию,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прошедшему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экспертизу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868417" y="4082796"/>
            <a:ext cx="2959100" cy="1460500"/>
          </a:xfrm>
          <a:custGeom>
            <a:avLst/>
            <a:gdLst/>
            <a:ahLst/>
            <a:cxnLst/>
            <a:rect l="l" t="t" r="r" b="b"/>
            <a:pathLst>
              <a:path w="2959100" h="1460500">
                <a:moveTo>
                  <a:pt x="0" y="987297"/>
                </a:moveTo>
                <a:lnTo>
                  <a:pt x="7425" y="950493"/>
                </a:lnTo>
                <a:lnTo>
                  <a:pt x="27686" y="920416"/>
                </a:lnTo>
                <a:lnTo>
                  <a:pt x="57757" y="900126"/>
                </a:lnTo>
                <a:lnTo>
                  <a:pt x="94615" y="892682"/>
                </a:lnTo>
                <a:lnTo>
                  <a:pt x="1546606" y="892682"/>
                </a:lnTo>
                <a:lnTo>
                  <a:pt x="2958973" y="0"/>
                </a:lnTo>
                <a:lnTo>
                  <a:pt x="2209418" y="892682"/>
                </a:lnTo>
                <a:lnTo>
                  <a:pt x="2556637" y="892682"/>
                </a:lnTo>
                <a:lnTo>
                  <a:pt x="2593514" y="900126"/>
                </a:lnTo>
                <a:lnTo>
                  <a:pt x="2623629" y="920416"/>
                </a:lnTo>
                <a:lnTo>
                  <a:pt x="2643933" y="950493"/>
                </a:lnTo>
                <a:lnTo>
                  <a:pt x="2651379" y="987297"/>
                </a:lnTo>
                <a:lnTo>
                  <a:pt x="2651379" y="1129283"/>
                </a:lnTo>
                <a:lnTo>
                  <a:pt x="2651379" y="1365884"/>
                </a:lnTo>
                <a:lnTo>
                  <a:pt x="2643933" y="1402742"/>
                </a:lnTo>
                <a:lnTo>
                  <a:pt x="2623629" y="1432813"/>
                </a:lnTo>
                <a:lnTo>
                  <a:pt x="2593514" y="1453074"/>
                </a:lnTo>
                <a:lnTo>
                  <a:pt x="2556637" y="1460499"/>
                </a:lnTo>
                <a:lnTo>
                  <a:pt x="2209418" y="1460499"/>
                </a:lnTo>
                <a:lnTo>
                  <a:pt x="1546606" y="1460499"/>
                </a:lnTo>
                <a:lnTo>
                  <a:pt x="94615" y="1460499"/>
                </a:lnTo>
                <a:lnTo>
                  <a:pt x="57757" y="1453074"/>
                </a:lnTo>
                <a:lnTo>
                  <a:pt x="27686" y="1432813"/>
                </a:lnTo>
                <a:lnTo>
                  <a:pt x="7425" y="1402742"/>
                </a:lnTo>
                <a:lnTo>
                  <a:pt x="0" y="1365884"/>
                </a:lnTo>
                <a:lnTo>
                  <a:pt x="0" y="1129283"/>
                </a:lnTo>
                <a:lnTo>
                  <a:pt x="0" y="987297"/>
                </a:lnTo>
                <a:close/>
              </a:path>
            </a:pathLst>
          </a:custGeom>
          <a:ln w="12700">
            <a:solidFill>
              <a:srgbClr val="223B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132323" y="4964429"/>
            <a:ext cx="2122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10" dirty="0">
                <a:latin typeface="Calibri"/>
                <a:cs typeface="Calibri"/>
              </a:rPr>
              <a:t>титуле </a:t>
            </a:r>
            <a:r>
              <a:rPr sz="1200" spc="-5" dirty="0">
                <a:latin typeface="Calibri"/>
                <a:cs typeface="Calibri"/>
              </a:rPr>
              <a:t>указан стереотипный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(неизменный)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spc="-10" dirty="0">
                <a:latin typeface="Calibri"/>
                <a:cs typeface="Calibri"/>
              </a:rPr>
              <a:t>издания,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указанному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-5" dirty="0">
                <a:latin typeface="Calibri"/>
                <a:cs typeface="Calibri"/>
              </a:rPr>
              <a:t> приказе ФПУ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227576" y="1984501"/>
            <a:ext cx="4747895" cy="2290445"/>
            <a:chOff x="4227576" y="1984501"/>
            <a:chExt cx="4747895" cy="2290445"/>
          </a:xfrm>
        </p:grpSpPr>
        <p:sp>
          <p:nvSpPr>
            <p:cNvPr id="33" name="object 33"/>
            <p:cNvSpPr/>
            <p:nvPr/>
          </p:nvSpPr>
          <p:spPr>
            <a:xfrm>
              <a:off x="7563485" y="3782822"/>
              <a:ext cx="1397635" cy="291465"/>
            </a:xfrm>
            <a:custGeom>
              <a:avLst/>
              <a:gdLst/>
              <a:ahLst/>
              <a:cxnLst/>
              <a:rect l="l" t="t" r="r" b="b"/>
              <a:pathLst>
                <a:path w="1397634" h="291464">
                  <a:moveTo>
                    <a:pt x="0" y="48513"/>
                  </a:moveTo>
                  <a:lnTo>
                    <a:pt x="3811" y="29628"/>
                  </a:lnTo>
                  <a:lnTo>
                    <a:pt x="14208" y="14208"/>
                  </a:lnTo>
                  <a:lnTo>
                    <a:pt x="29628" y="3811"/>
                  </a:lnTo>
                  <a:lnTo>
                    <a:pt x="48514" y="0"/>
                  </a:lnTo>
                  <a:lnTo>
                    <a:pt x="1348740" y="0"/>
                  </a:lnTo>
                  <a:lnTo>
                    <a:pt x="1367625" y="3811"/>
                  </a:lnTo>
                  <a:lnTo>
                    <a:pt x="1383045" y="14208"/>
                  </a:lnTo>
                  <a:lnTo>
                    <a:pt x="1393442" y="29628"/>
                  </a:lnTo>
                  <a:lnTo>
                    <a:pt x="1397254" y="48513"/>
                  </a:lnTo>
                  <a:lnTo>
                    <a:pt x="1397254" y="242442"/>
                  </a:lnTo>
                  <a:lnTo>
                    <a:pt x="1393442" y="261328"/>
                  </a:lnTo>
                  <a:lnTo>
                    <a:pt x="1383045" y="276748"/>
                  </a:lnTo>
                  <a:lnTo>
                    <a:pt x="1367625" y="287145"/>
                  </a:lnTo>
                  <a:lnTo>
                    <a:pt x="1348740" y="290956"/>
                  </a:lnTo>
                  <a:lnTo>
                    <a:pt x="48514" y="290956"/>
                  </a:lnTo>
                  <a:lnTo>
                    <a:pt x="29628" y="287145"/>
                  </a:lnTo>
                  <a:lnTo>
                    <a:pt x="14208" y="276748"/>
                  </a:lnTo>
                  <a:lnTo>
                    <a:pt x="3811" y="261328"/>
                  </a:lnTo>
                  <a:lnTo>
                    <a:pt x="0" y="242442"/>
                  </a:lnTo>
                  <a:lnTo>
                    <a:pt x="0" y="48513"/>
                  </a:lnTo>
                  <a:close/>
                </a:path>
              </a:pathLst>
            </a:custGeom>
            <a:ln w="28575">
              <a:solidFill>
                <a:srgbClr val="223B78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33926" y="1990851"/>
              <a:ext cx="1019810" cy="2277745"/>
            </a:xfrm>
            <a:custGeom>
              <a:avLst/>
              <a:gdLst/>
              <a:ahLst/>
              <a:cxnLst/>
              <a:rect l="l" t="t" r="r" b="b"/>
              <a:pathLst>
                <a:path w="1019810" h="2277745">
                  <a:moveTo>
                    <a:pt x="0" y="633602"/>
                  </a:moveTo>
                  <a:lnTo>
                    <a:pt x="6069" y="588428"/>
                  </a:lnTo>
                  <a:lnTo>
                    <a:pt x="23198" y="547835"/>
                  </a:lnTo>
                  <a:lnTo>
                    <a:pt x="49768" y="513445"/>
                  </a:lnTo>
                  <a:lnTo>
                    <a:pt x="84158" y="486875"/>
                  </a:lnTo>
                  <a:lnTo>
                    <a:pt x="124751" y="469746"/>
                  </a:lnTo>
                  <a:lnTo>
                    <a:pt x="169925" y="463676"/>
                  </a:lnTo>
                  <a:lnTo>
                    <a:pt x="594740" y="463676"/>
                  </a:lnTo>
                  <a:lnTo>
                    <a:pt x="533146" y="0"/>
                  </a:lnTo>
                  <a:lnTo>
                    <a:pt x="849629" y="463676"/>
                  </a:lnTo>
                  <a:lnTo>
                    <a:pt x="894804" y="469746"/>
                  </a:lnTo>
                  <a:lnTo>
                    <a:pt x="935397" y="486875"/>
                  </a:lnTo>
                  <a:lnTo>
                    <a:pt x="969787" y="513445"/>
                  </a:lnTo>
                  <a:lnTo>
                    <a:pt x="996357" y="547835"/>
                  </a:lnTo>
                  <a:lnTo>
                    <a:pt x="1013486" y="588428"/>
                  </a:lnTo>
                  <a:lnTo>
                    <a:pt x="1019556" y="633602"/>
                  </a:lnTo>
                  <a:lnTo>
                    <a:pt x="1019556" y="765937"/>
                  </a:lnTo>
                  <a:lnTo>
                    <a:pt x="1019556" y="1219327"/>
                  </a:lnTo>
                  <a:lnTo>
                    <a:pt x="1019556" y="2107438"/>
                  </a:lnTo>
                  <a:lnTo>
                    <a:pt x="1013486" y="2152612"/>
                  </a:lnTo>
                  <a:lnTo>
                    <a:pt x="996357" y="2193205"/>
                  </a:lnTo>
                  <a:lnTo>
                    <a:pt x="969787" y="2227595"/>
                  </a:lnTo>
                  <a:lnTo>
                    <a:pt x="935397" y="2254165"/>
                  </a:lnTo>
                  <a:lnTo>
                    <a:pt x="894804" y="2271294"/>
                  </a:lnTo>
                  <a:lnTo>
                    <a:pt x="849629" y="2277364"/>
                  </a:lnTo>
                  <a:lnTo>
                    <a:pt x="594740" y="2277364"/>
                  </a:lnTo>
                  <a:lnTo>
                    <a:pt x="169925" y="2277364"/>
                  </a:lnTo>
                  <a:lnTo>
                    <a:pt x="124751" y="2271294"/>
                  </a:lnTo>
                  <a:lnTo>
                    <a:pt x="84158" y="2254165"/>
                  </a:lnTo>
                  <a:lnTo>
                    <a:pt x="49768" y="2227595"/>
                  </a:lnTo>
                  <a:lnTo>
                    <a:pt x="23198" y="2193205"/>
                  </a:lnTo>
                  <a:lnTo>
                    <a:pt x="6069" y="2152612"/>
                  </a:lnTo>
                  <a:lnTo>
                    <a:pt x="0" y="2107438"/>
                  </a:lnTo>
                  <a:lnTo>
                    <a:pt x="0" y="1219327"/>
                  </a:lnTo>
                  <a:lnTo>
                    <a:pt x="0" y="765937"/>
                  </a:lnTo>
                  <a:lnTo>
                    <a:pt x="0" y="633602"/>
                  </a:lnTo>
                  <a:close/>
                </a:path>
              </a:pathLst>
            </a:custGeom>
            <a:ln w="12700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393819" y="2791459"/>
            <a:ext cx="7004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 marR="72390" indent="-317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Номер </a:t>
            </a:r>
            <a:r>
              <a:rPr sz="1200" dirty="0">
                <a:latin typeface="Calibri"/>
                <a:cs typeface="Calibri"/>
              </a:rPr>
              <a:t> и</a:t>
            </a:r>
            <a:r>
              <a:rPr sz="1200" spc="-20" dirty="0">
                <a:latin typeface="Calibri"/>
                <a:cs typeface="Calibri"/>
              </a:rPr>
              <a:t>з</a:t>
            </a:r>
            <a:r>
              <a:rPr sz="1200" spc="-5" dirty="0">
                <a:latin typeface="Calibri"/>
                <a:cs typeface="Calibri"/>
              </a:rPr>
              <a:t>дани</a:t>
            </a:r>
            <a:r>
              <a:rPr sz="1200" dirty="0">
                <a:latin typeface="Calibri"/>
                <a:cs typeface="Calibri"/>
              </a:rPr>
              <a:t>я</a:t>
            </a:r>
            <a:endParaRPr sz="12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ре</a:t>
            </a:r>
            <a:r>
              <a:rPr sz="1200" spc="-45" dirty="0">
                <a:latin typeface="Calibri"/>
                <a:cs typeface="Calibri"/>
              </a:rPr>
              <a:t>г</a:t>
            </a:r>
            <a:r>
              <a:rPr sz="1200" spc="-5" dirty="0">
                <a:latin typeface="Calibri"/>
                <a:cs typeface="Calibri"/>
              </a:rPr>
              <a:t>ла</a:t>
            </a:r>
            <a:r>
              <a:rPr sz="1200" dirty="0">
                <a:latin typeface="Calibri"/>
                <a:cs typeface="Calibri"/>
              </a:rPr>
              <a:t>ме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т  </a:t>
            </a:r>
            <a:r>
              <a:rPr sz="1200" spc="-5" dirty="0">
                <a:latin typeface="Calibri"/>
                <a:cs typeface="Calibri"/>
              </a:rPr>
              <a:t>ирован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приказом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ФПУ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704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15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31663" y="498601"/>
              <a:ext cx="6091555" cy="3579495"/>
            </a:xfrm>
            <a:custGeom>
              <a:avLst/>
              <a:gdLst/>
              <a:ahLst/>
              <a:cxnLst/>
              <a:rect l="l" t="t" r="r" b="b"/>
              <a:pathLst>
                <a:path w="6091555" h="3579495">
                  <a:moveTo>
                    <a:pt x="5637911" y="0"/>
                  </a:moveTo>
                  <a:lnTo>
                    <a:pt x="453263" y="0"/>
                  </a:lnTo>
                  <a:lnTo>
                    <a:pt x="406921" y="2338"/>
                  </a:lnTo>
                  <a:lnTo>
                    <a:pt x="361918" y="9203"/>
                  </a:lnTo>
                  <a:lnTo>
                    <a:pt x="318481" y="20367"/>
                  </a:lnTo>
                  <a:lnTo>
                    <a:pt x="276838" y="35601"/>
                  </a:lnTo>
                  <a:lnTo>
                    <a:pt x="237216" y="54679"/>
                  </a:lnTo>
                  <a:lnTo>
                    <a:pt x="199845" y="77373"/>
                  </a:lnTo>
                  <a:lnTo>
                    <a:pt x="164951" y="103455"/>
                  </a:lnTo>
                  <a:lnTo>
                    <a:pt x="132762" y="132699"/>
                  </a:lnTo>
                  <a:lnTo>
                    <a:pt x="103507" y="164875"/>
                  </a:lnTo>
                  <a:lnTo>
                    <a:pt x="77413" y="199758"/>
                  </a:lnTo>
                  <a:lnTo>
                    <a:pt x="54709" y="237119"/>
                  </a:lnTo>
                  <a:lnTo>
                    <a:pt x="35621" y="276731"/>
                  </a:lnTo>
                  <a:lnTo>
                    <a:pt x="20378" y="318366"/>
                  </a:lnTo>
                  <a:lnTo>
                    <a:pt x="9209" y="361796"/>
                  </a:lnTo>
                  <a:lnTo>
                    <a:pt x="2340" y="406796"/>
                  </a:lnTo>
                  <a:lnTo>
                    <a:pt x="0" y="453136"/>
                  </a:lnTo>
                  <a:lnTo>
                    <a:pt x="0" y="3125978"/>
                  </a:lnTo>
                  <a:lnTo>
                    <a:pt x="2340" y="3172319"/>
                  </a:lnTo>
                  <a:lnTo>
                    <a:pt x="9209" y="3217322"/>
                  </a:lnTo>
                  <a:lnTo>
                    <a:pt x="20378" y="3260759"/>
                  </a:lnTo>
                  <a:lnTo>
                    <a:pt x="35621" y="3302402"/>
                  </a:lnTo>
                  <a:lnTo>
                    <a:pt x="54709" y="3342024"/>
                  </a:lnTo>
                  <a:lnTo>
                    <a:pt x="77413" y="3379395"/>
                  </a:lnTo>
                  <a:lnTo>
                    <a:pt x="103507" y="3414289"/>
                  </a:lnTo>
                  <a:lnTo>
                    <a:pt x="132762" y="3446478"/>
                  </a:lnTo>
                  <a:lnTo>
                    <a:pt x="164951" y="3475733"/>
                  </a:lnTo>
                  <a:lnTo>
                    <a:pt x="199845" y="3501827"/>
                  </a:lnTo>
                  <a:lnTo>
                    <a:pt x="237216" y="3524531"/>
                  </a:lnTo>
                  <a:lnTo>
                    <a:pt x="276838" y="3543619"/>
                  </a:lnTo>
                  <a:lnTo>
                    <a:pt x="318481" y="3558862"/>
                  </a:lnTo>
                  <a:lnTo>
                    <a:pt x="361918" y="3570031"/>
                  </a:lnTo>
                  <a:lnTo>
                    <a:pt x="406921" y="3576900"/>
                  </a:lnTo>
                  <a:lnTo>
                    <a:pt x="453263" y="3579241"/>
                  </a:lnTo>
                  <a:lnTo>
                    <a:pt x="5637911" y="3579241"/>
                  </a:lnTo>
                  <a:lnTo>
                    <a:pt x="5684252" y="3576900"/>
                  </a:lnTo>
                  <a:lnTo>
                    <a:pt x="5729255" y="3570031"/>
                  </a:lnTo>
                  <a:lnTo>
                    <a:pt x="5772692" y="3558862"/>
                  </a:lnTo>
                  <a:lnTo>
                    <a:pt x="5814335" y="3543619"/>
                  </a:lnTo>
                  <a:lnTo>
                    <a:pt x="5853957" y="3524531"/>
                  </a:lnTo>
                  <a:lnTo>
                    <a:pt x="5891328" y="3501827"/>
                  </a:lnTo>
                  <a:lnTo>
                    <a:pt x="5926222" y="3475733"/>
                  </a:lnTo>
                  <a:lnTo>
                    <a:pt x="5958411" y="3446478"/>
                  </a:lnTo>
                  <a:lnTo>
                    <a:pt x="5987666" y="3414289"/>
                  </a:lnTo>
                  <a:lnTo>
                    <a:pt x="6013760" y="3379395"/>
                  </a:lnTo>
                  <a:lnTo>
                    <a:pt x="6036464" y="3342024"/>
                  </a:lnTo>
                  <a:lnTo>
                    <a:pt x="6055552" y="3302402"/>
                  </a:lnTo>
                  <a:lnTo>
                    <a:pt x="6070795" y="3260759"/>
                  </a:lnTo>
                  <a:lnTo>
                    <a:pt x="6081964" y="3217322"/>
                  </a:lnTo>
                  <a:lnTo>
                    <a:pt x="6088833" y="3172319"/>
                  </a:lnTo>
                  <a:lnTo>
                    <a:pt x="6091173" y="3125978"/>
                  </a:lnTo>
                  <a:lnTo>
                    <a:pt x="6091173" y="453136"/>
                  </a:lnTo>
                  <a:lnTo>
                    <a:pt x="6088833" y="406796"/>
                  </a:lnTo>
                  <a:lnTo>
                    <a:pt x="6081964" y="361796"/>
                  </a:lnTo>
                  <a:lnTo>
                    <a:pt x="6070795" y="318366"/>
                  </a:lnTo>
                  <a:lnTo>
                    <a:pt x="6055552" y="276731"/>
                  </a:lnTo>
                  <a:lnTo>
                    <a:pt x="6036464" y="237119"/>
                  </a:lnTo>
                  <a:lnTo>
                    <a:pt x="6013760" y="199758"/>
                  </a:lnTo>
                  <a:lnTo>
                    <a:pt x="5987666" y="164875"/>
                  </a:lnTo>
                  <a:lnTo>
                    <a:pt x="5958411" y="132699"/>
                  </a:lnTo>
                  <a:lnTo>
                    <a:pt x="5926222" y="103455"/>
                  </a:lnTo>
                  <a:lnTo>
                    <a:pt x="5891328" y="77373"/>
                  </a:lnTo>
                  <a:lnTo>
                    <a:pt x="5853957" y="54679"/>
                  </a:lnTo>
                  <a:lnTo>
                    <a:pt x="5814335" y="35601"/>
                  </a:lnTo>
                  <a:lnTo>
                    <a:pt x="5772692" y="20367"/>
                  </a:lnTo>
                  <a:lnTo>
                    <a:pt x="5729255" y="9203"/>
                  </a:lnTo>
                  <a:lnTo>
                    <a:pt x="5684252" y="2338"/>
                  </a:lnTo>
                  <a:lnTo>
                    <a:pt x="56379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31663" y="498601"/>
              <a:ext cx="6091555" cy="3579495"/>
            </a:xfrm>
            <a:custGeom>
              <a:avLst/>
              <a:gdLst/>
              <a:ahLst/>
              <a:cxnLst/>
              <a:rect l="l" t="t" r="r" b="b"/>
              <a:pathLst>
                <a:path w="6091555" h="3579495">
                  <a:moveTo>
                    <a:pt x="0" y="453136"/>
                  </a:moveTo>
                  <a:lnTo>
                    <a:pt x="2340" y="406796"/>
                  </a:lnTo>
                  <a:lnTo>
                    <a:pt x="9209" y="361796"/>
                  </a:lnTo>
                  <a:lnTo>
                    <a:pt x="20378" y="318366"/>
                  </a:lnTo>
                  <a:lnTo>
                    <a:pt x="35621" y="276731"/>
                  </a:lnTo>
                  <a:lnTo>
                    <a:pt x="54709" y="237119"/>
                  </a:lnTo>
                  <a:lnTo>
                    <a:pt x="77413" y="199758"/>
                  </a:lnTo>
                  <a:lnTo>
                    <a:pt x="103507" y="164875"/>
                  </a:lnTo>
                  <a:lnTo>
                    <a:pt x="132762" y="132699"/>
                  </a:lnTo>
                  <a:lnTo>
                    <a:pt x="164951" y="103455"/>
                  </a:lnTo>
                  <a:lnTo>
                    <a:pt x="199845" y="77373"/>
                  </a:lnTo>
                  <a:lnTo>
                    <a:pt x="237216" y="54679"/>
                  </a:lnTo>
                  <a:lnTo>
                    <a:pt x="276838" y="35601"/>
                  </a:lnTo>
                  <a:lnTo>
                    <a:pt x="318481" y="20367"/>
                  </a:lnTo>
                  <a:lnTo>
                    <a:pt x="361918" y="9203"/>
                  </a:lnTo>
                  <a:lnTo>
                    <a:pt x="406921" y="2338"/>
                  </a:lnTo>
                  <a:lnTo>
                    <a:pt x="453263" y="0"/>
                  </a:lnTo>
                  <a:lnTo>
                    <a:pt x="5637911" y="0"/>
                  </a:lnTo>
                  <a:lnTo>
                    <a:pt x="5684252" y="2338"/>
                  </a:lnTo>
                  <a:lnTo>
                    <a:pt x="5729255" y="9203"/>
                  </a:lnTo>
                  <a:lnTo>
                    <a:pt x="5772692" y="20367"/>
                  </a:lnTo>
                  <a:lnTo>
                    <a:pt x="5814335" y="35601"/>
                  </a:lnTo>
                  <a:lnTo>
                    <a:pt x="5853957" y="54679"/>
                  </a:lnTo>
                  <a:lnTo>
                    <a:pt x="5891328" y="77373"/>
                  </a:lnTo>
                  <a:lnTo>
                    <a:pt x="5926222" y="103455"/>
                  </a:lnTo>
                  <a:lnTo>
                    <a:pt x="5958411" y="132699"/>
                  </a:lnTo>
                  <a:lnTo>
                    <a:pt x="5987666" y="164875"/>
                  </a:lnTo>
                  <a:lnTo>
                    <a:pt x="6013760" y="199758"/>
                  </a:lnTo>
                  <a:lnTo>
                    <a:pt x="6036464" y="237119"/>
                  </a:lnTo>
                  <a:lnTo>
                    <a:pt x="6055552" y="276731"/>
                  </a:lnTo>
                  <a:lnTo>
                    <a:pt x="6070795" y="318366"/>
                  </a:lnTo>
                  <a:lnTo>
                    <a:pt x="6081964" y="361796"/>
                  </a:lnTo>
                  <a:lnTo>
                    <a:pt x="6088833" y="406796"/>
                  </a:lnTo>
                  <a:lnTo>
                    <a:pt x="6091173" y="453136"/>
                  </a:lnTo>
                  <a:lnTo>
                    <a:pt x="6091173" y="3125978"/>
                  </a:lnTo>
                  <a:lnTo>
                    <a:pt x="6088833" y="3172319"/>
                  </a:lnTo>
                  <a:lnTo>
                    <a:pt x="6081964" y="3217322"/>
                  </a:lnTo>
                  <a:lnTo>
                    <a:pt x="6070795" y="3260759"/>
                  </a:lnTo>
                  <a:lnTo>
                    <a:pt x="6055552" y="3302402"/>
                  </a:lnTo>
                  <a:lnTo>
                    <a:pt x="6036464" y="3342024"/>
                  </a:lnTo>
                  <a:lnTo>
                    <a:pt x="6013760" y="3379395"/>
                  </a:lnTo>
                  <a:lnTo>
                    <a:pt x="5987666" y="3414289"/>
                  </a:lnTo>
                  <a:lnTo>
                    <a:pt x="5958411" y="3446478"/>
                  </a:lnTo>
                  <a:lnTo>
                    <a:pt x="5926222" y="3475733"/>
                  </a:lnTo>
                  <a:lnTo>
                    <a:pt x="5891328" y="3501827"/>
                  </a:lnTo>
                  <a:lnTo>
                    <a:pt x="5853957" y="3524531"/>
                  </a:lnTo>
                  <a:lnTo>
                    <a:pt x="5814335" y="3543619"/>
                  </a:lnTo>
                  <a:lnTo>
                    <a:pt x="5772692" y="3558862"/>
                  </a:lnTo>
                  <a:lnTo>
                    <a:pt x="5729255" y="3570031"/>
                  </a:lnTo>
                  <a:lnTo>
                    <a:pt x="5684252" y="3576900"/>
                  </a:lnTo>
                  <a:lnTo>
                    <a:pt x="5637911" y="3579241"/>
                  </a:lnTo>
                  <a:lnTo>
                    <a:pt x="453263" y="3579241"/>
                  </a:lnTo>
                  <a:lnTo>
                    <a:pt x="406921" y="3576900"/>
                  </a:lnTo>
                  <a:lnTo>
                    <a:pt x="361918" y="3570031"/>
                  </a:lnTo>
                  <a:lnTo>
                    <a:pt x="318481" y="3558862"/>
                  </a:lnTo>
                  <a:lnTo>
                    <a:pt x="276838" y="3543619"/>
                  </a:lnTo>
                  <a:lnTo>
                    <a:pt x="237216" y="3524531"/>
                  </a:lnTo>
                  <a:lnTo>
                    <a:pt x="199845" y="3501827"/>
                  </a:lnTo>
                  <a:lnTo>
                    <a:pt x="164951" y="3475733"/>
                  </a:lnTo>
                  <a:lnTo>
                    <a:pt x="132762" y="3446478"/>
                  </a:lnTo>
                  <a:lnTo>
                    <a:pt x="103507" y="3414289"/>
                  </a:lnTo>
                  <a:lnTo>
                    <a:pt x="77413" y="3379395"/>
                  </a:lnTo>
                  <a:lnTo>
                    <a:pt x="54709" y="3342024"/>
                  </a:lnTo>
                  <a:lnTo>
                    <a:pt x="35621" y="3302402"/>
                  </a:lnTo>
                  <a:lnTo>
                    <a:pt x="20378" y="3260759"/>
                  </a:lnTo>
                  <a:lnTo>
                    <a:pt x="9209" y="3217322"/>
                  </a:lnTo>
                  <a:lnTo>
                    <a:pt x="2340" y="3172319"/>
                  </a:lnTo>
                  <a:lnTo>
                    <a:pt x="0" y="3125978"/>
                  </a:lnTo>
                  <a:lnTo>
                    <a:pt x="0" y="453136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601715" y="598678"/>
            <a:ext cx="5586095" cy="3410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Ключевые</a:t>
            </a:r>
            <a:r>
              <a:rPr sz="1600" b="1" spc="-20" dirty="0">
                <a:solidFill>
                  <a:srgbClr val="28458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28458D"/>
                </a:solidFill>
                <a:latin typeface="Calibri"/>
                <a:cs typeface="Calibri"/>
              </a:rPr>
              <a:t>особенности</a:t>
            </a:r>
            <a:r>
              <a:rPr sz="1600" b="1" spc="-5" dirty="0">
                <a:solidFill>
                  <a:srgbClr val="223B78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84785" marR="457200" indent="-172720">
              <a:lnSpc>
                <a:spcPct val="100000"/>
              </a:lnSpc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5" dirty="0">
                <a:latin typeface="Calibri"/>
                <a:cs typeface="Calibri"/>
              </a:rPr>
              <a:t>содержание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курса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способ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его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изложения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опираются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жизненный </a:t>
            </a:r>
            <a:r>
              <a:rPr sz="1600" spc="-10" dirty="0">
                <a:latin typeface="Calibri"/>
                <a:cs typeface="Calibri"/>
              </a:rPr>
              <a:t>опыт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учащихся</a:t>
            </a:r>
            <a:endParaRPr sz="1600">
              <a:latin typeface="Calibri"/>
              <a:cs typeface="Calibri"/>
            </a:endParaRPr>
          </a:p>
          <a:p>
            <a:pPr marL="184785" marR="6673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система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упражнений направлена,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 </a:t>
            </a:r>
            <a:r>
              <a:rPr sz="1600" spc="-20" dirty="0">
                <a:latin typeface="Calibri"/>
                <a:cs typeface="Calibri"/>
              </a:rPr>
              <a:t>одной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стороны,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развитие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пространственных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представлений,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навыков </a:t>
            </a:r>
            <a:r>
              <a:rPr sz="1600" spc="-5" dirty="0">
                <a:latin typeface="Calibri"/>
                <a:cs typeface="Calibri"/>
              </a:rPr>
              <a:t> рисования, 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другой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знакомство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простейшими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логическими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операциями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формирование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базы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для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проведения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этих операций</a:t>
            </a:r>
            <a:endParaRPr sz="1600">
              <a:latin typeface="Calibri"/>
              <a:cs typeface="Calibri"/>
            </a:endParaRPr>
          </a:p>
          <a:p>
            <a:pPr marL="184785" marR="1319530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введение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всех</a:t>
            </a:r>
            <a:r>
              <a:rPr sz="1600" spc="-5" dirty="0">
                <a:latin typeface="Calibri"/>
                <a:cs typeface="Calibri"/>
              </a:rPr>
              <a:t> новых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понятий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поддерживается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иллюстративным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рядом</a:t>
            </a:r>
            <a:endParaRPr sz="16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15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600" spc="-10" dirty="0">
                <a:latin typeface="Calibri"/>
                <a:cs typeface="Calibri"/>
              </a:rPr>
              <a:t>деятельностный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подход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Symbol"/>
                <a:cs typeface="Symbol"/>
              </a:rPr>
              <a:t>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основной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стержень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изучения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курса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3700" y="163969"/>
            <a:ext cx="5153025" cy="406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675"/>
              </a:lnSpc>
            </a:pPr>
            <a:r>
              <a:rPr spc="-15" dirty="0">
                <a:solidFill>
                  <a:srgbClr val="28458D"/>
                </a:solidFill>
              </a:rPr>
              <a:t>Приложение</a:t>
            </a:r>
            <a:r>
              <a:rPr dirty="0">
                <a:solidFill>
                  <a:srgbClr val="28458D"/>
                </a:solidFill>
              </a:rPr>
              <a:t> 1.</a:t>
            </a:r>
            <a:r>
              <a:rPr spc="-10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Наглядная</a:t>
            </a:r>
            <a:r>
              <a:rPr spc="5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геометрия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92467" y="4448047"/>
          <a:ext cx="10841354" cy="1623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1520"/>
                <a:gridCol w="1275080"/>
                <a:gridCol w="2659379"/>
                <a:gridCol w="3905250"/>
                <a:gridCol w="1000125"/>
              </a:tblGrid>
              <a:tr h="617219">
                <a:tc>
                  <a:txBody>
                    <a:bodyPr/>
                    <a:lstStyle/>
                    <a:p>
                      <a:pPr marL="102235" marR="9588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Порядковый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номер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строки </a:t>
                      </a:r>
                      <a:r>
                        <a:rPr sz="1200" b="1" spc="-25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федерального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перечня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учебников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ФПУ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879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НАИМЕНОВАНИЕ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УЧЕБНИКА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АВТОРЫ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КЛАССЫ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145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991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2.1.2.2.1.1.1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Наглядная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геометрия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Панчищина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В.А.,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Гельфман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Э.Г.,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Ксенова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В.Н.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другие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145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992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2.1.2.2.1.1.2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Наглядная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геометрия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Ходот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Т.Г.,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Ходот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А.Ю..,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Велиховская</a:t>
                      </a:r>
                      <a:r>
                        <a:rPr sz="12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В.Л.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149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2.1.2.2.1.1.3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Наглядная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геометрия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Ходот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Т.Г.,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Ходот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А.Ю..,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Велиховская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В.Л.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994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2.1.2.2.1.1.4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Математика.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Наглядная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геометрия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Шарыгин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М.Ф.,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Ерганжиева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Л.Н.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0" y="1025905"/>
            <a:ext cx="6203315" cy="3309620"/>
            <a:chOff x="0" y="1025905"/>
            <a:chExt cx="6203315" cy="330962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1044" y="1032891"/>
              <a:ext cx="3295522" cy="32955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877" y="1025905"/>
              <a:ext cx="2488438" cy="33093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32890"/>
              <a:ext cx="2191613" cy="31568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8629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19604"/>
            <a:ext cx="6019800" cy="4938395"/>
            <a:chOff x="0" y="1919604"/>
            <a:chExt cx="6019800" cy="4938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8998"/>
              <a:ext cx="2423921" cy="3428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8757" y="1929129"/>
              <a:ext cx="5641975" cy="1986280"/>
            </a:xfrm>
            <a:custGeom>
              <a:avLst/>
              <a:gdLst/>
              <a:ahLst/>
              <a:cxnLst/>
              <a:rect l="l" t="t" r="r" b="b"/>
              <a:pathLst>
                <a:path w="5641975" h="1986279">
                  <a:moveTo>
                    <a:pt x="0" y="331089"/>
                  </a:moveTo>
                  <a:lnTo>
                    <a:pt x="3589" y="282157"/>
                  </a:lnTo>
                  <a:lnTo>
                    <a:pt x="14015" y="235457"/>
                  </a:lnTo>
                  <a:lnTo>
                    <a:pt x="30767" y="191499"/>
                  </a:lnTo>
                  <a:lnTo>
                    <a:pt x="53331" y="150796"/>
                  </a:lnTo>
                  <a:lnTo>
                    <a:pt x="81197" y="113860"/>
                  </a:lnTo>
                  <a:lnTo>
                    <a:pt x="113852" y="81202"/>
                  </a:lnTo>
                  <a:lnTo>
                    <a:pt x="150783" y="53334"/>
                  </a:lnTo>
                  <a:lnTo>
                    <a:pt x="191480" y="30768"/>
                  </a:lnTo>
                  <a:lnTo>
                    <a:pt x="235429" y="14015"/>
                  </a:lnTo>
                  <a:lnTo>
                    <a:pt x="282119" y="3589"/>
                  </a:lnTo>
                  <a:lnTo>
                    <a:pt x="331038" y="0"/>
                  </a:lnTo>
                  <a:lnTo>
                    <a:pt x="5310301" y="0"/>
                  </a:lnTo>
                  <a:lnTo>
                    <a:pt x="5359233" y="3589"/>
                  </a:lnTo>
                  <a:lnTo>
                    <a:pt x="5405933" y="14015"/>
                  </a:lnTo>
                  <a:lnTo>
                    <a:pt x="5449891" y="30768"/>
                  </a:lnTo>
                  <a:lnTo>
                    <a:pt x="5490594" y="53334"/>
                  </a:lnTo>
                  <a:lnTo>
                    <a:pt x="5527530" y="81202"/>
                  </a:lnTo>
                  <a:lnTo>
                    <a:pt x="5560188" y="113860"/>
                  </a:lnTo>
                  <a:lnTo>
                    <a:pt x="5588056" y="150796"/>
                  </a:lnTo>
                  <a:lnTo>
                    <a:pt x="5610622" y="191499"/>
                  </a:lnTo>
                  <a:lnTo>
                    <a:pt x="5627374" y="235457"/>
                  </a:lnTo>
                  <a:lnTo>
                    <a:pt x="5637801" y="282157"/>
                  </a:lnTo>
                  <a:lnTo>
                    <a:pt x="5641390" y="331089"/>
                  </a:lnTo>
                  <a:lnTo>
                    <a:pt x="5641390" y="1655191"/>
                  </a:lnTo>
                  <a:lnTo>
                    <a:pt x="5637801" y="1704090"/>
                  </a:lnTo>
                  <a:lnTo>
                    <a:pt x="5627374" y="1750765"/>
                  </a:lnTo>
                  <a:lnTo>
                    <a:pt x="5610622" y="1794702"/>
                  </a:lnTo>
                  <a:lnTo>
                    <a:pt x="5588056" y="1835389"/>
                  </a:lnTo>
                  <a:lnTo>
                    <a:pt x="5560188" y="1872313"/>
                  </a:lnTo>
                  <a:lnTo>
                    <a:pt x="5527530" y="1904962"/>
                  </a:lnTo>
                  <a:lnTo>
                    <a:pt x="5490594" y="1932824"/>
                  </a:lnTo>
                  <a:lnTo>
                    <a:pt x="5449891" y="1955387"/>
                  </a:lnTo>
                  <a:lnTo>
                    <a:pt x="5405933" y="1972137"/>
                  </a:lnTo>
                  <a:lnTo>
                    <a:pt x="5359233" y="1982563"/>
                  </a:lnTo>
                  <a:lnTo>
                    <a:pt x="5310301" y="1986153"/>
                  </a:lnTo>
                  <a:lnTo>
                    <a:pt x="331038" y="1986153"/>
                  </a:lnTo>
                  <a:lnTo>
                    <a:pt x="282119" y="1982563"/>
                  </a:lnTo>
                  <a:lnTo>
                    <a:pt x="235429" y="1972137"/>
                  </a:lnTo>
                  <a:lnTo>
                    <a:pt x="191480" y="1955387"/>
                  </a:lnTo>
                  <a:lnTo>
                    <a:pt x="150783" y="1932824"/>
                  </a:lnTo>
                  <a:lnTo>
                    <a:pt x="113852" y="1904962"/>
                  </a:lnTo>
                  <a:lnTo>
                    <a:pt x="81197" y="1872313"/>
                  </a:lnTo>
                  <a:lnTo>
                    <a:pt x="53331" y="1835389"/>
                  </a:lnTo>
                  <a:lnTo>
                    <a:pt x="30767" y="1794702"/>
                  </a:lnTo>
                  <a:lnTo>
                    <a:pt x="14015" y="1750765"/>
                  </a:lnTo>
                  <a:lnTo>
                    <a:pt x="3589" y="1704090"/>
                  </a:lnTo>
                  <a:lnTo>
                    <a:pt x="0" y="1655191"/>
                  </a:lnTo>
                  <a:lnTo>
                    <a:pt x="0" y="331089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4162" y="146275"/>
            <a:ext cx="9028430" cy="101219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pc="-10" dirty="0">
                <a:solidFill>
                  <a:srgbClr val="28458D"/>
                </a:solidFill>
              </a:rPr>
              <a:t>Статус</a:t>
            </a:r>
            <a:r>
              <a:rPr spc="-20"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учебных пособий</a:t>
            </a:r>
          </a:p>
          <a:p>
            <a:pPr marL="52069" marR="5080" indent="-40005">
              <a:lnSpc>
                <a:spcPct val="100000"/>
              </a:lnSpc>
              <a:spcBef>
                <a:spcPts val="570"/>
              </a:spcBef>
            </a:pPr>
            <a:r>
              <a:rPr sz="1400" spc="-5" dirty="0">
                <a:solidFill>
                  <a:srgbClr val="28458D"/>
                </a:solidFill>
              </a:rPr>
              <a:t>Использование учебных </a:t>
            </a:r>
            <a:r>
              <a:rPr sz="1400" dirty="0">
                <a:solidFill>
                  <a:srgbClr val="28458D"/>
                </a:solidFill>
              </a:rPr>
              <a:t>пособий </a:t>
            </a:r>
            <a:r>
              <a:rPr sz="1400" spc="-5" dirty="0">
                <a:solidFill>
                  <a:srgbClr val="28458D"/>
                </a:solidFill>
              </a:rPr>
              <a:t>закреплено Федеральным законом </a:t>
            </a:r>
            <a:r>
              <a:rPr sz="1400" dirty="0">
                <a:solidFill>
                  <a:srgbClr val="28458D"/>
                </a:solidFill>
              </a:rPr>
              <a:t>«Об образовании в </a:t>
            </a:r>
            <a:r>
              <a:rPr sz="1400" spc="-10" dirty="0">
                <a:solidFill>
                  <a:srgbClr val="28458D"/>
                </a:solidFill>
              </a:rPr>
              <a:t>Российской </a:t>
            </a:r>
            <a:r>
              <a:rPr sz="1400" spc="-5" dirty="0">
                <a:solidFill>
                  <a:srgbClr val="28458D"/>
                </a:solidFill>
              </a:rPr>
              <a:t>Федерации» </a:t>
            </a:r>
            <a:r>
              <a:rPr sz="1400" dirty="0">
                <a:solidFill>
                  <a:srgbClr val="28458D"/>
                </a:solidFill>
              </a:rPr>
              <a:t>и </a:t>
            </a:r>
            <a:r>
              <a:rPr sz="1400" spc="-310" dirty="0">
                <a:solidFill>
                  <a:srgbClr val="28458D"/>
                </a:solidFill>
              </a:rPr>
              <a:t> </a:t>
            </a:r>
            <a:r>
              <a:rPr sz="1400" spc="-5" dirty="0">
                <a:solidFill>
                  <a:srgbClr val="28458D"/>
                </a:solidFill>
              </a:rPr>
              <a:t>Федеральными</a:t>
            </a:r>
            <a:r>
              <a:rPr sz="1400" spc="-35" dirty="0">
                <a:solidFill>
                  <a:srgbClr val="28458D"/>
                </a:solidFill>
              </a:rPr>
              <a:t> </a:t>
            </a:r>
            <a:r>
              <a:rPr sz="1400" spc="-5" dirty="0">
                <a:solidFill>
                  <a:srgbClr val="28458D"/>
                </a:solidFill>
              </a:rPr>
              <a:t>государственными</a:t>
            </a:r>
            <a:r>
              <a:rPr sz="1400" spc="-30" dirty="0">
                <a:solidFill>
                  <a:srgbClr val="28458D"/>
                </a:solidFill>
              </a:rPr>
              <a:t> </a:t>
            </a:r>
            <a:r>
              <a:rPr sz="1400" spc="-5" dirty="0">
                <a:solidFill>
                  <a:srgbClr val="28458D"/>
                </a:solidFill>
              </a:rPr>
              <a:t>образовательными</a:t>
            </a:r>
            <a:r>
              <a:rPr sz="1400" spc="-45" dirty="0">
                <a:solidFill>
                  <a:srgbClr val="28458D"/>
                </a:solidFill>
              </a:rPr>
              <a:t> </a:t>
            </a:r>
            <a:r>
              <a:rPr sz="1400" dirty="0">
                <a:solidFill>
                  <a:srgbClr val="28458D"/>
                </a:solidFill>
              </a:rPr>
              <a:t>стандартами</a:t>
            </a:r>
            <a:endParaRPr sz="1400"/>
          </a:p>
        </p:txBody>
      </p:sp>
      <p:grpSp>
        <p:nvGrpSpPr>
          <p:cNvPr id="7" name="object 7"/>
          <p:cNvGrpSpPr/>
          <p:nvPr/>
        </p:nvGrpSpPr>
        <p:grpSpPr>
          <a:xfrm>
            <a:off x="359232" y="1318767"/>
            <a:ext cx="5661025" cy="435609"/>
            <a:chOff x="359232" y="1318767"/>
            <a:chExt cx="5661025" cy="435609"/>
          </a:xfrm>
        </p:grpSpPr>
        <p:sp>
          <p:nvSpPr>
            <p:cNvPr id="8" name="object 8"/>
            <p:cNvSpPr/>
            <p:nvPr/>
          </p:nvSpPr>
          <p:spPr>
            <a:xfrm>
              <a:off x="368771" y="1328292"/>
              <a:ext cx="5641975" cy="416559"/>
            </a:xfrm>
            <a:custGeom>
              <a:avLst/>
              <a:gdLst/>
              <a:ahLst/>
              <a:cxnLst/>
              <a:rect l="l" t="t" r="r" b="b"/>
              <a:pathLst>
                <a:path w="5641975" h="416560">
                  <a:moveTo>
                    <a:pt x="5433223" y="0"/>
                  </a:moveTo>
                  <a:lnTo>
                    <a:pt x="208049" y="0"/>
                  </a:lnTo>
                  <a:lnTo>
                    <a:pt x="160342" y="5498"/>
                  </a:lnTo>
                  <a:lnTo>
                    <a:pt x="116548" y="21161"/>
                  </a:lnTo>
                  <a:lnTo>
                    <a:pt x="77916" y="45736"/>
                  </a:lnTo>
                  <a:lnTo>
                    <a:pt x="45695" y="77974"/>
                  </a:lnTo>
                  <a:lnTo>
                    <a:pt x="21133" y="116623"/>
                  </a:lnTo>
                  <a:lnTo>
                    <a:pt x="5480" y="160433"/>
                  </a:lnTo>
                  <a:lnTo>
                    <a:pt x="0" y="208026"/>
                  </a:lnTo>
                  <a:lnTo>
                    <a:pt x="5480" y="255745"/>
                  </a:lnTo>
                  <a:lnTo>
                    <a:pt x="21162" y="299601"/>
                  </a:lnTo>
                  <a:lnTo>
                    <a:pt x="45718" y="338228"/>
                  </a:lnTo>
                  <a:lnTo>
                    <a:pt x="77932" y="370452"/>
                  </a:lnTo>
                  <a:lnTo>
                    <a:pt x="116556" y="395020"/>
                  </a:lnTo>
                  <a:lnTo>
                    <a:pt x="160345" y="410680"/>
                  </a:lnTo>
                  <a:lnTo>
                    <a:pt x="208049" y="416179"/>
                  </a:lnTo>
                  <a:lnTo>
                    <a:pt x="5433223" y="416179"/>
                  </a:lnTo>
                  <a:lnTo>
                    <a:pt x="5480943" y="410680"/>
                  </a:lnTo>
                  <a:lnTo>
                    <a:pt x="5524757" y="395017"/>
                  </a:lnTo>
                  <a:lnTo>
                    <a:pt x="5563411" y="370442"/>
                  </a:lnTo>
                  <a:lnTo>
                    <a:pt x="5595654" y="338204"/>
                  </a:lnTo>
                  <a:lnTo>
                    <a:pt x="5620231" y="299555"/>
                  </a:lnTo>
                  <a:lnTo>
                    <a:pt x="5635877" y="255825"/>
                  </a:lnTo>
                  <a:lnTo>
                    <a:pt x="5641376" y="208153"/>
                  </a:lnTo>
                  <a:lnTo>
                    <a:pt x="5635877" y="160433"/>
                  </a:lnTo>
                  <a:lnTo>
                    <a:pt x="5620214" y="116623"/>
                  </a:lnTo>
                  <a:lnTo>
                    <a:pt x="5595639" y="77974"/>
                  </a:lnTo>
                  <a:lnTo>
                    <a:pt x="5563401" y="45736"/>
                  </a:lnTo>
                  <a:lnTo>
                    <a:pt x="5524752" y="21161"/>
                  </a:lnTo>
                  <a:lnTo>
                    <a:pt x="5480942" y="5498"/>
                  </a:lnTo>
                  <a:lnTo>
                    <a:pt x="5433223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8757" y="1328292"/>
              <a:ext cx="5641975" cy="416559"/>
            </a:xfrm>
            <a:custGeom>
              <a:avLst/>
              <a:gdLst/>
              <a:ahLst/>
              <a:cxnLst/>
              <a:rect l="l" t="t" r="r" b="b"/>
              <a:pathLst>
                <a:path w="5641975" h="416560">
                  <a:moveTo>
                    <a:pt x="0" y="208153"/>
                  </a:moveTo>
                  <a:lnTo>
                    <a:pt x="5495" y="160433"/>
                  </a:lnTo>
                  <a:lnTo>
                    <a:pt x="21148" y="116623"/>
                  </a:lnTo>
                  <a:lnTo>
                    <a:pt x="45709" y="77974"/>
                  </a:lnTo>
                  <a:lnTo>
                    <a:pt x="77931" y="45736"/>
                  </a:lnTo>
                  <a:lnTo>
                    <a:pt x="116563" y="21161"/>
                  </a:lnTo>
                  <a:lnTo>
                    <a:pt x="160357" y="5498"/>
                  </a:lnTo>
                  <a:lnTo>
                    <a:pt x="208064" y="0"/>
                  </a:lnTo>
                  <a:lnTo>
                    <a:pt x="5433237" y="0"/>
                  </a:lnTo>
                  <a:lnTo>
                    <a:pt x="5480957" y="5498"/>
                  </a:lnTo>
                  <a:lnTo>
                    <a:pt x="5524767" y="21161"/>
                  </a:lnTo>
                  <a:lnTo>
                    <a:pt x="5563416" y="45736"/>
                  </a:lnTo>
                  <a:lnTo>
                    <a:pt x="5595654" y="77974"/>
                  </a:lnTo>
                  <a:lnTo>
                    <a:pt x="5620229" y="116623"/>
                  </a:lnTo>
                  <a:lnTo>
                    <a:pt x="5635892" y="160433"/>
                  </a:lnTo>
                  <a:lnTo>
                    <a:pt x="5641390" y="208153"/>
                  </a:lnTo>
                  <a:lnTo>
                    <a:pt x="5635892" y="255825"/>
                  </a:lnTo>
                  <a:lnTo>
                    <a:pt x="5620229" y="299601"/>
                  </a:lnTo>
                  <a:lnTo>
                    <a:pt x="5595654" y="338228"/>
                  </a:lnTo>
                  <a:lnTo>
                    <a:pt x="5563416" y="370452"/>
                  </a:lnTo>
                  <a:lnTo>
                    <a:pt x="5524767" y="395020"/>
                  </a:lnTo>
                  <a:lnTo>
                    <a:pt x="5480957" y="410680"/>
                  </a:lnTo>
                  <a:lnTo>
                    <a:pt x="5433237" y="416179"/>
                  </a:lnTo>
                  <a:lnTo>
                    <a:pt x="208064" y="416179"/>
                  </a:lnTo>
                  <a:lnTo>
                    <a:pt x="160357" y="410680"/>
                  </a:lnTo>
                  <a:lnTo>
                    <a:pt x="116563" y="395017"/>
                  </a:lnTo>
                  <a:lnTo>
                    <a:pt x="77931" y="370442"/>
                  </a:lnTo>
                  <a:lnTo>
                    <a:pt x="45709" y="338204"/>
                  </a:lnTo>
                  <a:lnTo>
                    <a:pt x="21148" y="299555"/>
                  </a:lnTo>
                  <a:lnTo>
                    <a:pt x="5495" y="255745"/>
                  </a:lnTo>
                  <a:lnTo>
                    <a:pt x="0" y="208026"/>
                  </a:lnTo>
                  <a:close/>
                </a:path>
              </a:pathLst>
            </a:custGeom>
            <a:ln w="19049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4474" y="1937766"/>
            <a:ext cx="43243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Статья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18. </a:t>
            </a:r>
            <a:r>
              <a:rPr sz="1400" b="1" dirty="0">
                <a:latin typeface="Calibri"/>
                <a:cs typeface="Calibri"/>
              </a:rPr>
              <a:t>Печатные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электронные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образовательные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информационные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ресурсы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4474" y="2580894"/>
            <a:ext cx="49168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4. </a:t>
            </a:r>
            <a:r>
              <a:rPr sz="1200" b="1" spc="-5" dirty="0">
                <a:latin typeface="Calibri"/>
                <a:cs typeface="Calibri"/>
              </a:rPr>
              <a:t>Организации,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осуществляющие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образовательную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деятельность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имеющим </a:t>
            </a:r>
            <a:r>
              <a:rPr sz="1200" spc="-10" dirty="0">
                <a:latin typeface="Calibri"/>
                <a:cs typeface="Calibri"/>
              </a:rPr>
              <a:t>государственную </a:t>
            </a:r>
            <a:r>
              <a:rPr sz="1200" spc="-5" dirty="0">
                <a:latin typeface="Calibri"/>
                <a:cs typeface="Calibri"/>
              </a:rPr>
              <a:t>аккредитацию образовательным </a:t>
            </a:r>
            <a:r>
              <a:rPr sz="1200" dirty="0">
                <a:latin typeface="Calibri"/>
                <a:cs typeface="Calibri"/>
              </a:rPr>
              <a:t>программам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начального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общего,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основного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общего,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среднего общего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образования,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использования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5" dirty="0">
                <a:latin typeface="Calibri"/>
                <a:cs typeface="Calibri"/>
              </a:rPr>
              <a:t> реализации указанных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образовательных</a:t>
            </a:r>
            <a:r>
              <a:rPr sz="1200" dirty="0">
                <a:latin typeface="Calibri"/>
                <a:cs typeface="Calibri"/>
              </a:rPr>
              <a:t> программ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используют:</a:t>
            </a:r>
            <a:endParaRPr sz="1200">
              <a:latin typeface="Calibri"/>
              <a:cs typeface="Calibri"/>
            </a:endParaRPr>
          </a:p>
          <a:p>
            <a:pPr marL="12700" marR="2794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2) </a:t>
            </a:r>
            <a:r>
              <a:rPr sz="1200" b="1" spc="-5" dirty="0">
                <a:latin typeface="Calibri"/>
                <a:cs typeface="Calibri"/>
              </a:rPr>
              <a:t>учебные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пособия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выпущенные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организациями,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входящими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 перечень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организаций,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осуществляющих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выпуск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учебных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пособий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8757" y="4198746"/>
            <a:ext cx="5641975" cy="1886585"/>
          </a:xfrm>
          <a:custGeom>
            <a:avLst/>
            <a:gdLst/>
            <a:ahLst/>
            <a:cxnLst/>
            <a:rect l="l" t="t" r="r" b="b"/>
            <a:pathLst>
              <a:path w="5641975" h="1886585">
                <a:moveTo>
                  <a:pt x="0" y="314325"/>
                </a:moveTo>
                <a:lnTo>
                  <a:pt x="3408" y="267873"/>
                </a:lnTo>
                <a:lnTo>
                  <a:pt x="13310" y="223539"/>
                </a:lnTo>
                <a:lnTo>
                  <a:pt x="29219" y="181808"/>
                </a:lnTo>
                <a:lnTo>
                  <a:pt x="50648" y="143166"/>
                </a:lnTo>
                <a:lnTo>
                  <a:pt x="77112" y="108099"/>
                </a:lnTo>
                <a:lnTo>
                  <a:pt x="108123" y="77094"/>
                </a:lnTo>
                <a:lnTo>
                  <a:pt x="143196" y="50636"/>
                </a:lnTo>
                <a:lnTo>
                  <a:pt x="181844" y="29212"/>
                </a:lnTo>
                <a:lnTo>
                  <a:pt x="223581" y="13307"/>
                </a:lnTo>
                <a:lnTo>
                  <a:pt x="267920" y="3407"/>
                </a:lnTo>
                <a:lnTo>
                  <a:pt x="314375" y="0"/>
                </a:lnTo>
                <a:lnTo>
                  <a:pt x="5326938" y="0"/>
                </a:lnTo>
                <a:lnTo>
                  <a:pt x="5373393" y="3407"/>
                </a:lnTo>
                <a:lnTo>
                  <a:pt x="5417735" y="13307"/>
                </a:lnTo>
                <a:lnTo>
                  <a:pt x="5459478" y="29212"/>
                </a:lnTo>
                <a:lnTo>
                  <a:pt x="5498135" y="50636"/>
                </a:lnTo>
                <a:lnTo>
                  <a:pt x="5533218" y="77094"/>
                </a:lnTo>
                <a:lnTo>
                  <a:pt x="5564241" y="108099"/>
                </a:lnTo>
                <a:lnTo>
                  <a:pt x="5590715" y="143166"/>
                </a:lnTo>
                <a:lnTo>
                  <a:pt x="5612155" y="181808"/>
                </a:lnTo>
                <a:lnTo>
                  <a:pt x="5628072" y="223539"/>
                </a:lnTo>
                <a:lnTo>
                  <a:pt x="5637980" y="267873"/>
                </a:lnTo>
                <a:lnTo>
                  <a:pt x="5641390" y="314325"/>
                </a:lnTo>
                <a:lnTo>
                  <a:pt x="5641390" y="1571790"/>
                </a:lnTo>
                <a:lnTo>
                  <a:pt x="5637980" y="1618248"/>
                </a:lnTo>
                <a:lnTo>
                  <a:pt x="5628072" y="1662589"/>
                </a:lnTo>
                <a:lnTo>
                  <a:pt x="5612155" y="1704327"/>
                </a:lnTo>
                <a:lnTo>
                  <a:pt x="5590715" y="1742975"/>
                </a:lnTo>
                <a:lnTo>
                  <a:pt x="5564241" y="1778047"/>
                </a:lnTo>
                <a:lnTo>
                  <a:pt x="5533218" y="1809058"/>
                </a:lnTo>
                <a:lnTo>
                  <a:pt x="5498135" y="1835520"/>
                </a:lnTo>
                <a:lnTo>
                  <a:pt x="5459478" y="1856948"/>
                </a:lnTo>
                <a:lnTo>
                  <a:pt x="5417735" y="1872856"/>
                </a:lnTo>
                <a:lnTo>
                  <a:pt x="5373393" y="1882757"/>
                </a:lnTo>
                <a:lnTo>
                  <a:pt x="5326938" y="1886165"/>
                </a:lnTo>
                <a:lnTo>
                  <a:pt x="314375" y="1886165"/>
                </a:lnTo>
                <a:lnTo>
                  <a:pt x="267920" y="1882757"/>
                </a:lnTo>
                <a:lnTo>
                  <a:pt x="223581" y="1872856"/>
                </a:lnTo>
                <a:lnTo>
                  <a:pt x="181844" y="1856948"/>
                </a:lnTo>
                <a:lnTo>
                  <a:pt x="143196" y="1835520"/>
                </a:lnTo>
                <a:lnTo>
                  <a:pt x="108123" y="1809058"/>
                </a:lnTo>
                <a:lnTo>
                  <a:pt x="77112" y="1778047"/>
                </a:lnTo>
                <a:lnTo>
                  <a:pt x="50648" y="1742975"/>
                </a:lnTo>
                <a:lnTo>
                  <a:pt x="29219" y="1704327"/>
                </a:lnTo>
                <a:lnTo>
                  <a:pt x="13310" y="1662589"/>
                </a:lnTo>
                <a:lnTo>
                  <a:pt x="3408" y="1618248"/>
                </a:lnTo>
                <a:lnTo>
                  <a:pt x="0" y="1571790"/>
                </a:lnTo>
                <a:lnTo>
                  <a:pt x="0" y="314325"/>
                </a:lnTo>
                <a:close/>
              </a:path>
            </a:pathLst>
          </a:custGeom>
          <a:ln w="19050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39597" y="4157598"/>
            <a:ext cx="467995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Статья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35.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Пользование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учебниками,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учебными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пособиями,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Calibri"/>
                <a:cs typeface="Calibri"/>
              </a:rPr>
              <a:t>средствами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обучения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воспитания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9597" y="4800980"/>
            <a:ext cx="513080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260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2.</a:t>
            </a:r>
            <a:r>
              <a:rPr sz="1200" spc="-5" dirty="0">
                <a:latin typeface="Calibri"/>
                <a:cs typeface="Calibri"/>
              </a:rPr>
              <a:t> Обеспечение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учебниками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учебными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пособиями,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а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также</a:t>
            </a:r>
            <a:r>
              <a:rPr sz="1200" b="1" spc="-5" dirty="0">
                <a:latin typeface="Calibri"/>
                <a:cs typeface="Calibri"/>
              </a:rPr>
              <a:t> учебно-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методическими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материалами,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средствами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обучения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 </a:t>
            </a:r>
            <a:r>
              <a:rPr sz="1200" b="1" spc="-5" dirty="0">
                <a:latin typeface="Calibri"/>
                <a:cs typeface="Calibri"/>
              </a:rPr>
              <a:t>воспитания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организаций, осуществляющих образовательную </a:t>
            </a:r>
            <a:r>
              <a:rPr sz="1200" b="1" spc="-10" dirty="0">
                <a:latin typeface="Calibri"/>
                <a:cs typeface="Calibri"/>
              </a:rPr>
              <a:t>деятельность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5" dirty="0">
                <a:latin typeface="Calibri"/>
                <a:cs typeface="Calibri"/>
              </a:rPr>
              <a:t>основным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образовательным </a:t>
            </a:r>
            <a:r>
              <a:rPr sz="1200" dirty="0">
                <a:latin typeface="Calibri"/>
                <a:cs typeface="Calibri"/>
              </a:rPr>
              <a:t>программам, в </a:t>
            </a:r>
            <a:r>
              <a:rPr sz="1200" spc="-10" dirty="0">
                <a:latin typeface="Calibri"/>
                <a:cs typeface="Calibri"/>
              </a:rPr>
              <a:t>пределах </a:t>
            </a:r>
            <a:r>
              <a:rPr sz="1200" spc="-5" dirty="0">
                <a:latin typeface="Calibri"/>
                <a:cs typeface="Calibri"/>
              </a:rPr>
              <a:t>федеральных </a:t>
            </a:r>
            <a:r>
              <a:rPr sz="1200" spc="-10" dirty="0">
                <a:latin typeface="Calibri"/>
                <a:cs typeface="Calibri"/>
              </a:rPr>
              <a:t>государственных </a:t>
            </a:r>
            <a:r>
              <a:rPr sz="1200" spc="-5" dirty="0">
                <a:latin typeface="Calibri"/>
                <a:cs typeface="Calibri"/>
              </a:rPr>
              <a:t> образовательных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стандартов </a:t>
            </a:r>
            <a:r>
              <a:rPr sz="1200" dirty="0">
                <a:latin typeface="Calibri"/>
                <a:cs typeface="Calibri"/>
              </a:rPr>
              <a:t>…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осуществляется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за </a:t>
            </a:r>
            <a:r>
              <a:rPr sz="1200" b="1" spc="-5" dirty="0">
                <a:latin typeface="Calibri"/>
                <a:cs typeface="Calibri"/>
              </a:rPr>
              <a:t>счет</a:t>
            </a:r>
            <a:r>
              <a:rPr sz="1200" b="1" spc="-10" dirty="0">
                <a:latin typeface="Calibri"/>
                <a:cs typeface="Calibri"/>
              </a:rPr>
              <a:t> бюджетных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ассигнований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федерального</a:t>
            </a:r>
            <a:r>
              <a:rPr sz="1200" spc="-10" dirty="0">
                <a:latin typeface="Calibri"/>
                <a:cs typeface="Calibri"/>
              </a:rPr>
              <a:t> бюджета, бюджетов </a:t>
            </a:r>
            <a:r>
              <a:rPr sz="1200" spc="-5" dirty="0">
                <a:latin typeface="Calibri"/>
                <a:cs typeface="Calibri"/>
              </a:rPr>
              <a:t>субъектов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Российской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Федерации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5" dirty="0">
                <a:latin typeface="Calibri"/>
                <a:cs typeface="Calibri"/>
              </a:rPr>
              <a:t> местных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бюджетов.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57822" y="1318767"/>
            <a:ext cx="5206365" cy="435609"/>
            <a:chOff x="6457822" y="1318767"/>
            <a:chExt cx="5206365" cy="435609"/>
          </a:xfrm>
        </p:grpSpPr>
        <p:sp>
          <p:nvSpPr>
            <p:cNvPr id="16" name="object 16"/>
            <p:cNvSpPr/>
            <p:nvPr/>
          </p:nvSpPr>
          <p:spPr>
            <a:xfrm>
              <a:off x="6467362" y="1328292"/>
              <a:ext cx="5187315" cy="416559"/>
            </a:xfrm>
            <a:custGeom>
              <a:avLst/>
              <a:gdLst/>
              <a:ahLst/>
              <a:cxnLst/>
              <a:rect l="l" t="t" r="r" b="b"/>
              <a:pathLst>
                <a:path w="5187315" h="416560">
                  <a:moveTo>
                    <a:pt x="4979020" y="0"/>
                  </a:moveTo>
                  <a:lnTo>
                    <a:pt x="208011" y="0"/>
                  </a:lnTo>
                  <a:lnTo>
                    <a:pt x="160298" y="5498"/>
                  </a:lnTo>
                  <a:lnTo>
                    <a:pt x="116506" y="21161"/>
                  </a:lnTo>
                  <a:lnTo>
                    <a:pt x="77882" y="45736"/>
                  </a:lnTo>
                  <a:lnTo>
                    <a:pt x="45672" y="77974"/>
                  </a:lnTo>
                  <a:lnTo>
                    <a:pt x="21121" y="116623"/>
                  </a:lnTo>
                  <a:lnTo>
                    <a:pt x="5477" y="160433"/>
                  </a:lnTo>
                  <a:lnTo>
                    <a:pt x="0" y="208026"/>
                  </a:lnTo>
                  <a:lnTo>
                    <a:pt x="5477" y="255745"/>
                  </a:lnTo>
                  <a:lnTo>
                    <a:pt x="21150" y="299601"/>
                  </a:lnTo>
                  <a:lnTo>
                    <a:pt x="45695" y="338228"/>
                  </a:lnTo>
                  <a:lnTo>
                    <a:pt x="77898" y="370452"/>
                  </a:lnTo>
                  <a:lnTo>
                    <a:pt x="116515" y="395020"/>
                  </a:lnTo>
                  <a:lnTo>
                    <a:pt x="160301" y="410680"/>
                  </a:lnTo>
                  <a:lnTo>
                    <a:pt x="208011" y="416179"/>
                  </a:lnTo>
                  <a:lnTo>
                    <a:pt x="4979020" y="416179"/>
                  </a:lnTo>
                  <a:lnTo>
                    <a:pt x="5026734" y="410680"/>
                  </a:lnTo>
                  <a:lnTo>
                    <a:pt x="5070529" y="395017"/>
                  </a:lnTo>
                  <a:lnTo>
                    <a:pt x="5109159" y="370442"/>
                  </a:lnTo>
                  <a:lnTo>
                    <a:pt x="5141374" y="338204"/>
                  </a:lnTo>
                  <a:lnTo>
                    <a:pt x="5165926" y="299555"/>
                  </a:lnTo>
                  <a:lnTo>
                    <a:pt x="5181554" y="255825"/>
                  </a:lnTo>
                  <a:lnTo>
                    <a:pt x="5187046" y="208153"/>
                  </a:lnTo>
                  <a:lnTo>
                    <a:pt x="5181554" y="160433"/>
                  </a:lnTo>
                  <a:lnTo>
                    <a:pt x="5165910" y="116623"/>
                  </a:lnTo>
                  <a:lnTo>
                    <a:pt x="5141359" y="77974"/>
                  </a:lnTo>
                  <a:lnTo>
                    <a:pt x="5109149" y="45736"/>
                  </a:lnTo>
                  <a:lnTo>
                    <a:pt x="5070524" y="21161"/>
                  </a:lnTo>
                  <a:lnTo>
                    <a:pt x="5026733" y="5498"/>
                  </a:lnTo>
                  <a:lnTo>
                    <a:pt x="4979020" y="0"/>
                  </a:lnTo>
                  <a:close/>
                </a:path>
              </a:pathLst>
            </a:custGeom>
            <a:solidFill>
              <a:srgbClr val="2845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67347" y="1328292"/>
              <a:ext cx="5187315" cy="416559"/>
            </a:xfrm>
            <a:custGeom>
              <a:avLst/>
              <a:gdLst/>
              <a:ahLst/>
              <a:cxnLst/>
              <a:rect l="l" t="t" r="r" b="b"/>
              <a:pathLst>
                <a:path w="5187315" h="416560">
                  <a:moveTo>
                    <a:pt x="0" y="208153"/>
                  </a:moveTo>
                  <a:lnTo>
                    <a:pt x="5491" y="160433"/>
                  </a:lnTo>
                  <a:lnTo>
                    <a:pt x="21136" y="116623"/>
                  </a:lnTo>
                  <a:lnTo>
                    <a:pt x="45686" y="77974"/>
                  </a:lnTo>
                  <a:lnTo>
                    <a:pt x="77897" y="45736"/>
                  </a:lnTo>
                  <a:lnTo>
                    <a:pt x="116521" y="21161"/>
                  </a:lnTo>
                  <a:lnTo>
                    <a:pt x="160313" y="5498"/>
                  </a:lnTo>
                  <a:lnTo>
                    <a:pt x="208025" y="0"/>
                  </a:lnTo>
                  <a:lnTo>
                    <a:pt x="4979034" y="0"/>
                  </a:lnTo>
                  <a:lnTo>
                    <a:pt x="5026747" y="5498"/>
                  </a:lnTo>
                  <a:lnTo>
                    <a:pt x="5070539" y="21161"/>
                  </a:lnTo>
                  <a:lnTo>
                    <a:pt x="5109163" y="45736"/>
                  </a:lnTo>
                  <a:lnTo>
                    <a:pt x="5141374" y="77974"/>
                  </a:lnTo>
                  <a:lnTo>
                    <a:pt x="5165924" y="116623"/>
                  </a:lnTo>
                  <a:lnTo>
                    <a:pt x="5181569" y="160433"/>
                  </a:lnTo>
                  <a:lnTo>
                    <a:pt x="5187060" y="208153"/>
                  </a:lnTo>
                  <a:lnTo>
                    <a:pt x="5181569" y="255825"/>
                  </a:lnTo>
                  <a:lnTo>
                    <a:pt x="5165924" y="299601"/>
                  </a:lnTo>
                  <a:lnTo>
                    <a:pt x="5141374" y="338228"/>
                  </a:lnTo>
                  <a:lnTo>
                    <a:pt x="5109163" y="370452"/>
                  </a:lnTo>
                  <a:lnTo>
                    <a:pt x="5070539" y="395020"/>
                  </a:lnTo>
                  <a:lnTo>
                    <a:pt x="5026747" y="410680"/>
                  </a:lnTo>
                  <a:lnTo>
                    <a:pt x="4979034" y="416179"/>
                  </a:lnTo>
                  <a:lnTo>
                    <a:pt x="208025" y="416179"/>
                  </a:lnTo>
                  <a:lnTo>
                    <a:pt x="160313" y="410680"/>
                  </a:lnTo>
                  <a:lnTo>
                    <a:pt x="116521" y="395017"/>
                  </a:lnTo>
                  <a:lnTo>
                    <a:pt x="77897" y="370442"/>
                  </a:lnTo>
                  <a:lnTo>
                    <a:pt x="45686" y="338204"/>
                  </a:lnTo>
                  <a:lnTo>
                    <a:pt x="21136" y="299555"/>
                  </a:lnTo>
                  <a:lnTo>
                    <a:pt x="5491" y="255745"/>
                  </a:lnTo>
                  <a:lnTo>
                    <a:pt x="0" y="208026"/>
                  </a:lnTo>
                  <a:close/>
                </a:path>
              </a:pathLst>
            </a:custGeom>
            <a:ln w="19049">
              <a:solidFill>
                <a:srgbClr val="223B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36142" y="1389126"/>
            <a:ext cx="105905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870575" algn="l"/>
              </a:tabLs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№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273-ФЗ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«Об образовании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Федерации»	Федеральные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государственные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образовательные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стандарты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409054" y="1929129"/>
            <a:ext cx="5245735" cy="1814830"/>
          </a:xfrm>
          <a:custGeom>
            <a:avLst/>
            <a:gdLst/>
            <a:ahLst/>
            <a:cxnLst/>
            <a:rect l="l" t="t" r="r" b="b"/>
            <a:pathLst>
              <a:path w="5245734" h="1814829">
                <a:moveTo>
                  <a:pt x="0" y="302387"/>
                </a:moveTo>
                <a:lnTo>
                  <a:pt x="3961" y="253337"/>
                </a:lnTo>
                <a:lnTo>
                  <a:pt x="15428" y="206808"/>
                </a:lnTo>
                <a:lnTo>
                  <a:pt x="33779" y="163422"/>
                </a:lnTo>
                <a:lnTo>
                  <a:pt x="58387" y="123800"/>
                </a:lnTo>
                <a:lnTo>
                  <a:pt x="88630" y="88566"/>
                </a:lnTo>
                <a:lnTo>
                  <a:pt x="123882" y="58342"/>
                </a:lnTo>
                <a:lnTo>
                  <a:pt x="163521" y="33751"/>
                </a:lnTo>
                <a:lnTo>
                  <a:pt x="206922" y="15415"/>
                </a:lnTo>
                <a:lnTo>
                  <a:pt x="253461" y="3957"/>
                </a:lnTo>
                <a:lnTo>
                  <a:pt x="302514" y="0"/>
                </a:lnTo>
                <a:lnTo>
                  <a:pt x="4942967" y="0"/>
                </a:lnTo>
                <a:lnTo>
                  <a:pt x="4992016" y="3957"/>
                </a:lnTo>
                <a:lnTo>
                  <a:pt x="5038545" y="15415"/>
                </a:lnTo>
                <a:lnTo>
                  <a:pt x="5081931" y="33751"/>
                </a:lnTo>
                <a:lnTo>
                  <a:pt x="5121553" y="58342"/>
                </a:lnTo>
                <a:lnTo>
                  <a:pt x="5156787" y="88566"/>
                </a:lnTo>
                <a:lnTo>
                  <a:pt x="5187011" y="123800"/>
                </a:lnTo>
                <a:lnTo>
                  <a:pt x="5211602" y="163422"/>
                </a:lnTo>
                <a:lnTo>
                  <a:pt x="5229938" y="206808"/>
                </a:lnTo>
                <a:lnTo>
                  <a:pt x="5241396" y="253337"/>
                </a:lnTo>
                <a:lnTo>
                  <a:pt x="5245354" y="302387"/>
                </a:lnTo>
                <a:lnTo>
                  <a:pt x="5245354" y="1512189"/>
                </a:lnTo>
                <a:lnTo>
                  <a:pt x="5241396" y="1561241"/>
                </a:lnTo>
                <a:lnTo>
                  <a:pt x="5229938" y="1607780"/>
                </a:lnTo>
                <a:lnTo>
                  <a:pt x="5211602" y="1651181"/>
                </a:lnTo>
                <a:lnTo>
                  <a:pt x="5187011" y="1690820"/>
                </a:lnTo>
                <a:lnTo>
                  <a:pt x="5156787" y="1726072"/>
                </a:lnTo>
                <a:lnTo>
                  <a:pt x="5121553" y="1756315"/>
                </a:lnTo>
                <a:lnTo>
                  <a:pt x="5081931" y="1780923"/>
                </a:lnTo>
                <a:lnTo>
                  <a:pt x="5038545" y="1799274"/>
                </a:lnTo>
                <a:lnTo>
                  <a:pt x="4992016" y="1810741"/>
                </a:lnTo>
                <a:lnTo>
                  <a:pt x="4942967" y="1814703"/>
                </a:lnTo>
                <a:lnTo>
                  <a:pt x="302514" y="1814703"/>
                </a:lnTo>
                <a:lnTo>
                  <a:pt x="253461" y="1810741"/>
                </a:lnTo>
                <a:lnTo>
                  <a:pt x="206922" y="1799274"/>
                </a:lnTo>
                <a:lnTo>
                  <a:pt x="163521" y="1780923"/>
                </a:lnTo>
                <a:lnTo>
                  <a:pt x="123882" y="1756315"/>
                </a:lnTo>
                <a:lnTo>
                  <a:pt x="88630" y="1726072"/>
                </a:lnTo>
                <a:lnTo>
                  <a:pt x="58387" y="1690820"/>
                </a:lnTo>
                <a:lnTo>
                  <a:pt x="33779" y="1651181"/>
                </a:lnTo>
                <a:lnTo>
                  <a:pt x="15428" y="1607780"/>
                </a:lnTo>
                <a:lnTo>
                  <a:pt x="3961" y="1561241"/>
                </a:lnTo>
                <a:lnTo>
                  <a:pt x="0" y="1512189"/>
                </a:lnTo>
                <a:lnTo>
                  <a:pt x="0" y="302387"/>
                </a:lnTo>
                <a:close/>
              </a:path>
            </a:pathLst>
          </a:custGeom>
          <a:ln w="19050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551676" y="1991995"/>
            <a:ext cx="485394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36.1</a:t>
            </a:r>
            <a:r>
              <a:rPr sz="1200" baseline="24305" dirty="0">
                <a:latin typeface="Calibri"/>
                <a:cs typeface="Calibri"/>
              </a:rPr>
              <a:t>1</a:t>
            </a:r>
            <a:r>
              <a:rPr sz="1200" dirty="0">
                <a:latin typeface="Calibri"/>
                <a:cs typeface="Calibri"/>
              </a:rPr>
              <a:t>. </a:t>
            </a:r>
            <a:r>
              <a:rPr sz="1200" b="1" spc="-5" dirty="0">
                <a:latin typeface="Calibri"/>
                <a:cs typeface="Calibri"/>
              </a:rPr>
              <a:t>Организация </a:t>
            </a:r>
            <a:r>
              <a:rPr sz="1200" b="1" spc="-10" dirty="0">
                <a:latin typeface="Calibri"/>
                <a:cs typeface="Calibri"/>
              </a:rPr>
              <a:t>должна предоставлять </a:t>
            </a:r>
            <a:r>
              <a:rPr sz="1200" b="1" dirty="0">
                <a:latin typeface="Calibri"/>
                <a:cs typeface="Calibri"/>
              </a:rPr>
              <a:t>не </a:t>
            </a:r>
            <a:r>
              <a:rPr sz="1200" b="1" spc="-5" dirty="0">
                <a:latin typeface="Calibri"/>
                <a:cs typeface="Calibri"/>
              </a:rPr>
              <a:t>менее </a:t>
            </a:r>
            <a:r>
              <a:rPr sz="1200" b="1" spc="-10" dirty="0">
                <a:latin typeface="Calibri"/>
                <a:cs typeface="Calibri"/>
              </a:rPr>
              <a:t>одного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(или)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учебного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печатной форме,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на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каждого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обучающегося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учебным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предметам: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русский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математика,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окружающий</a:t>
            </a:r>
            <a:r>
              <a:rPr sz="1200" dirty="0">
                <a:latin typeface="Calibri"/>
                <a:cs typeface="Calibri"/>
              </a:rPr>
              <a:t> мир,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литературное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чтение,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иностранные языки,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а </a:t>
            </a:r>
            <a:r>
              <a:rPr sz="1200" spc="-5" dirty="0">
                <a:latin typeface="Calibri"/>
                <a:cs typeface="Calibri"/>
              </a:rPr>
              <a:t>также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не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менее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одного</a:t>
            </a:r>
            <a:endParaRPr sz="1200">
              <a:latin typeface="Calibri"/>
              <a:cs typeface="Calibri"/>
            </a:endParaRPr>
          </a:p>
          <a:p>
            <a:pPr marL="38100" marR="227329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(или) </a:t>
            </a:r>
            <a:r>
              <a:rPr sz="1200" b="1" spc="-5" dirty="0">
                <a:latin typeface="Calibri"/>
                <a:cs typeface="Calibri"/>
              </a:rPr>
              <a:t>учебного пособия </a:t>
            </a:r>
            <a:r>
              <a:rPr sz="1200" b="1" dirty="0">
                <a:latin typeface="Calibri"/>
                <a:cs typeface="Calibri"/>
              </a:rPr>
              <a:t>в </a:t>
            </a:r>
            <a:r>
              <a:rPr sz="1200" b="1" spc="-5" dirty="0">
                <a:latin typeface="Calibri"/>
                <a:cs typeface="Calibri"/>
              </a:rPr>
              <a:t>печатной </a:t>
            </a:r>
            <a:r>
              <a:rPr sz="1200" b="1" dirty="0">
                <a:latin typeface="Calibri"/>
                <a:cs typeface="Calibri"/>
              </a:rPr>
              <a:t>и (или) </a:t>
            </a:r>
            <a:r>
              <a:rPr sz="1200" b="1" spc="-5" dirty="0">
                <a:latin typeface="Calibri"/>
                <a:cs typeface="Calibri"/>
              </a:rPr>
              <a:t>электронной </a:t>
            </a:r>
            <a:r>
              <a:rPr sz="1200" b="1" dirty="0">
                <a:latin typeface="Calibri"/>
                <a:cs typeface="Calibri"/>
              </a:rPr>
              <a:t> форме</a:t>
            </a:r>
            <a:r>
              <a:rPr sz="1200" dirty="0">
                <a:latin typeface="Calibri"/>
                <a:cs typeface="Calibri"/>
              </a:rPr>
              <a:t>, … </a:t>
            </a:r>
            <a:r>
              <a:rPr sz="1200" b="1" dirty="0">
                <a:latin typeface="Calibri"/>
                <a:cs typeface="Calibri"/>
              </a:rPr>
              <a:t>на </a:t>
            </a:r>
            <a:r>
              <a:rPr sz="1200" b="1" spc="-10" dirty="0">
                <a:latin typeface="Calibri"/>
                <a:cs typeface="Calibri"/>
              </a:rPr>
              <a:t>каждого обучающегося </a:t>
            </a:r>
            <a:r>
              <a:rPr sz="1200" b="1" spc="-5" dirty="0">
                <a:latin typeface="Calibri"/>
                <a:cs typeface="Calibri"/>
              </a:rPr>
              <a:t>по </a:t>
            </a:r>
            <a:r>
              <a:rPr sz="1200" b="1" dirty="0">
                <a:latin typeface="Calibri"/>
                <a:cs typeface="Calibri"/>
              </a:rPr>
              <a:t>иным </a:t>
            </a:r>
            <a:r>
              <a:rPr sz="1200" b="1" spc="-5" dirty="0">
                <a:latin typeface="Calibri"/>
                <a:cs typeface="Calibri"/>
              </a:rPr>
              <a:t>учебным предметам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(дисциплинам,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курсам)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входящим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как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обязательную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часть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учебного</a:t>
            </a:r>
            <a:endParaRPr sz="1200">
              <a:latin typeface="Calibri"/>
              <a:cs typeface="Calibri"/>
            </a:endParaRPr>
          </a:p>
          <a:p>
            <a:pPr marL="38100" marR="40005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плана указанной программы, так </a:t>
            </a:r>
            <a:r>
              <a:rPr sz="1200" b="1" dirty="0">
                <a:latin typeface="Calibri"/>
                <a:cs typeface="Calibri"/>
              </a:rPr>
              <a:t>и в </a:t>
            </a:r>
            <a:r>
              <a:rPr sz="1200" b="1" spc="-5" dirty="0">
                <a:latin typeface="Calibri"/>
                <a:cs typeface="Calibri"/>
              </a:rPr>
              <a:t>часть, </a:t>
            </a:r>
            <a:r>
              <a:rPr sz="1200" b="1" spc="-10" dirty="0">
                <a:latin typeface="Calibri"/>
                <a:cs typeface="Calibri"/>
              </a:rPr>
              <a:t>формируемую </a:t>
            </a:r>
            <a:r>
              <a:rPr sz="1200" b="1" spc="-5" dirty="0">
                <a:latin typeface="Calibri"/>
                <a:cs typeface="Calibri"/>
              </a:rPr>
              <a:t>участниками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образовательных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отношений</a:t>
            </a:r>
            <a:r>
              <a:rPr sz="1200" spc="-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467347" y="4064253"/>
            <a:ext cx="5253990" cy="2021205"/>
          </a:xfrm>
          <a:custGeom>
            <a:avLst/>
            <a:gdLst/>
            <a:ahLst/>
            <a:cxnLst/>
            <a:rect l="l" t="t" r="r" b="b"/>
            <a:pathLst>
              <a:path w="5253990" h="2021204">
                <a:moveTo>
                  <a:pt x="0" y="336804"/>
                </a:moveTo>
                <a:lnTo>
                  <a:pt x="3073" y="291092"/>
                </a:lnTo>
                <a:lnTo>
                  <a:pt x="12027" y="247253"/>
                </a:lnTo>
                <a:lnTo>
                  <a:pt x="26459" y="205686"/>
                </a:lnTo>
                <a:lnTo>
                  <a:pt x="45969" y="166793"/>
                </a:lnTo>
                <a:lnTo>
                  <a:pt x="70155" y="130974"/>
                </a:lnTo>
                <a:lnTo>
                  <a:pt x="98615" y="98631"/>
                </a:lnTo>
                <a:lnTo>
                  <a:pt x="130949" y="70164"/>
                </a:lnTo>
                <a:lnTo>
                  <a:pt x="166755" y="45974"/>
                </a:lnTo>
                <a:lnTo>
                  <a:pt x="205632" y="26461"/>
                </a:lnTo>
                <a:lnTo>
                  <a:pt x="247179" y="12027"/>
                </a:lnTo>
                <a:lnTo>
                  <a:pt x="290994" y="3073"/>
                </a:lnTo>
                <a:lnTo>
                  <a:pt x="336676" y="0"/>
                </a:lnTo>
                <a:lnTo>
                  <a:pt x="4916805" y="0"/>
                </a:lnTo>
                <a:lnTo>
                  <a:pt x="4962516" y="3073"/>
                </a:lnTo>
                <a:lnTo>
                  <a:pt x="5006355" y="12027"/>
                </a:lnTo>
                <a:lnTo>
                  <a:pt x="5047922" y="26461"/>
                </a:lnTo>
                <a:lnTo>
                  <a:pt x="5086815" y="45974"/>
                </a:lnTo>
                <a:lnTo>
                  <a:pt x="5122634" y="70164"/>
                </a:lnTo>
                <a:lnTo>
                  <a:pt x="5154977" y="98631"/>
                </a:lnTo>
                <a:lnTo>
                  <a:pt x="5183444" y="130974"/>
                </a:lnTo>
                <a:lnTo>
                  <a:pt x="5207634" y="166793"/>
                </a:lnTo>
                <a:lnTo>
                  <a:pt x="5227147" y="205686"/>
                </a:lnTo>
                <a:lnTo>
                  <a:pt x="5241581" y="247253"/>
                </a:lnTo>
                <a:lnTo>
                  <a:pt x="5250535" y="291092"/>
                </a:lnTo>
                <a:lnTo>
                  <a:pt x="5253608" y="336804"/>
                </a:lnTo>
                <a:lnTo>
                  <a:pt x="5253608" y="1683880"/>
                </a:lnTo>
                <a:lnTo>
                  <a:pt x="5250535" y="1729580"/>
                </a:lnTo>
                <a:lnTo>
                  <a:pt x="5241581" y="1773411"/>
                </a:lnTo>
                <a:lnTo>
                  <a:pt x="5227147" y="1814972"/>
                </a:lnTo>
                <a:lnTo>
                  <a:pt x="5207634" y="1853861"/>
                </a:lnTo>
                <a:lnTo>
                  <a:pt x="5183444" y="1889678"/>
                </a:lnTo>
                <a:lnTo>
                  <a:pt x="5154977" y="1922021"/>
                </a:lnTo>
                <a:lnTo>
                  <a:pt x="5122634" y="1950488"/>
                </a:lnTo>
                <a:lnTo>
                  <a:pt x="5086815" y="1974680"/>
                </a:lnTo>
                <a:lnTo>
                  <a:pt x="5047922" y="1994194"/>
                </a:lnTo>
                <a:lnTo>
                  <a:pt x="5006355" y="2008629"/>
                </a:lnTo>
                <a:lnTo>
                  <a:pt x="4962516" y="2017584"/>
                </a:lnTo>
                <a:lnTo>
                  <a:pt x="4916805" y="2020658"/>
                </a:lnTo>
                <a:lnTo>
                  <a:pt x="336676" y="2020658"/>
                </a:lnTo>
                <a:lnTo>
                  <a:pt x="290994" y="2017584"/>
                </a:lnTo>
                <a:lnTo>
                  <a:pt x="247179" y="2008629"/>
                </a:lnTo>
                <a:lnTo>
                  <a:pt x="205632" y="1994194"/>
                </a:lnTo>
                <a:lnTo>
                  <a:pt x="166755" y="1974680"/>
                </a:lnTo>
                <a:lnTo>
                  <a:pt x="130949" y="1950488"/>
                </a:lnTo>
                <a:lnTo>
                  <a:pt x="98615" y="1922021"/>
                </a:lnTo>
                <a:lnTo>
                  <a:pt x="70155" y="1889678"/>
                </a:lnTo>
                <a:lnTo>
                  <a:pt x="45969" y="1853861"/>
                </a:lnTo>
                <a:lnTo>
                  <a:pt x="26459" y="1814972"/>
                </a:lnTo>
                <a:lnTo>
                  <a:pt x="12027" y="1773411"/>
                </a:lnTo>
                <a:lnTo>
                  <a:pt x="3073" y="1729580"/>
                </a:lnTo>
                <a:lnTo>
                  <a:pt x="0" y="1683880"/>
                </a:lnTo>
                <a:lnTo>
                  <a:pt x="0" y="336804"/>
                </a:lnTo>
                <a:close/>
              </a:path>
            </a:pathLst>
          </a:custGeom>
          <a:ln w="19050">
            <a:solidFill>
              <a:srgbClr val="2845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620002" y="4139310"/>
            <a:ext cx="49060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1430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37.3</a:t>
            </a:r>
            <a:r>
              <a:rPr sz="1200" baseline="24305" dirty="0">
                <a:latin typeface="Calibri"/>
                <a:cs typeface="Calibri"/>
              </a:rPr>
              <a:t>2</a:t>
            </a:r>
            <a:r>
              <a:rPr sz="1200" b="1" dirty="0">
                <a:latin typeface="Calibri"/>
                <a:cs typeface="Calibri"/>
              </a:rPr>
              <a:t>. </a:t>
            </a:r>
            <a:r>
              <a:rPr sz="1200" b="1" spc="-5" dirty="0">
                <a:latin typeface="Calibri"/>
                <a:cs typeface="Calibri"/>
              </a:rPr>
              <a:t>Организация </a:t>
            </a:r>
            <a:r>
              <a:rPr sz="1200" b="1" spc="-10" dirty="0">
                <a:latin typeface="Calibri"/>
                <a:cs typeface="Calibri"/>
              </a:rPr>
              <a:t>должна предоставлять </a:t>
            </a:r>
            <a:r>
              <a:rPr sz="1200" b="1" dirty="0">
                <a:latin typeface="Calibri"/>
                <a:cs typeface="Calibri"/>
              </a:rPr>
              <a:t>не </a:t>
            </a:r>
            <a:r>
              <a:rPr sz="1200" b="1" spc="-5" dirty="0">
                <a:latin typeface="Calibri"/>
                <a:cs typeface="Calibri"/>
              </a:rPr>
              <a:t>менее </a:t>
            </a:r>
            <a:r>
              <a:rPr sz="1200" b="1" spc="-10" dirty="0">
                <a:latin typeface="Calibri"/>
                <a:cs typeface="Calibri"/>
              </a:rPr>
              <a:t>одного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(или) </a:t>
            </a:r>
            <a:r>
              <a:rPr sz="1200" b="1" spc="-5" dirty="0">
                <a:latin typeface="Calibri"/>
                <a:cs typeface="Calibri"/>
              </a:rPr>
              <a:t>учебного пособия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печатной форме, </a:t>
            </a:r>
            <a:r>
              <a:rPr sz="1200" dirty="0">
                <a:latin typeface="Calibri"/>
                <a:cs typeface="Calibri"/>
              </a:rPr>
              <a:t>… </a:t>
            </a:r>
            <a:r>
              <a:rPr sz="1200" b="1" dirty="0">
                <a:latin typeface="Calibri"/>
                <a:cs typeface="Calibri"/>
              </a:rPr>
              <a:t>на </a:t>
            </a:r>
            <a:r>
              <a:rPr sz="1200" b="1" spc="-10" dirty="0">
                <a:latin typeface="Calibri"/>
                <a:cs typeface="Calibri"/>
              </a:rPr>
              <a:t>каждого обучающегося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учебным предметам: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русский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математика,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физика,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химия,</a:t>
            </a:r>
            <a:endParaRPr sz="1200">
              <a:latin typeface="Calibri"/>
              <a:cs typeface="Calibri"/>
            </a:endParaRPr>
          </a:p>
          <a:p>
            <a:pPr marL="38100" marR="30480" algn="just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биология, литература, география, история, обществознание, иностранные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языки, информатика, </a:t>
            </a:r>
            <a:r>
              <a:rPr sz="1200" dirty="0">
                <a:latin typeface="Calibri"/>
                <a:cs typeface="Calibri"/>
              </a:rPr>
              <a:t>а </a:t>
            </a:r>
            <a:r>
              <a:rPr sz="1200" spc="-5" dirty="0">
                <a:latin typeface="Calibri"/>
                <a:cs typeface="Calibri"/>
              </a:rPr>
              <a:t>также </a:t>
            </a:r>
            <a:r>
              <a:rPr sz="1200" b="1" dirty="0">
                <a:latin typeface="Calibri"/>
                <a:cs typeface="Calibri"/>
              </a:rPr>
              <a:t>не </a:t>
            </a:r>
            <a:r>
              <a:rPr sz="1200" b="1" spc="-5" dirty="0">
                <a:latin typeface="Calibri"/>
                <a:cs typeface="Calibri"/>
              </a:rPr>
              <a:t>менее </a:t>
            </a:r>
            <a:r>
              <a:rPr sz="1200" b="1" spc="-10" dirty="0">
                <a:latin typeface="Calibri"/>
                <a:cs typeface="Calibri"/>
              </a:rPr>
              <a:t>одного </a:t>
            </a:r>
            <a:r>
              <a:rPr sz="1200" spc="-5" dirty="0">
                <a:latin typeface="Calibri"/>
                <a:cs typeface="Calibri"/>
              </a:rPr>
              <a:t>учебника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(или</a:t>
            </a:r>
            <a:r>
              <a:rPr sz="1200" b="1" spc="-5" dirty="0">
                <a:latin typeface="Calibri"/>
                <a:cs typeface="Calibri"/>
              </a:rPr>
              <a:t>) учебного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пособия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печатной</a:t>
            </a:r>
            <a:r>
              <a:rPr sz="1200" dirty="0">
                <a:latin typeface="Calibri"/>
                <a:cs typeface="Calibri"/>
              </a:rPr>
              <a:t> и </a:t>
            </a:r>
            <a:r>
              <a:rPr sz="1200" spc="-5" dirty="0">
                <a:latin typeface="Calibri"/>
                <a:cs typeface="Calibri"/>
              </a:rPr>
              <a:t>(или) </a:t>
            </a:r>
            <a:r>
              <a:rPr sz="1200" spc="-10" dirty="0">
                <a:latin typeface="Calibri"/>
                <a:cs typeface="Calibri"/>
              </a:rPr>
              <a:t>электронной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форме,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…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на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каждого</a:t>
            </a:r>
            <a:endParaRPr sz="1200">
              <a:latin typeface="Calibri"/>
              <a:cs typeface="Calibri"/>
            </a:endParaRPr>
          </a:p>
          <a:p>
            <a:pPr marL="38100" algn="just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обучающегося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по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иным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учебным</a:t>
            </a:r>
            <a:r>
              <a:rPr sz="1200" b="1" spc="-10" dirty="0">
                <a:latin typeface="Calibri"/>
                <a:cs typeface="Calibri"/>
              </a:rPr>
              <a:t> предметам </a:t>
            </a:r>
            <a:r>
              <a:rPr sz="1200" b="1" spc="-5" dirty="0">
                <a:latin typeface="Calibri"/>
                <a:cs typeface="Calibri"/>
              </a:rPr>
              <a:t>(дисциплинам,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курсам),</a:t>
            </a:r>
            <a:endParaRPr sz="1200">
              <a:latin typeface="Calibri"/>
              <a:cs typeface="Calibri"/>
            </a:endParaRPr>
          </a:p>
          <a:p>
            <a:pPr marL="38100" algn="just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входящим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как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</a:t>
            </a:r>
            <a:r>
              <a:rPr sz="1200" b="1" spc="-5" dirty="0">
                <a:latin typeface="Calibri"/>
                <a:cs typeface="Calibri"/>
              </a:rPr>
              <a:t> обязательную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часть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учебного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плана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указанной</a:t>
            </a:r>
            <a:endParaRPr sz="1200">
              <a:latin typeface="Calibri"/>
              <a:cs typeface="Calibri"/>
            </a:endParaRPr>
          </a:p>
          <a:p>
            <a:pPr marL="38100" marR="80010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программы, </a:t>
            </a:r>
            <a:r>
              <a:rPr sz="1200" b="1" spc="-5" dirty="0">
                <a:latin typeface="Calibri"/>
                <a:cs typeface="Calibri"/>
              </a:rPr>
              <a:t>так </a:t>
            </a:r>
            <a:r>
              <a:rPr sz="1200" b="1" dirty="0">
                <a:latin typeface="Calibri"/>
                <a:cs typeface="Calibri"/>
              </a:rPr>
              <a:t>и в </a:t>
            </a:r>
            <a:r>
              <a:rPr sz="1200" b="1" spc="-5" dirty="0">
                <a:latin typeface="Calibri"/>
                <a:cs typeface="Calibri"/>
              </a:rPr>
              <a:t>часть, </a:t>
            </a:r>
            <a:r>
              <a:rPr sz="1200" b="1" spc="-10" dirty="0">
                <a:latin typeface="Calibri"/>
                <a:cs typeface="Calibri"/>
              </a:rPr>
              <a:t>формируемую </a:t>
            </a:r>
            <a:r>
              <a:rPr sz="1200" b="1" spc="-5" dirty="0">
                <a:latin typeface="Calibri"/>
                <a:cs typeface="Calibri"/>
              </a:rPr>
              <a:t>участниками образовательных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отношений</a:t>
            </a:r>
            <a:r>
              <a:rPr sz="1200" spc="-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46240" y="6262827"/>
            <a:ext cx="1035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1.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dirty="0">
                <a:latin typeface="Calibri"/>
                <a:cs typeface="Calibri"/>
              </a:rPr>
              <a:t>2.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89140" y="6262827"/>
            <a:ext cx="28409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Calibri"/>
                <a:cs typeface="Calibri"/>
              </a:rPr>
              <a:t>Приказ Министерства просвещения </a:t>
            </a:r>
            <a:r>
              <a:rPr sz="800" dirty="0">
                <a:latin typeface="Calibri"/>
                <a:cs typeface="Calibri"/>
              </a:rPr>
              <a:t>РФ </a:t>
            </a:r>
            <a:r>
              <a:rPr sz="800" spc="-5" dirty="0">
                <a:latin typeface="Calibri"/>
                <a:cs typeface="Calibri"/>
              </a:rPr>
              <a:t>от </a:t>
            </a:r>
            <a:r>
              <a:rPr sz="800" dirty="0">
                <a:latin typeface="Calibri"/>
                <a:cs typeface="Calibri"/>
              </a:rPr>
              <a:t>18 </a:t>
            </a:r>
            <a:r>
              <a:rPr sz="800" spc="-5" dirty="0">
                <a:latin typeface="Calibri"/>
                <a:cs typeface="Calibri"/>
              </a:rPr>
              <a:t>июля </a:t>
            </a:r>
            <a:r>
              <a:rPr sz="800" dirty="0">
                <a:latin typeface="Calibri"/>
                <a:cs typeface="Calibri"/>
              </a:rPr>
              <a:t>2022 г. № 569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Приказ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Министерства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просвещения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РФ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от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18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июля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2022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г.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№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568</a:t>
            </a:r>
            <a:endParaRPr sz="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0601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2894"/>
            <a:ext cx="6833870" cy="6055360"/>
            <a:chOff x="0" y="802894"/>
            <a:chExt cx="6833870" cy="6055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8998"/>
              <a:ext cx="2423921" cy="3428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5031" y="812419"/>
              <a:ext cx="6549390" cy="5623560"/>
            </a:xfrm>
            <a:custGeom>
              <a:avLst/>
              <a:gdLst/>
              <a:ahLst/>
              <a:cxnLst/>
              <a:rect l="l" t="t" r="r" b="b"/>
              <a:pathLst>
                <a:path w="6549390" h="5623560">
                  <a:moveTo>
                    <a:pt x="5836716" y="0"/>
                  </a:moveTo>
                  <a:lnTo>
                    <a:pt x="712076" y="0"/>
                  </a:lnTo>
                  <a:lnTo>
                    <a:pt x="663323" y="1642"/>
                  </a:lnTo>
                  <a:lnTo>
                    <a:pt x="615451" y="6499"/>
                  </a:lnTo>
                  <a:lnTo>
                    <a:pt x="568568" y="14465"/>
                  </a:lnTo>
                  <a:lnTo>
                    <a:pt x="522778" y="25432"/>
                  </a:lnTo>
                  <a:lnTo>
                    <a:pt x="478188" y="39297"/>
                  </a:lnTo>
                  <a:lnTo>
                    <a:pt x="434904" y="55951"/>
                  </a:lnTo>
                  <a:lnTo>
                    <a:pt x="393032" y="75290"/>
                  </a:lnTo>
                  <a:lnTo>
                    <a:pt x="352678" y="97206"/>
                  </a:lnTo>
                  <a:lnTo>
                    <a:pt x="313947" y="121595"/>
                  </a:lnTo>
                  <a:lnTo>
                    <a:pt x="276947" y="148350"/>
                  </a:lnTo>
                  <a:lnTo>
                    <a:pt x="241784" y="177365"/>
                  </a:lnTo>
                  <a:lnTo>
                    <a:pt x="208562" y="208533"/>
                  </a:lnTo>
                  <a:lnTo>
                    <a:pt x="177389" y="241750"/>
                  </a:lnTo>
                  <a:lnTo>
                    <a:pt x="148370" y="276909"/>
                  </a:lnTo>
                  <a:lnTo>
                    <a:pt x="121611" y="313903"/>
                  </a:lnTo>
                  <a:lnTo>
                    <a:pt x="97219" y="352627"/>
                  </a:lnTo>
                  <a:lnTo>
                    <a:pt x="75299" y="392974"/>
                  </a:lnTo>
                  <a:lnTo>
                    <a:pt x="55958" y="434840"/>
                  </a:lnTo>
                  <a:lnTo>
                    <a:pt x="39302" y="478116"/>
                  </a:lnTo>
                  <a:lnTo>
                    <a:pt x="25436" y="522699"/>
                  </a:lnTo>
                  <a:lnTo>
                    <a:pt x="14466" y="568480"/>
                  </a:lnTo>
                  <a:lnTo>
                    <a:pt x="6500" y="615355"/>
                  </a:lnTo>
                  <a:lnTo>
                    <a:pt x="1642" y="663218"/>
                  </a:lnTo>
                  <a:lnTo>
                    <a:pt x="0" y="711961"/>
                  </a:lnTo>
                  <a:lnTo>
                    <a:pt x="0" y="4911140"/>
                  </a:lnTo>
                  <a:lnTo>
                    <a:pt x="1642" y="4959893"/>
                  </a:lnTo>
                  <a:lnTo>
                    <a:pt x="6500" y="5007765"/>
                  </a:lnTo>
                  <a:lnTo>
                    <a:pt x="14466" y="5054648"/>
                  </a:lnTo>
                  <a:lnTo>
                    <a:pt x="25436" y="5100438"/>
                  </a:lnTo>
                  <a:lnTo>
                    <a:pt x="39302" y="5145028"/>
                  </a:lnTo>
                  <a:lnTo>
                    <a:pt x="55958" y="5188312"/>
                  </a:lnTo>
                  <a:lnTo>
                    <a:pt x="75299" y="5230184"/>
                  </a:lnTo>
                  <a:lnTo>
                    <a:pt x="97219" y="5270539"/>
                  </a:lnTo>
                  <a:lnTo>
                    <a:pt x="121611" y="5309269"/>
                  </a:lnTo>
                  <a:lnTo>
                    <a:pt x="148370" y="5346269"/>
                  </a:lnTo>
                  <a:lnTo>
                    <a:pt x="177389" y="5381432"/>
                  </a:lnTo>
                  <a:lnTo>
                    <a:pt x="208562" y="5414654"/>
                  </a:lnTo>
                  <a:lnTo>
                    <a:pt x="241784" y="5445827"/>
                  </a:lnTo>
                  <a:lnTo>
                    <a:pt x="276947" y="5474846"/>
                  </a:lnTo>
                  <a:lnTo>
                    <a:pt x="313947" y="5501605"/>
                  </a:lnTo>
                  <a:lnTo>
                    <a:pt x="352678" y="5525997"/>
                  </a:lnTo>
                  <a:lnTo>
                    <a:pt x="393032" y="5547917"/>
                  </a:lnTo>
                  <a:lnTo>
                    <a:pt x="434904" y="5567258"/>
                  </a:lnTo>
                  <a:lnTo>
                    <a:pt x="478188" y="5583915"/>
                  </a:lnTo>
                  <a:lnTo>
                    <a:pt x="522778" y="5597780"/>
                  </a:lnTo>
                  <a:lnTo>
                    <a:pt x="568568" y="5608750"/>
                  </a:lnTo>
                  <a:lnTo>
                    <a:pt x="615451" y="5616716"/>
                  </a:lnTo>
                  <a:lnTo>
                    <a:pt x="663323" y="5621574"/>
                  </a:lnTo>
                  <a:lnTo>
                    <a:pt x="712076" y="5623217"/>
                  </a:lnTo>
                  <a:lnTo>
                    <a:pt x="5836716" y="5623217"/>
                  </a:lnTo>
                  <a:lnTo>
                    <a:pt x="5885475" y="5621574"/>
                  </a:lnTo>
                  <a:lnTo>
                    <a:pt x="5933352" y="5616716"/>
                  </a:lnTo>
                  <a:lnTo>
                    <a:pt x="5980239" y="5608750"/>
                  </a:lnTo>
                  <a:lnTo>
                    <a:pt x="6026033" y="5597780"/>
                  </a:lnTo>
                  <a:lnTo>
                    <a:pt x="6070625" y="5583915"/>
                  </a:lnTo>
                  <a:lnTo>
                    <a:pt x="6113912" y="5567258"/>
                  </a:lnTo>
                  <a:lnTo>
                    <a:pt x="6155785" y="5547917"/>
                  </a:lnTo>
                  <a:lnTo>
                    <a:pt x="6196140" y="5525997"/>
                  </a:lnTo>
                  <a:lnTo>
                    <a:pt x="6234871" y="5501605"/>
                  </a:lnTo>
                  <a:lnTo>
                    <a:pt x="6271871" y="5474846"/>
                  </a:lnTo>
                  <a:lnTo>
                    <a:pt x="6307034" y="5445827"/>
                  </a:lnTo>
                  <a:lnTo>
                    <a:pt x="6340255" y="5414654"/>
                  </a:lnTo>
                  <a:lnTo>
                    <a:pt x="6371428" y="5381432"/>
                  </a:lnTo>
                  <a:lnTo>
                    <a:pt x="6400446" y="5346269"/>
                  </a:lnTo>
                  <a:lnTo>
                    <a:pt x="6427203" y="5309269"/>
                  </a:lnTo>
                  <a:lnTo>
                    <a:pt x="6451594" y="5270539"/>
                  </a:lnTo>
                  <a:lnTo>
                    <a:pt x="6473512" y="5230184"/>
                  </a:lnTo>
                  <a:lnTo>
                    <a:pt x="6492852" y="5188312"/>
                  </a:lnTo>
                  <a:lnTo>
                    <a:pt x="6509507" y="5145028"/>
                  </a:lnTo>
                  <a:lnTo>
                    <a:pt x="6523372" y="5100438"/>
                  </a:lnTo>
                  <a:lnTo>
                    <a:pt x="6534340" y="5054648"/>
                  </a:lnTo>
                  <a:lnTo>
                    <a:pt x="6542306" y="5007765"/>
                  </a:lnTo>
                  <a:lnTo>
                    <a:pt x="6547163" y="4959893"/>
                  </a:lnTo>
                  <a:lnTo>
                    <a:pt x="6548805" y="4911140"/>
                  </a:lnTo>
                  <a:lnTo>
                    <a:pt x="6548805" y="711961"/>
                  </a:lnTo>
                  <a:lnTo>
                    <a:pt x="6547163" y="663218"/>
                  </a:lnTo>
                  <a:lnTo>
                    <a:pt x="6542306" y="615355"/>
                  </a:lnTo>
                  <a:lnTo>
                    <a:pt x="6534340" y="568480"/>
                  </a:lnTo>
                  <a:lnTo>
                    <a:pt x="6523372" y="522699"/>
                  </a:lnTo>
                  <a:lnTo>
                    <a:pt x="6509507" y="478116"/>
                  </a:lnTo>
                  <a:lnTo>
                    <a:pt x="6492852" y="434840"/>
                  </a:lnTo>
                  <a:lnTo>
                    <a:pt x="6473512" y="392974"/>
                  </a:lnTo>
                  <a:lnTo>
                    <a:pt x="6451594" y="352627"/>
                  </a:lnTo>
                  <a:lnTo>
                    <a:pt x="6427203" y="313903"/>
                  </a:lnTo>
                  <a:lnTo>
                    <a:pt x="6400446" y="276909"/>
                  </a:lnTo>
                  <a:lnTo>
                    <a:pt x="6371428" y="241750"/>
                  </a:lnTo>
                  <a:lnTo>
                    <a:pt x="6340255" y="208534"/>
                  </a:lnTo>
                  <a:lnTo>
                    <a:pt x="6307034" y="177365"/>
                  </a:lnTo>
                  <a:lnTo>
                    <a:pt x="6271871" y="148350"/>
                  </a:lnTo>
                  <a:lnTo>
                    <a:pt x="6234871" y="121595"/>
                  </a:lnTo>
                  <a:lnTo>
                    <a:pt x="6196140" y="97206"/>
                  </a:lnTo>
                  <a:lnTo>
                    <a:pt x="6155785" y="75290"/>
                  </a:lnTo>
                  <a:lnTo>
                    <a:pt x="6113912" y="55951"/>
                  </a:lnTo>
                  <a:lnTo>
                    <a:pt x="6070625" y="39297"/>
                  </a:lnTo>
                  <a:lnTo>
                    <a:pt x="6026033" y="25432"/>
                  </a:lnTo>
                  <a:lnTo>
                    <a:pt x="5980239" y="14465"/>
                  </a:lnTo>
                  <a:lnTo>
                    <a:pt x="5933352" y="6499"/>
                  </a:lnTo>
                  <a:lnTo>
                    <a:pt x="5885475" y="1642"/>
                  </a:lnTo>
                  <a:lnTo>
                    <a:pt x="5836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5031" y="812419"/>
              <a:ext cx="6549390" cy="5623560"/>
            </a:xfrm>
            <a:custGeom>
              <a:avLst/>
              <a:gdLst/>
              <a:ahLst/>
              <a:cxnLst/>
              <a:rect l="l" t="t" r="r" b="b"/>
              <a:pathLst>
                <a:path w="6549390" h="5623560">
                  <a:moveTo>
                    <a:pt x="0" y="711961"/>
                  </a:moveTo>
                  <a:lnTo>
                    <a:pt x="1642" y="663218"/>
                  </a:lnTo>
                  <a:lnTo>
                    <a:pt x="6500" y="615355"/>
                  </a:lnTo>
                  <a:lnTo>
                    <a:pt x="14466" y="568480"/>
                  </a:lnTo>
                  <a:lnTo>
                    <a:pt x="25436" y="522699"/>
                  </a:lnTo>
                  <a:lnTo>
                    <a:pt x="39302" y="478116"/>
                  </a:lnTo>
                  <a:lnTo>
                    <a:pt x="55958" y="434840"/>
                  </a:lnTo>
                  <a:lnTo>
                    <a:pt x="75299" y="392974"/>
                  </a:lnTo>
                  <a:lnTo>
                    <a:pt x="97219" y="352627"/>
                  </a:lnTo>
                  <a:lnTo>
                    <a:pt x="121611" y="313903"/>
                  </a:lnTo>
                  <a:lnTo>
                    <a:pt x="148370" y="276909"/>
                  </a:lnTo>
                  <a:lnTo>
                    <a:pt x="177389" y="241750"/>
                  </a:lnTo>
                  <a:lnTo>
                    <a:pt x="208562" y="208533"/>
                  </a:lnTo>
                  <a:lnTo>
                    <a:pt x="241784" y="177365"/>
                  </a:lnTo>
                  <a:lnTo>
                    <a:pt x="276947" y="148350"/>
                  </a:lnTo>
                  <a:lnTo>
                    <a:pt x="313947" y="121595"/>
                  </a:lnTo>
                  <a:lnTo>
                    <a:pt x="352678" y="97206"/>
                  </a:lnTo>
                  <a:lnTo>
                    <a:pt x="393032" y="75290"/>
                  </a:lnTo>
                  <a:lnTo>
                    <a:pt x="434904" y="55951"/>
                  </a:lnTo>
                  <a:lnTo>
                    <a:pt x="478188" y="39297"/>
                  </a:lnTo>
                  <a:lnTo>
                    <a:pt x="522778" y="25432"/>
                  </a:lnTo>
                  <a:lnTo>
                    <a:pt x="568568" y="14465"/>
                  </a:lnTo>
                  <a:lnTo>
                    <a:pt x="615451" y="6499"/>
                  </a:lnTo>
                  <a:lnTo>
                    <a:pt x="663323" y="1642"/>
                  </a:lnTo>
                  <a:lnTo>
                    <a:pt x="712076" y="0"/>
                  </a:lnTo>
                  <a:lnTo>
                    <a:pt x="5836716" y="0"/>
                  </a:lnTo>
                  <a:lnTo>
                    <a:pt x="5885475" y="1642"/>
                  </a:lnTo>
                  <a:lnTo>
                    <a:pt x="5933352" y="6499"/>
                  </a:lnTo>
                  <a:lnTo>
                    <a:pt x="5980239" y="14465"/>
                  </a:lnTo>
                  <a:lnTo>
                    <a:pt x="6026033" y="25432"/>
                  </a:lnTo>
                  <a:lnTo>
                    <a:pt x="6070625" y="39297"/>
                  </a:lnTo>
                  <a:lnTo>
                    <a:pt x="6113912" y="55951"/>
                  </a:lnTo>
                  <a:lnTo>
                    <a:pt x="6155785" y="75290"/>
                  </a:lnTo>
                  <a:lnTo>
                    <a:pt x="6196140" y="97206"/>
                  </a:lnTo>
                  <a:lnTo>
                    <a:pt x="6234871" y="121595"/>
                  </a:lnTo>
                  <a:lnTo>
                    <a:pt x="6271871" y="148350"/>
                  </a:lnTo>
                  <a:lnTo>
                    <a:pt x="6307034" y="177365"/>
                  </a:lnTo>
                  <a:lnTo>
                    <a:pt x="6340255" y="208534"/>
                  </a:lnTo>
                  <a:lnTo>
                    <a:pt x="6371428" y="241750"/>
                  </a:lnTo>
                  <a:lnTo>
                    <a:pt x="6400446" y="276909"/>
                  </a:lnTo>
                  <a:lnTo>
                    <a:pt x="6427203" y="313903"/>
                  </a:lnTo>
                  <a:lnTo>
                    <a:pt x="6451594" y="352627"/>
                  </a:lnTo>
                  <a:lnTo>
                    <a:pt x="6473512" y="392974"/>
                  </a:lnTo>
                  <a:lnTo>
                    <a:pt x="6492852" y="434840"/>
                  </a:lnTo>
                  <a:lnTo>
                    <a:pt x="6509507" y="478116"/>
                  </a:lnTo>
                  <a:lnTo>
                    <a:pt x="6523372" y="522699"/>
                  </a:lnTo>
                  <a:lnTo>
                    <a:pt x="6534340" y="568480"/>
                  </a:lnTo>
                  <a:lnTo>
                    <a:pt x="6542306" y="615355"/>
                  </a:lnTo>
                  <a:lnTo>
                    <a:pt x="6547163" y="663218"/>
                  </a:lnTo>
                  <a:lnTo>
                    <a:pt x="6548805" y="711961"/>
                  </a:lnTo>
                  <a:lnTo>
                    <a:pt x="6548805" y="4911140"/>
                  </a:lnTo>
                  <a:lnTo>
                    <a:pt x="6547163" y="4959893"/>
                  </a:lnTo>
                  <a:lnTo>
                    <a:pt x="6542306" y="5007765"/>
                  </a:lnTo>
                  <a:lnTo>
                    <a:pt x="6534340" y="5054648"/>
                  </a:lnTo>
                  <a:lnTo>
                    <a:pt x="6523372" y="5100438"/>
                  </a:lnTo>
                  <a:lnTo>
                    <a:pt x="6509507" y="5145028"/>
                  </a:lnTo>
                  <a:lnTo>
                    <a:pt x="6492852" y="5188312"/>
                  </a:lnTo>
                  <a:lnTo>
                    <a:pt x="6473512" y="5230184"/>
                  </a:lnTo>
                  <a:lnTo>
                    <a:pt x="6451594" y="5270539"/>
                  </a:lnTo>
                  <a:lnTo>
                    <a:pt x="6427203" y="5309269"/>
                  </a:lnTo>
                  <a:lnTo>
                    <a:pt x="6400446" y="5346269"/>
                  </a:lnTo>
                  <a:lnTo>
                    <a:pt x="6371428" y="5381432"/>
                  </a:lnTo>
                  <a:lnTo>
                    <a:pt x="6340255" y="5414654"/>
                  </a:lnTo>
                  <a:lnTo>
                    <a:pt x="6307034" y="5445827"/>
                  </a:lnTo>
                  <a:lnTo>
                    <a:pt x="6271871" y="5474846"/>
                  </a:lnTo>
                  <a:lnTo>
                    <a:pt x="6234871" y="5501605"/>
                  </a:lnTo>
                  <a:lnTo>
                    <a:pt x="6196140" y="5525997"/>
                  </a:lnTo>
                  <a:lnTo>
                    <a:pt x="6155785" y="5547917"/>
                  </a:lnTo>
                  <a:lnTo>
                    <a:pt x="6113912" y="5567258"/>
                  </a:lnTo>
                  <a:lnTo>
                    <a:pt x="6070625" y="5583915"/>
                  </a:lnTo>
                  <a:lnTo>
                    <a:pt x="6026033" y="5597780"/>
                  </a:lnTo>
                  <a:lnTo>
                    <a:pt x="5980239" y="5608750"/>
                  </a:lnTo>
                  <a:lnTo>
                    <a:pt x="5933352" y="5616716"/>
                  </a:lnTo>
                  <a:lnTo>
                    <a:pt x="5885475" y="5621574"/>
                  </a:lnTo>
                  <a:lnTo>
                    <a:pt x="5836716" y="5623217"/>
                  </a:lnTo>
                  <a:lnTo>
                    <a:pt x="712076" y="5623217"/>
                  </a:lnTo>
                  <a:lnTo>
                    <a:pt x="663323" y="5621574"/>
                  </a:lnTo>
                  <a:lnTo>
                    <a:pt x="615451" y="5616716"/>
                  </a:lnTo>
                  <a:lnTo>
                    <a:pt x="568568" y="5608750"/>
                  </a:lnTo>
                  <a:lnTo>
                    <a:pt x="522778" y="5597780"/>
                  </a:lnTo>
                  <a:lnTo>
                    <a:pt x="478188" y="5583915"/>
                  </a:lnTo>
                  <a:lnTo>
                    <a:pt x="434904" y="5567258"/>
                  </a:lnTo>
                  <a:lnTo>
                    <a:pt x="393032" y="5547917"/>
                  </a:lnTo>
                  <a:lnTo>
                    <a:pt x="352678" y="5525997"/>
                  </a:lnTo>
                  <a:lnTo>
                    <a:pt x="313947" y="5501605"/>
                  </a:lnTo>
                  <a:lnTo>
                    <a:pt x="276947" y="5474846"/>
                  </a:lnTo>
                  <a:lnTo>
                    <a:pt x="241784" y="5445827"/>
                  </a:lnTo>
                  <a:lnTo>
                    <a:pt x="208562" y="5414654"/>
                  </a:lnTo>
                  <a:lnTo>
                    <a:pt x="177389" y="5381432"/>
                  </a:lnTo>
                  <a:lnTo>
                    <a:pt x="148370" y="5346269"/>
                  </a:lnTo>
                  <a:lnTo>
                    <a:pt x="121611" y="5309269"/>
                  </a:lnTo>
                  <a:lnTo>
                    <a:pt x="97219" y="5270539"/>
                  </a:lnTo>
                  <a:lnTo>
                    <a:pt x="75299" y="5230184"/>
                  </a:lnTo>
                  <a:lnTo>
                    <a:pt x="55958" y="5188312"/>
                  </a:lnTo>
                  <a:lnTo>
                    <a:pt x="39302" y="5145028"/>
                  </a:lnTo>
                  <a:lnTo>
                    <a:pt x="25436" y="5100438"/>
                  </a:lnTo>
                  <a:lnTo>
                    <a:pt x="14466" y="5054648"/>
                  </a:lnTo>
                  <a:lnTo>
                    <a:pt x="6500" y="5007765"/>
                  </a:lnTo>
                  <a:lnTo>
                    <a:pt x="1642" y="4959893"/>
                  </a:lnTo>
                  <a:lnTo>
                    <a:pt x="0" y="4911140"/>
                  </a:lnTo>
                  <a:lnTo>
                    <a:pt x="0" y="711961"/>
                  </a:lnTo>
                  <a:close/>
                </a:path>
              </a:pathLst>
            </a:custGeom>
            <a:ln w="19050">
              <a:solidFill>
                <a:srgbClr val="2845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592559" y="461899"/>
            <a:ext cx="20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23B78"/>
                </a:solidFill>
                <a:latin typeface="Calibri"/>
                <a:cs typeface="Calibri"/>
              </a:rPr>
              <a:t>17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4162" y="268300"/>
            <a:ext cx="68097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8458D"/>
                </a:solidFill>
              </a:rPr>
              <a:t>Учебные</a:t>
            </a:r>
            <a:r>
              <a:rPr dirty="0">
                <a:solidFill>
                  <a:srgbClr val="28458D"/>
                </a:solidFill>
              </a:rPr>
              <a:t> </a:t>
            </a:r>
            <a:r>
              <a:rPr spc="-5" dirty="0">
                <a:solidFill>
                  <a:srgbClr val="28458D"/>
                </a:solidFill>
              </a:rPr>
              <a:t>пособия, переработанные</a:t>
            </a:r>
            <a:r>
              <a:rPr spc="25" dirty="0">
                <a:solidFill>
                  <a:srgbClr val="28458D"/>
                </a:solidFill>
              </a:rPr>
              <a:t> </a:t>
            </a:r>
            <a:r>
              <a:rPr spc="-25" dirty="0">
                <a:solidFill>
                  <a:srgbClr val="28458D"/>
                </a:solidFill>
              </a:rPr>
              <a:t>под</a:t>
            </a:r>
            <a:r>
              <a:rPr spc="-5" dirty="0">
                <a:solidFill>
                  <a:srgbClr val="28458D"/>
                </a:solidFill>
              </a:rPr>
              <a:t> </a:t>
            </a:r>
            <a:r>
              <a:rPr spc="-15" dirty="0">
                <a:solidFill>
                  <a:srgbClr val="28458D"/>
                </a:solidFill>
              </a:rPr>
              <a:t>ФГОС-2021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1815" y="1108405"/>
            <a:ext cx="6278880" cy="4995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Математика.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5 –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6</a:t>
            </a:r>
            <a:r>
              <a:rPr sz="1400" b="1" spc="-5" dirty="0">
                <a:latin typeface="Calibri"/>
                <a:cs typeface="Calibri"/>
              </a:rPr>
              <a:t> классы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Дорофеев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Г.В.,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Шарыгин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И.Ф.,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Суворова С.Б.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 </a:t>
            </a:r>
            <a:r>
              <a:rPr sz="1400" spc="-5" dirty="0">
                <a:latin typeface="Calibri"/>
                <a:cs typeface="Calibri"/>
              </a:rPr>
              <a:t>другие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Мерзляк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А.Г.,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Полонский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В.Б.,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Якир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М.С.: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редакцией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Подольского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В.Е.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Никольский</a:t>
            </a:r>
            <a:r>
              <a:rPr sz="1400" dirty="0">
                <a:latin typeface="Calibri"/>
                <a:cs typeface="Calibri"/>
              </a:rPr>
              <a:t> С.М.,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Потапов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М.К.,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Решетников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Н.Н.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5" dirty="0">
                <a:latin typeface="Calibri"/>
                <a:cs typeface="Calibri"/>
              </a:rPr>
              <a:t> другие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dirty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b="1" spc="-5" dirty="0">
                <a:latin typeface="Calibri"/>
                <a:cs typeface="Calibri"/>
              </a:rPr>
              <a:t>Алгебра.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7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–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9</a:t>
            </a:r>
            <a:r>
              <a:rPr sz="1400" b="1" spc="-5" dirty="0">
                <a:latin typeface="Calibri"/>
                <a:cs typeface="Calibri"/>
              </a:rPr>
              <a:t> классы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Дорофеев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Г.В.,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Суворова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С.Б.,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Бунимович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Е.А.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др.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Мерзляк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А.Г.,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Полонский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В.Б.,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Якир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М.С.: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редакцией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Подольского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В.Е.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5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dirty="0">
                <a:latin typeface="Calibri"/>
                <a:cs typeface="Calibri"/>
              </a:rPr>
              <a:t>УМК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Никольский</a:t>
            </a:r>
            <a:r>
              <a:rPr sz="1400" dirty="0">
                <a:latin typeface="Calibri"/>
                <a:cs typeface="Calibri"/>
              </a:rPr>
              <a:t> С.М.,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Потапов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М.К.,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Решетников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Н.Н.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другие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Мордкович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А.Г.,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Семенов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П.В.,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Александрова</a:t>
            </a:r>
            <a:r>
              <a:rPr sz="1400" dirty="0">
                <a:latin typeface="Calibri"/>
                <a:cs typeface="Calibri"/>
              </a:rPr>
              <a:t> Л.А.,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Мардахаева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Е.Л.</a:t>
            </a:r>
            <a:endParaRPr sz="14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185420" algn="l"/>
              </a:tabLst>
            </a:pPr>
            <a:r>
              <a:rPr sz="1400" dirty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400" b="1" spc="-15" dirty="0">
                <a:latin typeface="Calibri"/>
                <a:cs typeface="Calibri"/>
              </a:rPr>
              <a:t>Геометрия.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7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–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9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УМК</a:t>
            </a:r>
            <a:r>
              <a:rPr sz="1400" spc="-10" dirty="0">
                <a:latin typeface="Calibri"/>
                <a:cs typeface="Calibri"/>
              </a:rPr>
              <a:t> Мерзляк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А.Г.,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Полонский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В.Б.,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Якир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М.С.: </a:t>
            </a:r>
            <a:r>
              <a:rPr sz="1400" spc="-10" dirty="0">
                <a:latin typeface="Calibri"/>
                <a:cs typeface="Calibri"/>
              </a:rPr>
              <a:t>под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редакцией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Подольского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В.Е.</a:t>
            </a:r>
            <a:endParaRPr sz="14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0"/>
              </a:spcBef>
              <a:buClr>
                <a:srgbClr val="28458D"/>
              </a:buClr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50278" y="716533"/>
            <a:ext cx="1392555" cy="1883410"/>
            <a:chOff x="7050278" y="716533"/>
            <a:chExt cx="1392555" cy="188341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50278" y="716660"/>
              <a:ext cx="1392047" cy="18829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2541" y="716533"/>
              <a:ext cx="122093" cy="34112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8565642" y="701548"/>
            <a:ext cx="1388110" cy="1898014"/>
            <a:chOff x="8565642" y="701548"/>
            <a:chExt cx="1388110" cy="1898014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5642" y="701675"/>
              <a:ext cx="1387602" cy="18978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19871" y="701548"/>
              <a:ext cx="106274" cy="296925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058018" y="701624"/>
            <a:ext cx="1399540" cy="1898014"/>
            <a:chOff x="10058018" y="701624"/>
            <a:chExt cx="1399540" cy="1898014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58018" y="701674"/>
              <a:ext cx="1399158" cy="18978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18470" y="701624"/>
              <a:ext cx="132067" cy="36898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102347" y="2741422"/>
            <a:ext cx="1386840" cy="1885950"/>
            <a:chOff x="7102347" y="2741422"/>
            <a:chExt cx="1386840" cy="188595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02347" y="2741422"/>
              <a:ext cx="1386458" cy="18858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65212" y="2748343"/>
              <a:ext cx="136385" cy="381063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0058018" y="2754376"/>
            <a:ext cx="1372235" cy="1838960"/>
            <a:chOff x="10058018" y="2754376"/>
            <a:chExt cx="1372235" cy="1838960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58018" y="2754376"/>
              <a:ext cx="1371727" cy="183870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34345" y="2777413"/>
              <a:ext cx="112914" cy="316306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555355" y="2741422"/>
            <a:ext cx="1398270" cy="1851660"/>
            <a:chOff x="8555355" y="2741422"/>
            <a:chExt cx="1398270" cy="185166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55355" y="2741422"/>
              <a:ext cx="1398016" cy="18516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22284" y="2748178"/>
              <a:ext cx="112810" cy="315188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8555355" y="4692141"/>
            <a:ext cx="1426210" cy="1884045"/>
            <a:chOff x="8555355" y="4692141"/>
            <a:chExt cx="1426210" cy="1884045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55355" y="4692154"/>
              <a:ext cx="1425828" cy="18837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32444" y="4692141"/>
              <a:ext cx="120387" cy="332486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7122159" y="4692370"/>
            <a:ext cx="1367155" cy="1884045"/>
            <a:chOff x="7122159" y="4692370"/>
            <a:chExt cx="1367155" cy="1884045"/>
          </a:xfrm>
        </p:grpSpPr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22159" y="4692408"/>
              <a:ext cx="1366647" cy="18835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169276" y="4692370"/>
              <a:ext cx="102782" cy="287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511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3435</Words>
  <Application>Microsoft Office PowerPoint</Application>
  <PresentationFormat>Произвольный</PresentationFormat>
  <Paragraphs>654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Office Theme</vt:lpstr>
      <vt:lpstr>Презентация PowerPoint</vt:lpstr>
      <vt:lpstr>Федеральный перечень учебников.  Приказ № 858 от 21.09.2022</vt:lpstr>
      <vt:lpstr>Новый федеральный перечень учебников. Особенности приказа № 858 от 21.09.2022</vt:lpstr>
      <vt:lpstr>Как читать приказ № 858 от 21.09.2022 Приложение № 1. На что обратить внимание</vt:lpstr>
      <vt:lpstr>ФПУ – 2022. Приложение № 1. На что обратить внимание</vt:lpstr>
      <vt:lpstr>Как читать приказ № 858 от 21.09.2022 Приложение № 2. На что обратить внимание</vt:lpstr>
      <vt:lpstr>Приказ № 858 от 21.09.2022. Приложение № 2</vt:lpstr>
      <vt:lpstr>ФПУ - 2022: рекомендации по использованию учебников  по предметам для 1 – 9 классов в 2023/24 учебном году</vt:lpstr>
      <vt:lpstr>ФПУ - 2022: рекомендации по закупке учебников для 1 – 9 классов  2023/24 учебный год</vt:lpstr>
      <vt:lpstr>Какие учебники и учебные пособия будут доступны к заказу?</vt:lpstr>
      <vt:lpstr>Статус учебных пособий</vt:lpstr>
      <vt:lpstr>Изменения в оформлении учебников и учебных пособий.  Новый знак ФГОС-2021 для учебников 1-9 классов</vt:lpstr>
      <vt:lpstr>Оформление учебников под ФГОС-2021 для 1-9 классов</vt:lpstr>
      <vt:lpstr>Оформление учебных пособий и дополнительных пособий к ним под ФГОС-2021</vt:lpstr>
      <vt:lpstr>Оформление титула и оборота титула переработанных учебников под ФГОС 2021  (Приложение 1)</vt:lpstr>
      <vt:lpstr>Оформление титула и оборота титула новых учебников ФГОС-2021 (Приложение 1)</vt:lpstr>
      <vt:lpstr>ФГОС - 2009, ФГОС -2010. Какие учебники использовать?</vt:lpstr>
      <vt:lpstr>ФГОС- 2021. Какие учебники использовать?</vt:lpstr>
      <vt:lpstr>Обложка учебников и учебных пособий под ФГОС-2021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Прил. 2</vt:lpstr>
      <vt:lpstr>Презентация PowerPoint</vt:lpstr>
      <vt:lpstr>Презентация PowerPoint</vt:lpstr>
      <vt:lpstr>Приложение 1. Математика 5 – 6. Н.Я. Виленкин и др.</vt:lpstr>
      <vt:lpstr>Презентация PowerPoint</vt:lpstr>
      <vt:lpstr>Презентация PowerPoint</vt:lpstr>
      <vt:lpstr>Презентация PowerPoint</vt:lpstr>
      <vt:lpstr>Приложение 1. Алгебра 7 – 9. Ю.Н. Макарычев и др.</vt:lpstr>
      <vt:lpstr>Приложение 1. Геометрия 7 – 9. Л.С. Атанасян и др.</vt:lpstr>
      <vt:lpstr>Приложение 1. Вероятность и статистика. 7–9 классы. Высоцкий И.Р., Ященко И.В.</vt:lpstr>
      <vt:lpstr>Оформление титула и оборота титула новых учебников ФГОС-2021 (Приложение 1)</vt:lpstr>
      <vt:lpstr>Приложение 1. Наглядная геометрия</vt:lpstr>
      <vt:lpstr>Статус учебных пособий Использование учебных пособий закреплено Федеральным законом «Об образовании в Российской Федерации» и  Федеральными государственными образовательными стандартами</vt:lpstr>
      <vt:lpstr>Учебные пособия, переработанные под ФГОС-2021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Анашкина Екатерина Борисовна</dc:creator>
  <cp:lastModifiedBy>Калибатова</cp:lastModifiedBy>
  <cp:revision>10</cp:revision>
  <dcterms:created xsi:type="dcterms:W3CDTF">2023-04-12T09:44:08Z</dcterms:created>
  <dcterms:modified xsi:type="dcterms:W3CDTF">2024-01-31T09:05:38Z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2023-04-12T00:00:00Z</vt:filetime>
  </property>
</Properties>
</file>