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04" r:id="rId1"/>
  </p:sldMasterIdLst>
  <p:sldIdLst>
    <p:sldId id="339" r:id="rId2"/>
    <p:sldId id="561" r:id="rId3"/>
    <p:sldId id="557" r:id="rId4"/>
    <p:sldId id="550" r:id="rId5"/>
    <p:sldId id="555" r:id="rId6"/>
    <p:sldId id="558" r:id="rId7"/>
    <p:sldId id="551" r:id="rId8"/>
    <p:sldId id="559" r:id="rId9"/>
    <p:sldId id="560" r:id="rId10"/>
    <p:sldId id="552" r:id="rId11"/>
    <p:sldId id="536" r:id="rId12"/>
    <p:sldId id="556" r:id="rId13"/>
    <p:sldId id="553" r:id="rId14"/>
    <p:sldId id="356" r:id="rId15"/>
    <p:sldId id="331" r:id="rId16"/>
    <p:sldId id="357" r:id="rId17"/>
    <p:sldId id="554" r:id="rId18"/>
    <p:sldId id="424" r:id="rId19"/>
    <p:sldId id="563" r:id="rId20"/>
    <p:sldId id="562" r:id="rId21"/>
    <p:sldId id="565" r:id="rId22"/>
  </p:sldIdLst>
  <p:sldSz cx="10693400" cy="7562850"/>
  <p:notesSz cx="9926638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12" autoAdjust="0"/>
    <p:restoredTop sz="99631" autoAdjust="0"/>
  </p:normalViewPr>
  <p:slideViewPr>
    <p:cSldViewPr>
      <p:cViewPr>
        <p:scale>
          <a:sx n="47" d="100"/>
          <a:sy n="47" d="100"/>
        </p:scale>
        <p:origin x="-3120" y="-1494"/>
      </p:cViewPr>
      <p:guideLst>
        <p:guide orient="horz" pos="238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8072A30-9383-4E94-A864-0CC068404D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6675" y="1237717"/>
            <a:ext cx="8020050" cy="2632992"/>
          </a:xfrm>
        </p:spPr>
        <p:txBody>
          <a:bodyPr anchor="b"/>
          <a:lstStyle>
            <a:lvl1pPr algn="ctr">
              <a:defRPr sz="5263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FD5DDB9-9BA1-4CFF-889A-3D125A8010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6675" y="3972247"/>
            <a:ext cx="8020050" cy="1825938"/>
          </a:xfrm>
        </p:spPr>
        <p:txBody>
          <a:bodyPr/>
          <a:lstStyle>
            <a:lvl1pPr marL="0" indent="0" algn="ctr">
              <a:buNone/>
              <a:defRPr sz="2105"/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4056AEF-503C-43F7-B75C-A1305593D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92E84C-C1AC-41AF-A377-E970594A0859}" type="datetimeFigureOut">
              <a:rPr lang="en-US" smtClean="0"/>
              <a:pPr>
                <a:defRPr/>
              </a:pPr>
              <a:t>4/1/2026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A769129-D29F-4281-958B-E8184911D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61E376C-A5AE-4DEE-840C-07BFA1A17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6D61D-24DB-4667-84BD-12FD5BE9D86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356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276CC1E-786B-408A-95F4-916B48BD8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596CF0F-AFE3-4EBE-80B0-4B9C289F94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A57A656-823B-4A76-BD5D-BFC85EC07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92E84C-C1AC-41AF-A377-E970594A0859}" type="datetimeFigureOut">
              <a:rPr lang="en-US" smtClean="0"/>
              <a:pPr>
                <a:defRPr/>
              </a:pPr>
              <a:t>4/1/2026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2F5F235-8D57-4A0E-9245-3708CBDF8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6CED7A0-E7D3-4D99-8B42-01A97533E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6D61D-24DB-4667-84BD-12FD5BE9D86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159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A11520AC-3F96-4D50-AF09-610A51F8A5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652465" y="402652"/>
            <a:ext cx="2305764" cy="6409166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971D059-776A-4482-84B9-61711B1F7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35171" y="402652"/>
            <a:ext cx="6783626" cy="640916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13991AF-C530-481F-A6FC-6EE7D7CF2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92E84C-C1AC-41AF-A377-E970594A0859}" type="datetimeFigureOut">
              <a:rPr lang="en-US" smtClean="0"/>
              <a:pPr>
                <a:defRPr/>
              </a:pPr>
              <a:t>4/1/2026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E62A022-F34F-43EA-ABA7-BB69AC6FC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15E7AE5-51C4-4F3F-B6F1-F73D211ED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6D61D-24DB-4667-84BD-12FD5BE9D86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106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B1805F8-1D3F-4B02-BF90-0995FE68A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6B2DBF3-86E1-4A14-B24F-DF1EAD4B6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D7A7384-4F9B-4A84-B941-173671756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F69A50-59E6-4515-8944-60104F593AED}" type="datetimeFigureOut">
              <a:rPr lang="en-US" smtClean="0"/>
              <a:pPr>
                <a:defRPr/>
              </a:pPr>
              <a:t>4/1/2026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D4E0AB8-073D-413D-BD95-A5B02E22A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838BBE1-32ED-4596-8A44-447D12140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6449C1-7B29-4645-876A-4FD9DAB24D3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584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FAD1951-69E9-43DB-B1BC-B58A8FF12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2" y="1885462"/>
            <a:ext cx="9223058" cy="3145935"/>
          </a:xfrm>
        </p:spPr>
        <p:txBody>
          <a:bodyPr anchor="b"/>
          <a:lstStyle>
            <a:lvl1pPr>
              <a:defRPr sz="5263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D44A722-AEF8-474F-9EE1-3ECC05C13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602" y="5061158"/>
            <a:ext cx="9223058" cy="1654373"/>
          </a:xfrm>
        </p:spPr>
        <p:txBody>
          <a:bodyPr/>
          <a:lstStyle>
            <a:lvl1pPr marL="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1pPr>
            <a:lvl2pPr marL="401010" indent="0">
              <a:buNone/>
              <a:defRPr sz="1754">
                <a:solidFill>
                  <a:schemeClr val="tx1">
                    <a:tint val="75000"/>
                  </a:schemeClr>
                </a:solidFill>
              </a:defRPr>
            </a:lvl2pPr>
            <a:lvl3pPr marL="802020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3pPr>
            <a:lvl4pPr marL="1203030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4pPr>
            <a:lvl5pPr marL="1604040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5pPr>
            <a:lvl6pPr marL="200505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6pPr>
            <a:lvl7pPr marL="240606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7pPr>
            <a:lvl8pPr marL="280707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8pPr>
            <a:lvl9pPr marL="320808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CBED16B-B847-4C21-8296-64C75BC0D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92E84C-C1AC-41AF-A377-E970594A0859}" type="datetimeFigureOut">
              <a:rPr lang="en-US" smtClean="0"/>
              <a:pPr>
                <a:defRPr/>
              </a:pPr>
              <a:t>4/1/2026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CEAAF07-131B-464E-A2FE-A97EFFB4B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6DC4D03-1D6C-4AA3-840F-36FB6F0DE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6D61D-24DB-4667-84BD-12FD5BE9D86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391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D0EB044-2BFB-472E-9BC0-E55AE590A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7784582-F61B-4359-95B1-8802F23094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5171" y="2013259"/>
            <a:ext cx="4544695" cy="47985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09B7C5B-27D5-49B6-B4A1-1DC9CC969B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3534" y="2013259"/>
            <a:ext cx="4544695" cy="47985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6EDC406-9F64-4937-B2EA-03B96551E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92E84C-C1AC-41AF-A377-E970594A0859}" type="datetimeFigureOut">
              <a:rPr lang="en-US" smtClean="0"/>
              <a:pPr>
                <a:defRPr/>
              </a:pPr>
              <a:t>4/1/2026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8965F58-A6E3-4478-AC29-56452B019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9E79503-7FF8-40E9-9751-98575A142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6D61D-24DB-4667-84BD-12FD5BE9D86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484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EE2703-6FC5-4CFA-BF0D-18F3CFFDF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402652"/>
            <a:ext cx="9223058" cy="1461801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274FD0F-A099-480F-A062-D10E9ED3CE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565" y="1853949"/>
            <a:ext cx="4523809" cy="908592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10" indent="0">
              <a:buNone/>
              <a:defRPr sz="1754" b="1"/>
            </a:lvl2pPr>
            <a:lvl3pPr marL="802020" indent="0">
              <a:buNone/>
              <a:defRPr sz="1579" b="1"/>
            </a:lvl3pPr>
            <a:lvl4pPr marL="1203030" indent="0">
              <a:buNone/>
              <a:defRPr sz="1403" b="1"/>
            </a:lvl4pPr>
            <a:lvl5pPr marL="1604040" indent="0">
              <a:buNone/>
              <a:defRPr sz="1403" b="1"/>
            </a:lvl5pPr>
            <a:lvl6pPr marL="2005051" indent="0">
              <a:buNone/>
              <a:defRPr sz="1403" b="1"/>
            </a:lvl6pPr>
            <a:lvl7pPr marL="2406061" indent="0">
              <a:buNone/>
              <a:defRPr sz="1403" b="1"/>
            </a:lvl7pPr>
            <a:lvl8pPr marL="2807071" indent="0">
              <a:buNone/>
              <a:defRPr sz="1403" b="1"/>
            </a:lvl8pPr>
            <a:lvl9pPr marL="3208081" indent="0">
              <a:buNone/>
              <a:defRPr sz="140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F70C439-E398-46FE-BB20-1BF40C15BE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6565" y="2762541"/>
            <a:ext cx="4523809" cy="40632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4C376A6E-1792-48C4-B75E-7707021E43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13534" y="1853949"/>
            <a:ext cx="4546088" cy="908592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10" indent="0">
              <a:buNone/>
              <a:defRPr sz="1754" b="1"/>
            </a:lvl2pPr>
            <a:lvl3pPr marL="802020" indent="0">
              <a:buNone/>
              <a:defRPr sz="1579" b="1"/>
            </a:lvl3pPr>
            <a:lvl4pPr marL="1203030" indent="0">
              <a:buNone/>
              <a:defRPr sz="1403" b="1"/>
            </a:lvl4pPr>
            <a:lvl5pPr marL="1604040" indent="0">
              <a:buNone/>
              <a:defRPr sz="1403" b="1"/>
            </a:lvl5pPr>
            <a:lvl6pPr marL="2005051" indent="0">
              <a:buNone/>
              <a:defRPr sz="1403" b="1"/>
            </a:lvl6pPr>
            <a:lvl7pPr marL="2406061" indent="0">
              <a:buNone/>
              <a:defRPr sz="1403" b="1"/>
            </a:lvl7pPr>
            <a:lvl8pPr marL="2807071" indent="0">
              <a:buNone/>
              <a:defRPr sz="1403" b="1"/>
            </a:lvl8pPr>
            <a:lvl9pPr marL="3208081" indent="0">
              <a:buNone/>
              <a:defRPr sz="140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FC497026-B4AD-45A5-884F-AB4E29581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13534" y="2762541"/>
            <a:ext cx="4546088" cy="40632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F6E63C07-354A-463B-BB6F-FE3897DA9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9E139-3DCD-45B3-A256-BC4A45460039}" type="datetime1">
              <a:rPr lang="ru-RU" smtClean="0"/>
              <a:pPr/>
              <a:t>01.04.2026</a:t>
            </a:fld>
            <a:endParaRPr lang="ru-RU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9683BBF8-4081-4046-BF01-F224F20D7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66D6A640-EE49-41AD-BABE-B6D3C6C64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B37DED6-D4C7-42EE-AB49-D2E39E64FDE4}" type="slidenum">
              <a:rPr lang="ru-RU" smtClean="0"/>
              <a:pPr rtl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4915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1D53D97-7A29-4BF4-8FDE-0047A7397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B7B2731-BD1A-46EA-842E-9C21B0C07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1A36A4-D6EF-4A36-864B-A62AFF99C88F}" type="datetimeFigureOut">
              <a:rPr lang="en-US" smtClean="0"/>
              <a:pPr>
                <a:defRPr/>
              </a:pPr>
              <a:t>4/1/2026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00800FC0-AC78-461F-BBDC-F182E63CC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66B38F5C-F4E1-42AB-AF83-AC5E665B3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9A3969-67DE-4019-A5B2-E5F52809DC6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883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C0B07AD0-763A-4624-9F41-3BD165188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C50564-BD0A-41DD-9913-7ADC99619FB0}" type="datetimeFigureOut">
              <a:rPr lang="en-US" smtClean="0"/>
              <a:pPr>
                <a:defRPr/>
              </a:pPr>
              <a:t>4/1/2026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1D7138B9-68BC-4C94-8BB2-166A89763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A0D75256-1561-4B6C-A9B5-49AD9D1A5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1C9C44-2238-4EA2-9ED9-8B586CD1EB4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2488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4258D50-31C7-43E1-8EBC-6D5485CCD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504190"/>
            <a:ext cx="3448900" cy="1764665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90D611A-57EA-429E-815E-FFBC141368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088" y="1088911"/>
            <a:ext cx="5413534" cy="5374525"/>
          </a:xfrm>
        </p:spPr>
        <p:txBody>
          <a:bodyPr/>
          <a:lstStyle>
            <a:lvl1pPr>
              <a:defRPr sz="2807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FEE1A6A-F895-4829-A998-9987B5A72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6564" y="2268855"/>
            <a:ext cx="3448900" cy="4203335"/>
          </a:xfrm>
        </p:spPr>
        <p:txBody>
          <a:bodyPr/>
          <a:lstStyle>
            <a:lvl1pPr marL="0" indent="0">
              <a:buNone/>
              <a:defRPr sz="1403"/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C76F38C-AB1D-468C-900F-1A4CBCD7E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92E84C-C1AC-41AF-A377-E970594A0859}" type="datetimeFigureOut">
              <a:rPr lang="en-US" smtClean="0"/>
              <a:pPr>
                <a:defRPr/>
              </a:pPr>
              <a:t>4/1/2026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E1F22F3-DC17-436F-BE8F-3E12D6B0C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781A06D-6824-4738-840B-C36393F3A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6D61D-24DB-4667-84BD-12FD5BE9D86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775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4616FD5-6C1E-4BA9-81F6-4B19AA4C5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504190"/>
            <a:ext cx="3448900" cy="1764665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A33E9D4A-DFE5-4D68-85FB-079170B5DF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46088" y="1088911"/>
            <a:ext cx="5413534" cy="5374525"/>
          </a:xfrm>
        </p:spPr>
        <p:txBody>
          <a:bodyPr/>
          <a:lstStyle>
            <a:lvl1pPr marL="0" indent="0">
              <a:buNone/>
              <a:defRPr sz="2807"/>
            </a:lvl1pPr>
            <a:lvl2pPr marL="401010" indent="0">
              <a:buNone/>
              <a:defRPr sz="2456"/>
            </a:lvl2pPr>
            <a:lvl3pPr marL="802020" indent="0">
              <a:buNone/>
              <a:defRPr sz="2105"/>
            </a:lvl3pPr>
            <a:lvl4pPr marL="1203030" indent="0">
              <a:buNone/>
              <a:defRPr sz="1754"/>
            </a:lvl4pPr>
            <a:lvl5pPr marL="1604040" indent="0">
              <a:buNone/>
              <a:defRPr sz="1754"/>
            </a:lvl5pPr>
            <a:lvl6pPr marL="2005051" indent="0">
              <a:buNone/>
              <a:defRPr sz="1754"/>
            </a:lvl6pPr>
            <a:lvl7pPr marL="2406061" indent="0">
              <a:buNone/>
              <a:defRPr sz="1754"/>
            </a:lvl7pPr>
            <a:lvl8pPr marL="2807071" indent="0">
              <a:buNone/>
              <a:defRPr sz="1754"/>
            </a:lvl8pPr>
            <a:lvl9pPr marL="3208081" indent="0">
              <a:buNone/>
              <a:defRPr sz="1754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B501FDA-D1E1-4C7E-B4C8-C4F88FDA5B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6564" y="2268855"/>
            <a:ext cx="3448900" cy="4203335"/>
          </a:xfrm>
        </p:spPr>
        <p:txBody>
          <a:bodyPr/>
          <a:lstStyle>
            <a:lvl1pPr marL="0" indent="0">
              <a:buNone/>
              <a:defRPr sz="1403"/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EB8D329-FF8B-48DE-863B-7CDB201BA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92E84C-C1AC-41AF-A377-E970594A0859}" type="datetimeFigureOut">
              <a:rPr lang="en-US" smtClean="0"/>
              <a:pPr>
                <a:defRPr/>
              </a:pPr>
              <a:t>4/1/2026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1866448-282C-4A9A-8D08-92797BC42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32E0AA0-2960-447B-BAC1-9354B659C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6D61D-24DB-4667-84BD-12FD5BE9D86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289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A04580D-D0E7-45EC-9730-4C4E9B925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171" y="402652"/>
            <a:ext cx="9223058" cy="1461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DF9AD30-232E-40B1-96B1-E831C3951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171" y="2013259"/>
            <a:ext cx="9223058" cy="479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350AC42-E0B2-45B9-91B9-599F350DCB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171" y="7009642"/>
            <a:ext cx="2406015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A92E84C-C1AC-41AF-A377-E970594A0859}" type="datetimeFigureOut">
              <a:rPr lang="en-US" smtClean="0"/>
              <a:pPr>
                <a:defRPr/>
              </a:pPr>
              <a:t>4/1/2026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051CA73-9543-4CA6-8CBB-3B5F379262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2189" y="7009642"/>
            <a:ext cx="3609023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D568389-C586-4248-AA8B-B4CA240725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2214" y="7009642"/>
            <a:ext cx="2406015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BF6D61D-24DB-4667-84BD-12FD5BE9D86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41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802020" rtl="0" eaLnBrk="1" latinLnBrk="0" hangingPunct="1">
        <a:lnSpc>
          <a:spcPct val="90000"/>
        </a:lnSpc>
        <a:spcBef>
          <a:spcPct val="0"/>
        </a:spcBef>
        <a:buNone/>
        <a:defRPr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505" indent="-200505" algn="l" defTabSz="80202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51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52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53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54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55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56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57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58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101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202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303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404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505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606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707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808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8"/>
          <p:cNvSpPr>
            <a:spLocks noChangeArrowheads="1"/>
          </p:cNvSpPr>
          <p:nvPr/>
        </p:nvSpPr>
        <p:spPr bwMode="auto">
          <a:xfrm>
            <a:off x="9451156" y="1365"/>
            <a:ext cx="1242244" cy="1378314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" name="Объект 13">
            <a:extLst>
              <a:ext uri="{FF2B5EF4-FFF2-40B4-BE49-F238E27FC236}">
                <a16:creationId xmlns:a16="http://schemas.microsoft.com/office/drawing/2014/main" xmlns="" id="{10BA6208-5972-4A39-8E4D-64BEE509296C}"/>
              </a:ext>
            </a:extLst>
          </p:cNvPr>
          <p:cNvSpPr txBox="1">
            <a:spLocks/>
          </p:cNvSpPr>
          <p:nvPr/>
        </p:nvSpPr>
        <p:spPr>
          <a:xfrm>
            <a:off x="0" y="2668267"/>
            <a:ext cx="8911167" cy="3921935"/>
          </a:xfrm>
          <a:prstGeom prst="rect">
            <a:avLst/>
          </a:prstGeom>
        </p:spPr>
        <p:txBody>
          <a:bodyPr vert="horz" lIns="106943" tIns="53471" rIns="106943" bIns="53471" rtlCol="0" anchor="b">
            <a:normAutofit/>
          </a:bodyPr>
          <a:lstStyle>
            <a:lvl1pPr marL="0" indent="0" algn="l" defTabSz="1218987" rtl="0" eaLnBrk="1" latinLnBrk="0" hangingPunct="1">
              <a:lnSpc>
                <a:spcPct val="95000"/>
              </a:lnSpc>
              <a:spcBef>
                <a:spcPts val="0"/>
              </a:spcBef>
              <a:buSzPct val="1000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898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480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797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46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6960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645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594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Char char="-"/>
            </a:pPr>
            <a:endParaRPr lang="ru-RU" sz="2456" dirty="0"/>
          </a:p>
        </p:txBody>
      </p:sp>
      <p:sp>
        <p:nvSpPr>
          <p:cNvPr id="9" name="object 9"/>
          <p:cNvSpPr>
            <a:spLocks/>
          </p:cNvSpPr>
          <p:nvPr/>
        </p:nvSpPr>
        <p:spPr bwMode="auto">
          <a:xfrm rot="5400000">
            <a:off x="270761" y="5079199"/>
            <a:ext cx="2212891" cy="2754412"/>
          </a:xfrm>
          <a:custGeom>
            <a:avLst/>
            <a:gdLst>
              <a:gd name="T0" fmla="*/ 1914993 w 2114550"/>
              <a:gd name="T1" fmla="*/ 585 h 2548254"/>
              <a:gd name="T2" fmla="*/ 1819041 w 2114550"/>
              <a:gd name="T3" fmla="*/ 5226 h 2548254"/>
              <a:gd name="T4" fmla="*/ 1724349 w 2114550"/>
              <a:gd name="T5" fmla="*/ 14406 h 2548254"/>
              <a:gd name="T6" fmla="*/ 1631023 w 2114550"/>
              <a:gd name="T7" fmla="*/ 28017 h 2548254"/>
              <a:gd name="T8" fmla="*/ 1539172 w 2114550"/>
              <a:gd name="T9" fmla="*/ 45952 h 2548254"/>
              <a:gd name="T10" fmla="*/ 1448902 w 2114550"/>
              <a:gd name="T11" fmla="*/ 68102 h 2548254"/>
              <a:gd name="T12" fmla="*/ 1360321 w 2114550"/>
              <a:gd name="T13" fmla="*/ 94361 h 2548254"/>
              <a:gd name="T14" fmla="*/ 1273536 w 2114550"/>
              <a:gd name="T15" fmla="*/ 124621 h 2548254"/>
              <a:gd name="T16" fmla="*/ 1188656 w 2114550"/>
              <a:gd name="T17" fmla="*/ 158774 h 2548254"/>
              <a:gd name="T18" fmla="*/ 1105788 w 2114550"/>
              <a:gd name="T19" fmla="*/ 196712 h 2548254"/>
              <a:gd name="T20" fmla="*/ 1025038 w 2114550"/>
              <a:gd name="T21" fmla="*/ 238329 h 2548254"/>
              <a:gd name="T22" fmla="*/ 946516 w 2114550"/>
              <a:gd name="T23" fmla="*/ 283517 h 2548254"/>
              <a:gd name="T24" fmla="*/ 870327 w 2114550"/>
              <a:gd name="T25" fmla="*/ 332168 h 2548254"/>
              <a:gd name="T26" fmla="*/ 796580 w 2114550"/>
              <a:gd name="T27" fmla="*/ 384175 h 2548254"/>
              <a:gd name="T28" fmla="*/ 725383 w 2114550"/>
              <a:gd name="T29" fmla="*/ 439430 h 2548254"/>
              <a:gd name="T30" fmla="*/ 656842 w 2114550"/>
              <a:gd name="T31" fmla="*/ 497826 h 2548254"/>
              <a:gd name="T32" fmla="*/ 591066 w 2114550"/>
              <a:gd name="T33" fmla="*/ 559254 h 2548254"/>
              <a:gd name="T34" fmla="*/ 528162 w 2114550"/>
              <a:gd name="T35" fmla="*/ 623609 h 2548254"/>
              <a:gd name="T36" fmla="*/ 468237 w 2114550"/>
              <a:gd name="T37" fmla="*/ 690781 h 2548254"/>
              <a:gd name="T38" fmla="*/ 411398 w 2114550"/>
              <a:gd name="T39" fmla="*/ 760664 h 2548254"/>
              <a:gd name="T40" fmla="*/ 357755 w 2114550"/>
              <a:gd name="T41" fmla="*/ 833150 h 2548254"/>
              <a:gd name="T42" fmla="*/ 307413 w 2114550"/>
              <a:gd name="T43" fmla="*/ 908132 h 2548254"/>
              <a:gd name="T44" fmla="*/ 260480 w 2114550"/>
              <a:gd name="T45" fmla="*/ 985501 h 2548254"/>
              <a:gd name="T46" fmla="*/ 217065 w 2114550"/>
              <a:gd name="T47" fmla="*/ 1065151 h 2548254"/>
              <a:gd name="T48" fmla="*/ 177274 w 2114550"/>
              <a:gd name="T49" fmla="*/ 1146974 h 2548254"/>
              <a:gd name="T50" fmla="*/ 141215 w 2114550"/>
              <a:gd name="T51" fmla="*/ 1230862 h 2548254"/>
              <a:gd name="T52" fmla="*/ 108996 w 2114550"/>
              <a:gd name="T53" fmla="*/ 1316708 h 2548254"/>
              <a:gd name="T54" fmla="*/ 80724 w 2114550"/>
              <a:gd name="T55" fmla="*/ 1404405 h 2548254"/>
              <a:gd name="T56" fmla="*/ 56506 w 2114550"/>
              <a:gd name="T57" fmla="*/ 1493844 h 2548254"/>
              <a:gd name="T58" fmla="*/ 36450 w 2114550"/>
              <a:gd name="T59" fmla="*/ 1584919 h 2548254"/>
              <a:gd name="T60" fmla="*/ 20664 w 2114550"/>
              <a:gd name="T61" fmla="*/ 1677521 h 2548254"/>
              <a:gd name="T62" fmla="*/ 9256 w 2114550"/>
              <a:gd name="T63" fmla="*/ 1771544 h 2548254"/>
              <a:gd name="T64" fmla="*/ 2331 w 2114550"/>
              <a:gd name="T65" fmla="*/ 1866879 h 2548254"/>
              <a:gd name="T66" fmla="*/ 0 w 2114550"/>
              <a:gd name="T67" fmla="*/ 1963420 h 2548254"/>
              <a:gd name="T68" fmla="*/ 2561 w 2114550"/>
              <a:gd name="T69" fmla="*/ 2064573 h 2548254"/>
              <a:gd name="T70" fmla="*/ 10163 w 2114550"/>
              <a:gd name="T71" fmla="*/ 2164397 h 2548254"/>
              <a:gd name="T72" fmla="*/ 22680 w 2114550"/>
              <a:gd name="T73" fmla="*/ 2262768 h 2548254"/>
              <a:gd name="T74" fmla="*/ 39989 w 2114550"/>
              <a:gd name="T75" fmla="*/ 2359562 h 2548254"/>
              <a:gd name="T76" fmla="*/ 61963 w 2114550"/>
              <a:gd name="T77" fmla="*/ 2454655 h 2548254"/>
              <a:gd name="T78" fmla="*/ 88480 w 2114550"/>
              <a:gd name="T79" fmla="*/ 2547924 h 2548254"/>
              <a:gd name="T80" fmla="*/ 2114448 w 2114550"/>
              <a:gd name="T81" fmla="*/ 5727 h 2548254"/>
              <a:gd name="T82" fmla="*/ 2039294 w 2114550"/>
              <a:gd name="T83" fmla="*/ 1439 h 2548254"/>
              <a:gd name="T84" fmla="*/ 1963407 w 2114550"/>
              <a:gd name="T85" fmla="*/ 0 h 2548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114550" h="2548254">
                <a:moveTo>
                  <a:pt x="1963407" y="0"/>
                </a:moveTo>
                <a:lnTo>
                  <a:pt x="1914993" y="585"/>
                </a:lnTo>
                <a:lnTo>
                  <a:pt x="1866866" y="2331"/>
                </a:lnTo>
                <a:lnTo>
                  <a:pt x="1819041" y="5226"/>
                </a:lnTo>
                <a:lnTo>
                  <a:pt x="1771531" y="9256"/>
                </a:lnTo>
                <a:lnTo>
                  <a:pt x="1724349" y="14406"/>
                </a:lnTo>
                <a:lnTo>
                  <a:pt x="1677509" y="20665"/>
                </a:lnTo>
                <a:lnTo>
                  <a:pt x="1631023" y="28017"/>
                </a:lnTo>
                <a:lnTo>
                  <a:pt x="1584907" y="36451"/>
                </a:lnTo>
                <a:lnTo>
                  <a:pt x="1539172" y="45952"/>
                </a:lnTo>
                <a:lnTo>
                  <a:pt x="1493832" y="56507"/>
                </a:lnTo>
                <a:lnTo>
                  <a:pt x="1448902" y="68102"/>
                </a:lnTo>
                <a:lnTo>
                  <a:pt x="1404393" y="80725"/>
                </a:lnTo>
                <a:lnTo>
                  <a:pt x="1360321" y="94361"/>
                </a:lnTo>
                <a:lnTo>
                  <a:pt x="1316697" y="108997"/>
                </a:lnTo>
                <a:lnTo>
                  <a:pt x="1273536" y="124621"/>
                </a:lnTo>
                <a:lnTo>
                  <a:pt x="1230851" y="141217"/>
                </a:lnTo>
                <a:lnTo>
                  <a:pt x="1188656" y="158774"/>
                </a:lnTo>
                <a:lnTo>
                  <a:pt x="1146964" y="177276"/>
                </a:lnTo>
                <a:lnTo>
                  <a:pt x="1105788" y="196712"/>
                </a:lnTo>
                <a:lnTo>
                  <a:pt x="1065141" y="217068"/>
                </a:lnTo>
                <a:lnTo>
                  <a:pt x="1025038" y="238329"/>
                </a:lnTo>
                <a:lnTo>
                  <a:pt x="985492" y="260484"/>
                </a:lnTo>
                <a:lnTo>
                  <a:pt x="946516" y="283517"/>
                </a:lnTo>
                <a:lnTo>
                  <a:pt x="908123" y="307417"/>
                </a:lnTo>
                <a:lnTo>
                  <a:pt x="870327" y="332168"/>
                </a:lnTo>
                <a:lnTo>
                  <a:pt x="833142" y="357759"/>
                </a:lnTo>
                <a:lnTo>
                  <a:pt x="796580" y="384175"/>
                </a:lnTo>
                <a:lnTo>
                  <a:pt x="760656" y="411403"/>
                </a:lnTo>
                <a:lnTo>
                  <a:pt x="725383" y="439430"/>
                </a:lnTo>
                <a:lnTo>
                  <a:pt x="690774" y="468242"/>
                </a:lnTo>
                <a:lnTo>
                  <a:pt x="656842" y="497826"/>
                </a:lnTo>
                <a:lnTo>
                  <a:pt x="623602" y="528168"/>
                </a:lnTo>
                <a:lnTo>
                  <a:pt x="591066" y="559254"/>
                </a:lnTo>
                <a:lnTo>
                  <a:pt x="559248" y="591073"/>
                </a:lnTo>
                <a:lnTo>
                  <a:pt x="528162" y="623609"/>
                </a:lnTo>
                <a:lnTo>
                  <a:pt x="497820" y="656849"/>
                </a:lnTo>
                <a:lnTo>
                  <a:pt x="468237" y="690781"/>
                </a:lnTo>
                <a:lnTo>
                  <a:pt x="439425" y="725391"/>
                </a:lnTo>
                <a:lnTo>
                  <a:pt x="411398" y="760664"/>
                </a:lnTo>
                <a:lnTo>
                  <a:pt x="384171" y="796589"/>
                </a:lnTo>
                <a:lnTo>
                  <a:pt x="357755" y="833150"/>
                </a:lnTo>
                <a:lnTo>
                  <a:pt x="332164" y="870336"/>
                </a:lnTo>
                <a:lnTo>
                  <a:pt x="307413" y="908132"/>
                </a:lnTo>
                <a:lnTo>
                  <a:pt x="283514" y="946525"/>
                </a:lnTo>
                <a:lnTo>
                  <a:pt x="260480" y="985501"/>
                </a:lnTo>
                <a:lnTo>
                  <a:pt x="238326" y="1025048"/>
                </a:lnTo>
                <a:lnTo>
                  <a:pt x="217065" y="1065151"/>
                </a:lnTo>
                <a:lnTo>
                  <a:pt x="196710" y="1105798"/>
                </a:lnTo>
                <a:lnTo>
                  <a:pt x="177274" y="1146974"/>
                </a:lnTo>
                <a:lnTo>
                  <a:pt x="158771" y="1188667"/>
                </a:lnTo>
                <a:lnTo>
                  <a:pt x="141215" y="1230862"/>
                </a:lnTo>
                <a:lnTo>
                  <a:pt x="124619" y="1273547"/>
                </a:lnTo>
                <a:lnTo>
                  <a:pt x="108996" y="1316708"/>
                </a:lnTo>
                <a:lnTo>
                  <a:pt x="94360" y="1360332"/>
                </a:lnTo>
                <a:lnTo>
                  <a:pt x="80724" y="1404405"/>
                </a:lnTo>
                <a:lnTo>
                  <a:pt x="68101" y="1448913"/>
                </a:lnTo>
                <a:lnTo>
                  <a:pt x="56506" y="1493844"/>
                </a:lnTo>
                <a:lnTo>
                  <a:pt x="45951" y="1539184"/>
                </a:lnTo>
                <a:lnTo>
                  <a:pt x="36450" y="1584919"/>
                </a:lnTo>
                <a:lnTo>
                  <a:pt x="28017" y="1631036"/>
                </a:lnTo>
                <a:lnTo>
                  <a:pt x="20664" y="1677521"/>
                </a:lnTo>
                <a:lnTo>
                  <a:pt x="14406" y="1724362"/>
                </a:lnTo>
                <a:lnTo>
                  <a:pt x="9256" y="1771544"/>
                </a:lnTo>
                <a:lnTo>
                  <a:pt x="5226" y="1819054"/>
                </a:lnTo>
                <a:lnTo>
                  <a:pt x="2331" y="1866879"/>
                </a:lnTo>
                <a:lnTo>
                  <a:pt x="585" y="1915005"/>
                </a:lnTo>
                <a:lnTo>
                  <a:pt x="0" y="1963420"/>
                </a:lnTo>
                <a:lnTo>
                  <a:pt x="642" y="2014155"/>
                </a:lnTo>
                <a:lnTo>
                  <a:pt x="2561" y="2064573"/>
                </a:lnTo>
                <a:lnTo>
                  <a:pt x="5740" y="2114659"/>
                </a:lnTo>
                <a:lnTo>
                  <a:pt x="10163" y="2164397"/>
                </a:lnTo>
                <a:lnTo>
                  <a:pt x="15815" y="2213772"/>
                </a:lnTo>
                <a:lnTo>
                  <a:pt x="22680" y="2262768"/>
                </a:lnTo>
                <a:lnTo>
                  <a:pt x="30743" y="2311370"/>
                </a:lnTo>
                <a:lnTo>
                  <a:pt x="39989" y="2359562"/>
                </a:lnTo>
                <a:lnTo>
                  <a:pt x="50400" y="2407329"/>
                </a:lnTo>
                <a:lnTo>
                  <a:pt x="61963" y="2454655"/>
                </a:lnTo>
                <a:lnTo>
                  <a:pt x="74662" y="2501525"/>
                </a:lnTo>
                <a:lnTo>
                  <a:pt x="88480" y="2547924"/>
                </a:lnTo>
                <a:lnTo>
                  <a:pt x="2114448" y="2547924"/>
                </a:lnTo>
                <a:lnTo>
                  <a:pt x="2114448" y="5727"/>
                </a:lnTo>
                <a:lnTo>
                  <a:pt x="2076966" y="3230"/>
                </a:lnTo>
                <a:lnTo>
                  <a:pt x="2039294" y="1439"/>
                </a:lnTo>
                <a:lnTo>
                  <a:pt x="2001439" y="360"/>
                </a:lnTo>
                <a:lnTo>
                  <a:pt x="196340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0" name="object 10"/>
          <p:cNvSpPr>
            <a:spLocks/>
          </p:cNvSpPr>
          <p:nvPr/>
        </p:nvSpPr>
        <p:spPr bwMode="auto">
          <a:xfrm rot="5400000">
            <a:off x="484449" y="5750815"/>
            <a:ext cx="1379728" cy="1736347"/>
          </a:xfrm>
          <a:custGeom>
            <a:avLst/>
            <a:gdLst>
              <a:gd name="T0" fmla="*/ 1467186 w 1563370"/>
              <a:gd name="T1" fmla="*/ 748 h 1906270"/>
              <a:gd name="T2" fmla="*/ 1372127 w 1563370"/>
              <a:gd name="T3" fmla="*/ 6674 h 1906270"/>
              <a:gd name="T4" fmla="*/ 1278741 w 1563370"/>
              <a:gd name="T5" fmla="*/ 18354 h 1906270"/>
              <a:gd name="T6" fmla="*/ 1187204 w 1563370"/>
              <a:gd name="T7" fmla="*/ 35612 h 1906270"/>
              <a:gd name="T8" fmla="*/ 1097695 w 1563370"/>
              <a:gd name="T9" fmla="*/ 58270 h 1906270"/>
              <a:gd name="T10" fmla="*/ 1010392 w 1563370"/>
              <a:gd name="T11" fmla="*/ 86151 h 1906270"/>
              <a:gd name="T12" fmla="*/ 925471 w 1563370"/>
              <a:gd name="T13" fmla="*/ 119077 h 1906270"/>
              <a:gd name="T14" fmla="*/ 843110 w 1563370"/>
              <a:gd name="T15" fmla="*/ 156870 h 1906270"/>
              <a:gd name="T16" fmla="*/ 763486 w 1563370"/>
              <a:gd name="T17" fmla="*/ 199354 h 1906270"/>
              <a:gd name="T18" fmla="*/ 686778 w 1563370"/>
              <a:gd name="T19" fmla="*/ 246350 h 1906270"/>
              <a:gd name="T20" fmla="*/ 613162 w 1563370"/>
              <a:gd name="T21" fmla="*/ 297682 h 1906270"/>
              <a:gd name="T22" fmla="*/ 542817 w 1563370"/>
              <a:gd name="T23" fmla="*/ 353171 h 1906270"/>
              <a:gd name="T24" fmla="*/ 475919 w 1563370"/>
              <a:gd name="T25" fmla="*/ 412640 h 1906270"/>
              <a:gd name="T26" fmla="*/ 412646 w 1563370"/>
              <a:gd name="T27" fmla="*/ 475912 h 1906270"/>
              <a:gd name="T28" fmla="*/ 353176 w 1563370"/>
              <a:gd name="T29" fmla="*/ 542809 h 1906270"/>
              <a:gd name="T30" fmla="*/ 297686 w 1563370"/>
              <a:gd name="T31" fmla="*/ 613154 h 1906270"/>
              <a:gd name="T32" fmla="*/ 246354 w 1563370"/>
              <a:gd name="T33" fmla="*/ 686769 h 1906270"/>
              <a:gd name="T34" fmla="*/ 199357 w 1563370"/>
              <a:gd name="T35" fmla="*/ 763477 h 1906270"/>
              <a:gd name="T36" fmla="*/ 156873 w 1563370"/>
              <a:gd name="T37" fmla="*/ 843099 h 1906270"/>
              <a:gd name="T38" fmla="*/ 119079 w 1563370"/>
              <a:gd name="T39" fmla="*/ 925460 h 1906270"/>
              <a:gd name="T40" fmla="*/ 86152 w 1563370"/>
              <a:gd name="T41" fmla="*/ 1010380 h 1906270"/>
              <a:gd name="T42" fmla="*/ 58271 w 1563370"/>
              <a:gd name="T43" fmla="*/ 1097684 h 1906270"/>
              <a:gd name="T44" fmla="*/ 35613 w 1563370"/>
              <a:gd name="T45" fmla="*/ 1187192 h 1906270"/>
              <a:gd name="T46" fmla="*/ 18354 w 1563370"/>
              <a:gd name="T47" fmla="*/ 1278728 h 1906270"/>
              <a:gd name="T48" fmla="*/ 6674 w 1563370"/>
              <a:gd name="T49" fmla="*/ 1372114 h 1906270"/>
              <a:gd name="T50" fmla="*/ 748 w 1563370"/>
              <a:gd name="T51" fmla="*/ 1467173 h 1906270"/>
              <a:gd name="T52" fmla="*/ 823 w 1563370"/>
              <a:gd name="T53" fmla="*/ 1565711 h 1906270"/>
              <a:gd name="T54" fmla="*/ 7336 w 1563370"/>
              <a:gd name="T55" fmla="*/ 1665319 h 1906270"/>
              <a:gd name="T56" fmla="*/ 20165 w 1563370"/>
              <a:gd name="T57" fmla="*/ 1763070 h 1906270"/>
              <a:gd name="T58" fmla="*/ 39104 w 1563370"/>
              <a:gd name="T59" fmla="*/ 1858763 h 1906270"/>
              <a:gd name="T60" fmla="*/ 1563154 w 1563370"/>
              <a:gd name="T61" fmla="*/ 736 h 1906270"/>
              <a:gd name="T62" fmla="*/ 1515287 w 1563370"/>
              <a:gd name="T63" fmla="*/ 0 h 1906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3370" h="1906270">
                <a:moveTo>
                  <a:pt x="1515287" y="0"/>
                </a:moveTo>
                <a:lnTo>
                  <a:pt x="1467186" y="748"/>
                </a:lnTo>
                <a:lnTo>
                  <a:pt x="1419459" y="2981"/>
                </a:lnTo>
                <a:lnTo>
                  <a:pt x="1372127" y="6674"/>
                </a:lnTo>
                <a:lnTo>
                  <a:pt x="1325214" y="11806"/>
                </a:lnTo>
                <a:lnTo>
                  <a:pt x="1278741" y="18354"/>
                </a:lnTo>
                <a:lnTo>
                  <a:pt x="1232730" y="26297"/>
                </a:lnTo>
                <a:lnTo>
                  <a:pt x="1187204" y="35612"/>
                </a:lnTo>
                <a:lnTo>
                  <a:pt x="1142185" y="46277"/>
                </a:lnTo>
                <a:lnTo>
                  <a:pt x="1097695" y="58270"/>
                </a:lnTo>
                <a:lnTo>
                  <a:pt x="1053757" y="71569"/>
                </a:lnTo>
                <a:lnTo>
                  <a:pt x="1010392" y="86151"/>
                </a:lnTo>
                <a:lnTo>
                  <a:pt x="967622" y="101994"/>
                </a:lnTo>
                <a:lnTo>
                  <a:pt x="925471" y="119077"/>
                </a:lnTo>
                <a:lnTo>
                  <a:pt x="883959" y="137376"/>
                </a:lnTo>
                <a:lnTo>
                  <a:pt x="843110" y="156870"/>
                </a:lnTo>
                <a:lnTo>
                  <a:pt x="802945" y="177537"/>
                </a:lnTo>
                <a:lnTo>
                  <a:pt x="763486" y="199354"/>
                </a:lnTo>
                <a:lnTo>
                  <a:pt x="724757" y="222299"/>
                </a:lnTo>
                <a:lnTo>
                  <a:pt x="686778" y="246350"/>
                </a:lnTo>
                <a:lnTo>
                  <a:pt x="649572" y="271485"/>
                </a:lnTo>
                <a:lnTo>
                  <a:pt x="613162" y="297682"/>
                </a:lnTo>
                <a:lnTo>
                  <a:pt x="577570" y="324918"/>
                </a:lnTo>
                <a:lnTo>
                  <a:pt x="542817" y="353171"/>
                </a:lnTo>
                <a:lnTo>
                  <a:pt x="508926" y="382419"/>
                </a:lnTo>
                <a:lnTo>
                  <a:pt x="475919" y="412640"/>
                </a:lnTo>
                <a:lnTo>
                  <a:pt x="443818" y="443812"/>
                </a:lnTo>
                <a:lnTo>
                  <a:pt x="412646" y="475912"/>
                </a:lnTo>
                <a:lnTo>
                  <a:pt x="382425" y="508919"/>
                </a:lnTo>
                <a:lnTo>
                  <a:pt x="353176" y="542809"/>
                </a:lnTo>
                <a:lnTo>
                  <a:pt x="324923" y="577562"/>
                </a:lnTo>
                <a:lnTo>
                  <a:pt x="297686" y="613154"/>
                </a:lnTo>
                <a:lnTo>
                  <a:pt x="271490" y="649564"/>
                </a:lnTo>
                <a:lnTo>
                  <a:pt x="246354" y="686769"/>
                </a:lnTo>
                <a:lnTo>
                  <a:pt x="222303" y="724747"/>
                </a:lnTo>
                <a:lnTo>
                  <a:pt x="199357" y="763477"/>
                </a:lnTo>
                <a:lnTo>
                  <a:pt x="177540" y="802935"/>
                </a:lnTo>
                <a:lnTo>
                  <a:pt x="156873" y="843099"/>
                </a:lnTo>
                <a:lnTo>
                  <a:pt x="137379" y="883948"/>
                </a:lnTo>
                <a:lnTo>
                  <a:pt x="119079" y="925460"/>
                </a:lnTo>
                <a:lnTo>
                  <a:pt x="101996" y="967611"/>
                </a:lnTo>
                <a:lnTo>
                  <a:pt x="86152" y="1010380"/>
                </a:lnTo>
                <a:lnTo>
                  <a:pt x="71570" y="1053745"/>
                </a:lnTo>
                <a:lnTo>
                  <a:pt x="58271" y="1097684"/>
                </a:lnTo>
                <a:lnTo>
                  <a:pt x="46278" y="1142173"/>
                </a:lnTo>
                <a:lnTo>
                  <a:pt x="35613" y="1187192"/>
                </a:lnTo>
                <a:lnTo>
                  <a:pt x="26297" y="1232718"/>
                </a:lnTo>
                <a:lnTo>
                  <a:pt x="18354" y="1278728"/>
                </a:lnTo>
                <a:lnTo>
                  <a:pt x="11806" y="1325201"/>
                </a:lnTo>
                <a:lnTo>
                  <a:pt x="6674" y="1372114"/>
                </a:lnTo>
                <a:lnTo>
                  <a:pt x="2981" y="1419446"/>
                </a:lnTo>
                <a:lnTo>
                  <a:pt x="748" y="1467173"/>
                </a:lnTo>
                <a:lnTo>
                  <a:pt x="0" y="1515275"/>
                </a:lnTo>
                <a:lnTo>
                  <a:pt x="823" y="1565711"/>
                </a:lnTo>
                <a:lnTo>
                  <a:pt x="3277" y="1615734"/>
                </a:lnTo>
                <a:lnTo>
                  <a:pt x="7336" y="1665319"/>
                </a:lnTo>
                <a:lnTo>
                  <a:pt x="12974" y="1714439"/>
                </a:lnTo>
                <a:lnTo>
                  <a:pt x="20165" y="1763070"/>
                </a:lnTo>
                <a:lnTo>
                  <a:pt x="28883" y="1811187"/>
                </a:lnTo>
                <a:lnTo>
                  <a:pt x="39104" y="1858763"/>
                </a:lnTo>
                <a:lnTo>
                  <a:pt x="50800" y="1905774"/>
                </a:lnTo>
                <a:lnTo>
                  <a:pt x="1563154" y="736"/>
                </a:lnTo>
                <a:lnTo>
                  <a:pt x="1539263" y="182"/>
                </a:lnTo>
                <a:lnTo>
                  <a:pt x="151528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" name="object 12"/>
          <p:cNvSpPr>
            <a:spLocks/>
          </p:cNvSpPr>
          <p:nvPr/>
        </p:nvSpPr>
        <p:spPr bwMode="auto">
          <a:xfrm rot="5400000">
            <a:off x="531112" y="5707671"/>
            <a:ext cx="1201832" cy="1435380"/>
          </a:xfrm>
          <a:custGeom>
            <a:avLst/>
            <a:gdLst>
              <a:gd name="T0" fmla="*/ 1447 w 1361440"/>
              <a:gd name="T1" fmla="*/ 1574266 h 1574800"/>
              <a:gd name="T2" fmla="*/ 819 w 1361440"/>
              <a:gd name="T3" fmla="*/ 1557652 h 1574800"/>
              <a:gd name="T4" fmla="*/ 366 w 1361440"/>
              <a:gd name="T5" fmla="*/ 1540994 h 1574800"/>
              <a:gd name="T6" fmla="*/ 92 w 1361440"/>
              <a:gd name="T7" fmla="*/ 1524290 h 1574800"/>
              <a:gd name="T8" fmla="*/ 0 w 1361440"/>
              <a:gd name="T9" fmla="*/ 1507540 h 1574800"/>
              <a:gd name="T10" fmla="*/ 773 w 1361440"/>
              <a:gd name="T11" fmla="*/ 1458673 h 1574800"/>
              <a:gd name="T12" fmla="*/ 3076 w 1361440"/>
              <a:gd name="T13" fmla="*/ 1410193 h 1574800"/>
              <a:gd name="T14" fmla="*/ 6887 w 1361440"/>
              <a:gd name="T15" fmla="*/ 1362122 h 1574800"/>
              <a:gd name="T16" fmla="*/ 12182 w 1361440"/>
              <a:gd name="T17" fmla="*/ 1314483 h 1574800"/>
              <a:gd name="T18" fmla="*/ 18938 w 1361440"/>
              <a:gd name="T19" fmla="*/ 1267301 h 1574800"/>
              <a:gd name="T20" fmla="*/ 27131 w 1361440"/>
              <a:gd name="T21" fmla="*/ 1220598 h 1574800"/>
              <a:gd name="T22" fmla="*/ 36738 w 1361440"/>
              <a:gd name="T23" fmla="*/ 1174397 h 1574800"/>
              <a:gd name="T24" fmla="*/ 47737 w 1361440"/>
              <a:gd name="T25" fmla="*/ 1128723 h 1574800"/>
              <a:gd name="T26" fmla="*/ 60103 w 1361440"/>
              <a:gd name="T27" fmla="*/ 1083597 h 1574800"/>
              <a:gd name="T28" fmla="*/ 73813 w 1361440"/>
              <a:gd name="T29" fmla="*/ 1039044 h 1574800"/>
              <a:gd name="T30" fmla="*/ 88845 w 1361440"/>
              <a:gd name="T31" fmla="*/ 995086 h 1574800"/>
              <a:gd name="T32" fmla="*/ 105174 w 1361440"/>
              <a:gd name="T33" fmla="*/ 951747 h 1574800"/>
              <a:gd name="T34" fmla="*/ 122779 w 1361440"/>
              <a:gd name="T35" fmla="*/ 909050 h 1574800"/>
              <a:gd name="T36" fmla="*/ 141634 w 1361440"/>
              <a:gd name="T37" fmla="*/ 867019 h 1574800"/>
              <a:gd name="T38" fmla="*/ 161718 w 1361440"/>
              <a:gd name="T39" fmla="*/ 825676 h 1574800"/>
              <a:gd name="T40" fmla="*/ 183006 w 1361440"/>
              <a:gd name="T41" fmla="*/ 785046 h 1574800"/>
              <a:gd name="T42" fmla="*/ 205476 w 1361440"/>
              <a:gd name="T43" fmla="*/ 745150 h 1574800"/>
              <a:gd name="T44" fmla="*/ 229104 w 1361440"/>
              <a:gd name="T45" fmla="*/ 706013 h 1574800"/>
              <a:gd name="T46" fmla="*/ 253868 w 1361440"/>
              <a:gd name="T47" fmla="*/ 667658 h 1574800"/>
              <a:gd name="T48" fmla="*/ 279743 w 1361440"/>
              <a:gd name="T49" fmla="*/ 630108 h 1574800"/>
              <a:gd name="T50" fmla="*/ 306706 w 1361440"/>
              <a:gd name="T51" fmla="*/ 593386 h 1574800"/>
              <a:gd name="T52" fmla="*/ 334735 w 1361440"/>
              <a:gd name="T53" fmla="*/ 557516 h 1574800"/>
              <a:gd name="T54" fmla="*/ 363805 w 1361440"/>
              <a:gd name="T55" fmla="*/ 522520 h 1574800"/>
              <a:gd name="T56" fmla="*/ 393895 w 1361440"/>
              <a:gd name="T57" fmla="*/ 488422 h 1574800"/>
              <a:gd name="T58" fmla="*/ 424980 w 1361440"/>
              <a:gd name="T59" fmla="*/ 455246 h 1574800"/>
              <a:gd name="T60" fmla="*/ 457036 w 1361440"/>
              <a:gd name="T61" fmla="*/ 423015 h 1574800"/>
              <a:gd name="T62" fmla="*/ 490042 w 1361440"/>
              <a:gd name="T63" fmla="*/ 391751 h 1574800"/>
              <a:gd name="T64" fmla="*/ 523974 w 1361440"/>
              <a:gd name="T65" fmla="*/ 361479 h 1574800"/>
              <a:gd name="T66" fmla="*/ 558807 w 1361440"/>
              <a:gd name="T67" fmla="*/ 332220 h 1574800"/>
              <a:gd name="T68" fmla="*/ 594520 w 1361440"/>
              <a:gd name="T69" fmla="*/ 304000 h 1574800"/>
              <a:gd name="T70" fmla="*/ 631089 w 1361440"/>
              <a:gd name="T71" fmla="*/ 276841 h 1574800"/>
              <a:gd name="T72" fmla="*/ 668490 w 1361440"/>
              <a:gd name="T73" fmla="*/ 250765 h 1574800"/>
              <a:gd name="T74" fmla="*/ 706700 w 1361440"/>
              <a:gd name="T75" fmla="*/ 225797 h 1574800"/>
              <a:gd name="T76" fmla="*/ 745697 w 1361440"/>
              <a:gd name="T77" fmla="*/ 201960 h 1574800"/>
              <a:gd name="T78" fmla="*/ 785456 w 1361440"/>
              <a:gd name="T79" fmla="*/ 179277 h 1574800"/>
              <a:gd name="T80" fmla="*/ 825955 w 1361440"/>
              <a:gd name="T81" fmla="*/ 157772 h 1574800"/>
              <a:gd name="T82" fmla="*/ 867169 w 1361440"/>
              <a:gd name="T83" fmla="*/ 137466 h 1574800"/>
              <a:gd name="T84" fmla="*/ 909077 w 1361440"/>
              <a:gd name="T85" fmla="*/ 118385 h 1574800"/>
              <a:gd name="T86" fmla="*/ 951655 w 1361440"/>
              <a:gd name="T87" fmla="*/ 100551 h 1574800"/>
              <a:gd name="T88" fmla="*/ 994878 w 1361440"/>
              <a:gd name="T89" fmla="*/ 83987 h 1574800"/>
              <a:gd name="T90" fmla="*/ 1038725 w 1361440"/>
              <a:gd name="T91" fmla="*/ 68716 h 1574800"/>
              <a:gd name="T92" fmla="*/ 1083172 w 1361440"/>
              <a:gd name="T93" fmla="*/ 54763 h 1574800"/>
              <a:gd name="T94" fmla="*/ 1128196 w 1361440"/>
              <a:gd name="T95" fmla="*/ 42150 h 1574800"/>
              <a:gd name="T96" fmla="*/ 1173772 w 1361440"/>
              <a:gd name="T97" fmla="*/ 30900 h 1574800"/>
              <a:gd name="T98" fmla="*/ 1219879 w 1361440"/>
              <a:gd name="T99" fmla="*/ 21036 h 1574800"/>
              <a:gd name="T100" fmla="*/ 1266493 w 1361440"/>
              <a:gd name="T101" fmla="*/ 12583 h 1574800"/>
              <a:gd name="T102" fmla="*/ 1313590 w 1361440"/>
              <a:gd name="T103" fmla="*/ 5563 h 1574800"/>
              <a:gd name="T104" fmla="*/ 1361147 w 1361440"/>
              <a:gd name="T105" fmla="*/ 0 h 157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361440" h="1574800">
                <a:moveTo>
                  <a:pt x="1447" y="1574266"/>
                </a:moveTo>
                <a:lnTo>
                  <a:pt x="819" y="1557652"/>
                </a:lnTo>
                <a:lnTo>
                  <a:pt x="366" y="1540994"/>
                </a:lnTo>
                <a:lnTo>
                  <a:pt x="92" y="1524290"/>
                </a:lnTo>
                <a:lnTo>
                  <a:pt x="0" y="1507540"/>
                </a:lnTo>
                <a:lnTo>
                  <a:pt x="773" y="1458673"/>
                </a:lnTo>
                <a:lnTo>
                  <a:pt x="3076" y="1410193"/>
                </a:lnTo>
                <a:lnTo>
                  <a:pt x="6887" y="1362122"/>
                </a:lnTo>
                <a:lnTo>
                  <a:pt x="12182" y="1314483"/>
                </a:lnTo>
                <a:lnTo>
                  <a:pt x="18938" y="1267301"/>
                </a:lnTo>
                <a:lnTo>
                  <a:pt x="27131" y="1220598"/>
                </a:lnTo>
                <a:lnTo>
                  <a:pt x="36738" y="1174397"/>
                </a:lnTo>
                <a:lnTo>
                  <a:pt x="47737" y="1128723"/>
                </a:lnTo>
                <a:lnTo>
                  <a:pt x="60103" y="1083597"/>
                </a:lnTo>
                <a:lnTo>
                  <a:pt x="73813" y="1039044"/>
                </a:lnTo>
                <a:lnTo>
                  <a:pt x="88845" y="995086"/>
                </a:lnTo>
                <a:lnTo>
                  <a:pt x="105174" y="951747"/>
                </a:lnTo>
                <a:lnTo>
                  <a:pt x="122779" y="909050"/>
                </a:lnTo>
                <a:lnTo>
                  <a:pt x="141634" y="867019"/>
                </a:lnTo>
                <a:lnTo>
                  <a:pt x="161718" y="825676"/>
                </a:lnTo>
                <a:lnTo>
                  <a:pt x="183006" y="785046"/>
                </a:lnTo>
                <a:lnTo>
                  <a:pt x="205476" y="745150"/>
                </a:lnTo>
                <a:lnTo>
                  <a:pt x="229104" y="706013"/>
                </a:lnTo>
                <a:lnTo>
                  <a:pt x="253868" y="667658"/>
                </a:lnTo>
                <a:lnTo>
                  <a:pt x="279743" y="630108"/>
                </a:lnTo>
                <a:lnTo>
                  <a:pt x="306706" y="593386"/>
                </a:lnTo>
                <a:lnTo>
                  <a:pt x="334735" y="557516"/>
                </a:lnTo>
                <a:lnTo>
                  <a:pt x="363805" y="522520"/>
                </a:lnTo>
                <a:lnTo>
                  <a:pt x="393895" y="488422"/>
                </a:lnTo>
                <a:lnTo>
                  <a:pt x="424980" y="455246"/>
                </a:lnTo>
                <a:lnTo>
                  <a:pt x="457036" y="423015"/>
                </a:lnTo>
                <a:lnTo>
                  <a:pt x="490042" y="391751"/>
                </a:lnTo>
                <a:lnTo>
                  <a:pt x="523974" y="361479"/>
                </a:lnTo>
                <a:lnTo>
                  <a:pt x="558807" y="332220"/>
                </a:lnTo>
                <a:lnTo>
                  <a:pt x="594520" y="304000"/>
                </a:lnTo>
                <a:lnTo>
                  <a:pt x="631089" y="276841"/>
                </a:lnTo>
                <a:lnTo>
                  <a:pt x="668490" y="250765"/>
                </a:lnTo>
                <a:lnTo>
                  <a:pt x="706700" y="225797"/>
                </a:lnTo>
                <a:lnTo>
                  <a:pt x="745697" y="201960"/>
                </a:lnTo>
                <a:lnTo>
                  <a:pt x="785456" y="179277"/>
                </a:lnTo>
                <a:lnTo>
                  <a:pt x="825955" y="157772"/>
                </a:lnTo>
                <a:lnTo>
                  <a:pt x="867169" y="137466"/>
                </a:lnTo>
                <a:lnTo>
                  <a:pt x="909077" y="118385"/>
                </a:lnTo>
                <a:lnTo>
                  <a:pt x="951655" y="100551"/>
                </a:lnTo>
                <a:lnTo>
                  <a:pt x="994878" y="83987"/>
                </a:lnTo>
                <a:lnTo>
                  <a:pt x="1038725" y="68716"/>
                </a:lnTo>
                <a:lnTo>
                  <a:pt x="1083172" y="54763"/>
                </a:lnTo>
                <a:lnTo>
                  <a:pt x="1128196" y="42150"/>
                </a:lnTo>
                <a:lnTo>
                  <a:pt x="1173772" y="30900"/>
                </a:lnTo>
                <a:lnTo>
                  <a:pt x="1219879" y="21036"/>
                </a:lnTo>
                <a:lnTo>
                  <a:pt x="1266493" y="12583"/>
                </a:lnTo>
                <a:lnTo>
                  <a:pt x="1313590" y="5563"/>
                </a:lnTo>
                <a:lnTo>
                  <a:pt x="1361147" y="0"/>
                </a:lnTo>
              </a:path>
            </a:pathLst>
          </a:custGeom>
          <a:noFill/>
          <a:ln w="101600">
            <a:solidFill>
              <a:srgbClr val="FFFF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050497" y="2413273"/>
            <a:ext cx="65924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Правовые аспекты </a:t>
            </a:r>
          </a:p>
          <a:p>
            <a:pPr algn="ctr"/>
            <a:r>
              <a:rPr lang="ru-RU" sz="2000" b="1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и общий алгоритм оказания первой помощи</a:t>
            </a:r>
          </a:p>
        </p:txBody>
      </p:sp>
    </p:spTree>
    <p:extLst>
      <p:ext uri="{BB962C8B-B14F-4D97-AF65-F5344CB8AC3E}">
        <p14:creationId xmlns:p14="http://schemas.microsoft.com/office/powerpoint/2010/main" val="3184697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8"/>
          <p:cNvSpPr>
            <a:spLocks noChangeArrowheads="1"/>
          </p:cNvSpPr>
          <p:nvPr/>
        </p:nvSpPr>
        <p:spPr bwMode="auto">
          <a:xfrm>
            <a:off x="9379148" y="0"/>
            <a:ext cx="1314252" cy="1458209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" name="Объект 13">
            <a:extLst>
              <a:ext uri="{FF2B5EF4-FFF2-40B4-BE49-F238E27FC236}">
                <a16:creationId xmlns:a16="http://schemas.microsoft.com/office/drawing/2014/main" xmlns="" id="{10BA6208-5972-4A39-8E4D-64BEE509296C}"/>
              </a:ext>
            </a:extLst>
          </p:cNvPr>
          <p:cNvSpPr txBox="1">
            <a:spLocks/>
          </p:cNvSpPr>
          <p:nvPr/>
        </p:nvSpPr>
        <p:spPr>
          <a:xfrm>
            <a:off x="0" y="2668267"/>
            <a:ext cx="8911167" cy="3921935"/>
          </a:xfrm>
          <a:prstGeom prst="rect">
            <a:avLst/>
          </a:prstGeom>
        </p:spPr>
        <p:txBody>
          <a:bodyPr vert="horz" lIns="106943" tIns="53471" rIns="106943" bIns="53471" rtlCol="0" anchor="b">
            <a:normAutofit/>
          </a:bodyPr>
          <a:lstStyle>
            <a:lvl1pPr marL="0" indent="0" algn="l" defTabSz="1218987" rtl="0" eaLnBrk="1" latinLnBrk="0" hangingPunct="1">
              <a:lnSpc>
                <a:spcPct val="95000"/>
              </a:lnSpc>
              <a:spcBef>
                <a:spcPts val="0"/>
              </a:spcBef>
              <a:buSzPct val="1000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898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480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797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46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6960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645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594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Char char="-"/>
            </a:pPr>
            <a:endParaRPr lang="ru-RU" sz="2456" dirty="0"/>
          </a:p>
        </p:txBody>
      </p:sp>
      <p:sp>
        <p:nvSpPr>
          <p:cNvPr id="9" name="object 9"/>
          <p:cNvSpPr>
            <a:spLocks/>
          </p:cNvSpPr>
          <p:nvPr/>
        </p:nvSpPr>
        <p:spPr bwMode="auto">
          <a:xfrm rot="5400000">
            <a:off x="228290" y="5497351"/>
            <a:ext cx="1865784" cy="2322364"/>
          </a:xfrm>
          <a:custGeom>
            <a:avLst/>
            <a:gdLst>
              <a:gd name="T0" fmla="*/ 1914993 w 2114550"/>
              <a:gd name="T1" fmla="*/ 585 h 2548254"/>
              <a:gd name="T2" fmla="*/ 1819041 w 2114550"/>
              <a:gd name="T3" fmla="*/ 5226 h 2548254"/>
              <a:gd name="T4" fmla="*/ 1724349 w 2114550"/>
              <a:gd name="T5" fmla="*/ 14406 h 2548254"/>
              <a:gd name="T6" fmla="*/ 1631023 w 2114550"/>
              <a:gd name="T7" fmla="*/ 28017 h 2548254"/>
              <a:gd name="T8" fmla="*/ 1539172 w 2114550"/>
              <a:gd name="T9" fmla="*/ 45952 h 2548254"/>
              <a:gd name="T10" fmla="*/ 1448902 w 2114550"/>
              <a:gd name="T11" fmla="*/ 68102 h 2548254"/>
              <a:gd name="T12" fmla="*/ 1360321 w 2114550"/>
              <a:gd name="T13" fmla="*/ 94361 h 2548254"/>
              <a:gd name="T14" fmla="*/ 1273536 w 2114550"/>
              <a:gd name="T15" fmla="*/ 124621 h 2548254"/>
              <a:gd name="T16" fmla="*/ 1188656 w 2114550"/>
              <a:gd name="T17" fmla="*/ 158774 h 2548254"/>
              <a:gd name="T18" fmla="*/ 1105788 w 2114550"/>
              <a:gd name="T19" fmla="*/ 196712 h 2548254"/>
              <a:gd name="T20" fmla="*/ 1025038 w 2114550"/>
              <a:gd name="T21" fmla="*/ 238329 h 2548254"/>
              <a:gd name="T22" fmla="*/ 946516 w 2114550"/>
              <a:gd name="T23" fmla="*/ 283517 h 2548254"/>
              <a:gd name="T24" fmla="*/ 870327 w 2114550"/>
              <a:gd name="T25" fmla="*/ 332168 h 2548254"/>
              <a:gd name="T26" fmla="*/ 796580 w 2114550"/>
              <a:gd name="T27" fmla="*/ 384175 h 2548254"/>
              <a:gd name="T28" fmla="*/ 725383 w 2114550"/>
              <a:gd name="T29" fmla="*/ 439430 h 2548254"/>
              <a:gd name="T30" fmla="*/ 656842 w 2114550"/>
              <a:gd name="T31" fmla="*/ 497826 h 2548254"/>
              <a:gd name="T32" fmla="*/ 591066 w 2114550"/>
              <a:gd name="T33" fmla="*/ 559254 h 2548254"/>
              <a:gd name="T34" fmla="*/ 528162 w 2114550"/>
              <a:gd name="T35" fmla="*/ 623609 h 2548254"/>
              <a:gd name="T36" fmla="*/ 468237 w 2114550"/>
              <a:gd name="T37" fmla="*/ 690781 h 2548254"/>
              <a:gd name="T38" fmla="*/ 411398 w 2114550"/>
              <a:gd name="T39" fmla="*/ 760664 h 2548254"/>
              <a:gd name="T40" fmla="*/ 357755 w 2114550"/>
              <a:gd name="T41" fmla="*/ 833150 h 2548254"/>
              <a:gd name="T42" fmla="*/ 307413 w 2114550"/>
              <a:gd name="T43" fmla="*/ 908132 h 2548254"/>
              <a:gd name="T44" fmla="*/ 260480 w 2114550"/>
              <a:gd name="T45" fmla="*/ 985501 h 2548254"/>
              <a:gd name="T46" fmla="*/ 217065 w 2114550"/>
              <a:gd name="T47" fmla="*/ 1065151 h 2548254"/>
              <a:gd name="T48" fmla="*/ 177274 w 2114550"/>
              <a:gd name="T49" fmla="*/ 1146974 h 2548254"/>
              <a:gd name="T50" fmla="*/ 141215 w 2114550"/>
              <a:gd name="T51" fmla="*/ 1230862 h 2548254"/>
              <a:gd name="T52" fmla="*/ 108996 w 2114550"/>
              <a:gd name="T53" fmla="*/ 1316708 h 2548254"/>
              <a:gd name="T54" fmla="*/ 80724 w 2114550"/>
              <a:gd name="T55" fmla="*/ 1404405 h 2548254"/>
              <a:gd name="T56" fmla="*/ 56506 w 2114550"/>
              <a:gd name="T57" fmla="*/ 1493844 h 2548254"/>
              <a:gd name="T58" fmla="*/ 36450 w 2114550"/>
              <a:gd name="T59" fmla="*/ 1584919 h 2548254"/>
              <a:gd name="T60" fmla="*/ 20664 w 2114550"/>
              <a:gd name="T61" fmla="*/ 1677521 h 2548254"/>
              <a:gd name="T62" fmla="*/ 9256 w 2114550"/>
              <a:gd name="T63" fmla="*/ 1771544 h 2548254"/>
              <a:gd name="T64" fmla="*/ 2331 w 2114550"/>
              <a:gd name="T65" fmla="*/ 1866879 h 2548254"/>
              <a:gd name="T66" fmla="*/ 0 w 2114550"/>
              <a:gd name="T67" fmla="*/ 1963420 h 2548254"/>
              <a:gd name="T68" fmla="*/ 2561 w 2114550"/>
              <a:gd name="T69" fmla="*/ 2064573 h 2548254"/>
              <a:gd name="T70" fmla="*/ 10163 w 2114550"/>
              <a:gd name="T71" fmla="*/ 2164397 h 2548254"/>
              <a:gd name="T72" fmla="*/ 22680 w 2114550"/>
              <a:gd name="T73" fmla="*/ 2262768 h 2548254"/>
              <a:gd name="T74" fmla="*/ 39989 w 2114550"/>
              <a:gd name="T75" fmla="*/ 2359562 h 2548254"/>
              <a:gd name="T76" fmla="*/ 61963 w 2114550"/>
              <a:gd name="T77" fmla="*/ 2454655 h 2548254"/>
              <a:gd name="T78" fmla="*/ 88480 w 2114550"/>
              <a:gd name="T79" fmla="*/ 2547924 h 2548254"/>
              <a:gd name="T80" fmla="*/ 2114448 w 2114550"/>
              <a:gd name="T81" fmla="*/ 5727 h 2548254"/>
              <a:gd name="T82" fmla="*/ 2039294 w 2114550"/>
              <a:gd name="T83" fmla="*/ 1439 h 2548254"/>
              <a:gd name="T84" fmla="*/ 1963407 w 2114550"/>
              <a:gd name="T85" fmla="*/ 0 h 2548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114550" h="2548254">
                <a:moveTo>
                  <a:pt x="1963407" y="0"/>
                </a:moveTo>
                <a:lnTo>
                  <a:pt x="1914993" y="585"/>
                </a:lnTo>
                <a:lnTo>
                  <a:pt x="1866866" y="2331"/>
                </a:lnTo>
                <a:lnTo>
                  <a:pt x="1819041" y="5226"/>
                </a:lnTo>
                <a:lnTo>
                  <a:pt x="1771531" y="9256"/>
                </a:lnTo>
                <a:lnTo>
                  <a:pt x="1724349" y="14406"/>
                </a:lnTo>
                <a:lnTo>
                  <a:pt x="1677509" y="20665"/>
                </a:lnTo>
                <a:lnTo>
                  <a:pt x="1631023" y="28017"/>
                </a:lnTo>
                <a:lnTo>
                  <a:pt x="1584907" y="36451"/>
                </a:lnTo>
                <a:lnTo>
                  <a:pt x="1539172" y="45952"/>
                </a:lnTo>
                <a:lnTo>
                  <a:pt x="1493832" y="56507"/>
                </a:lnTo>
                <a:lnTo>
                  <a:pt x="1448902" y="68102"/>
                </a:lnTo>
                <a:lnTo>
                  <a:pt x="1404393" y="80725"/>
                </a:lnTo>
                <a:lnTo>
                  <a:pt x="1360321" y="94361"/>
                </a:lnTo>
                <a:lnTo>
                  <a:pt x="1316697" y="108997"/>
                </a:lnTo>
                <a:lnTo>
                  <a:pt x="1273536" y="124621"/>
                </a:lnTo>
                <a:lnTo>
                  <a:pt x="1230851" y="141217"/>
                </a:lnTo>
                <a:lnTo>
                  <a:pt x="1188656" y="158774"/>
                </a:lnTo>
                <a:lnTo>
                  <a:pt x="1146964" y="177276"/>
                </a:lnTo>
                <a:lnTo>
                  <a:pt x="1105788" y="196712"/>
                </a:lnTo>
                <a:lnTo>
                  <a:pt x="1065141" y="217068"/>
                </a:lnTo>
                <a:lnTo>
                  <a:pt x="1025038" y="238329"/>
                </a:lnTo>
                <a:lnTo>
                  <a:pt x="985492" y="260484"/>
                </a:lnTo>
                <a:lnTo>
                  <a:pt x="946516" y="283517"/>
                </a:lnTo>
                <a:lnTo>
                  <a:pt x="908123" y="307417"/>
                </a:lnTo>
                <a:lnTo>
                  <a:pt x="870327" y="332168"/>
                </a:lnTo>
                <a:lnTo>
                  <a:pt x="833142" y="357759"/>
                </a:lnTo>
                <a:lnTo>
                  <a:pt x="796580" y="384175"/>
                </a:lnTo>
                <a:lnTo>
                  <a:pt x="760656" y="411403"/>
                </a:lnTo>
                <a:lnTo>
                  <a:pt x="725383" y="439430"/>
                </a:lnTo>
                <a:lnTo>
                  <a:pt x="690774" y="468242"/>
                </a:lnTo>
                <a:lnTo>
                  <a:pt x="656842" y="497826"/>
                </a:lnTo>
                <a:lnTo>
                  <a:pt x="623602" y="528168"/>
                </a:lnTo>
                <a:lnTo>
                  <a:pt x="591066" y="559254"/>
                </a:lnTo>
                <a:lnTo>
                  <a:pt x="559248" y="591073"/>
                </a:lnTo>
                <a:lnTo>
                  <a:pt x="528162" y="623609"/>
                </a:lnTo>
                <a:lnTo>
                  <a:pt x="497820" y="656849"/>
                </a:lnTo>
                <a:lnTo>
                  <a:pt x="468237" y="690781"/>
                </a:lnTo>
                <a:lnTo>
                  <a:pt x="439425" y="725391"/>
                </a:lnTo>
                <a:lnTo>
                  <a:pt x="411398" y="760664"/>
                </a:lnTo>
                <a:lnTo>
                  <a:pt x="384171" y="796589"/>
                </a:lnTo>
                <a:lnTo>
                  <a:pt x="357755" y="833150"/>
                </a:lnTo>
                <a:lnTo>
                  <a:pt x="332164" y="870336"/>
                </a:lnTo>
                <a:lnTo>
                  <a:pt x="307413" y="908132"/>
                </a:lnTo>
                <a:lnTo>
                  <a:pt x="283514" y="946525"/>
                </a:lnTo>
                <a:lnTo>
                  <a:pt x="260480" y="985501"/>
                </a:lnTo>
                <a:lnTo>
                  <a:pt x="238326" y="1025048"/>
                </a:lnTo>
                <a:lnTo>
                  <a:pt x="217065" y="1065151"/>
                </a:lnTo>
                <a:lnTo>
                  <a:pt x="196710" y="1105798"/>
                </a:lnTo>
                <a:lnTo>
                  <a:pt x="177274" y="1146974"/>
                </a:lnTo>
                <a:lnTo>
                  <a:pt x="158771" y="1188667"/>
                </a:lnTo>
                <a:lnTo>
                  <a:pt x="141215" y="1230862"/>
                </a:lnTo>
                <a:lnTo>
                  <a:pt x="124619" y="1273547"/>
                </a:lnTo>
                <a:lnTo>
                  <a:pt x="108996" y="1316708"/>
                </a:lnTo>
                <a:lnTo>
                  <a:pt x="94360" y="1360332"/>
                </a:lnTo>
                <a:lnTo>
                  <a:pt x="80724" y="1404405"/>
                </a:lnTo>
                <a:lnTo>
                  <a:pt x="68101" y="1448913"/>
                </a:lnTo>
                <a:lnTo>
                  <a:pt x="56506" y="1493844"/>
                </a:lnTo>
                <a:lnTo>
                  <a:pt x="45951" y="1539184"/>
                </a:lnTo>
                <a:lnTo>
                  <a:pt x="36450" y="1584919"/>
                </a:lnTo>
                <a:lnTo>
                  <a:pt x="28017" y="1631036"/>
                </a:lnTo>
                <a:lnTo>
                  <a:pt x="20664" y="1677521"/>
                </a:lnTo>
                <a:lnTo>
                  <a:pt x="14406" y="1724362"/>
                </a:lnTo>
                <a:lnTo>
                  <a:pt x="9256" y="1771544"/>
                </a:lnTo>
                <a:lnTo>
                  <a:pt x="5226" y="1819054"/>
                </a:lnTo>
                <a:lnTo>
                  <a:pt x="2331" y="1866879"/>
                </a:lnTo>
                <a:lnTo>
                  <a:pt x="585" y="1915005"/>
                </a:lnTo>
                <a:lnTo>
                  <a:pt x="0" y="1963420"/>
                </a:lnTo>
                <a:lnTo>
                  <a:pt x="642" y="2014155"/>
                </a:lnTo>
                <a:lnTo>
                  <a:pt x="2561" y="2064573"/>
                </a:lnTo>
                <a:lnTo>
                  <a:pt x="5740" y="2114659"/>
                </a:lnTo>
                <a:lnTo>
                  <a:pt x="10163" y="2164397"/>
                </a:lnTo>
                <a:lnTo>
                  <a:pt x="15815" y="2213772"/>
                </a:lnTo>
                <a:lnTo>
                  <a:pt x="22680" y="2262768"/>
                </a:lnTo>
                <a:lnTo>
                  <a:pt x="30743" y="2311370"/>
                </a:lnTo>
                <a:lnTo>
                  <a:pt x="39989" y="2359562"/>
                </a:lnTo>
                <a:lnTo>
                  <a:pt x="50400" y="2407329"/>
                </a:lnTo>
                <a:lnTo>
                  <a:pt x="61963" y="2454655"/>
                </a:lnTo>
                <a:lnTo>
                  <a:pt x="74662" y="2501525"/>
                </a:lnTo>
                <a:lnTo>
                  <a:pt x="88480" y="2547924"/>
                </a:lnTo>
                <a:lnTo>
                  <a:pt x="2114448" y="2547924"/>
                </a:lnTo>
                <a:lnTo>
                  <a:pt x="2114448" y="5727"/>
                </a:lnTo>
                <a:lnTo>
                  <a:pt x="2076966" y="3230"/>
                </a:lnTo>
                <a:lnTo>
                  <a:pt x="2039294" y="1439"/>
                </a:lnTo>
                <a:lnTo>
                  <a:pt x="2001439" y="360"/>
                </a:lnTo>
                <a:lnTo>
                  <a:pt x="196340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0" name="object 10"/>
          <p:cNvSpPr>
            <a:spLocks/>
          </p:cNvSpPr>
          <p:nvPr/>
        </p:nvSpPr>
        <p:spPr bwMode="auto">
          <a:xfrm rot="5400000">
            <a:off x="529148" y="5727000"/>
            <a:ext cx="1379728" cy="1736347"/>
          </a:xfrm>
          <a:custGeom>
            <a:avLst/>
            <a:gdLst>
              <a:gd name="T0" fmla="*/ 1467186 w 1563370"/>
              <a:gd name="T1" fmla="*/ 748 h 1906270"/>
              <a:gd name="T2" fmla="*/ 1372127 w 1563370"/>
              <a:gd name="T3" fmla="*/ 6674 h 1906270"/>
              <a:gd name="T4" fmla="*/ 1278741 w 1563370"/>
              <a:gd name="T5" fmla="*/ 18354 h 1906270"/>
              <a:gd name="T6" fmla="*/ 1187204 w 1563370"/>
              <a:gd name="T7" fmla="*/ 35612 h 1906270"/>
              <a:gd name="T8" fmla="*/ 1097695 w 1563370"/>
              <a:gd name="T9" fmla="*/ 58270 h 1906270"/>
              <a:gd name="T10" fmla="*/ 1010392 w 1563370"/>
              <a:gd name="T11" fmla="*/ 86151 h 1906270"/>
              <a:gd name="T12" fmla="*/ 925471 w 1563370"/>
              <a:gd name="T13" fmla="*/ 119077 h 1906270"/>
              <a:gd name="T14" fmla="*/ 843110 w 1563370"/>
              <a:gd name="T15" fmla="*/ 156870 h 1906270"/>
              <a:gd name="T16" fmla="*/ 763486 w 1563370"/>
              <a:gd name="T17" fmla="*/ 199354 h 1906270"/>
              <a:gd name="T18" fmla="*/ 686778 w 1563370"/>
              <a:gd name="T19" fmla="*/ 246350 h 1906270"/>
              <a:gd name="T20" fmla="*/ 613162 w 1563370"/>
              <a:gd name="T21" fmla="*/ 297682 h 1906270"/>
              <a:gd name="T22" fmla="*/ 542817 w 1563370"/>
              <a:gd name="T23" fmla="*/ 353171 h 1906270"/>
              <a:gd name="T24" fmla="*/ 475919 w 1563370"/>
              <a:gd name="T25" fmla="*/ 412640 h 1906270"/>
              <a:gd name="T26" fmla="*/ 412646 w 1563370"/>
              <a:gd name="T27" fmla="*/ 475912 h 1906270"/>
              <a:gd name="T28" fmla="*/ 353176 w 1563370"/>
              <a:gd name="T29" fmla="*/ 542809 h 1906270"/>
              <a:gd name="T30" fmla="*/ 297686 w 1563370"/>
              <a:gd name="T31" fmla="*/ 613154 h 1906270"/>
              <a:gd name="T32" fmla="*/ 246354 w 1563370"/>
              <a:gd name="T33" fmla="*/ 686769 h 1906270"/>
              <a:gd name="T34" fmla="*/ 199357 w 1563370"/>
              <a:gd name="T35" fmla="*/ 763477 h 1906270"/>
              <a:gd name="T36" fmla="*/ 156873 w 1563370"/>
              <a:gd name="T37" fmla="*/ 843099 h 1906270"/>
              <a:gd name="T38" fmla="*/ 119079 w 1563370"/>
              <a:gd name="T39" fmla="*/ 925460 h 1906270"/>
              <a:gd name="T40" fmla="*/ 86152 w 1563370"/>
              <a:gd name="T41" fmla="*/ 1010380 h 1906270"/>
              <a:gd name="T42" fmla="*/ 58271 w 1563370"/>
              <a:gd name="T43" fmla="*/ 1097684 h 1906270"/>
              <a:gd name="T44" fmla="*/ 35613 w 1563370"/>
              <a:gd name="T45" fmla="*/ 1187192 h 1906270"/>
              <a:gd name="T46" fmla="*/ 18354 w 1563370"/>
              <a:gd name="T47" fmla="*/ 1278728 h 1906270"/>
              <a:gd name="T48" fmla="*/ 6674 w 1563370"/>
              <a:gd name="T49" fmla="*/ 1372114 h 1906270"/>
              <a:gd name="T50" fmla="*/ 748 w 1563370"/>
              <a:gd name="T51" fmla="*/ 1467173 h 1906270"/>
              <a:gd name="T52" fmla="*/ 823 w 1563370"/>
              <a:gd name="T53" fmla="*/ 1565711 h 1906270"/>
              <a:gd name="T54" fmla="*/ 7336 w 1563370"/>
              <a:gd name="T55" fmla="*/ 1665319 h 1906270"/>
              <a:gd name="T56" fmla="*/ 20165 w 1563370"/>
              <a:gd name="T57" fmla="*/ 1763070 h 1906270"/>
              <a:gd name="T58" fmla="*/ 39104 w 1563370"/>
              <a:gd name="T59" fmla="*/ 1858763 h 1906270"/>
              <a:gd name="T60" fmla="*/ 1563154 w 1563370"/>
              <a:gd name="T61" fmla="*/ 736 h 1906270"/>
              <a:gd name="T62" fmla="*/ 1515287 w 1563370"/>
              <a:gd name="T63" fmla="*/ 0 h 1906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3370" h="1906270">
                <a:moveTo>
                  <a:pt x="1515287" y="0"/>
                </a:moveTo>
                <a:lnTo>
                  <a:pt x="1467186" y="748"/>
                </a:lnTo>
                <a:lnTo>
                  <a:pt x="1419459" y="2981"/>
                </a:lnTo>
                <a:lnTo>
                  <a:pt x="1372127" y="6674"/>
                </a:lnTo>
                <a:lnTo>
                  <a:pt x="1325214" y="11806"/>
                </a:lnTo>
                <a:lnTo>
                  <a:pt x="1278741" y="18354"/>
                </a:lnTo>
                <a:lnTo>
                  <a:pt x="1232730" y="26297"/>
                </a:lnTo>
                <a:lnTo>
                  <a:pt x="1187204" y="35612"/>
                </a:lnTo>
                <a:lnTo>
                  <a:pt x="1142185" y="46277"/>
                </a:lnTo>
                <a:lnTo>
                  <a:pt x="1097695" y="58270"/>
                </a:lnTo>
                <a:lnTo>
                  <a:pt x="1053757" y="71569"/>
                </a:lnTo>
                <a:lnTo>
                  <a:pt x="1010392" y="86151"/>
                </a:lnTo>
                <a:lnTo>
                  <a:pt x="967622" y="101994"/>
                </a:lnTo>
                <a:lnTo>
                  <a:pt x="925471" y="119077"/>
                </a:lnTo>
                <a:lnTo>
                  <a:pt x="883959" y="137376"/>
                </a:lnTo>
                <a:lnTo>
                  <a:pt x="843110" y="156870"/>
                </a:lnTo>
                <a:lnTo>
                  <a:pt x="802945" y="177537"/>
                </a:lnTo>
                <a:lnTo>
                  <a:pt x="763486" y="199354"/>
                </a:lnTo>
                <a:lnTo>
                  <a:pt x="724757" y="222299"/>
                </a:lnTo>
                <a:lnTo>
                  <a:pt x="686778" y="246350"/>
                </a:lnTo>
                <a:lnTo>
                  <a:pt x="649572" y="271485"/>
                </a:lnTo>
                <a:lnTo>
                  <a:pt x="613162" y="297682"/>
                </a:lnTo>
                <a:lnTo>
                  <a:pt x="577570" y="324918"/>
                </a:lnTo>
                <a:lnTo>
                  <a:pt x="542817" y="353171"/>
                </a:lnTo>
                <a:lnTo>
                  <a:pt x="508926" y="382419"/>
                </a:lnTo>
                <a:lnTo>
                  <a:pt x="475919" y="412640"/>
                </a:lnTo>
                <a:lnTo>
                  <a:pt x="443818" y="443812"/>
                </a:lnTo>
                <a:lnTo>
                  <a:pt x="412646" y="475912"/>
                </a:lnTo>
                <a:lnTo>
                  <a:pt x="382425" y="508919"/>
                </a:lnTo>
                <a:lnTo>
                  <a:pt x="353176" y="542809"/>
                </a:lnTo>
                <a:lnTo>
                  <a:pt x="324923" y="577562"/>
                </a:lnTo>
                <a:lnTo>
                  <a:pt x="297686" y="613154"/>
                </a:lnTo>
                <a:lnTo>
                  <a:pt x="271490" y="649564"/>
                </a:lnTo>
                <a:lnTo>
                  <a:pt x="246354" y="686769"/>
                </a:lnTo>
                <a:lnTo>
                  <a:pt x="222303" y="724747"/>
                </a:lnTo>
                <a:lnTo>
                  <a:pt x="199357" y="763477"/>
                </a:lnTo>
                <a:lnTo>
                  <a:pt x="177540" y="802935"/>
                </a:lnTo>
                <a:lnTo>
                  <a:pt x="156873" y="843099"/>
                </a:lnTo>
                <a:lnTo>
                  <a:pt x="137379" y="883948"/>
                </a:lnTo>
                <a:lnTo>
                  <a:pt x="119079" y="925460"/>
                </a:lnTo>
                <a:lnTo>
                  <a:pt x="101996" y="967611"/>
                </a:lnTo>
                <a:lnTo>
                  <a:pt x="86152" y="1010380"/>
                </a:lnTo>
                <a:lnTo>
                  <a:pt x="71570" y="1053745"/>
                </a:lnTo>
                <a:lnTo>
                  <a:pt x="58271" y="1097684"/>
                </a:lnTo>
                <a:lnTo>
                  <a:pt x="46278" y="1142173"/>
                </a:lnTo>
                <a:lnTo>
                  <a:pt x="35613" y="1187192"/>
                </a:lnTo>
                <a:lnTo>
                  <a:pt x="26297" y="1232718"/>
                </a:lnTo>
                <a:lnTo>
                  <a:pt x="18354" y="1278728"/>
                </a:lnTo>
                <a:lnTo>
                  <a:pt x="11806" y="1325201"/>
                </a:lnTo>
                <a:lnTo>
                  <a:pt x="6674" y="1372114"/>
                </a:lnTo>
                <a:lnTo>
                  <a:pt x="2981" y="1419446"/>
                </a:lnTo>
                <a:lnTo>
                  <a:pt x="748" y="1467173"/>
                </a:lnTo>
                <a:lnTo>
                  <a:pt x="0" y="1515275"/>
                </a:lnTo>
                <a:lnTo>
                  <a:pt x="823" y="1565711"/>
                </a:lnTo>
                <a:lnTo>
                  <a:pt x="3277" y="1615734"/>
                </a:lnTo>
                <a:lnTo>
                  <a:pt x="7336" y="1665319"/>
                </a:lnTo>
                <a:lnTo>
                  <a:pt x="12974" y="1714439"/>
                </a:lnTo>
                <a:lnTo>
                  <a:pt x="20165" y="1763070"/>
                </a:lnTo>
                <a:lnTo>
                  <a:pt x="28883" y="1811187"/>
                </a:lnTo>
                <a:lnTo>
                  <a:pt x="39104" y="1858763"/>
                </a:lnTo>
                <a:lnTo>
                  <a:pt x="50800" y="1905774"/>
                </a:lnTo>
                <a:lnTo>
                  <a:pt x="1563154" y="736"/>
                </a:lnTo>
                <a:lnTo>
                  <a:pt x="1539263" y="182"/>
                </a:lnTo>
                <a:lnTo>
                  <a:pt x="151528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" name="object 12"/>
          <p:cNvSpPr>
            <a:spLocks/>
          </p:cNvSpPr>
          <p:nvPr/>
        </p:nvSpPr>
        <p:spPr bwMode="auto">
          <a:xfrm rot="5400000">
            <a:off x="531112" y="5707671"/>
            <a:ext cx="1201832" cy="1435380"/>
          </a:xfrm>
          <a:custGeom>
            <a:avLst/>
            <a:gdLst>
              <a:gd name="T0" fmla="*/ 1447 w 1361440"/>
              <a:gd name="T1" fmla="*/ 1574266 h 1574800"/>
              <a:gd name="T2" fmla="*/ 819 w 1361440"/>
              <a:gd name="T3" fmla="*/ 1557652 h 1574800"/>
              <a:gd name="T4" fmla="*/ 366 w 1361440"/>
              <a:gd name="T5" fmla="*/ 1540994 h 1574800"/>
              <a:gd name="T6" fmla="*/ 92 w 1361440"/>
              <a:gd name="T7" fmla="*/ 1524290 h 1574800"/>
              <a:gd name="T8" fmla="*/ 0 w 1361440"/>
              <a:gd name="T9" fmla="*/ 1507540 h 1574800"/>
              <a:gd name="T10" fmla="*/ 773 w 1361440"/>
              <a:gd name="T11" fmla="*/ 1458673 h 1574800"/>
              <a:gd name="T12" fmla="*/ 3076 w 1361440"/>
              <a:gd name="T13" fmla="*/ 1410193 h 1574800"/>
              <a:gd name="T14" fmla="*/ 6887 w 1361440"/>
              <a:gd name="T15" fmla="*/ 1362122 h 1574800"/>
              <a:gd name="T16" fmla="*/ 12182 w 1361440"/>
              <a:gd name="T17" fmla="*/ 1314483 h 1574800"/>
              <a:gd name="T18" fmla="*/ 18938 w 1361440"/>
              <a:gd name="T19" fmla="*/ 1267301 h 1574800"/>
              <a:gd name="T20" fmla="*/ 27131 w 1361440"/>
              <a:gd name="T21" fmla="*/ 1220598 h 1574800"/>
              <a:gd name="T22" fmla="*/ 36738 w 1361440"/>
              <a:gd name="T23" fmla="*/ 1174397 h 1574800"/>
              <a:gd name="T24" fmla="*/ 47737 w 1361440"/>
              <a:gd name="T25" fmla="*/ 1128723 h 1574800"/>
              <a:gd name="T26" fmla="*/ 60103 w 1361440"/>
              <a:gd name="T27" fmla="*/ 1083597 h 1574800"/>
              <a:gd name="T28" fmla="*/ 73813 w 1361440"/>
              <a:gd name="T29" fmla="*/ 1039044 h 1574800"/>
              <a:gd name="T30" fmla="*/ 88845 w 1361440"/>
              <a:gd name="T31" fmla="*/ 995086 h 1574800"/>
              <a:gd name="T32" fmla="*/ 105174 w 1361440"/>
              <a:gd name="T33" fmla="*/ 951747 h 1574800"/>
              <a:gd name="T34" fmla="*/ 122779 w 1361440"/>
              <a:gd name="T35" fmla="*/ 909050 h 1574800"/>
              <a:gd name="T36" fmla="*/ 141634 w 1361440"/>
              <a:gd name="T37" fmla="*/ 867019 h 1574800"/>
              <a:gd name="T38" fmla="*/ 161718 w 1361440"/>
              <a:gd name="T39" fmla="*/ 825676 h 1574800"/>
              <a:gd name="T40" fmla="*/ 183006 w 1361440"/>
              <a:gd name="T41" fmla="*/ 785046 h 1574800"/>
              <a:gd name="T42" fmla="*/ 205476 w 1361440"/>
              <a:gd name="T43" fmla="*/ 745150 h 1574800"/>
              <a:gd name="T44" fmla="*/ 229104 w 1361440"/>
              <a:gd name="T45" fmla="*/ 706013 h 1574800"/>
              <a:gd name="T46" fmla="*/ 253868 w 1361440"/>
              <a:gd name="T47" fmla="*/ 667658 h 1574800"/>
              <a:gd name="T48" fmla="*/ 279743 w 1361440"/>
              <a:gd name="T49" fmla="*/ 630108 h 1574800"/>
              <a:gd name="T50" fmla="*/ 306706 w 1361440"/>
              <a:gd name="T51" fmla="*/ 593386 h 1574800"/>
              <a:gd name="T52" fmla="*/ 334735 w 1361440"/>
              <a:gd name="T53" fmla="*/ 557516 h 1574800"/>
              <a:gd name="T54" fmla="*/ 363805 w 1361440"/>
              <a:gd name="T55" fmla="*/ 522520 h 1574800"/>
              <a:gd name="T56" fmla="*/ 393895 w 1361440"/>
              <a:gd name="T57" fmla="*/ 488422 h 1574800"/>
              <a:gd name="T58" fmla="*/ 424980 w 1361440"/>
              <a:gd name="T59" fmla="*/ 455246 h 1574800"/>
              <a:gd name="T60" fmla="*/ 457036 w 1361440"/>
              <a:gd name="T61" fmla="*/ 423015 h 1574800"/>
              <a:gd name="T62" fmla="*/ 490042 w 1361440"/>
              <a:gd name="T63" fmla="*/ 391751 h 1574800"/>
              <a:gd name="T64" fmla="*/ 523974 w 1361440"/>
              <a:gd name="T65" fmla="*/ 361479 h 1574800"/>
              <a:gd name="T66" fmla="*/ 558807 w 1361440"/>
              <a:gd name="T67" fmla="*/ 332220 h 1574800"/>
              <a:gd name="T68" fmla="*/ 594520 w 1361440"/>
              <a:gd name="T69" fmla="*/ 304000 h 1574800"/>
              <a:gd name="T70" fmla="*/ 631089 w 1361440"/>
              <a:gd name="T71" fmla="*/ 276841 h 1574800"/>
              <a:gd name="T72" fmla="*/ 668490 w 1361440"/>
              <a:gd name="T73" fmla="*/ 250765 h 1574800"/>
              <a:gd name="T74" fmla="*/ 706700 w 1361440"/>
              <a:gd name="T75" fmla="*/ 225797 h 1574800"/>
              <a:gd name="T76" fmla="*/ 745697 w 1361440"/>
              <a:gd name="T77" fmla="*/ 201960 h 1574800"/>
              <a:gd name="T78" fmla="*/ 785456 w 1361440"/>
              <a:gd name="T79" fmla="*/ 179277 h 1574800"/>
              <a:gd name="T80" fmla="*/ 825955 w 1361440"/>
              <a:gd name="T81" fmla="*/ 157772 h 1574800"/>
              <a:gd name="T82" fmla="*/ 867169 w 1361440"/>
              <a:gd name="T83" fmla="*/ 137466 h 1574800"/>
              <a:gd name="T84" fmla="*/ 909077 w 1361440"/>
              <a:gd name="T85" fmla="*/ 118385 h 1574800"/>
              <a:gd name="T86" fmla="*/ 951655 w 1361440"/>
              <a:gd name="T87" fmla="*/ 100551 h 1574800"/>
              <a:gd name="T88" fmla="*/ 994878 w 1361440"/>
              <a:gd name="T89" fmla="*/ 83987 h 1574800"/>
              <a:gd name="T90" fmla="*/ 1038725 w 1361440"/>
              <a:gd name="T91" fmla="*/ 68716 h 1574800"/>
              <a:gd name="T92" fmla="*/ 1083172 w 1361440"/>
              <a:gd name="T93" fmla="*/ 54763 h 1574800"/>
              <a:gd name="T94" fmla="*/ 1128196 w 1361440"/>
              <a:gd name="T95" fmla="*/ 42150 h 1574800"/>
              <a:gd name="T96" fmla="*/ 1173772 w 1361440"/>
              <a:gd name="T97" fmla="*/ 30900 h 1574800"/>
              <a:gd name="T98" fmla="*/ 1219879 w 1361440"/>
              <a:gd name="T99" fmla="*/ 21036 h 1574800"/>
              <a:gd name="T100" fmla="*/ 1266493 w 1361440"/>
              <a:gd name="T101" fmla="*/ 12583 h 1574800"/>
              <a:gd name="T102" fmla="*/ 1313590 w 1361440"/>
              <a:gd name="T103" fmla="*/ 5563 h 1574800"/>
              <a:gd name="T104" fmla="*/ 1361147 w 1361440"/>
              <a:gd name="T105" fmla="*/ 0 h 157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361440" h="1574800">
                <a:moveTo>
                  <a:pt x="1447" y="1574266"/>
                </a:moveTo>
                <a:lnTo>
                  <a:pt x="819" y="1557652"/>
                </a:lnTo>
                <a:lnTo>
                  <a:pt x="366" y="1540994"/>
                </a:lnTo>
                <a:lnTo>
                  <a:pt x="92" y="1524290"/>
                </a:lnTo>
                <a:lnTo>
                  <a:pt x="0" y="1507540"/>
                </a:lnTo>
                <a:lnTo>
                  <a:pt x="773" y="1458673"/>
                </a:lnTo>
                <a:lnTo>
                  <a:pt x="3076" y="1410193"/>
                </a:lnTo>
                <a:lnTo>
                  <a:pt x="6887" y="1362122"/>
                </a:lnTo>
                <a:lnTo>
                  <a:pt x="12182" y="1314483"/>
                </a:lnTo>
                <a:lnTo>
                  <a:pt x="18938" y="1267301"/>
                </a:lnTo>
                <a:lnTo>
                  <a:pt x="27131" y="1220598"/>
                </a:lnTo>
                <a:lnTo>
                  <a:pt x="36738" y="1174397"/>
                </a:lnTo>
                <a:lnTo>
                  <a:pt x="47737" y="1128723"/>
                </a:lnTo>
                <a:lnTo>
                  <a:pt x="60103" y="1083597"/>
                </a:lnTo>
                <a:lnTo>
                  <a:pt x="73813" y="1039044"/>
                </a:lnTo>
                <a:lnTo>
                  <a:pt x="88845" y="995086"/>
                </a:lnTo>
                <a:lnTo>
                  <a:pt x="105174" y="951747"/>
                </a:lnTo>
                <a:lnTo>
                  <a:pt x="122779" y="909050"/>
                </a:lnTo>
                <a:lnTo>
                  <a:pt x="141634" y="867019"/>
                </a:lnTo>
                <a:lnTo>
                  <a:pt x="161718" y="825676"/>
                </a:lnTo>
                <a:lnTo>
                  <a:pt x="183006" y="785046"/>
                </a:lnTo>
                <a:lnTo>
                  <a:pt x="205476" y="745150"/>
                </a:lnTo>
                <a:lnTo>
                  <a:pt x="229104" y="706013"/>
                </a:lnTo>
                <a:lnTo>
                  <a:pt x="253868" y="667658"/>
                </a:lnTo>
                <a:lnTo>
                  <a:pt x="279743" y="630108"/>
                </a:lnTo>
                <a:lnTo>
                  <a:pt x="306706" y="593386"/>
                </a:lnTo>
                <a:lnTo>
                  <a:pt x="334735" y="557516"/>
                </a:lnTo>
                <a:lnTo>
                  <a:pt x="363805" y="522520"/>
                </a:lnTo>
                <a:lnTo>
                  <a:pt x="393895" y="488422"/>
                </a:lnTo>
                <a:lnTo>
                  <a:pt x="424980" y="455246"/>
                </a:lnTo>
                <a:lnTo>
                  <a:pt x="457036" y="423015"/>
                </a:lnTo>
                <a:lnTo>
                  <a:pt x="490042" y="391751"/>
                </a:lnTo>
                <a:lnTo>
                  <a:pt x="523974" y="361479"/>
                </a:lnTo>
                <a:lnTo>
                  <a:pt x="558807" y="332220"/>
                </a:lnTo>
                <a:lnTo>
                  <a:pt x="594520" y="304000"/>
                </a:lnTo>
                <a:lnTo>
                  <a:pt x="631089" y="276841"/>
                </a:lnTo>
                <a:lnTo>
                  <a:pt x="668490" y="250765"/>
                </a:lnTo>
                <a:lnTo>
                  <a:pt x="706700" y="225797"/>
                </a:lnTo>
                <a:lnTo>
                  <a:pt x="745697" y="201960"/>
                </a:lnTo>
                <a:lnTo>
                  <a:pt x="785456" y="179277"/>
                </a:lnTo>
                <a:lnTo>
                  <a:pt x="825955" y="157772"/>
                </a:lnTo>
                <a:lnTo>
                  <a:pt x="867169" y="137466"/>
                </a:lnTo>
                <a:lnTo>
                  <a:pt x="909077" y="118385"/>
                </a:lnTo>
                <a:lnTo>
                  <a:pt x="951655" y="100551"/>
                </a:lnTo>
                <a:lnTo>
                  <a:pt x="994878" y="83987"/>
                </a:lnTo>
                <a:lnTo>
                  <a:pt x="1038725" y="68716"/>
                </a:lnTo>
                <a:lnTo>
                  <a:pt x="1083172" y="54763"/>
                </a:lnTo>
                <a:lnTo>
                  <a:pt x="1128196" y="42150"/>
                </a:lnTo>
                <a:lnTo>
                  <a:pt x="1173772" y="30900"/>
                </a:lnTo>
                <a:lnTo>
                  <a:pt x="1219879" y="21036"/>
                </a:lnTo>
                <a:lnTo>
                  <a:pt x="1266493" y="12583"/>
                </a:lnTo>
                <a:lnTo>
                  <a:pt x="1313590" y="5563"/>
                </a:lnTo>
                <a:lnTo>
                  <a:pt x="1361147" y="0"/>
                </a:lnTo>
              </a:path>
            </a:pathLst>
          </a:custGeom>
          <a:noFill/>
          <a:ln w="101600">
            <a:solidFill>
              <a:srgbClr val="FFFF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882204" y="1173047"/>
            <a:ext cx="8695142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ru-RU" sz="2000" b="1" dirty="0"/>
          </a:p>
          <a:p>
            <a:pPr algn="just">
              <a:defRPr/>
            </a:pPr>
            <a:r>
              <a:rPr lang="ru-RU" sz="2000" dirty="0">
                <a:latin typeface="+mn-lt"/>
              </a:rPr>
              <a:t>       </a:t>
            </a:r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Обязан ли учитель, прошедший обучение первой помощи, оказывать её другому сотруднику школу или учащемуся?</a:t>
            </a:r>
          </a:p>
          <a:p>
            <a:pPr algn="just">
              <a:defRPr/>
            </a:pPr>
            <a:endParaRPr lang="ru-RU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     В соответствии с федеральными законами «Об образовании в Российской Федерации» и «Об основах охраны здоровья граждан в Российской Федерации» педагогические работники обязаны пройти обучение правилам оказания первой помощи, после чего приобретают право оказывать первую помощь до прибытия выездной бригады скорой медицинской помощи.</a:t>
            </a:r>
          </a:p>
        </p:txBody>
      </p:sp>
    </p:spTree>
    <p:extLst>
      <p:ext uri="{BB962C8B-B14F-4D97-AF65-F5344CB8AC3E}">
        <p14:creationId xmlns:p14="http://schemas.microsoft.com/office/powerpoint/2010/main" val="2745705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8"/>
          <p:cNvSpPr>
            <a:spLocks noChangeArrowheads="1"/>
          </p:cNvSpPr>
          <p:nvPr/>
        </p:nvSpPr>
        <p:spPr bwMode="auto">
          <a:xfrm>
            <a:off x="9379148" y="0"/>
            <a:ext cx="1314252" cy="1458209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" name="Объект 13">
            <a:extLst>
              <a:ext uri="{FF2B5EF4-FFF2-40B4-BE49-F238E27FC236}">
                <a16:creationId xmlns:a16="http://schemas.microsoft.com/office/drawing/2014/main" xmlns="" id="{10BA6208-5972-4A39-8E4D-64BEE509296C}"/>
              </a:ext>
            </a:extLst>
          </p:cNvPr>
          <p:cNvSpPr txBox="1">
            <a:spLocks/>
          </p:cNvSpPr>
          <p:nvPr/>
        </p:nvSpPr>
        <p:spPr>
          <a:xfrm>
            <a:off x="0" y="2668267"/>
            <a:ext cx="8911167" cy="3921935"/>
          </a:xfrm>
          <a:prstGeom prst="rect">
            <a:avLst/>
          </a:prstGeom>
        </p:spPr>
        <p:txBody>
          <a:bodyPr vert="horz" lIns="106943" tIns="53471" rIns="106943" bIns="53471" rtlCol="0" anchor="b">
            <a:normAutofit/>
          </a:bodyPr>
          <a:lstStyle>
            <a:lvl1pPr marL="0" indent="0" algn="l" defTabSz="1218987" rtl="0" eaLnBrk="1" latinLnBrk="0" hangingPunct="1">
              <a:lnSpc>
                <a:spcPct val="95000"/>
              </a:lnSpc>
              <a:spcBef>
                <a:spcPts val="0"/>
              </a:spcBef>
              <a:buSzPct val="1000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898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480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797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46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6960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645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594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Char char="-"/>
            </a:pPr>
            <a:endParaRPr lang="ru-RU" sz="2456" dirty="0"/>
          </a:p>
        </p:txBody>
      </p:sp>
      <p:sp>
        <p:nvSpPr>
          <p:cNvPr id="9" name="object 9"/>
          <p:cNvSpPr>
            <a:spLocks/>
          </p:cNvSpPr>
          <p:nvPr/>
        </p:nvSpPr>
        <p:spPr bwMode="auto">
          <a:xfrm rot="5400000">
            <a:off x="228290" y="5497351"/>
            <a:ext cx="1865784" cy="2322364"/>
          </a:xfrm>
          <a:custGeom>
            <a:avLst/>
            <a:gdLst>
              <a:gd name="T0" fmla="*/ 1914993 w 2114550"/>
              <a:gd name="T1" fmla="*/ 585 h 2548254"/>
              <a:gd name="T2" fmla="*/ 1819041 w 2114550"/>
              <a:gd name="T3" fmla="*/ 5226 h 2548254"/>
              <a:gd name="T4" fmla="*/ 1724349 w 2114550"/>
              <a:gd name="T5" fmla="*/ 14406 h 2548254"/>
              <a:gd name="T6" fmla="*/ 1631023 w 2114550"/>
              <a:gd name="T7" fmla="*/ 28017 h 2548254"/>
              <a:gd name="T8" fmla="*/ 1539172 w 2114550"/>
              <a:gd name="T9" fmla="*/ 45952 h 2548254"/>
              <a:gd name="T10" fmla="*/ 1448902 w 2114550"/>
              <a:gd name="T11" fmla="*/ 68102 h 2548254"/>
              <a:gd name="T12" fmla="*/ 1360321 w 2114550"/>
              <a:gd name="T13" fmla="*/ 94361 h 2548254"/>
              <a:gd name="T14" fmla="*/ 1273536 w 2114550"/>
              <a:gd name="T15" fmla="*/ 124621 h 2548254"/>
              <a:gd name="T16" fmla="*/ 1188656 w 2114550"/>
              <a:gd name="T17" fmla="*/ 158774 h 2548254"/>
              <a:gd name="T18" fmla="*/ 1105788 w 2114550"/>
              <a:gd name="T19" fmla="*/ 196712 h 2548254"/>
              <a:gd name="T20" fmla="*/ 1025038 w 2114550"/>
              <a:gd name="T21" fmla="*/ 238329 h 2548254"/>
              <a:gd name="T22" fmla="*/ 946516 w 2114550"/>
              <a:gd name="T23" fmla="*/ 283517 h 2548254"/>
              <a:gd name="T24" fmla="*/ 870327 w 2114550"/>
              <a:gd name="T25" fmla="*/ 332168 h 2548254"/>
              <a:gd name="T26" fmla="*/ 796580 w 2114550"/>
              <a:gd name="T27" fmla="*/ 384175 h 2548254"/>
              <a:gd name="T28" fmla="*/ 725383 w 2114550"/>
              <a:gd name="T29" fmla="*/ 439430 h 2548254"/>
              <a:gd name="T30" fmla="*/ 656842 w 2114550"/>
              <a:gd name="T31" fmla="*/ 497826 h 2548254"/>
              <a:gd name="T32" fmla="*/ 591066 w 2114550"/>
              <a:gd name="T33" fmla="*/ 559254 h 2548254"/>
              <a:gd name="T34" fmla="*/ 528162 w 2114550"/>
              <a:gd name="T35" fmla="*/ 623609 h 2548254"/>
              <a:gd name="T36" fmla="*/ 468237 w 2114550"/>
              <a:gd name="T37" fmla="*/ 690781 h 2548254"/>
              <a:gd name="T38" fmla="*/ 411398 w 2114550"/>
              <a:gd name="T39" fmla="*/ 760664 h 2548254"/>
              <a:gd name="T40" fmla="*/ 357755 w 2114550"/>
              <a:gd name="T41" fmla="*/ 833150 h 2548254"/>
              <a:gd name="T42" fmla="*/ 307413 w 2114550"/>
              <a:gd name="T43" fmla="*/ 908132 h 2548254"/>
              <a:gd name="T44" fmla="*/ 260480 w 2114550"/>
              <a:gd name="T45" fmla="*/ 985501 h 2548254"/>
              <a:gd name="T46" fmla="*/ 217065 w 2114550"/>
              <a:gd name="T47" fmla="*/ 1065151 h 2548254"/>
              <a:gd name="T48" fmla="*/ 177274 w 2114550"/>
              <a:gd name="T49" fmla="*/ 1146974 h 2548254"/>
              <a:gd name="T50" fmla="*/ 141215 w 2114550"/>
              <a:gd name="T51" fmla="*/ 1230862 h 2548254"/>
              <a:gd name="T52" fmla="*/ 108996 w 2114550"/>
              <a:gd name="T53" fmla="*/ 1316708 h 2548254"/>
              <a:gd name="T54" fmla="*/ 80724 w 2114550"/>
              <a:gd name="T55" fmla="*/ 1404405 h 2548254"/>
              <a:gd name="T56" fmla="*/ 56506 w 2114550"/>
              <a:gd name="T57" fmla="*/ 1493844 h 2548254"/>
              <a:gd name="T58" fmla="*/ 36450 w 2114550"/>
              <a:gd name="T59" fmla="*/ 1584919 h 2548254"/>
              <a:gd name="T60" fmla="*/ 20664 w 2114550"/>
              <a:gd name="T61" fmla="*/ 1677521 h 2548254"/>
              <a:gd name="T62" fmla="*/ 9256 w 2114550"/>
              <a:gd name="T63" fmla="*/ 1771544 h 2548254"/>
              <a:gd name="T64" fmla="*/ 2331 w 2114550"/>
              <a:gd name="T65" fmla="*/ 1866879 h 2548254"/>
              <a:gd name="T66" fmla="*/ 0 w 2114550"/>
              <a:gd name="T67" fmla="*/ 1963420 h 2548254"/>
              <a:gd name="T68" fmla="*/ 2561 w 2114550"/>
              <a:gd name="T69" fmla="*/ 2064573 h 2548254"/>
              <a:gd name="T70" fmla="*/ 10163 w 2114550"/>
              <a:gd name="T71" fmla="*/ 2164397 h 2548254"/>
              <a:gd name="T72" fmla="*/ 22680 w 2114550"/>
              <a:gd name="T73" fmla="*/ 2262768 h 2548254"/>
              <a:gd name="T74" fmla="*/ 39989 w 2114550"/>
              <a:gd name="T75" fmla="*/ 2359562 h 2548254"/>
              <a:gd name="T76" fmla="*/ 61963 w 2114550"/>
              <a:gd name="T77" fmla="*/ 2454655 h 2548254"/>
              <a:gd name="T78" fmla="*/ 88480 w 2114550"/>
              <a:gd name="T79" fmla="*/ 2547924 h 2548254"/>
              <a:gd name="T80" fmla="*/ 2114448 w 2114550"/>
              <a:gd name="T81" fmla="*/ 5727 h 2548254"/>
              <a:gd name="T82" fmla="*/ 2039294 w 2114550"/>
              <a:gd name="T83" fmla="*/ 1439 h 2548254"/>
              <a:gd name="T84" fmla="*/ 1963407 w 2114550"/>
              <a:gd name="T85" fmla="*/ 0 h 2548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114550" h="2548254">
                <a:moveTo>
                  <a:pt x="1963407" y="0"/>
                </a:moveTo>
                <a:lnTo>
                  <a:pt x="1914993" y="585"/>
                </a:lnTo>
                <a:lnTo>
                  <a:pt x="1866866" y="2331"/>
                </a:lnTo>
                <a:lnTo>
                  <a:pt x="1819041" y="5226"/>
                </a:lnTo>
                <a:lnTo>
                  <a:pt x="1771531" y="9256"/>
                </a:lnTo>
                <a:lnTo>
                  <a:pt x="1724349" y="14406"/>
                </a:lnTo>
                <a:lnTo>
                  <a:pt x="1677509" y="20665"/>
                </a:lnTo>
                <a:lnTo>
                  <a:pt x="1631023" y="28017"/>
                </a:lnTo>
                <a:lnTo>
                  <a:pt x="1584907" y="36451"/>
                </a:lnTo>
                <a:lnTo>
                  <a:pt x="1539172" y="45952"/>
                </a:lnTo>
                <a:lnTo>
                  <a:pt x="1493832" y="56507"/>
                </a:lnTo>
                <a:lnTo>
                  <a:pt x="1448902" y="68102"/>
                </a:lnTo>
                <a:lnTo>
                  <a:pt x="1404393" y="80725"/>
                </a:lnTo>
                <a:lnTo>
                  <a:pt x="1360321" y="94361"/>
                </a:lnTo>
                <a:lnTo>
                  <a:pt x="1316697" y="108997"/>
                </a:lnTo>
                <a:lnTo>
                  <a:pt x="1273536" y="124621"/>
                </a:lnTo>
                <a:lnTo>
                  <a:pt x="1230851" y="141217"/>
                </a:lnTo>
                <a:lnTo>
                  <a:pt x="1188656" y="158774"/>
                </a:lnTo>
                <a:lnTo>
                  <a:pt x="1146964" y="177276"/>
                </a:lnTo>
                <a:lnTo>
                  <a:pt x="1105788" y="196712"/>
                </a:lnTo>
                <a:lnTo>
                  <a:pt x="1065141" y="217068"/>
                </a:lnTo>
                <a:lnTo>
                  <a:pt x="1025038" y="238329"/>
                </a:lnTo>
                <a:lnTo>
                  <a:pt x="985492" y="260484"/>
                </a:lnTo>
                <a:lnTo>
                  <a:pt x="946516" y="283517"/>
                </a:lnTo>
                <a:lnTo>
                  <a:pt x="908123" y="307417"/>
                </a:lnTo>
                <a:lnTo>
                  <a:pt x="870327" y="332168"/>
                </a:lnTo>
                <a:lnTo>
                  <a:pt x="833142" y="357759"/>
                </a:lnTo>
                <a:lnTo>
                  <a:pt x="796580" y="384175"/>
                </a:lnTo>
                <a:lnTo>
                  <a:pt x="760656" y="411403"/>
                </a:lnTo>
                <a:lnTo>
                  <a:pt x="725383" y="439430"/>
                </a:lnTo>
                <a:lnTo>
                  <a:pt x="690774" y="468242"/>
                </a:lnTo>
                <a:lnTo>
                  <a:pt x="656842" y="497826"/>
                </a:lnTo>
                <a:lnTo>
                  <a:pt x="623602" y="528168"/>
                </a:lnTo>
                <a:lnTo>
                  <a:pt x="591066" y="559254"/>
                </a:lnTo>
                <a:lnTo>
                  <a:pt x="559248" y="591073"/>
                </a:lnTo>
                <a:lnTo>
                  <a:pt x="528162" y="623609"/>
                </a:lnTo>
                <a:lnTo>
                  <a:pt x="497820" y="656849"/>
                </a:lnTo>
                <a:lnTo>
                  <a:pt x="468237" y="690781"/>
                </a:lnTo>
                <a:lnTo>
                  <a:pt x="439425" y="725391"/>
                </a:lnTo>
                <a:lnTo>
                  <a:pt x="411398" y="760664"/>
                </a:lnTo>
                <a:lnTo>
                  <a:pt x="384171" y="796589"/>
                </a:lnTo>
                <a:lnTo>
                  <a:pt x="357755" y="833150"/>
                </a:lnTo>
                <a:lnTo>
                  <a:pt x="332164" y="870336"/>
                </a:lnTo>
                <a:lnTo>
                  <a:pt x="307413" y="908132"/>
                </a:lnTo>
                <a:lnTo>
                  <a:pt x="283514" y="946525"/>
                </a:lnTo>
                <a:lnTo>
                  <a:pt x="260480" y="985501"/>
                </a:lnTo>
                <a:lnTo>
                  <a:pt x="238326" y="1025048"/>
                </a:lnTo>
                <a:lnTo>
                  <a:pt x="217065" y="1065151"/>
                </a:lnTo>
                <a:lnTo>
                  <a:pt x="196710" y="1105798"/>
                </a:lnTo>
                <a:lnTo>
                  <a:pt x="177274" y="1146974"/>
                </a:lnTo>
                <a:lnTo>
                  <a:pt x="158771" y="1188667"/>
                </a:lnTo>
                <a:lnTo>
                  <a:pt x="141215" y="1230862"/>
                </a:lnTo>
                <a:lnTo>
                  <a:pt x="124619" y="1273547"/>
                </a:lnTo>
                <a:lnTo>
                  <a:pt x="108996" y="1316708"/>
                </a:lnTo>
                <a:lnTo>
                  <a:pt x="94360" y="1360332"/>
                </a:lnTo>
                <a:lnTo>
                  <a:pt x="80724" y="1404405"/>
                </a:lnTo>
                <a:lnTo>
                  <a:pt x="68101" y="1448913"/>
                </a:lnTo>
                <a:lnTo>
                  <a:pt x="56506" y="1493844"/>
                </a:lnTo>
                <a:lnTo>
                  <a:pt x="45951" y="1539184"/>
                </a:lnTo>
                <a:lnTo>
                  <a:pt x="36450" y="1584919"/>
                </a:lnTo>
                <a:lnTo>
                  <a:pt x="28017" y="1631036"/>
                </a:lnTo>
                <a:lnTo>
                  <a:pt x="20664" y="1677521"/>
                </a:lnTo>
                <a:lnTo>
                  <a:pt x="14406" y="1724362"/>
                </a:lnTo>
                <a:lnTo>
                  <a:pt x="9256" y="1771544"/>
                </a:lnTo>
                <a:lnTo>
                  <a:pt x="5226" y="1819054"/>
                </a:lnTo>
                <a:lnTo>
                  <a:pt x="2331" y="1866879"/>
                </a:lnTo>
                <a:lnTo>
                  <a:pt x="585" y="1915005"/>
                </a:lnTo>
                <a:lnTo>
                  <a:pt x="0" y="1963420"/>
                </a:lnTo>
                <a:lnTo>
                  <a:pt x="642" y="2014155"/>
                </a:lnTo>
                <a:lnTo>
                  <a:pt x="2561" y="2064573"/>
                </a:lnTo>
                <a:lnTo>
                  <a:pt x="5740" y="2114659"/>
                </a:lnTo>
                <a:lnTo>
                  <a:pt x="10163" y="2164397"/>
                </a:lnTo>
                <a:lnTo>
                  <a:pt x="15815" y="2213772"/>
                </a:lnTo>
                <a:lnTo>
                  <a:pt x="22680" y="2262768"/>
                </a:lnTo>
                <a:lnTo>
                  <a:pt x="30743" y="2311370"/>
                </a:lnTo>
                <a:lnTo>
                  <a:pt x="39989" y="2359562"/>
                </a:lnTo>
                <a:lnTo>
                  <a:pt x="50400" y="2407329"/>
                </a:lnTo>
                <a:lnTo>
                  <a:pt x="61963" y="2454655"/>
                </a:lnTo>
                <a:lnTo>
                  <a:pt x="74662" y="2501525"/>
                </a:lnTo>
                <a:lnTo>
                  <a:pt x="88480" y="2547924"/>
                </a:lnTo>
                <a:lnTo>
                  <a:pt x="2114448" y="2547924"/>
                </a:lnTo>
                <a:lnTo>
                  <a:pt x="2114448" y="5727"/>
                </a:lnTo>
                <a:lnTo>
                  <a:pt x="2076966" y="3230"/>
                </a:lnTo>
                <a:lnTo>
                  <a:pt x="2039294" y="1439"/>
                </a:lnTo>
                <a:lnTo>
                  <a:pt x="2001439" y="360"/>
                </a:lnTo>
                <a:lnTo>
                  <a:pt x="196340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0" name="object 10"/>
          <p:cNvSpPr>
            <a:spLocks/>
          </p:cNvSpPr>
          <p:nvPr/>
        </p:nvSpPr>
        <p:spPr bwMode="auto">
          <a:xfrm rot="5400000">
            <a:off x="529148" y="5727000"/>
            <a:ext cx="1379728" cy="1736347"/>
          </a:xfrm>
          <a:custGeom>
            <a:avLst/>
            <a:gdLst>
              <a:gd name="T0" fmla="*/ 1467186 w 1563370"/>
              <a:gd name="T1" fmla="*/ 748 h 1906270"/>
              <a:gd name="T2" fmla="*/ 1372127 w 1563370"/>
              <a:gd name="T3" fmla="*/ 6674 h 1906270"/>
              <a:gd name="T4" fmla="*/ 1278741 w 1563370"/>
              <a:gd name="T5" fmla="*/ 18354 h 1906270"/>
              <a:gd name="T6" fmla="*/ 1187204 w 1563370"/>
              <a:gd name="T7" fmla="*/ 35612 h 1906270"/>
              <a:gd name="T8" fmla="*/ 1097695 w 1563370"/>
              <a:gd name="T9" fmla="*/ 58270 h 1906270"/>
              <a:gd name="T10" fmla="*/ 1010392 w 1563370"/>
              <a:gd name="T11" fmla="*/ 86151 h 1906270"/>
              <a:gd name="T12" fmla="*/ 925471 w 1563370"/>
              <a:gd name="T13" fmla="*/ 119077 h 1906270"/>
              <a:gd name="T14" fmla="*/ 843110 w 1563370"/>
              <a:gd name="T15" fmla="*/ 156870 h 1906270"/>
              <a:gd name="T16" fmla="*/ 763486 w 1563370"/>
              <a:gd name="T17" fmla="*/ 199354 h 1906270"/>
              <a:gd name="T18" fmla="*/ 686778 w 1563370"/>
              <a:gd name="T19" fmla="*/ 246350 h 1906270"/>
              <a:gd name="T20" fmla="*/ 613162 w 1563370"/>
              <a:gd name="T21" fmla="*/ 297682 h 1906270"/>
              <a:gd name="T22" fmla="*/ 542817 w 1563370"/>
              <a:gd name="T23" fmla="*/ 353171 h 1906270"/>
              <a:gd name="T24" fmla="*/ 475919 w 1563370"/>
              <a:gd name="T25" fmla="*/ 412640 h 1906270"/>
              <a:gd name="T26" fmla="*/ 412646 w 1563370"/>
              <a:gd name="T27" fmla="*/ 475912 h 1906270"/>
              <a:gd name="T28" fmla="*/ 353176 w 1563370"/>
              <a:gd name="T29" fmla="*/ 542809 h 1906270"/>
              <a:gd name="T30" fmla="*/ 297686 w 1563370"/>
              <a:gd name="T31" fmla="*/ 613154 h 1906270"/>
              <a:gd name="T32" fmla="*/ 246354 w 1563370"/>
              <a:gd name="T33" fmla="*/ 686769 h 1906270"/>
              <a:gd name="T34" fmla="*/ 199357 w 1563370"/>
              <a:gd name="T35" fmla="*/ 763477 h 1906270"/>
              <a:gd name="T36" fmla="*/ 156873 w 1563370"/>
              <a:gd name="T37" fmla="*/ 843099 h 1906270"/>
              <a:gd name="T38" fmla="*/ 119079 w 1563370"/>
              <a:gd name="T39" fmla="*/ 925460 h 1906270"/>
              <a:gd name="T40" fmla="*/ 86152 w 1563370"/>
              <a:gd name="T41" fmla="*/ 1010380 h 1906270"/>
              <a:gd name="T42" fmla="*/ 58271 w 1563370"/>
              <a:gd name="T43" fmla="*/ 1097684 h 1906270"/>
              <a:gd name="T44" fmla="*/ 35613 w 1563370"/>
              <a:gd name="T45" fmla="*/ 1187192 h 1906270"/>
              <a:gd name="T46" fmla="*/ 18354 w 1563370"/>
              <a:gd name="T47" fmla="*/ 1278728 h 1906270"/>
              <a:gd name="T48" fmla="*/ 6674 w 1563370"/>
              <a:gd name="T49" fmla="*/ 1372114 h 1906270"/>
              <a:gd name="T50" fmla="*/ 748 w 1563370"/>
              <a:gd name="T51" fmla="*/ 1467173 h 1906270"/>
              <a:gd name="T52" fmla="*/ 823 w 1563370"/>
              <a:gd name="T53" fmla="*/ 1565711 h 1906270"/>
              <a:gd name="T54" fmla="*/ 7336 w 1563370"/>
              <a:gd name="T55" fmla="*/ 1665319 h 1906270"/>
              <a:gd name="T56" fmla="*/ 20165 w 1563370"/>
              <a:gd name="T57" fmla="*/ 1763070 h 1906270"/>
              <a:gd name="T58" fmla="*/ 39104 w 1563370"/>
              <a:gd name="T59" fmla="*/ 1858763 h 1906270"/>
              <a:gd name="T60" fmla="*/ 1563154 w 1563370"/>
              <a:gd name="T61" fmla="*/ 736 h 1906270"/>
              <a:gd name="T62" fmla="*/ 1515287 w 1563370"/>
              <a:gd name="T63" fmla="*/ 0 h 1906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3370" h="1906270">
                <a:moveTo>
                  <a:pt x="1515287" y="0"/>
                </a:moveTo>
                <a:lnTo>
                  <a:pt x="1467186" y="748"/>
                </a:lnTo>
                <a:lnTo>
                  <a:pt x="1419459" y="2981"/>
                </a:lnTo>
                <a:lnTo>
                  <a:pt x="1372127" y="6674"/>
                </a:lnTo>
                <a:lnTo>
                  <a:pt x="1325214" y="11806"/>
                </a:lnTo>
                <a:lnTo>
                  <a:pt x="1278741" y="18354"/>
                </a:lnTo>
                <a:lnTo>
                  <a:pt x="1232730" y="26297"/>
                </a:lnTo>
                <a:lnTo>
                  <a:pt x="1187204" y="35612"/>
                </a:lnTo>
                <a:lnTo>
                  <a:pt x="1142185" y="46277"/>
                </a:lnTo>
                <a:lnTo>
                  <a:pt x="1097695" y="58270"/>
                </a:lnTo>
                <a:lnTo>
                  <a:pt x="1053757" y="71569"/>
                </a:lnTo>
                <a:lnTo>
                  <a:pt x="1010392" y="86151"/>
                </a:lnTo>
                <a:lnTo>
                  <a:pt x="967622" y="101994"/>
                </a:lnTo>
                <a:lnTo>
                  <a:pt x="925471" y="119077"/>
                </a:lnTo>
                <a:lnTo>
                  <a:pt x="883959" y="137376"/>
                </a:lnTo>
                <a:lnTo>
                  <a:pt x="843110" y="156870"/>
                </a:lnTo>
                <a:lnTo>
                  <a:pt x="802945" y="177537"/>
                </a:lnTo>
                <a:lnTo>
                  <a:pt x="763486" y="199354"/>
                </a:lnTo>
                <a:lnTo>
                  <a:pt x="724757" y="222299"/>
                </a:lnTo>
                <a:lnTo>
                  <a:pt x="686778" y="246350"/>
                </a:lnTo>
                <a:lnTo>
                  <a:pt x="649572" y="271485"/>
                </a:lnTo>
                <a:lnTo>
                  <a:pt x="613162" y="297682"/>
                </a:lnTo>
                <a:lnTo>
                  <a:pt x="577570" y="324918"/>
                </a:lnTo>
                <a:lnTo>
                  <a:pt x="542817" y="353171"/>
                </a:lnTo>
                <a:lnTo>
                  <a:pt x="508926" y="382419"/>
                </a:lnTo>
                <a:lnTo>
                  <a:pt x="475919" y="412640"/>
                </a:lnTo>
                <a:lnTo>
                  <a:pt x="443818" y="443812"/>
                </a:lnTo>
                <a:lnTo>
                  <a:pt x="412646" y="475912"/>
                </a:lnTo>
                <a:lnTo>
                  <a:pt x="382425" y="508919"/>
                </a:lnTo>
                <a:lnTo>
                  <a:pt x="353176" y="542809"/>
                </a:lnTo>
                <a:lnTo>
                  <a:pt x="324923" y="577562"/>
                </a:lnTo>
                <a:lnTo>
                  <a:pt x="297686" y="613154"/>
                </a:lnTo>
                <a:lnTo>
                  <a:pt x="271490" y="649564"/>
                </a:lnTo>
                <a:lnTo>
                  <a:pt x="246354" y="686769"/>
                </a:lnTo>
                <a:lnTo>
                  <a:pt x="222303" y="724747"/>
                </a:lnTo>
                <a:lnTo>
                  <a:pt x="199357" y="763477"/>
                </a:lnTo>
                <a:lnTo>
                  <a:pt x="177540" y="802935"/>
                </a:lnTo>
                <a:lnTo>
                  <a:pt x="156873" y="843099"/>
                </a:lnTo>
                <a:lnTo>
                  <a:pt x="137379" y="883948"/>
                </a:lnTo>
                <a:lnTo>
                  <a:pt x="119079" y="925460"/>
                </a:lnTo>
                <a:lnTo>
                  <a:pt x="101996" y="967611"/>
                </a:lnTo>
                <a:lnTo>
                  <a:pt x="86152" y="1010380"/>
                </a:lnTo>
                <a:lnTo>
                  <a:pt x="71570" y="1053745"/>
                </a:lnTo>
                <a:lnTo>
                  <a:pt x="58271" y="1097684"/>
                </a:lnTo>
                <a:lnTo>
                  <a:pt x="46278" y="1142173"/>
                </a:lnTo>
                <a:lnTo>
                  <a:pt x="35613" y="1187192"/>
                </a:lnTo>
                <a:lnTo>
                  <a:pt x="26297" y="1232718"/>
                </a:lnTo>
                <a:lnTo>
                  <a:pt x="18354" y="1278728"/>
                </a:lnTo>
                <a:lnTo>
                  <a:pt x="11806" y="1325201"/>
                </a:lnTo>
                <a:lnTo>
                  <a:pt x="6674" y="1372114"/>
                </a:lnTo>
                <a:lnTo>
                  <a:pt x="2981" y="1419446"/>
                </a:lnTo>
                <a:lnTo>
                  <a:pt x="748" y="1467173"/>
                </a:lnTo>
                <a:lnTo>
                  <a:pt x="0" y="1515275"/>
                </a:lnTo>
                <a:lnTo>
                  <a:pt x="823" y="1565711"/>
                </a:lnTo>
                <a:lnTo>
                  <a:pt x="3277" y="1615734"/>
                </a:lnTo>
                <a:lnTo>
                  <a:pt x="7336" y="1665319"/>
                </a:lnTo>
                <a:lnTo>
                  <a:pt x="12974" y="1714439"/>
                </a:lnTo>
                <a:lnTo>
                  <a:pt x="20165" y="1763070"/>
                </a:lnTo>
                <a:lnTo>
                  <a:pt x="28883" y="1811187"/>
                </a:lnTo>
                <a:lnTo>
                  <a:pt x="39104" y="1858763"/>
                </a:lnTo>
                <a:lnTo>
                  <a:pt x="50800" y="1905774"/>
                </a:lnTo>
                <a:lnTo>
                  <a:pt x="1563154" y="736"/>
                </a:lnTo>
                <a:lnTo>
                  <a:pt x="1539263" y="182"/>
                </a:lnTo>
                <a:lnTo>
                  <a:pt x="151528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" name="object 12"/>
          <p:cNvSpPr>
            <a:spLocks/>
          </p:cNvSpPr>
          <p:nvPr/>
        </p:nvSpPr>
        <p:spPr bwMode="auto">
          <a:xfrm rot="5400000">
            <a:off x="531112" y="5707671"/>
            <a:ext cx="1201832" cy="1435380"/>
          </a:xfrm>
          <a:custGeom>
            <a:avLst/>
            <a:gdLst>
              <a:gd name="T0" fmla="*/ 1447 w 1361440"/>
              <a:gd name="T1" fmla="*/ 1574266 h 1574800"/>
              <a:gd name="T2" fmla="*/ 819 w 1361440"/>
              <a:gd name="T3" fmla="*/ 1557652 h 1574800"/>
              <a:gd name="T4" fmla="*/ 366 w 1361440"/>
              <a:gd name="T5" fmla="*/ 1540994 h 1574800"/>
              <a:gd name="T6" fmla="*/ 92 w 1361440"/>
              <a:gd name="T7" fmla="*/ 1524290 h 1574800"/>
              <a:gd name="T8" fmla="*/ 0 w 1361440"/>
              <a:gd name="T9" fmla="*/ 1507540 h 1574800"/>
              <a:gd name="T10" fmla="*/ 773 w 1361440"/>
              <a:gd name="T11" fmla="*/ 1458673 h 1574800"/>
              <a:gd name="T12" fmla="*/ 3076 w 1361440"/>
              <a:gd name="T13" fmla="*/ 1410193 h 1574800"/>
              <a:gd name="T14" fmla="*/ 6887 w 1361440"/>
              <a:gd name="T15" fmla="*/ 1362122 h 1574800"/>
              <a:gd name="T16" fmla="*/ 12182 w 1361440"/>
              <a:gd name="T17" fmla="*/ 1314483 h 1574800"/>
              <a:gd name="T18" fmla="*/ 18938 w 1361440"/>
              <a:gd name="T19" fmla="*/ 1267301 h 1574800"/>
              <a:gd name="T20" fmla="*/ 27131 w 1361440"/>
              <a:gd name="T21" fmla="*/ 1220598 h 1574800"/>
              <a:gd name="T22" fmla="*/ 36738 w 1361440"/>
              <a:gd name="T23" fmla="*/ 1174397 h 1574800"/>
              <a:gd name="T24" fmla="*/ 47737 w 1361440"/>
              <a:gd name="T25" fmla="*/ 1128723 h 1574800"/>
              <a:gd name="T26" fmla="*/ 60103 w 1361440"/>
              <a:gd name="T27" fmla="*/ 1083597 h 1574800"/>
              <a:gd name="T28" fmla="*/ 73813 w 1361440"/>
              <a:gd name="T29" fmla="*/ 1039044 h 1574800"/>
              <a:gd name="T30" fmla="*/ 88845 w 1361440"/>
              <a:gd name="T31" fmla="*/ 995086 h 1574800"/>
              <a:gd name="T32" fmla="*/ 105174 w 1361440"/>
              <a:gd name="T33" fmla="*/ 951747 h 1574800"/>
              <a:gd name="T34" fmla="*/ 122779 w 1361440"/>
              <a:gd name="T35" fmla="*/ 909050 h 1574800"/>
              <a:gd name="T36" fmla="*/ 141634 w 1361440"/>
              <a:gd name="T37" fmla="*/ 867019 h 1574800"/>
              <a:gd name="T38" fmla="*/ 161718 w 1361440"/>
              <a:gd name="T39" fmla="*/ 825676 h 1574800"/>
              <a:gd name="T40" fmla="*/ 183006 w 1361440"/>
              <a:gd name="T41" fmla="*/ 785046 h 1574800"/>
              <a:gd name="T42" fmla="*/ 205476 w 1361440"/>
              <a:gd name="T43" fmla="*/ 745150 h 1574800"/>
              <a:gd name="T44" fmla="*/ 229104 w 1361440"/>
              <a:gd name="T45" fmla="*/ 706013 h 1574800"/>
              <a:gd name="T46" fmla="*/ 253868 w 1361440"/>
              <a:gd name="T47" fmla="*/ 667658 h 1574800"/>
              <a:gd name="T48" fmla="*/ 279743 w 1361440"/>
              <a:gd name="T49" fmla="*/ 630108 h 1574800"/>
              <a:gd name="T50" fmla="*/ 306706 w 1361440"/>
              <a:gd name="T51" fmla="*/ 593386 h 1574800"/>
              <a:gd name="T52" fmla="*/ 334735 w 1361440"/>
              <a:gd name="T53" fmla="*/ 557516 h 1574800"/>
              <a:gd name="T54" fmla="*/ 363805 w 1361440"/>
              <a:gd name="T55" fmla="*/ 522520 h 1574800"/>
              <a:gd name="T56" fmla="*/ 393895 w 1361440"/>
              <a:gd name="T57" fmla="*/ 488422 h 1574800"/>
              <a:gd name="T58" fmla="*/ 424980 w 1361440"/>
              <a:gd name="T59" fmla="*/ 455246 h 1574800"/>
              <a:gd name="T60" fmla="*/ 457036 w 1361440"/>
              <a:gd name="T61" fmla="*/ 423015 h 1574800"/>
              <a:gd name="T62" fmla="*/ 490042 w 1361440"/>
              <a:gd name="T63" fmla="*/ 391751 h 1574800"/>
              <a:gd name="T64" fmla="*/ 523974 w 1361440"/>
              <a:gd name="T65" fmla="*/ 361479 h 1574800"/>
              <a:gd name="T66" fmla="*/ 558807 w 1361440"/>
              <a:gd name="T67" fmla="*/ 332220 h 1574800"/>
              <a:gd name="T68" fmla="*/ 594520 w 1361440"/>
              <a:gd name="T69" fmla="*/ 304000 h 1574800"/>
              <a:gd name="T70" fmla="*/ 631089 w 1361440"/>
              <a:gd name="T71" fmla="*/ 276841 h 1574800"/>
              <a:gd name="T72" fmla="*/ 668490 w 1361440"/>
              <a:gd name="T73" fmla="*/ 250765 h 1574800"/>
              <a:gd name="T74" fmla="*/ 706700 w 1361440"/>
              <a:gd name="T75" fmla="*/ 225797 h 1574800"/>
              <a:gd name="T76" fmla="*/ 745697 w 1361440"/>
              <a:gd name="T77" fmla="*/ 201960 h 1574800"/>
              <a:gd name="T78" fmla="*/ 785456 w 1361440"/>
              <a:gd name="T79" fmla="*/ 179277 h 1574800"/>
              <a:gd name="T80" fmla="*/ 825955 w 1361440"/>
              <a:gd name="T81" fmla="*/ 157772 h 1574800"/>
              <a:gd name="T82" fmla="*/ 867169 w 1361440"/>
              <a:gd name="T83" fmla="*/ 137466 h 1574800"/>
              <a:gd name="T84" fmla="*/ 909077 w 1361440"/>
              <a:gd name="T85" fmla="*/ 118385 h 1574800"/>
              <a:gd name="T86" fmla="*/ 951655 w 1361440"/>
              <a:gd name="T87" fmla="*/ 100551 h 1574800"/>
              <a:gd name="T88" fmla="*/ 994878 w 1361440"/>
              <a:gd name="T89" fmla="*/ 83987 h 1574800"/>
              <a:gd name="T90" fmla="*/ 1038725 w 1361440"/>
              <a:gd name="T91" fmla="*/ 68716 h 1574800"/>
              <a:gd name="T92" fmla="*/ 1083172 w 1361440"/>
              <a:gd name="T93" fmla="*/ 54763 h 1574800"/>
              <a:gd name="T94" fmla="*/ 1128196 w 1361440"/>
              <a:gd name="T95" fmla="*/ 42150 h 1574800"/>
              <a:gd name="T96" fmla="*/ 1173772 w 1361440"/>
              <a:gd name="T97" fmla="*/ 30900 h 1574800"/>
              <a:gd name="T98" fmla="*/ 1219879 w 1361440"/>
              <a:gd name="T99" fmla="*/ 21036 h 1574800"/>
              <a:gd name="T100" fmla="*/ 1266493 w 1361440"/>
              <a:gd name="T101" fmla="*/ 12583 h 1574800"/>
              <a:gd name="T102" fmla="*/ 1313590 w 1361440"/>
              <a:gd name="T103" fmla="*/ 5563 h 1574800"/>
              <a:gd name="T104" fmla="*/ 1361147 w 1361440"/>
              <a:gd name="T105" fmla="*/ 0 h 157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361440" h="1574800">
                <a:moveTo>
                  <a:pt x="1447" y="1574266"/>
                </a:moveTo>
                <a:lnTo>
                  <a:pt x="819" y="1557652"/>
                </a:lnTo>
                <a:lnTo>
                  <a:pt x="366" y="1540994"/>
                </a:lnTo>
                <a:lnTo>
                  <a:pt x="92" y="1524290"/>
                </a:lnTo>
                <a:lnTo>
                  <a:pt x="0" y="1507540"/>
                </a:lnTo>
                <a:lnTo>
                  <a:pt x="773" y="1458673"/>
                </a:lnTo>
                <a:lnTo>
                  <a:pt x="3076" y="1410193"/>
                </a:lnTo>
                <a:lnTo>
                  <a:pt x="6887" y="1362122"/>
                </a:lnTo>
                <a:lnTo>
                  <a:pt x="12182" y="1314483"/>
                </a:lnTo>
                <a:lnTo>
                  <a:pt x="18938" y="1267301"/>
                </a:lnTo>
                <a:lnTo>
                  <a:pt x="27131" y="1220598"/>
                </a:lnTo>
                <a:lnTo>
                  <a:pt x="36738" y="1174397"/>
                </a:lnTo>
                <a:lnTo>
                  <a:pt x="47737" y="1128723"/>
                </a:lnTo>
                <a:lnTo>
                  <a:pt x="60103" y="1083597"/>
                </a:lnTo>
                <a:lnTo>
                  <a:pt x="73813" y="1039044"/>
                </a:lnTo>
                <a:lnTo>
                  <a:pt x="88845" y="995086"/>
                </a:lnTo>
                <a:lnTo>
                  <a:pt x="105174" y="951747"/>
                </a:lnTo>
                <a:lnTo>
                  <a:pt x="122779" y="909050"/>
                </a:lnTo>
                <a:lnTo>
                  <a:pt x="141634" y="867019"/>
                </a:lnTo>
                <a:lnTo>
                  <a:pt x="161718" y="825676"/>
                </a:lnTo>
                <a:lnTo>
                  <a:pt x="183006" y="785046"/>
                </a:lnTo>
                <a:lnTo>
                  <a:pt x="205476" y="745150"/>
                </a:lnTo>
                <a:lnTo>
                  <a:pt x="229104" y="706013"/>
                </a:lnTo>
                <a:lnTo>
                  <a:pt x="253868" y="667658"/>
                </a:lnTo>
                <a:lnTo>
                  <a:pt x="279743" y="630108"/>
                </a:lnTo>
                <a:lnTo>
                  <a:pt x="306706" y="593386"/>
                </a:lnTo>
                <a:lnTo>
                  <a:pt x="334735" y="557516"/>
                </a:lnTo>
                <a:lnTo>
                  <a:pt x="363805" y="522520"/>
                </a:lnTo>
                <a:lnTo>
                  <a:pt x="393895" y="488422"/>
                </a:lnTo>
                <a:lnTo>
                  <a:pt x="424980" y="455246"/>
                </a:lnTo>
                <a:lnTo>
                  <a:pt x="457036" y="423015"/>
                </a:lnTo>
                <a:lnTo>
                  <a:pt x="490042" y="391751"/>
                </a:lnTo>
                <a:lnTo>
                  <a:pt x="523974" y="361479"/>
                </a:lnTo>
                <a:lnTo>
                  <a:pt x="558807" y="332220"/>
                </a:lnTo>
                <a:lnTo>
                  <a:pt x="594520" y="304000"/>
                </a:lnTo>
                <a:lnTo>
                  <a:pt x="631089" y="276841"/>
                </a:lnTo>
                <a:lnTo>
                  <a:pt x="668490" y="250765"/>
                </a:lnTo>
                <a:lnTo>
                  <a:pt x="706700" y="225797"/>
                </a:lnTo>
                <a:lnTo>
                  <a:pt x="745697" y="201960"/>
                </a:lnTo>
                <a:lnTo>
                  <a:pt x="785456" y="179277"/>
                </a:lnTo>
                <a:lnTo>
                  <a:pt x="825955" y="157772"/>
                </a:lnTo>
                <a:lnTo>
                  <a:pt x="867169" y="137466"/>
                </a:lnTo>
                <a:lnTo>
                  <a:pt x="909077" y="118385"/>
                </a:lnTo>
                <a:lnTo>
                  <a:pt x="951655" y="100551"/>
                </a:lnTo>
                <a:lnTo>
                  <a:pt x="994878" y="83987"/>
                </a:lnTo>
                <a:lnTo>
                  <a:pt x="1038725" y="68716"/>
                </a:lnTo>
                <a:lnTo>
                  <a:pt x="1083172" y="54763"/>
                </a:lnTo>
                <a:lnTo>
                  <a:pt x="1128196" y="42150"/>
                </a:lnTo>
                <a:lnTo>
                  <a:pt x="1173772" y="30900"/>
                </a:lnTo>
                <a:lnTo>
                  <a:pt x="1219879" y="21036"/>
                </a:lnTo>
                <a:lnTo>
                  <a:pt x="1266493" y="12583"/>
                </a:lnTo>
                <a:lnTo>
                  <a:pt x="1313590" y="5563"/>
                </a:lnTo>
                <a:lnTo>
                  <a:pt x="1361147" y="0"/>
                </a:lnTo>
              </a:path>
            </a:pathLst>
          </a:custGeom>
          <a:noFill/>
          <a:ln w="101600">
            <a:solidFill>
              <a:srgbClr val="FFFF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898189" y="471982"/>
            <a:ext cx="8480959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СОСТОЯНИЯ ПРИ КОТОРЫХ ПРОВОДЯТСЯ</a:t>
            </a:r>
          </a:p>
          <a:p>
            <a:pPr algn="ctr">
              <a:defRPr/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МЕРОПРИЯТИЯ ПЕРВОЙ ПОМОЩИ</a:t>
            </a:r>
          </a:p>
          <a:p>
            <a:pPr algn="just">
              <a:defRPr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1. Отсутствие сознания.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2. Остановка дыхания и кровообращения.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3. Наружные кровотечения.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4. Инородные тела верхних дыхательных путей.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5. Травмы различных областей тела.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6. Ожоги, эффекты воздействия высоких температур, теплового излучения.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7. Отморожение и другие эффекты воздействия низких температур.</a:t>
            </a:r>
          </a:p>
          <a:p>
            <a:pPr>
              <a:defRPr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8. Отравления. </a:t>
            </a:r>
          </a:p>
          <a:p>
            <a:pPr algn="just">
              <a:defRPr/>
            </a:pPr>
            <a:endParaRPr lang="ru-RU" sz="2400" dirty="0"/>
          </a:p>
          <a:p>
            <a:pPr algn="just">
              <a:defRPr/>
            </a:pPr>
            <a:endParaRPr lang="ru-RU" sz="2400" dirty="0"/>
          </a:p>
          <a:p>
            <a:pPr>
              <a:defRPr/>
            </a:pPr>
            <a:endParaRPr lang="ru-RU" sz="2400" dirty="0"/>
          </a:p>
          <a:p>
            <a:pPr algn="just">
              <a:defRPr/>
            </a:pPr>
            <a:endParaRPr lang="ru-RU" dirty="0"/>
          </a:p>
          <a:p>
            <a:pPr algn="just">
              <a:defRPr/>
            </a:pPr>
            <a:endParaRPr lang="ru-RU" sz="20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>
              <a:defRPr/>
            </a:pPr>
            <a:endParaRPr lang="ru-RU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84697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"/>
          <p:cNvSpPr>
            <a:spLocks/>
          </p:cNvSpPr>
          <p:nvPr/>
        </p:nvSpPr>
        <p:spPr bwMode="auto">
          <a:xfrm rot="5400000">
            <a:off x="228290" y="5497351"/>
            <a:ext cx="1865784" cy="2322364"/>
          </a:xfrm>
          <a:custGeom>
            <a:avLst/>
            <a:gdLst>
              <a:gd name="T0" fmla="*/ 1914993 w 2114550"/>
              <a:gd name="T1" fmla="*/ 585 h 2548254"/>
              <a:gd name="T2" fmla="*/ 1819041 w 2114550"/>
              <a:gd name="T3" fmla="*/ 5226 h 2548254"/>
              <a:gd name="T4" fmla="*/ 1724349 w 2114550"/>
              <a:gd name="T5" fmla="*/ 14406 h 2548254"/>
              <a:gd name="T6" fmla="*/ 1631023 w 2114550"/>
              <a:gd name="T7" fmla="*/ 28017 h 2548254"/>
              <a:gd name="T8" fmla="*/ 1539172 w 2114550"/>
              <a:gd name="T9" fmla="*/ 45952 h 2548254"/>
              <a:gd name="T10" fmla="*/ 1448902 w 2114550"/>
              <a:gd name="T11" fmla="*/ 68102 h 2548254"/>
              <a:gd name="T12" fmla="*/ 1360321 w 2114550"/>
              <a:gd name="T13" fmla="*/ 94361 h 2548254"/>
              <a:gd name="T14" fmla="*/ 1273536 w 2114550"/>
              <a:gd name="T15" fmla="*/ 124621 h 2548254"/>
              <a:gd name="T16" fmla="*/ 1188656 w 2114550"/>
              <a:gd name="T17" fmla="*/ 158774 h 2548254"/>
              <a:gd name="T18" fmla="*/ 1105788 w 2114550"/>
              <a:gd name="T19" fmla="*/ 196712 h 2548254"/>
              <a:gd name="T20" fmla="*/ 1025038 w 2114550"/>
              <a:gd name="T21" fmla="*/ 238329 h 2548254"/>
              <a:gd name="T22" fmla="*/ 946516 w 2114550"/>
              <a:gd name="T23" fmla="*/ 283517 h 2548254"/>
              <a:gd name="T24" fmla="*/ 870327 w 2114550"/>
              <a:gd name="T25" fmla="*/ 332168 h 2548254"/>
              <a:gd name="T26" fmla="*/ 796580 w 2114550"/>
              <a:gd name="T27" fmla="*/ 384175 h 2548254"/>
              <a:gd name="T28" fmla="*/ 725383 w 2114550"/>
              <a:gd name="T29" fmla="*/ 439430 h 2548254"/>
              <a:gd name="T30" fmla="*/ 656842 w 2114550"/>
              <a:gd name="T31" fmla="*/ 497826 h 2548254"/>
              <a:gd name="T32" fmla="*/ 591066 w 2114550"/>
              <a:gd name="T33" fmla="*/ 559254 h 2548254"/>
              <a:gd name="T34" fmla="*/ 528162 w 2114550"/>
              <a:gd name="T35" fmla="*/ 623609 h 2548254"/>
              <a:gd name="T36" fmla="*/ 468237 w 2114550"/>
              <a:gd name="T37" fmla="*/ 690781 h 2548254"/>
              <a:gd name="T38" fmla="*/ 411398 w 2114550"/>
              <a:gd name="T39" fmla="*/ 760664 h 2548254"/>
              <a:gd name="T40" fmla="*/ 357755 w 2114550"/>
              <a:gd name="T41" fmla="*/ 833150 h 2548254"/>
              <a:gd name="T42" fmla="*/ 307413 w 2114550"/>
              <a:gd name="T43" fmla="*/ 908132 h 2548254"/>
              <a:gd name="T44" fmla="*/ 260480 w 2114550"/>
              <a:gd name="T45" fmla="*/ 985501 h 2548254"/>
              <a:gd name="T46" fmla="*/ 217065 w 2114550"/>
              <a:gd name="T47" fmla="*/ 1065151 h 2548254"/>
              <a:gd name="T48" fmla="*/ 177274 w 2114550"/>
              <a:gd name="T49" fmla="*/ 1146974 h 2548254"/>
              <a:gd name="T50" fmla="*/ 141215 w 2114550"/>
              <a:gd name="T51" fmla="*/ 1230862 h 2548254"/>
              <a:gd name="T52" fmla="*/ 108996 w 2114550"/>
              <a:gd name="T53" fmla="*/ 1316708 h 2548254"/>
              <a:gd name="T54" fmla="*/ 80724 w 2114550"/>
              <a:gd name="T55" fmla="*/ 1404405 h 2548254"/>
              <a:gd name="T56" fmla="*/ 56506 w 2114550"/>
              <a:gd name="T57" fmla="*/ 1493844 h 2548254"/>
              <a:gd name="T58" fmla="*/ 36450 w 2114550"/>
              <a:gd name="T59" fmla="*/ 1584919 h 2548254"/>
              <a:gd name="T60" fmla="*/ 20664 w 2114550"/>
              <a:gd name="T61" fmla="*/ 1677521 h 2548254"/>
              <a:gd name="T62" fmla="*/ 9256 w 2114550"/>
              <a:gd name="T63" fmla="*/ 1771544 h 2548254"/>
              <a:gd name="T64" fmla="*/ 2331 w 2114550"/>
              <a:gd name="T65" fmla="*/ 1866879 h 2548254"/>
              <a:gd name="T66" fmla="*/ 0 w 2114550"/>
              <a:gd name="T67" fmla="*/ 1963420 h 2548254"/>
              <a:gd name="T68" fmla="*/ 2561 w 2114550"/>
              <a:gd name="T69" fmla="*/ 2064573 h 2548254"/>
              <a:gd name="T70" fmla="*/ 10163 w 2114550"/>
              <a:gd name="T71" fmla="*/ 2164397 h 2548254"/>
              <a:gd name="T72" fmla="*/ 22680 w 2114550"/>
              <a:gd name="T73" fmla="*/ 2262768 h 2548254"/>
              <a:gd name="T74" fmla="*/ 39989 w 2114550"/>
              <a:gd name="T75" fmla="*/ 2359562 h 2548254"/>
              <a:gd name="T76" fmla="*/ 61963 w 2114550"/>
              <a:gd name="T77" fmla="*/ 2454655 h 2548254"/>
              <a:gd name="T78" fmla="*/ 88480 w 2114550"/>
              <a:gd name="T79" fmla="*/ 2547924 h 2548254"/>
              <a:gd name="T80" fmla="*/ 2114448 w 2114550"/>
              <a:gd name="T81" fmla="*/ 5727 h 2548254"/>
              <a:gd name="T82" fmla="*/ 2039294 w 2114550"/>
              <a:gd name="T83" fmla="*/ 1439 h 2548254"/>
              <a:gd name="T84" fmla="*/ 1963407 w 2114550"/>
              <a:gd name="T85" fmla="*/ 0 h 2548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114550" h="2548254">
                <a:moveTo>
                  <a:pt x="1963407" y="0"/>
                </a:moveTo>
                <a:lnTo>
                  <a:pt x="1914993" y="585"/>
                </a:lnTo>
                <a:lnTo>
                  <a:pt x="1866866" y="2331"/>
                </a:lnTo>
                <a:lnTo>
                  <a:pt x="1819041" y="5226"/>
                </a:lnTo>
                <a:lnTo>
                  <a:pt x="1771531" y="9256"/>
                </a:lnTo>
                <a:lnTo>
                  <a:pt x="1724349" y="14406"/>
                </a:lnTo>
                <a:lnTo>
                  <a:pt x="1677509" y="20665"/>
                </a:lnTo>
                <a:lnTo>
                  <a:pt x="1631023" y="28017"/>
                </a:lnTo>
                <a:lnTo>
                  <a:pt x="1584907" y="36451"/>
                </a:lnTo>
                <a:lnTo>
                  <a:pt x="1539172" y="45952"/>
                </a:lnTo>
                <a:lnTo>
                  <a:pt x="1493832" y="56507"/>
                </a:lnTo>
                <a:lnTo>
                  <a:pt x="1448902" y="68102"/>
                </a:lnTo>
                <a:lnTo>
                  <a:pt x="1404393" y="80725"/>
                </a:lnTo>
                <a:lnTo>
                  <a:pt x="1360321" y="94361"/>
                </a:lnTo>
                <a:lnTo>
                  <a:pt x="1316697" y="108997"/>
                </a:lnTo>
                <a:lnTo>
                  <a:pt x="1273536" y="124621"/>
                </a:lnTo>
                <a:lnTo>
                  <a:pt x="1230851" y="141217"/>
                </a:lnTo>
                <a:lnTo>
                  <a:pt x="1188656" y="158774"/>
                </a:lnTo>
                <a:lnTo>
                  <a:pt x="1146964" y="177276"/>
                </a:lnTo>
                <a:lnTo>
                  <a:pt x="1105788" y="196712"/>
                </a:lnTo>
                <a:lnTo>
                  <a:pt x="1065141" y="217068"/>
                </a:lnTo>
                <a:lnTo>
                  <a:pt x="1025038" y="238329"/>
                </a:lnTo>
                <a:lnTo>
                  <a:pt x="985492" y="260484"/>
                </a:lnTo>
                <a:lnTo>
                  <a:pt x="946516" y="283517"/>
                </a:lnTo>
                <a:lnTo>
                  <a:pt x="908123" y="307417"/>
                </a:lnTo>
                <a:lnTo>
                  <a:pt x="870327" y="332168"/>
                </a:lnTo>
                <a:lnTo>
                  <a:pt x="833142" y="357759"/>
                </a:lnTo>
                <a:lnTo>
                  <a:pt x="796580" y="384175"/>
                </a:lnTo>
                <a:lnTo>
                  <a:pt x="760656" y="411403"/>
                </a:lnTo>
                <a:lnTo>
                  <a:pt x="725383" y="439430"/>
                </a:lnTo>
                <a:lnTo>
                  <a:pt x="690774" y="468242"/>
                </a:lnTo>
                <a:lnTo>
                  <a:pt x="656842" y="497826"/>
                </a:lnTo>
                <a:lnTo>
                  <a:pt x="623602" y="528168"/>
                </a:lnTo>
                <a:lnTo>
                  <a:pt x="591066" y="559254"/>
                </a:lnTo>
                <a:lnTo>
                  <a:pt x="559248" y="591073"/>
                </a:lnTo>
                <a:lnTo>
                  <a:pt x="528162" y="623609"/>
                </a:lnTo>
                <a:lnTo>
                  <a:pt x="497820" y="656849"/>
                </a:lnTo>
                <a:lnTo>
                  <a:pt x="468237" y="690781"/>
                </a:lnTo>
                <a:lnTo>
                  <a:pt x="439425" y="725391"/>
                </a:lnTo>
                <a:lnTo>
                  <a:pt x="411398" y="760664"/>
                </a:lnTo>
                <a:lnTo>
                  <a:pt x="384171" y="796589"/>
                </a:lnTo>
                <a:lnTo>
                  <a:pt x="357755" y="833150"/>
                </a:lnTo>
                <a:lnTo>
                  <a:pt x="332164" y="870336"/>
                </a:lnTo>
                <a:lnTo>
                  <a:pt x="307413" y="908132"/>
                </a:lnTo>
                <a:lnTo>
                  <a:pt x="283514" y="946525"/>
                </a:lnTo>
                <a:lnTo>
                  <a:pt x="260480" y="985501"/>
                </a:lnTo>
                <a:lnTo>
                  <a:pt x="238326" y="1025048"/>
                </a:lnTo>
                <a:lnTo>
                  <a:pt x="217065" y="1065151"/>
                </a:lnTo>
                <a:lnTo>
                  <a:pt x="196710" y="1105798"/>
                </a:lnTo>
                <a:lnTo>
                  <a:pt x="177274" y="1146974"/>
                </a:lnTo>
                <a:lnTo>
                  <a:pt x="158771" y="1188667"/>
                </a:lnTo>
                <a:lnTo>
                  <a:pt x="141215" y="1230862"/>
                </a:lnTo>
                <a:lnTo>
                  <a:pt x="124619" y="1273547"/>
                </a:lnTo>
                <a:lnTo>
                  <a:pt x="108996" y="1316708"/>
                </a:lnTo>
                <a:lnTo>
                  <a:pt x="94360" y="1360332"/>
                </a:lnTo>
                <a:lnTo>
                  <a:pt x="80724" y="1404405"/>
                </a:lnTo>
                <a:lnTo>
                  <a:pt x="68101" y="1448913"/>
                </a:lnTo>
                <a:lnTo>
                  <a:pt x="56506" y="1493844"/>
                </a:lnTo>
                <a:lnTo>
                  <a:pt x="45951" y="1539184"/>
                </a:lnTo>
                <a:lnTo>
                  <a:pt x="36450" y="1584919"/>
                </a:lnTo>
                <a:lnTo>
                  <a:pt x="28017" y="1631036"/>
                </a:lnTo>
                <a:lnTo>
                  <a:pt x="20664" y="1677521"/>
                </a:lnTo>
                <a:lnTo>
                  <a:pt x="14406" y="1724362"/>
                </a:lnTo>
                <a:lnTo>
                  <a:pt x="9256" y="1771544"/>
                </a:lnTo>
                <a:lnTo>
                  <a:pt x="5226" y="1819054"/>
                </a:lnTo>
                <a:lnTo>
                  <a:pt x="2331" y="1866879"/>
                </a:lnTo>
                <a:lnTo>
                  <a:pt x="585" y="1915005"/>
                </a:lnTo>
                <a:lnTo>
                  <a:pt x="0" y="1963420"/>
                </a:lnTo>
                <a:lnTo>
                  <a:pt x="642" y="2014155"/>
                </a:lnTo>
                <a:lnTo>
                  <a:pt x="2561" y="2064573"/>
                </a:lnTo>
                <a:lnTo>
                  <a:pt x="5740" y="2114659"/>
                </a:lnTo>
                <a:lnTo>
                  <a:pt x="10163" y="2164397"/>
                </a:lnTo>
                <a:lnTo>
                  <a:pt x="15815" y="2213772"/>
                </a:lnTo>
                <a:lnTo>
                  <a:pt x="22680" y="2262768"/>
                </a:lnTo>
                <a:lnTo>
                  <a:pt x="30743" y="2311370"/>
                </a:lnTo>
                <a:lnTo>
                  <a:pt x="39989" y="2359562"/>
                </a:lnTo>
                <a:lnTo>
                  <a:pt x="50400" y="2407329"/>
                </a:lnTo>
                <a:lnTo>
                  <a:pt x="61963" y="2454655"/>
                </a:lnTo>
                <a:lnTo>
                  <a:pt x="74662" y="2501525"/>
                </a:lnTo>
                <a:lnTo>
                  <a:pt x="88480" y="2547924"/>
                </a:lnTo>
                <a:lnTo>
                  <a:pt x="2114448" y="2547924"/>
                </a:lnTo>
                <a:lnTo>
                  <a:pt x="2114448" y="5727"/>
                </a:lnTo>
                <a:lnTo>
                  <a:pt x="2076966" y="3230"/>
                </a:lnTo>
                <a:lnTo>
                  <a:pt x="2039294" y="1439"/>
                </a:lnTo>
                <a:lnTo>
                  <a:pt x="2001439" y="360"/>
                </a:lnTo>
                <a:lnTo>
                  <a:pt x="196340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5" name="object 10"/>
          <p:cNvSpPr>
            <a:spLocks/>
          </p:cNvSpPr>
          <p:nvPr/>
        </p:nvSpPr>
        <p:spPr bwMode="auto">
          <a:xfrm rot="5400000">
            <a:off x="529148" y="5727000"/>
            <a:ext cx="1379728" cy="1736347"/>
          </a:xfrm>
          <a:custGeom>
            <a:avLst/>
            <a:gdLst>
              <a:gd name="T0" fmla="*/ 1467186 w 1563370"/>
              <a:gd name="T1" fmla="*/ 748 h 1906270"/>
              <a:gd name="T2" fmla="*/ 1372127 w 1563370"/>
              <a:gd name="T3" fmla="*/ 6674 h 1906270"/>
              <a:gd name="T4" fmla="*/ 1278741 w 1563370"/>
              <a:gd name="T5" fmla="*/ 18354 h 1906270"/>
              <a:gd name="T6" fmla="*/ 1187204 w 1563370"/>
              <a:gd name="T7" fmla="*/ 35612 h 1906270"/>
              <a:gd name="T8" fmla="*/ 1097695 w 1563370"/>
              <a:gd name="T9" fmla="*/ 58270 h 1906270"/>
              <a:gd name="T10" fmla="*/ 1010392 w 1563370"/>
              <a:gd name="T11" fmla="*/ 86151 h 1906270"/>
              <a:gd name="T12" fmla="*/ 925471 w 1563370"/>
              <a:gd name="T13" fmla="*/ 119077 h 1906270"/>
              <a:gd name="T14" fmla="*/ 843110 w 1563370"/>
              <a:gd name="T15" fmla="*/ 156870 h 1906270"/>
              <a:gd name="T16" fmla="*/ 763486 w 1563370"/>
              <a:gd name="T17" fmla="*/ 199354 h 1906270"/>
              <a:gd name="T18" fmla="*/ 686778 w 1563370"/>
              <a:gd name="T19" fmla="*/ 246350 h 1906270"/>
              <a:gd name="T20" fmla="*/ 613162 w 1563370"/>
              <a:gd name="T21" fmla="*/ 297682 h 1906270"/>
              <a:gd name="T22" fmla="*/ 542817 w 1563370"/>
              <a:gd name="T23" fmla="*/ 353171 h 1906270"/>
              <a:gd name="T24" fmla="*/ 475919 w 1563370"/>
              <a:gd name="T25" fmla="*/ 412640 h 1906270"/>
              <a:gd name="T26" fmla="*/ 412646 w 1563370"/>
              <a:gd name="T27" fmla="*/ 475912 h 1906270"/>
              <a:gd name="T28" fmla="*/ 353176 w 1563370"/>
              <a:gd name="T29" fmla="*/ 542809 h 1906270"/>
              <a:gd name="T30" fmla="*/ 297686 w 1563370"/>
              <a:gd name="T31" fmla="*/ 613154 h 1906270"/>
              <a:gd name="T32" fmla="*/ 246354 w 1563370"/>
              <a:gd name="T33" fmla="*/ 686769 h 1906270"/>
              <a:gd name="T34" fmla="*/ 199357 w 1563370"/>
              <a:gd name="T35" fmla="*/ 763477 h 1906270"/>
              <a:gd name="T36" fmla="*/ 156873 w 1563370"/>
              <a:gd name="T37" fmla="*/ 843099 h 1906270"/>
              <a:gd name="T38" fmla="*/ 119079 w 1563370"/>
              <a:gd name="T39" fmla="*/ 925460 h 1906270"/>
              <a:gd name="T40" fmla="*/ 86152 w 1563370"/>
              <a:gd name="T41" fmla="*/ 1010380 h 1906270"/>
              <a:gd name="T42" fmla="*/ 58271 w 1563370"/>
              <a:gd name="T43" fmla="*/ 1097684 h 1906270"/>
              <a:gd name="T44" fmla="*/ 35613 w 1563370"/>
              <a:gd name="T45" fmla="*/ 1187192 h 1906270"/>
              <a:gd name="T46" fmla="*/ 18354 w 1563370"/>
              <a:gd name="T47" fmla="*/ 1278728 h 1906270"/>
              <a:gd name="T48" fmla="*/ 6674 w 1563370"/>
              <a:gd name="T49" fmla="*/ 1372114 h 1906270"/>
              <a:gd name="T50" fmla="*/ 748 w 1563370"/>
              <a:gd name="T51" fmla="*/ 1467173 h 1906270"/>
              <a:gd name="T52" fmla="*/ 823 w 1563370"/>
              <a:gd name="T53" fmla="*/ 1565711 h 1906270"/>
              <a:gd name="T54" fmla="*/ 7336 w 1563370"/>
              <a:gd name="T55" fmla="*/ 1665319 h 1906270"/>
              <a:gd name="T56" fmla="*/ 20165 w 1563370"/>
              <a:gd name="T57" fmla="*/ 1763070 h 1906270"/>
              <a:gd name="T58" fmla="*/ 39104 w 1563370"/>
              <a:gd name="T59" fmla="*/ 1858763 h 1906270"/>
              <a:gd name="T60" fmla="*/ 1563154 w 1563370"/>
              <a:gd name="T61" fmla="*/ 736 h 1906270"/>
              <a:gd name="T62" fmla="*/ 1515287 w 1563370"/>
              <a:gd name="T63" fmla="*/ 0 h 1906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3370" h="1906270">
                <a:moveTo>
                  <a:pt x="1515287" y="0"/>
                </a:moveTo>
                <a:lnTo>
                  <a:pt x="1467186" y="748"/>
                </a:lnTo>
                <a:lnTo>
                  <a:pt x="1419459" y="2981"/>
                </a:lnTo>
                <a:lnTo>
                  <a:pt x="1372127" y="6674"/>
                </a:lnTo>
                <a:lnTo>
                  <a:pt x="1325214" y="11806"/>
                </a:lnTo>
                <a:lnTo>
                  <a:pt x="1278741" y="18354"/>
                </a:lnTo>
                <a:lnTo>
                  <a:pt x="1232730" y="26297"/>
                </a:lnTo>
                <a:lnTo>
                  <a:pt x="1187204" y="35612"/>
                </a:lnTo>
                <a:lnTo>
                  <a:pt x="1142185" y="46277"/>
                </a:lnTo>
                <a:lnTo>
                  <a:pt x="1097695" y="58270"/>
                </a:lnTo>
                <a:lnTo>
                  <a:pt x="1053757" y="71569"/>
                </a:lnTo>
                <a:lnTo>
                  <a:pt x="1010392" y="86151"/>
                </a:lnTo>
                <a:lnTo>
                  <a:pt x="967622" y="101994"/>
                </a:lnTo>
                <a:lnTo>
                  <a:pt x="925471" y="119077"/>
                </a:lnTo>
                <a:lnTo>
                  <a:pt x="883959" y="137376"/>
                </a:lnTo>
                <a:lnTo>
                  <a:pt x="843110" y="156870"/>
                </a:lnTo>
                <a:lnTo>
                  <a:pt x="802945" y="177537"/>
                </a:lnTo>
                <a:lnTo>
                  <a:pt x="763486" y="199354"/>
                </a:lnTo>
                <a:lnTo>
                  <a:pt x="724757" y="222299"/>
                </a:lnTo>
                <a:lnTo>
                  <a:pt x="686778" y="246350"/>
                </a:lnTo>
                <a:lnTo>
                  <a:pt x="649572" y="271485"/>
                </a:lnTo>
                <a:lnTo>
                  <a:pt x="613162" y="297682"/>
                </a:lnTo>
                <a:lnTo>
                  <a:pt x="577570" y="324918"/>
                </a:lnTo>
                <a:lnTo>
                  <a:pt x="542817" y="353171"/>
                </a:lnTo>
                <a:lnTo>
                  <a:pt x="508926" y="382419"/>
                </a:lnTo>
                <a:lnTo>
                  <a:pt x="475919" y="412640"/>
                </a:lnTo>
                <a:lnTo>
                  <a:pt x="443818" y="443812"/>
                </a:lnTo>
                <a:lnTo>
                  <a:pt x="412646" y="475912"/>
                </a:lnTo>
                <a:lnTo>
                  <a:pt x="382425" y="508919"/>
                </a:lnTo>
                <a:lnTo>
                  <a:pt x="353176" y="542809"/>
                </a:lnTo>
                <a:lnTo>
                  <a:pt x="324923" y="577562"/>
                </a:lnTo>
                <a:lnTo>
                  <a:pt x="297686" y="613154"/>
                </a:lnTo>
                <a:lnTo>
                  <a:pt x="271490" y="649564"/>
                </a:lnTo>
                <a:lnTo>
                  <a:pt x="246354" y="686769"/>
                </a:lnTo>
                <a:lnTo>
                  <a:pt x="222303" y="724747"/>
                </a:lnTo>
                <a:lnTo>
                  <a:pt x="199357" y="763477"/>
                </a:lnTo>
                <a:lnTo>
                  <a:pt x="177540" y="802935"/>
                </a:lnTo>
                <a:lnTo>
                  <a:pt x="156873" y="843099"/>
                </a:lnTo>
                <a:lnTo>
                  <a:pt x="137379" y="883948"/>
                </a:lnTo>
                <a:lnTo>
                  <a:pt x="119079" y="925460"/>
                </a:lnTo>
                <a:lnTo>
                  <a:pt x="101996" y="967611"/>
                </a:lnTo>
                <a:lnTo>
                  <a:pt x="86152" y="1010380"/>
                </a:lnTo>
                <a:lnTo>
                  <a:pt x="71570" y="1053745"/>
                </a:lnTo>
                <a:lnTo>
                  <a:pt x="58271" y="1097684"/>
                </a:lnTo>
                <a:lnTo>
                  <a:pt x="46278" y="1142173"/>
                </a:lnTo>
                <a:lnTo>
                  <a:pt x="35613" y="1187192"/>
                </a:lnTo>
                <a:lnTo>
                  <a:pt x="26297" y="1232718"/>
                </a:lnTo>
                <a:lnTo>
                  <a:pt x="18354" y="1278728"/>
                </a:lnTo>
                <a:lnTo>
                  <a:pt x="11806" y="1325201"/>
                </a:lnTo>
                <a:lnTo>
                  <a:pt x="6674" y="1372114"/>
                </a:lnTo>
                <a:lnTo>
                  <a:pt x="2981" y="1419446"/>
                </a:lnTo>
                <a:lnTo>
                  <a:pt x="748" y="1467173"/>
                </a:lnTo>
                <a:lnTo>
                  <a:pt x="0" y="1515275"/>
                </a:lnTo>
                <a:lnTo>
                  <a:pt x="823" y="1565711"/>
                </a:lnTo>
                <a:lnTo>
                  <a:pt x="3277" y="1615734"/>
                </a:lnTo>
                <a:lnTo>
                  <a:pt x="7336" y="1665319"/>
                </a:lnTo>
                <a:lnTo>
                  <a:pt x="12974" y="1714439"/>
                </a:lnTo>
                <a:lnTo>
                  <a:pt x="20165" y="1763070"/>
                </a:lnTo>
                <a:lnTo>
                  <a:pt x="28883" y="1811187"/>
                </a:lnTo>
                <a:lnTo>
                  <a:pt x="39104" y="1858763"/>
                </a:lnTo>
                <a:lnTo>
                  <a:pt x="50800" y="1905774"/>
                </a:lnTo>
                <a:lnTo>
                  <a:pt x="1563154" y="736"/>
                </a:lnTo>
                <a:lnTo>
                  <a:pt x="1539263" y="182"/>
                </a:lnTo>
                <a:lnTo>
                  <a:pt x="151528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" name="object 12"/>
          <p:cNvSpPr>
            <a:spLocks/>
          </p:cNvSpPr>
          <p:nvPr/>
        </p:nvSpPr>
        <p:spPr bwMode="auto">
          <a:xfrm rot="5400000">
            <a:off x="531112" y="5707671"/>
            <a:ext cx="1201832" cy="1435380"/>
          </a:xfrm>
          <a:custGeom>
            <a:avLst/>
            <a:gdLst>
              <a:gd name="T0" fmla="*/ 1447 w 1361440"/>
              <a:gd name="T1" fmla="*/ 1574266 h 1574800"/>
              <a:gd name="T2" fmla="*/ 819 w 1361440"/>
              <a:gd name="T3" fmla="*/ 1557652 h 1574800"/>
              <a:gd name="T4" fmla="*/ 366 w 1361440"/>
              <a:gd name="T5" fmla="*/ 1540994 h 1574800"/>
              <a:gd name="T6" fmla="*/ 92 w 1361440"/>
              <a:gd name="T7" fmla="*/ 1524290 h 1574800"/>
              <a:gd name="T8" fmla="*/ 0 w 1361440"/>
              <a:gd name="T9" fmla="*/ 1507540 h 1574800"/>
              <a:gd name="T10" fmla="*/ 773 w 1361440"/>
              <a:gd name="T11" fmla="*/ 1458673 h 1574800"/>
              <a:gd name="T12" fmla="*/ 3076 w 1361440"/>
              <a:gd name="T13" fmla="*/ 1410193 h 1574800"/>
              <a:gd name="T14" fmla="*/ 6887 w 1361440"/>
              <a:gd name="T15" fmla="*/ 1362122 h 1574800"/>
              <a:gd name="T16" fmla="*/ 12182 w 1361440"/>
              <a:gd name="T17" fmla="*/ 1314483 h 1574800"/>
              <a:gd name="T18" fmla="*/ 18938 w 1361440"/>
              <a:gd name="T19" fmla="*/ 1267301 h 1574800"/>
              <a:gd name="T20" fmla="*/ 27131 w 1361440"/>
              <a:gd name="T21" fmla="*/ 1220598 h 1574800"/>
              <a:gd name="T22" fmla="*/ 36738 w 1361440"/>
              <a:gd name="T23" fmla="*/ 1174397 h 1574800"/>
              <a:gd name="T24" fmla="*/ 47737 w 1361440"/>
              <a:gd name="T25" fmla="*/ 1128723 h 1574800"/>
              <a:gd name="T26" fmla="*/ 60103 w 1361440"/>
              <a:gd name="T27" fmla="*/ 1083597 h 1574800"/>
              <a:gd name="T28" fmla="*/ 73813 w 1361440"/>
              <a:gd name="T29" fmla="*/ 1039044 h 1574800"/>
              <a:gd name="T30" fmla="*/ 88845 w 1361440"/>
              <a:gd name="T31" fmla="*/ 995086 h 1574800"/>
              <a:gd name="T32" fmla="*/ 105174 w 1361440"/>
              <a:gd name="T33" fmla="*/ 951747 h 1574800"/>
              <a:gd name="T34" fmla="*/ 122779 w 1361440"/>
              <a:gd name="T35" fmla="*/ 909050 h 1574800"/>
              <a:gd name="T36" fmla="*/ 141634 w 1361440"/>
              <a:gd name="T37" fmla="*/ 867019 h 1574800"/>
              <a:gd name="T38" fmla="*/ 161718 w 1361440"/>
              <a:gd name="T39" fmla="*/ 825676 h 1574800"/>
              <a:gd name="T40" fmla="*/ 183006 w 1361440"/>
              <a:gd name="T41" fmla="*/ 785046 h 1574800"/>
              <a:gd name="T42" fmla="*/ 205476 w 1361440"/>
              <a:gd name="T43" fmla="*/ 745150 h 1574800"/>
              <a:gd name="T44" fmla="*/ 229104 w 1361440"/>
              <a:gd name="T45" fmla="*/ 706013 h 1574800"/>
              <a:gd name="T46" fmla="*/ 253868 w 1361440"/>
              <a:gd name="T47" fmla="*/ 667658 h 1574800"/>
              <a:gd name="T48" fmla="*/ 279743 w 1361440"/>
              <a:gd name="T49" fmla="*/ 630108 h 1574800"/>
              <a:gd name="T50" fmla="*/ 306706 w 1361440"/>
              <a:gd name="T51" fmla="*/ 593386 h 1574800"/>
              <a:gd name="T52" fmla="*/ 334735 w 1361440"/>
              <a:gd name="T53" fmla="*/ 557516 h 1574800"/>
              <a:gd name="T54" fmla="*/ 363805 w 1361440"/>
              <a:gd name="T55" fmla="*/ 522520 h 1574800"/>
              <a:gd name="T56" fmla="*/ 393895 w 1361440"/>
              <a:gd name="T57" fmla="*/ 488422 h 1574800"/>
              <a:gd name="T58" fmla="*/ 424980 w 1361440"/>
              <a:gd name="T59" fmla="*/ 455246 h 1574800"/>
              <a:gd name="T60" fmla="*/ 457036 w 1361440"/>
              <a:gd name="T61" fmla="*/ 423015 h 1574800"/>
              <a:gd name="T62" fmla="*/ 490042 w 1361440"/>
              <a:gd name="T63" fmla="*/ 391751 h 1574800"/>
              <a:gd name="T64" fmla="*/ 523974 w 1361440"/>
              <a:gd name="T65" fmla="*/ 361479 h 1574800"/>
              <a:gd name="T66" fmla="*/ 558807 w 1361440"/>
              <a:gd name="T67" fmla="*/ 332220 h 1574800"/>
              <a:gd name="T68" fmla="*/ 594520 w 1361440"/>
              <a:gd name="T69" fmla="*/ 304000 h 1574800"/>
              <a:gd name="T70" fmla="*/ 631089 w 1361440"/>
              <a:gd name="T71" fmla="*/ 276841 h 1574800"/>
              <a:gd name="T72" fmla="*/ 668490 w 1361440"/>
              <a:gd name="T73" fmla="*/ 250765 h 1574800"/>
              <a:gd name="T74" fmla="*/ 706700 w 1361440"/>
              <a:gd name="T75" fmla="*/ 225797 h 1574800"/>
              <a:gd name="T76" fmla="*/ 745697 w 1361440"/>
              <a:gd name="T77" fmla="*/ 201960 h 1574800"/>
              <a:gd name="T78" fmla="*/ 785456 w 1361440"/>
              <a:gd name="T79" fmla="*/ 179277 h 1574800"/>
              <a:gd name="T80" fmla="*/ 825955 w 1361440"/>
              <a:gd name="T81" fmla="*/ 157772 h 1574800"/>
              <a:gd name="T82" fmla="*/ 867169 w 1361440"/>
              <a:gd name="T83" fmla="*/ 137466 h 1574800"/>
              <a:gd name="T84" fmla="*/ 909077 w 1361440"/>
              <a:gd name="T85" fmla="*/ 118385 h 1574800"/>
              <a:gd name="T86" fmla="*/ 951655 w 1361440"/>
              <a:gd name="T87" fmla="*/ 100551 h 1574800"/>
              <a:gd name="T88" fmla="*/ 994878 w 1361440"/>
              <a:gd name="T89" fmla="*/ 83987 h 1574800"/>
              <a:gd name="T90" fmla="*/ 1038725 w 1361440"/>
              <a:gd name="T91" fmla="*/ 68716 h 1574800"/>
              <a:gd name="T92" fmla="*/ 1083172 w 1361440"/>
              <a:gd name="T93" fmla="*/ 54763 h 1574800"/>
              <a:gd name="T94" fmla="*/ 1128196 w 1361440"/>
              <a:gd name="T95" fmla="*/ 42150 h 1574800"/>
              <a:gd name="T96" fmla="*/ 1173772 w 1361440"/>
              <a:gd name="T97" fmla="*/ 30900 h 1574800"/>
              <a:gd name="T98" fmla="*/ 1219879 w 1361440"/>
              <a:gd name="T99" fmla="*/ 21036 h 1574800"/>
              <a:gd name="T100" fmla="*/ 1266493 w 1361440"/>
              <a:gd name="T101" fmla="*/ 12583 h 1574800"/>
              <a:gd name="T102" fmla="*/ 1313590 w 1361440"/>
              <a:gd name="T103" fmla="*/ 5563 h 1574800"/>
              <a:gd name="T104" fmla="*/ 1361147 w 1361440"/>
              <a:gd name="T105" fmla="*/ 0 h 157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361440" h="1574800">
                <a:moveTo>
                  <a:pt x="1447" y="1574266"/>
                </a:moveTo>
                <a:lnTo>
                  <a:pt x="819" y="1557652"/>
                </a:lnTo>
                <a:lnTo>
                  <a:pt x="366" y="1540994"/>
                </a:lnTo>
                <a:lnTo>
                  <a:pt x="92" y="1524290"/>
                </a:lnTo>
                <a:lnTo>
                  <a:pt x="0" y="1507540"/>
                </a:lnTo>
                <a:lnTo>
                  <a:pt x="773" y="1458673"/>
                </a:lnTo>
                <a:lnTo>
                  <a:pt x="3076" y="1410193"/>
                </a:lnTo>
                <a:lnTo>
                  <a:pt x="6887" y="1362122"/>
                </a:lnTo>
                <a:lnTo>
                  <a:pt x="12182" y="1314483"/>
                </a:lnTo>
                <a:lnTo>
                  <a:pt x="18938" y="1267301"/>
                </a:lnTo>
                <a:lnTo>
                  <a:pt x="27131" y="1220598"/>
                </a:lnTo>
                <a:lnTo>
                  <a:pt x="36738" y="1174397"/>
                </a:lnTo>
                <a:lnTo>
                  <a:pt x="47737" y="1128723"/>
                </a:lnTo>
                <a:lnTo>
                  <a:pt x="60103" y="1083597"/>
                </a:lnTo>
                <a:lnTo>
                  <a:pt x="73813" y="1039044"/>
                </a:lnTo>
                <a:lnTo>
                  <a:pt x="88845" y="995086"/>
                </a:lnTo>
                <a:lnTo>
                  <a:pt x="105174" y="951747"/>
                </a:lnTo>
                <a:lnTo>
                  <a:pt x="122779" y="909050"/>
                </a:lnTo>
                <a:lnTo>
                  <a:pt x="141634" y="867019"/>
                </a:lnTo>
                <a:lnTo>
                  <a:pt x="161718" y="825676"/>
                </a:lnTo>
                <a:lnTo>
                  <a:pt x="183006" y="785046"/>
                </a:lnTo>
                <a:lnTo>
                  <a:pt x="205476" y="745150"/>
                </a:lnTo>
                <a:lnTo>
                  <a:pt x="229104" y="706013"/>
                </a:lnTo>
                <a:lnTo>
                  <a:pt x="253868" y="667658"/>
                </a:lnTo>
                <a:lnTo>
                  <a:pt x="279743" y="630108"/>
                </a:lnTo>
                <a:lnTo>
                  <a:pt x="306706" y="593386"/>
                </a:lnTo>
                <a:lnTo>
                  <a:pt x="334735" y="557516"/>
                </a:lnTo>
                <a:lnTo>
                  <a:pt x="363805" y="522520"/>
                </a:lnTo>
                <a:lnTo>
                  <a:pt x="393895" y="488422"/>
                </a:lnTo>
                <a:lnTo>
                  <a:pt x="424980" y="455246"/>
                </a:lnTo>
                <a:lnTo>
                  <a:pt x="457036" y="423015"/>
                </a:lnTo>
                <a:lnTo>
                  <a:pt x="490042" y="391751"/>
                </a:lnTo>
                <a:lnTo>
                  <a:pt x="523974" y="361479"/>
                </a:lnTo>
                <a:lnTo>
                  <a:pt x="558807" y="332220"/>
                </a:lnTo>
                <a:lnTo>
                  <a:pt x="594520" y="304000"/>
                </a:lnTo>
                <a:lnTo>
                  <a:pt x="631089" y="276841"/>
                </a:lnTo>
                <a:lnTo>
                  <a:pt x="668490" y="250765"/>
                </a:lnTo>
                <a:lnTo>
                  <a:pt x="706700" y="225797"/>
                </a:lnTo>
                <a:lnTo>
                  <a:pt x="745697" y="201960"/>
                </a:lnTo>
                <a:lnTo>
                  <a:pt x="785456" y="179277"/>
                </a:lnTo>
                <a:lnTo>
                  <a:pt x="825955" y="157772"/>
                </a:lnTo>
                <a:lnTo>
                  <a:pt x="867169" y="137466"/>
                </a:lnTo>
                <a:lnTo>
                  <a:pt x="909077" y="118385"/>
                </a:lnTo>
                <a:lnTo>
                  <a:pt x="951655" y="100551"/>
                </a:lnTo>
                <a:lnTo>
                  <a:pt x="994878" y="83987"/>
                </a:lnTo>
                <a:lnTo>
                  <a:pt x="1038725" y="68716"/>
                </a:lnTo>
                <a:lnTo>
                  <a:pt x="1083172" y="54763"/>
                </a:lnTo>
                <a:lnTo>
                  <a:pt x="1128196" y="42150"/>
                </a:lnTo>
                <a:lnTo>
                  <a:pt x="1173772" y="30900"/>
                </a:lnTo>
                <a:lnTo>
                  <a:pt x="1219879" y="21036"/>
                </a:lnTo>
                <a:lnTo>
                  <a:pt x="1266493" y="12583"/>
                </a:lnTo>
                <a:lnTo>
                  <a:pt x="1313590" y="5563"/>
                </a:lnTo>
                <a:lnTo>
                  <a:pt x="1361147" y="0"/>
                </a:lnTo>
              </a:path>
            </a:pathLst>
          </a:custGeom>
          <a:noFill/>
          <a:ln w="101600">
            <a:solidFill>
              <a:srgbClr val="FFFF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idx="1"/>
          </p:nvPr>
        </p:nvSpPr>
        <p:spPr>
          <a:xfrm>
            <a:off x="990216" y="471638"/>
            <a:ext cx="8712968" cy="6813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ПЕРЕЧЕНЬ МЕРОПРИЯТИЙ </a:t>
            </a:r>
          </a:p>
          <a:p>
            <a:pPr marL="0" indent="0" algn="ctr">
              <a:buNone/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ПО ОКАЗАНИЮ ПЕРВОЙ ПОМОЩИ</a:t>
            </a:r>
          </a:p>
          <a:p>
            <a:pPr marL="0" indent="0" algn="ctr">
              <a:buNone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000" u="sng" dirty="0">
                <a:latin typeface="Arial" panose="020B0604020202020204" pitchFamily="34" charset="0"/>
                <a:cs typeface="Arial" panose="020B0604020202020204" pitchFamily="34" charset="0"/>
              </a:rPr>
              <a:t>1. Оценка обстановки и обеспечение безопасных условий для оказания первой помощи: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определение угрожающих факторов для собственной жизни и здоровья;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определение угрожающих факторов для жизни и здоровья пострадавшего;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устранение угрожающих факторов для жизни и здоровья;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прекращение действия повреждающих факторов на пострадавшего;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оценка количества пострадавших;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извлечение пострадавшего из транспортного средства или других труднодоступных мест;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перемещение пострадавшего.</a:t>
            </a:r>
          </a:p>
          <a:p>
            <a:pPr marL="0" indent="0" algn="just">
              <a:buNone/>
            </a:pPr>
            <a:endParaRPr lang="ru-RU" sz="2000" dirty="0"/>
          </a:p>
          <a:p>
            <a:pPr marL="0" indent="0" algn="just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8" name="object 8"/>
          <p:cNvSpPr>
            <a:spLocks noChangeArrowheads="1"/>
          </p:cNvSpPr>
          <p:nvPr/>
        </p:nvSpPr>
        <p:spPr bwMode="auto">
          <a:xfrm>
            <a:off x="9362060" y="0"/>
            <a:ext cx="1331340" cy="1477169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8830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"/>
          <p:cNvSpPr>
            <a:spLocks/>
          </p:cNvSpPr>
          <p:nvPr/>
        </p:nvSpPr>
        <p:spPr bwMode="auto">
          <a:xfrm rot="5400000">
            <a:off x="228290" y="5497351"/>
            <a:ext cx="1865784" cy="2322364"/>
          </a:xfrm>
          <a:custGeom>
            <a:avLst/>
            <a:gdLst>
              <a:gd name="T0" fmla="*/ 1914993 w 2114550"/>
              <a:gd name="T1" fmla="*/ 585 h 2548254"/>
              <a:gd name="T2" fmla="*/ 1819041 w 2114550"/>
              <a:gd name="T3" fmla="*/ 5226 h 2548254"/>
              <a:gd name="T4" fmla="*/ 1724349 w 2114550"/>
              <a:gd name="T5" fmla="*/ 14406 h 2548254"/>
              <a:gd name="T6" fmla="*/ 1631023 w 2114550"/>
              <a:gd name="T7" fmla="*/ 28017 h 2548254"/>
              <a:gd name="T8" fmla="*/ 1539172 w 2114550"/>
              <a:gd name="T9" fmla="*/ 45952 h 2548254"/>
              <a:gd name="T10" fmla="*/ 1448902 w 2114550"/>
              <a:gd name="T11" fmla="*/ 68102 h 2548254"/>
              <a:gd name="T12" fmla="*/ 1360321 w 2114550"/>
              <a:gd name="T13" fmla="*/ 94361 h 2548254"/>
              <a:gd name="T14" fmla="*/ 1273536 w 2114550"/>
              <a:gd name="T15" fmla="*/ 124621 h 2548254"/>
              <a:gd name="T16" fmla="*/ 1188656 w 2114550"/>
              <a:gd name="T17" fmla="*/ 158774 h 2548254"/>
              <a:gd name="T18" fmla="*/ 1105788 w 2114550"/>
              <a:gd name="T19" fmla="*/ 196712 h 2548254"/>
              <a:gd name="T20" fmla="*/ 1025038 w 2114550"/>
              <a:gd name="T21" fmla="*/ 238329 h 2548254"/>
              <a:gd name="T22" fmla="*/ 946516 w 2114550"/>
              <a:gd name="T23" fmla="*/ 283517 h 2548254"/>
              <a:gd name="T24" fmla="*/ 870327 w 2114550"/>
              <a:gd name="T25" fmla="*/ 332168 h 2548254"/>
              <a:gd name="T26" fmla="*/ 796580 w 2114550"/>
              <a:gd name="T27" fmla="*/ 384175 h 2548254"/>
              <a:gd name="T28" fmla="*/ 725383 w 2114550"/>
              <a:gd name="T29" fmla="*/ 439430 h 2548254"/>
              <a:gd name="T30" fmla="*/ 656842 w 2114550"/>
              <a:gd name="T31" fmla="*/ 497826 h 2548254"/>
              <a:gd name="T32" fmla="*/ 591066 w 2114550"/>
              <a:gd name="T33" fmla="*/ 559254 h 2548254"/>
              <a:gd name="T34" fmla="*/ 528162 w 2114550"/>
              <a:gd name="T35" fmla="*/ 623609 h 2548254"/>
              <a:gd name="T36" fmla="*/ 468237 w 2114550"/>
              <a:gd name="T37" fmla="*/ 690781 h 2548254"/>
              <a:gd name="T38" fmla="*/ 411398 w 2114550"/>
              <a:gd name="T39" fmla="*/ 760664 h 2548254"/>
              <a:gd name="T40" fmla="*/ 357755 w 2114550"/>
              <a:gd name="T41" fmla="*/ 833150 h 2548254"/>
              <a:gd name="T42" fmla="*/ 307413 w 2114550"/>
              <a:gd name="T43" fmla="*/ 908132 h 2548254"/>
              <a:gd name="T44" fmla="*/ 260480 w 2114550"/>
              <a:gd name="T45" fmla="*/ 985501 h 2548254"/>
              <a:gd name="T46" fmla="*/ 217065 w 2114550"/>
              <a:gd name="T47" fmla="*/ 1065151 h 2548254"/>
              <a:gd name="T48" fmla="*/ 177274 w 2114550"/>
              <a:gd name="T49" fmla="*/ 1146974 h 2548254"/>
              <a:gd name="T50" fmla="*/ 141215 w 2114550"/>
              <a:gd name="T51" fmla="*/ 1230862 h 2548254"/>
              <a:gd name="T52" fmla="*/ 108996 w 2114550"/>
              <a:gd name="T53" fmla="*/ 1316708 h 2548254"/>
              <a:gd name="T54" fmla="*/ 80724 w 2114550"/>
              <a:gd name="T55" fmla="*/ 1404405 h 2548254"/>
              <a:gd name="T56" fmla="*/ 56506 w 2114550"/>
              <a:gd name="T57" fmla="*/ 1493844 h 2548254"/>
              <a:gd name="T58" fmla="*/ 36450 w 2114550"/>
              <a:gd name="T59" fmla="*/ 1584919 h 2548254"/>
              <a:gd name="T60" fmla="*/ 20664 w 2114550"/>
              <a:gd name="T61" fmla="*/ 1677521 h 2548254"/>
              <a:gd name="T62" fmla="*/ 9256 w 2114550"/>
              <a:gd name="T63" fmla="*/ 1771544 h 2548254"/>
              <a:gd name="T64" fmla="*/ 2331 w 2114550"/>
              <a:gd name="T65" fmla="*/ 1866879 h 2548254"/>
              <a:gd name="T66" fmla="*/ 0 w 2114550"/>
              <a:gd name="T67" fmla="*/ 1963420 h 2548254"/>
              <a:gd name="T68" fmla="*/ 2561 w 2114550"/>
              <a:gd name="T69" fmla="*/ 2064573 h 2548254"/>
              <a:gd name="T70" fmla="*/ 10163 w 2114550"/>
              <a:gd name="T71" fmla="*/ 2164397 h 2548254"/>
              <a:gd name="T72" fmla="*/ 22680 w 2114550"/>
              <a:gd name="T73" fmla="*/ 2262768 h 2548254"/>
              <a:gd name="T74" fmla="*/ 39989 w 2114550"/>
              <a:gd name="T75" fmla="*/ 2359562 h 2548254"/>
              <a:gd name="T76" fmla="*/ 61963 w 2114550"/>
              <a:gd name="T77" fmla="*/ 2454655 h 2548254"/>
              <a:gd name="T78" fmla="*/ 88480 w 2114550"/>
              <a:gd name="T79" fmla="*/ 2547924 h 2548254"/>
              <a:gd name="T80" fmla="*/ 2114448 w 2114550"/>
              <a:gd name="T81" fmla="*/ 5727 h 2548254"/>
              <a:gd name="T82" fmla="*/ 2039294 w 2114550"/>
              <a:gd name="T83" fmla="*/ 1439 h 2548254"/>
              <a:gd name="T84" fmla="*/ 1963407 w 2114550"/>
              <a:gd name="T85" fmla="*/ 0 h 2548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114550" h="2548254">
                <a:moveTo>
                  <a:pt x="1963407" y="0"/>
                </a:moveTo>
                <a:lnTo>
                  <a:pt x="1914993" y="585"/>
                </a:lnTo>
                <a:lnTo>
                  <a:pt x="1866866" y="2331"/>
                </a:lnTo>
                <a:lnTo>
                  <a:pt x="1819041" y="5226"/>
                </a:lnTo>
                <a:lnTo>
                  <a:pt x="1771531" y="9256"/>
                </a:lnTo>
                <a:lnTo>
                  <a:pt x="1724349" y="14406"/>
                </a:lnTo>
                <a:lnTo>
                  <a:pt x="1677509" y="20665"/>
                </a:lnTo>
                <a:lnTo>
                  <a:pt x="1631023" y="28017"/>
                </a:lnTo>
                <a:lnTo>
                  <a:pt x="1584907" y="36451"/>
                </a:lnTo>
                <a:lnTo>
                  <a:pt x="1539172" y="45952"/>
                </a:lnTo>
                <a:lnTo>
                  <a:pt x="1493832" y="56507"/>
                </a:lnTo>
                <a:lnTo>
                  <a:pt x="1448902" y="68102"/>
                </a:lnTo>
                <a:lnTo>
                  <a:pt x="1404393" y="80725"/>
                </a:lnTo>
                <a:lnTo>
                  <a:pt x="1360321" y="94361"/>
                </a:lnTo>
                <a:lnTo>
                  <a:pt x="1316697" y="108997"/>
                </a:lnTo>
                <a:lnTo>
                  <a:pt x="1273536" y="124621"/>
                </a:lnTo>
                <a:lnTo>
                  <a:pt x="1230851" y="141217"/>
                </a:lnTo>
                <a:lnTo>
                  <a:pt x="1188656" y="158774"/>
                </a:lnTo>
                <a:lnTo>
                  <a:pt x="1146964" y="177276"/>
                </a:lnTo>
                <a:lnTo>
                  <a:pt x="1105788" y="196712"/>
                </a:lnTo>
                <a:lnTo>
                  <a:pt x="1065141" y="217068"/>
                </a:lnTo>
                <a:lnTo>
                  <a:pt x="1025038" y="238329"/>
                </a:lnTo>
                <a:lnTo>
                  <a:pt x="985492" y="260484"/>
                </a:lnTo>
                <a:lnTo>
                  <a:pt x="946516" y="283517"/>
                </a:lnTo>
                <a:lnTo>
                  <a:pt x="908123" y="307417"/>
                </a:lnTo>
                <a:lnTo>
                  <a:pt x="870327" y="332168"/>
                </a:lnTo>
                <a:lnTo>
                  <a:pt x="833142" y="357759"/>
                </a:lnTo>
                <a:lnTo>
                  <a:pt x="796580" y="384175"/>
                </a:lnTo>
                <a:lnTo>
                  <a:pt x="760656" y="411403"/>
                </a:lnTo>
                <a:lnTo>
                  <a:pt x="725383" y="439430"/>
                </a:lnTo>
                <a:lnTo>
                  <a:pt x="690774" y="468242"/>
                </a:lnTo>
                <a:lnTo>
                  <a:pt x="656842" y="497826"/>
                </a:lnTo>
                <a:lnTo>
                  <a:pt x="623602" y="528168"/>
                </a:lnTo>
                <a:lnTo>
                  <a:pt x="591066" y="559254"/>
                </a:lnTo>
                <a:lnTo>
                  <a:pt x="559248" y="591073"/>
                </a:lnTo>
                <a:lnTo>
                  <a:pt x="528162" y="623609"/>
                </a:lnTo>
                <a:lnTo>
                  <a:pt x="497820" y="656849"/>
                </a:lnTo>
                <a:lnTo>
                  <a:pt x="468237" y="690781"/>
                </a:lnTo>
                <a:lnTo>
                  <a:pt x="439425" y="725391"/>
                </a:lnTo>
                <a:lnTo>
                  <a:pt x="411398" y="760664"/>
                </a:lnTo>
                <a:lnTo>
                  <a:pt x="384171" y="796589"/>
                </a:lnTo>
                <a:lnTo>
                  <a:pt x="357755" y="833150"/>
                </a:lnTo>
                <a:lnTo>
                  <a:pt x="332164" y="870336"/>
                </a:lnTo>
                <a:lnTo>
                  <a:pt x="307413" y="908132"/>
                </a:lnTo>
                <a:lnTo>
                  <a:pt x="283514" y="946525"/>
                </a:lnTo>
                <a:lnTo>
                  <a:pt x="260480" y="985501"/>
                </a:lnTo>
                <a:lnTo>
                  <a:pt x="238326" y="1025048"/>
                </a:lnTo>
                <a:lnTo>
                  <a:pt x="217065" y="1065151"/>
                </a:lnTo>
                <a:lnTo>
                  <a:pt x="196710" y="1105798"/>
                </a:lnTo>
                <a:lnTo>
                  <a:pt x="177274" y="1146974"/>
                </a:lnTo>
                <a:lnTo>
                  <a:pt x="158771" y="1188667"/>
                </a:lnTo>
                <a:lnTo>
                  <a:pt x="141215" y="1230862"/>
                </a:lnTo>
                <a:lnTo>
                  <a:pt x="124619" y="1273547"/>
                </a:lnTo>
                <a:lnTo>
                  <a:pt x="108996" y="1316708"/>
                </a:lnTo>
                <a:lnTo>
                  <a:pt x="94360" y="1360332"/>
                </a:lnTo>
                <a:lnTo>
                  <a:pt x="80724" y="1404405"/>
                </a:lnTo>
                <a:lnTo>
                  <a:pt x="68101" y="1448913"/>
                </a:lnTo>
                <a:lnTo>
                  <a:pt x="56506" y="1493844"/>
                </a:lnTo>
                <a:lnTo>
                  <a:pt x="45951" y="1539184"/>
                </a:lnTo>
                <a:lnTo>
                  <a:pt x="36450" y="1584919"/>
                </a:lnTo>
                <a:lnTo>
                  <a:pt x="28017" y="1631036"/>
                </a:lnTo>
                <a:lnTo>
                  <a:pt x="20664" y="1677521"/>
                </a:lnTo>
                <a:lnTo>
                  <a:pt x="14406" y="1724362"/>
                </a:lnTo>
                <a:lnTo>
                  <a:pt x="9256" y="1771544"/>
                </a:lnTo>
                <a:lnTo>
                  <a:pt x="5226" y="1819054"/>
                </a:lnTo>
                <a:lnTo>
                  <a:pt x="2331" y="1866879"/>
                </a:lnTo>
                <a:lnTo>
                  <a:pt x="585" y="1915005"/>
                </a:lnTo>
                <a:lnTo>
                  <a:pt x="0" y="1963420"/>
                </a:lnTo>
                <a:lnTo>
                  <a:pt x="642" y="2014155"/>
                </a:lnTo>
                <a:lnTo>
                  <a:pt x="2561" y="2064573"/>
                </a:lnTo>
                <a:lnTo>
                  <a:pt x="5740" y="2114659"/>
                </a:lnTo>
                <a:lnTo>
                  <a:pt x="10163" y="2164397"/>
                </a:lnTo>
                <a:lnTo>
                  <a:pt x="15815" y="2213772"/>
                </a:lnTo>
                <a:lnTo>
                  <a:pt x="22680" y="2262768"/>
                </a:lnTo>
                <a:lnTo>
                  <a:pt x="30743" y="2311370"/>
                </a:lnTo>
                <a:lnTo>
                  <a:pt x="39989" y="2359562"/>
                </a:lnTo>
                <a:lnTo>
                  <a:pt x="50400" y="2407329"/>
                </a:lnTo>
                <a:lnTo>
                  <a:pt x="61963" y="2454655"/>
                </a:lnTo>
                <a:lnTo>
                  <a:pt x="74662" y="2501525"/>
                </a:lnTo>
                <a:lnTo>
                  <a:pt x="88480" y="2547924"/>
                </a:lnTo>
                <a:lnTo>
                  <a:pt x="2114448" y="2547924"/>
                </a:lnTo>
                <a:lnTo>
                  <a:pt x="2114448" y="5727"/>
                </a:lnTo>
                <a:lnTo>
                  <a:pt x="2076966" y="3230"/>
                </a:lnTo>
                <a:lnTo>
                  <a:pt x="2039294" y="1439"/>
                </a:lnTo>
                <a:lnTo>
                  <a:pt x="2001439" y="360"/>
                </a:lnTo>
                <a:lnTo>
                  <a:pt x="196340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5" name="object 10"/>
          <p:cNvSpPr>
            <a:spLocks/>
          </p:cNvSpPr>
          <p:nvPr/>
        </p:nvSpPr>
        <p:spPr bwMode="auto">
          <a:xfrm rot="5400000">
            <a:off x="529148" y="5727000"/>
            <a:ext cx="1379728" cy="1736347"/>
          </a:xfrm>
          <a:custGeom>
            <a:avLst/>
            <a:gdLst>
              <a:gd name="T0" fmla="*/ 1467186 w 1563370"/>
              <a:gd name="T1" fmla="*/ 748 h 1906270"/>
              <a:gd name="T2" fmla="*/ 1372127 w 1563370"/>
              <a:gd name="T3" fmla="*/ 6674 h 1906270"/>
              <a:gd name="T4" fmla="*/ 1278741 w 1563370"/>
              <a:gd name="T5" fmla="*/ 18354 h 1906270"/>
              <a:gd name="T6" fmla="*/ 1187204 w 1563370"/>
              <a:gd name="T7" fmla="*/ 35612 h 1906270"/>
              <a:gd name="T8" fmla="*/ 1097695 w 1563370"/>
              <a:gd name="T9" fmla="*/ 58270 h 1906270"/>
              <a:gd name="T10" fmla="*/ 1010392 w 1563370"/>
              <a:gd name="T11" fmla="*/ 86151 h 1906270"/>
              <a:gd name="T12" fmla="*/ 925471 w 1563370"/>
              <a:gd name="T13" fmla="*/ 119077 h 1906270"/>
              <a:gd name="T14" fmla="*/ 843110 w 1563370"/>
              <a:gd name="T15" fmla="*/ 156870 h 1906270"/>
              <a:gd name="T16" fmla="*/ 763486 w 1563370"/>
              <a:gd name="T17" fmla="*/ 199354 h 1906270"/>
              <a:gd name="T18" fmla="*/ 686778 w 1563370"/>
              <a:gd name="T19" fmla="*/ 246350 h 1906270"/>
              <a:gd name="T20" fmla="*/ 613162 w 1563370"/>
              <a:gd name="T21" fmla="*/ 297682 h 1906270"/>
              <a:gd name="T22" fmla="*/ 542817 w 1563370"/>
              <a:gd name="T23" fmla="*/ 353171 h 1906270"/>
              <a:gd name="T24" fmla="*/ 475919 w 1563370"/>
              <a:gd name="T25" fmla="*/ 412640 h 1906270"/>
              <a:gd name="T26" fmla="*/ 412646 w 1563370"/>
              <a:gd name="T27" fmla="*/ 475912 h 1906270"/>
              <a:gd name="T28" fmla="*/ 353176 w 1563370"/>
              <a:gd name="T29" fmla="*/ 542809 h 1906270"/>
              <a:gd name="T30" fmla="*/ 297686 w 1563370"/>
              <a:gd name="T31" fmla="*/ 613154 h 1906270"/>
              <a:gd name="T32" fmla="*/ 246354 w 1563370"/>
              <a:gd name="T33" fmla="*/ 686769 h 1906270"/>
              <a:gd name="T34" fmla="*/ 199357 w 1563370"/>
              <a:gd name="T35" fmla="*/ 763477 h 1906270"/>
              <a:gd name="T36" fmla="*/ 156873 w 1563370"/>
              <a:gd name="T37" fmla="*/ 843099 h 1906270"/>
              <a:gd name="T38" fmla="*/ 119079 w 1563370"/>
              <a:gd name="T39" fmla="*/ 925460 h 1906270"/>
              <a:gd name="T40" fmla="*/ 86152 w 1563370"/>
              <a:gd name="T41" fmla="*/ 1010380 h 1906270"/>
              <a:gd name="T42" fmla="*/ 58271 w 1563370"/>
              <a:gd name="T43" fmla="*/ 1097684 h 1906270"/>
              <a:gd name="T44" fmla="*/ 35613 w 1563370"/>
              <a:gd name="T45" fmla="*/ 1187192 h 1906270"/>
              <a:gd name="T46" fmla="*/ 18354 w 1563370"/>
              <a:gd name="T47" fmla="*/ 1278728 h 1906270"/>
              <a:gd name="T48" fmla="*/ 6674 w 1563370"/>
              <a:gd name="T49" fmla="*/ 1372114 h 1906270"/>
              <a:gd name="T50" fmla="*/ 748 w 1563370"/>
              <a:gd name="T51" fmla="*/ 1467173 h 1906270"/>
              <a:gd name="T52" fmla="*/ 823 w 1563370"/>
              <a:gd name="T53" fmla="*/ 1565711 h 1906270"/>
              <a:gd name="T54" fmla="*/ 7336 w 1563370"/>
              <a:gd name="T55" fmla="*/ 1665319 h 1906270"/>
              <a:gd name="T56" fmla="*/ 20165 w 1563370"/>
              <a:gd name="T57" fmla="*/ 1763070 h 1906270"/>
              <a:gd name="T58" fmla="*/ 39104 w 1563370"/>
              <a:gd name="T59" fmla="*/ 1858763 h 1906270"/>
              <a:gd name="T60" fmla="*/ 1563154 w 1563370"/>
              <a:gd name="T61" fmla="*/ 736 h 1906270"/>
              <a:gd name="T62" fmla="*/ 1515287 w 1563370"/>
              <a:gd name="T63" fmla="*/ 0 h 1906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3370" h="1906270">
                <a:moveTo>
                  <a:pt x="1515287" y="0"/>
                </a:moveTo>
                <a:lnTo>
                  <a:pt x="1467186" y="748"/>
                </a:lnTo>
                <a:lnTo>
                  <a:pt x="1419459" y="2981"/>
                </a:lnTo>
                <a:lnTo>
                  <a:pt x="1372127" y="6674"/>
                </a:lnTo>
                <a:lnTo>
                  <a:pt x="1325214" y="11806"/>
                </a:lnTo>
                <a:lnTo>
                  <a:pt x="1278741" y="18354"/>
                </a:lnTo>
                <a:lnTo>
                  <a:pt x="1232730" y="26297"/>
                </a:lnTo>
                <a:lnTo>
                  <a:pt x="1187204" y="35612"/>
                </a:lnTo>
                <a:lnTo>
                  <a:pt x="1142185" y="46277"/>
                </a:lnTo>
                <a:lnTo>
                  <a:pt x="1097695" y="58270"/>
                </a:lnTo>
                <a:lnTo>
                  <a:pt x="1053757" y="71569"/>
                </a:lnTo>
                <a:lnTo>
                  <a:pt x="1010392" y="86151"/>
                </a:lnTo>
                <a:lnTo>
                  <a:pt x="967622" y="101994"/>
                </a:lnTo>
                <a:lnTo>
                  <a:pt x="925471" y="119077"/>
                </a:lnTo>
                <a:lnTo>
                  <a:pt x="883959" y="137376"/>
                </a:lnTo>
                <a:lnTo>
                  <a:pt x="843110" y="156870"/>
                </a:lnTo>
                <a:lnTo>
                  <a:pt x="802945" y="177537"/>
                </a:lnTo>
                <a:lnTo>
                  <a:pt x="763486" y="199354"/>
                </a:lnTo>
                <a:lnTo>
                  <a:pt x="724757" y="222299"/>
                </a:lnTo>
                <a:lnTo>
                  <a:pt x="686778" y="246350"/>
                </a:lnTo>
                <a:lnTo>
                  <a:pt x="649572" y="271485"/>
                </a:lnTo>
                <a:lnTo>
                  <a:pt x="613162" y="297682"/>
                </a:lnTo>
                <a:lnTo>
                  <a:pt x="577570" y="324918"/>
                </a:lnTo>
                <a:lnTo>
                  <a:pt x="542817" y="353171"/>
                </a:lnTo>
                <a:lnTo>
                  <a:pt x="508926" y="382419"/>
                </a:lnTo>
                <a:lnTo>
                  <a:pt x="475919" y="412640"/>
                </a:lnTo>
                <a:lnTo>
                  <a:pt x="443818" y="443812"/>
                </a:lnTo>
                <a:lnTo>
                  <a:pt x="412646" y="475912"/>
                </a:lnTo>
                <a:lnTo>
                  <a:pt x="382425" y="508919"/>
                </a:lnTo>
                <a:lnTo>
                  <a:pt x="353176" y="542809"/>
                </a:lnTo>
                <a:lnTo>
                  <a:pt x="324923" y="577562"/>
                </a:lnTo>
                <a:lnTo>
                  <a:pt x="297686" y="613154"/>
                </a:lnTo>
                <a:lnTo>
                  <a:pt x="271490" y="649564"/>
                </a:lnTo>
                <a:lnTo>
                  <a:pt x="246354" y="686769"/>
                </a:lnTo>
                <a:lnTo>
                  <a:pt x="222303" y="724747"/>
                </a:lnTo>
                <a:lnTo>
                  <a:pt x="199357" y="763477"/>
                </a:lnTo>
                <a:lnTo>
                  <a:pt x="177540" y="802935"/>
                </a:lnTo>
                <a:lnTo>
                  <a:pt x="156873" y="843099"/>
                </a:lnTo>
                <a:lnTo>
                  <a:pt x="137379" y="883948"/>
                </a:lnTo>
                <a:lnTo>
                  <a:pt x="119079" y="925460"/>
                </a:lnTo>
                <a:lnTo>
                  <a:pt x="101996" y="967611"/>
                </a:lnTo>
                <a:lnTo>
                  <a:pt x="86152" y="1010380"/>
                </a:lnTo>
                <a:lnTo>
                  <a:pt x="71570" y="1053745"/>
                </a:lnTo>
                <a:lnTo>
                  <a:pt x="58271" y="1097684"/>
                </a:lnTo>
                <a:lnTo>
                  <a:pt x="46278" y="1142173"/>
                </a:lnTo>
                <a:lnTo>
                  <a:pt x="35613" y="1187192"/>
                </a:lnTo>
                <a:lnTo>
                  <a:pt x="26297" y="1232718"/>
                </a:lnTo>
                <a:lnTo>
                  <a:pt x="18354" y="1278728"/>
                </a:lnTo>
                <a:lnTo>
                  <a:pt x="11806" y="1325201"/>
                </a:lnTo>
                <a:lnTo>
                  <a:pt x="6674" y="1372114"/>
                </a:lnTo>
                <a:lnTo>
                  <a:pt x="2981" y="1419446"/>
                </a:lnTo>
                <a:lnTo>
                  <a:pt x="748" y="1467173"/>
                </a:lnTo>
                <a:lnTo>
                  <a:pt x="0" y="1515275"/>
                </a:lnTo>
                <a:lnTo>
                  <a:pt x="823" y="1565711"/>
                </a:lnTo>
                <a:lnTo>
                  <a:pt x="3277" y="1615734"/>
                </a:lnTo>
                <a:lnTo>
                  <a:pt x="7336" y="1665319"/>
                </a:lnTo>
                <a:lnTo>
                  <a:pt x="12974" y="1714439"/>
                </a:lnTo>
                <a:lnTo>
                  <a:pt x="20165" y="1763070"/>
                </a:lnTo>
                <a:lnTo>
                  <a:pt x="28883" y="1811187"/>
                </a:lnTo>
                <a:lnTo>
                  <a:pt x="39104" y="1858763"/>
                </a:lnTo>
                <a:lnTo>
                  <a:pt x="50800" y="1905774"/>
                </a:lnTo>
                <a:lnTo>
                  <a:pt x="1563154" y="736"/>
                </a:lnTo>
                <a:lnTo>
                  <a:pt x="1539263" y="182"/>
                </a:lnTo>
                <a:lnTo>
                  <a:pt x="151528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" name="object 12"/>
          <p:cNvSpPr>
            <a:spLocks/>
          </p:cNvSpPr>
          <p:nvPr/>
        </p:nvSpPr>
        <p:spPr bwMode="auto">
          <a:xfrm rot="5400000">
            <a:off x="531112" y="5707671"/>
            <a:ext cx="1201832" cy="1435380"/>
          </a:xfrm>
          <a:custGeom>
            <a:avLst/>
            <a:gdLst>
              <a:gd name="T0" fmla="*/ 1447 w 1361440"/>
              <a:gd name="T1" fmla="*/ 1574266 h 1574800"/>
              <a:gd name="T2" fmla="*/ 819 w 1361440"/>
              <a:gd name="T3" fmla="*/ 1557652 h 1574800"/>
              <a:gd name="T4" fmla="*/ 366 w 1361440"/>
              <a:gd name="T5" fmla="*/ 1540994 h 1574800"/>
              <a:gd name="T6" fmla="*/ 92 w 1361440"/>
              <a:gd name="T7" fmla="*/ 1524290 h 1574800"/>
              <a:gd name="T8" fmla="*/ 0 w 1361440"/>
              <a:gd name="T9" fmla="*/ 1507540 h 1574800"/>
              <a:gd name="T10" fmla="*/ 773 w 1361440"/>
              <a:gd name="T11" fmla="*/ 1458673 h 1574800"/>
              <a:gd name="T12" fmla="*/ 3076 w 1361440"/>
              <a:gd name="T13" fmla="*/ 1410193 h 1574800"/>
              <a:gd name="T14" fmla="*/ 6887 w 1361440"/>
              <a:gd name="T15" fmla="*/ 1362122 h 1574800"/>
              <a:gd name="T16" fmla="*/ 12182 w 1361440"/>
              <a:gd name="T17" fmla="*/ 1314483 h 1574800"/>
              <a:gd name="T18" fmla="*/ 18938 w 1361440"/>
              <a:gd name="T19" fmla="*/ 1267301 h 1574800"/>
              <a:gd name="T20" fmla="*/ 27131 w 1361440"/>
              <a:gd name="T21" fmla="*/ 1220598 h 1574800"/>
              <a:gd name="T22" fmla="*/ 36738 w 1361440"/>
              <a:gd name="T23" fmla="*/ 1174397 h 1574800"/>
              <a:gd name="T24" fmla="*/ 47737 w 1361440"/>
              <a:gd name="T25" fmla="*/ 1128723 h 1574800"/>
              <a:gd name="T26" fmla="*/ 60103 w 1361440"/>
              <a:gd name="T27" fmla="*/ 1083597 h 1574800"/>
              <a:gd name="T28" fmla="*/ 73813 w 1361440"/>
              <a:gd name="T29" fmla="*/ 1039044 h 1574800"/>
              <a:gd name="T30" fmla="*/ 88845 w 1361440"/>
              <a:gd name="T31" fmla="*/ 995086 h 1574800"/>
              <a:gd name="T32" fmla="*/ 105174 w 1361440"/>
              <a:gd name="T33" fmla="*/ 951747 h 1574800"/>
              <a:gd name="T34" fmla="*/ 122779 w 1361440"/>
              <a:gd name="T35" fmla="*/ 909050 h 1574800"/>
              <a:gd name="T36" fmla="*/ 141634 w 1361440"/>
              <a:gd name="T37" fmla="*/ 867019 h 1574800"/>
              <a:gd name="T38" fmla="*/ 161718 w 1361440"/>
              <a:gd name="T39" fmla="*/ 825676 h 1574800"/>
              <a:gd name="T40" fmla="*/ 183006 w 1361440"/>
              <a:gd name="T41" fmla="*/ 785046 h 1574800"/>
              <a:gd name="T42" fmla="*/ 205476 w 1361440"/>
              <a:gd name="T43" fmla="*/ 745150 h 1574800"/>
              <a:gd name="T44" fmla="*/ 229104 w 1361440"/>
              <a:gd name="T45" fmla="*/ 706013 h 1574800"/>
              <a:gd name="T46" fmla="*/ 253868 w 1361440"/>
              <a:gd name="T47" fmla="*/ 667658 h 1574800"/>
              <a:gd name="T48" fmla="*/ 279743 w 1361440"/>
              <a:gd name="T49" fmla="*/ 630108 h 1574800"/>
              <a:gd name="T50" fmla="*/ 306706 w 1361440"/>
              <a:gd name="T51" fmla="*/ 593386 h 1574800"/>
              <a:gd name="T52" fmla="*/ 334735 w 1361440"/>
              <a:gd name="T53" fmla="*/ 557516 h 1574800"/>
              <a:gd name="T54" fmla="*/ 363805 w 1361440"/>
              <a:gd name="T55" fmla="*/ 522520 h 1574800"/>
              <a:gd name="T56" fmla="*/ 393895 w 1361440"/>
              <a:gd name="T57" fmla="*/ 488422 h 1574800"/>
              <a:gd name="T58" fmla="*/ 424980 w 1361440"/>
              <a:gd name="T59" fmla="*/ 455246 h 1574800"/>
              <a:gd name="T60" fmla="*/ 457036 w 1361440"/>
              <a:gd name="T61" fmla="*/ 423015 h 1574800"/>
              <a:gd name="T62" fmla="*/ 490042 w 1361440"/>
              <a:gd name="T63" fmla="*/ 391751 h 1574800"/>
              <a:gd name="T64" fmla="*/ 523974 w 1361440"/>
              <a:gd name="T65" fmla="*/ 361479 h 1574800"/>
              <a:gd name="T66" fmla="*/ 558807 w 1361440"/>
              <a:gd name="T67" fmla="*/ 332220 h 1574800"/>
              <a:gd name="T68" fmla="*/ 594520 w 1361440"/>
              <a:gd name="T69" fmla="*/ 304000 h 1574800"/>
              <a:gd name="T70" fmla="*/ 631089 w 1361440"/>
              <a:gd name="T71" fmla="*/ 276841 h 1574800"/>
              <a:gd name="T72" fmla="*/ 668490 w 1361440"/>
              <a:gd name="T73" fmla="*/ 250765 h 1574800"/>
              <a:gd name="T74" fmla="*/ 706700 w 1361440"/>
              <a:gd name="T75" fmla="*/ 225797 h 1574800"/>
              <a:gd name="T76" fmla="*/ 745697 w 1361440"/>
              <a:gd name="T77" fmla="*/ 201960 h 1574800"/>
              <a:gd name="T78" fmla="*/ 785456 w 1361440"/>
              <a:gd name="T79" fmla="*/ 179277 h 1574800"/>
              <a:gd name="T80" fmla="*/ 825955 w 1361440"/>
              <a:gd name="T81" fmla="*/ 157772 h 1574800"/>
              <a:gd name="T82" fmla="*/ 867169 w 1361440"/>
              <a:gd name="T83" fmla="*/ 137466 h 1574800"/>
              <a:gd name="T84" fmla="*/ 909077 w 1361440"/>
              <a:gd name="T85" fmla="*/ 118385 h 1574800"/>
              <a:gd name="T86" fmla="*/ 951655 w 1361440"/>
              <a:gd name="T87" fmla="*/ 100551 h 1574800"/>
              <a:gd name="T88" fmla="*/ 994878 w 1361440"/>
              <a:gd name="T89" fmla="*/ 83987 h 1574800"/>
              <a:gd name="T90" fmla="*/ 1038725 w 1361440"/>
              <a:gd name="T91" fmla="*/ 68716 h 1574800"/>
              <a:gd name="T92" fmla="*/ 1083172 w 1361440"/>
              <a:gd name="T93" fmla="*/ 54763 h 1574800"/>
              <a:gd name="T94" fmla="*/ 1128196 w 1361440"/>
              <a:gd name="T95" fmla="*/ 42150 h 1574800"/>
              <a:gd name="T96" fmla="*/ 1173772 w 1361440"/>
              <a:gd name="T97" fmla="*/ 30900 h 1574800"/>
              <a:gd name="T98" fmla="*/ 1219879 w 1361440"/>
              <a:gd name="T99" fmla="*/ 21036 h 1574800"/>
              <a:gd name="T100" fmla="*/ 1266493 w 1361440"/>
              <a:gd name="T101" fmla="*/ 12583 h 1574800"/>
              <a:gd name="T102" fmla="*/ 1313590 w 1361440"/>
              <a:gd name="T103" fmla="*/ 5563 h 1574800"/>
              <a:gd name="T104" fmla="*/ 1361147 w 1361440"/>
              <a:gd name="T105" fmla="*/ 0 h 157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361440" h="1574800">
                <a:moveTo>
                  <a:pt x="1447" y="1574266"/>
                </a:moveTo>
                <a:lnTo>
                  <a:pt x="819" y="1557652"/>
                </a:lnTo>
                <a:lnTo>
                  <a:pt x="366" y="1540994"/>
                </a:lnTo>
                <a:lnTo>
                  <a:pt x="92" y="1524290"/>
                </a:lnTo>
                <a:lnTo>
                  <a:pt x="0" y="1507540"/>
                </a:lnTo>
                <a:lnTo>
                  <a:pt x="773" y="1458673"/>
                </a:lnTo>
                <a:lnTo>
                  <a:pt x="3076" y="1410193"/>
                </a:lnTo>
                <a:lnTo>
                  <a:pt x="6887" y="1362122"/>
                </a:lnTo>
                <a:lnTo>
                  <a:pt x="12182" y="1314483"/>
                </a:lnTo>
                <a:lnTo>
                  <a:pt x="18938" y="1267301"/>
                </a:lnTo>
                <a:lnTo>
                  <a:pt x="27131" y="1220598"/>
                </a:lnTo>
                <a:lnTo>
                  <a:pt x="36738" y="1174397"/>
                </a:lnTo>
                <a:lnTo>
                  <a:pt x="47737" y="1128723"/>
                </a:lnTo>
                <a:lnTo>
                  <a:pt x="60103" y="1083597"/>
                </a:lnTo>
                <a:lnTo>
                  <a:pt x="73813" y="1039044"/>
                </a:lnTo>
                <a:lnTo>
                  <a:pt x="88845" y="995086"/>
                </a:lnTo>
                <a:lnTo>
                  <a:pt x="105174" y="951747"/>
                </a:lnTo>
                <a:lnTo>
                  <a:pt x="122779" y="909050"/>
                </a:lnTo>
                <a:lnTo>
                  <a:pt x="141634" y="867019"/>
                </a:lnTo>
                <a:lnTo>
                  <a:pt x="161718" y="825676"/>
                </a:lnTo>
                <a:lnTo>
                  <a:pt x="183006" y="785046"/>
                </a:lnTo>
                <a:lnTo>
                  <a:pt x="205476" y="745150"/>
                </a:lnTo>
                <a:lnTo>
                  <a:pt x="229104" y="706013"/>
                </a:lnTo>
                <a:lnTo>
                  <a:pt x="253868" y="667658"/>
                </a:lnTo>
                <a:lnTo>
                  <a:pt x="279743" y="630108"/>
                </a:lnTo>
                <a:lnTo>
                  <a:pt x="306706" y="593386"/>
                </a:lnTo>
                <a:lnTo>
                  <a:pt x="334735" y="557516"/>
                </a:lnTo>
                <a:lnTo>
                  <a:pt x="363805" y="522520"/>
                </a:lnTo>
                <a:lnTo>
                  <a:pt x="393895" y="488422"/>
                </a:lnTo>
                <a:lnTo>
                  <a:pt x="424980" y="455246"/>
                </a:lnTo>
                <a:lnTo>
                  <a:pt x="457036" y="423015"/>
                </a:lnTo>
                <a:lnTo>
                  <a:pt x="490042" y="391751"/>
                </a:lnTo>
                <a:lnTo>
                  <a:pt x="523974" y="361479"/>
                </a:lnTo>
                <a:lnTo>
                  <a:pt x="558807" y="332220"/>
                </a:lnTo>
                <a:lnTo>
                  <a:pt x="594520" y="304000"/>
                </a:lnTo>
                <a:lnTo>
                  <a:pt x="631089" y="276841"/>
                </a:lnTo>
                <a:lnTo>
                  <a:pt x="668490" y="250765"/>
                </a:lnTo>
                <a:lnTo>
                  <a:pt x="706700" y="225797"/>
                </a:lnTo>
                <a:lnTo>
                  <a:pt x="745697" y="201960"/>
                </a:lnTo>
                <a:lnTo>
                  <a:pt x="785456" y="179277"/>
                </a:lnTo>
                <a:lnTo>
                  <a:pt x="825955" y="157772"/>
                </a:lnTo>
                <a:lnTo>
                  <a:pt x="867169" y="137466"/>
                </a:lnTo>
                <a:lnTo>
                  <a:pt x="909077" y="118385"/>
                </a:lnTo>
                <a:lnTo>
                  <a:pt x="951655" y="100551"/>
                </a:lnTo>
                <a:lnTo>
                  <a:pt x="994878" y="83987"/>
                </a:lnTo>
                <a:lnTo>
                  <a:pt x="1038725" y="68716"/>
                </a:lnTo>
                <a:lnTo>
                  <a:pt x="1083172" y="54763"/>
                </a:lnTo>
                <a:lnTo>
                  <a:pt x="1128196" y="42150"/>
                </a:lnTo>
                <a:lnTo>
                  <a:pt x="1173772" y="30900"/>
                </a:lnTo>
                <a:lnTo>
                  <a:pt x="1219879" y="21036"/>
                </a:lnTo>
                <a:lnTo>
                  <a:pt x="1266493" y="12583"/>
                </a:lnTo>
                <a:lnTo>
                  <a:pt x="1313590" y="5563"/>
                </a:lnTo>
                <a:lnTo>
                  <a:pt x="1361147" y="0"/>
                </a:lnTo>
              </a:path>
            </a:pathLst>
          </a:custGeom>
          <a:noFill/>
          <a:ln w="101600">
            <a:solidFill>
              <a:srgbClr val="FFFF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12"/>
          <p:cNvSpPr>
            <a:spLocks noChangeArrowheads="1"/>
          </p:cNvSpPr>
          <p:nvPr/>
        </p:nvSpPr>
        <p:spPr bwMode="auto">
          <a:xfrm>
            <a:off x="9006273" y="109017"/>
            <a:ext cx="1687127" cy="1784244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" name="Текст 2"/>
          <p:cNvSpPr>
            <a:spLocks noGrp="1"/>
          </p:cNvSpPr>
          <p:nvPr>
            <p:ph idx="1"/>
          </p:nvPr>
        </p:nvSpPr>
        <p:spPr>
          <a:xfrm>
            <a:off x="530185" y="563860"/>
            <a:ext cx="8476088" cy="5001824"/>
          </a:xfrm>
        </p:spPr>
        <p:txBody>
          <a:bodyPr/>
          <a:lstStyle/>
          <a:p>
            <a:pPr marL="0" indent="0">
              <a:buNone/>
            </a:pPr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2. Определение наличия сознания у пострадавшего.</a:t>
            </a:r>
          </a:p>
          <a:p>
            <a:pPr marL="0" indent="0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если сознания нет</a:t>
            </a:r>
          </a:p>
          <a:p>
            <a:pPr marL="0" indent="0">
              <a:buNone/>
            </a:pPr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3. Мероприятия по восстановлению проходимости дыхательных путей и определению признаков жизни у пострадавшего: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запрокидывание головы с подъемом подбородка;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выдвижение нижней челюсти;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определение наличия дыхания с помощью слуха, зрения и осязания;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определение наличия кровообращения, проверка пульса на магистральных артериях.</a:t>
            </a:r>
          </a:p>
          <a:p>
            <a:pPr marL="0" indent="0">
              <a:buNone/>
            </a:pPr>
            <a:endParaRPr lang="ru-RU" sz="1400" dirty="0"/>
          </a:p>
        </p:txBody>
      </p:sp>
      <p:sp>
        <p:nvSpPr>
          <p:cNvPr id="2" name="Стрелка: вниз 1">
            <a:extLst>
              <a:ext uri="{FF2B5EF4-FFF2-40B4-BE49-F238E27FC236}">
                <a16:creationId xmlns:a16="http://schemas.microsoft.com/office/drawing/2014/main" xmlns="" id="{4A10398C-DB20-4C4A-8B7A-3E1918DDD1AA}"/>
              </a:ext>
            </a:extLst>
          </p:cNvPr>
          <p:cNvSpPr/>
          <p:nvPr/>
        </p:nvSpPr>
        <p:spPr>
          <a:xfrm>
            <a:off x="3330476" y="1117129"/>
            <a:ext cx="216024" cy="43204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713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"/>
          <p:cNvSpPr>
            <a:spLocks/>
          </p:cNvSpPr>
          <p:nvPr/>
        </p:nvSpPr>
        <p:spPr bwMode="auto">
          <a:xfrm rot="5400000">
            <a:off x="228290" y="5497351"/>
            <a:ext cx="1865784" cy="2322364"/>
          </a:xfrm>
          <a:custGeom>
            <a:avLst/>
            <a:gdLst>
              <a:gd name="T0" fmla="*/ 1914993 w 2114550"/>
              <a:gd name="T1" fmla="*/ 585 h 2548254"/>
              <a:gd name="T2" fmla="*/ 1819041 w 2114550"/>
              <a:gd name="T3" fmla="*/ 5226 h 2548254"/>
              <a:gd name="T4" fmla="*/ 1724349 w 2114550"/>
              <a:gd name="T5" fmla="*/ 14406 h 2548254"/>
              <a:gd name="T6" fmla="*/ 1631023 w 2114550"/>
              <a:gd name="T7" fmla="*/ 28017 h 2548254"/>
              <a:gd name="T8" fmla="*/ 1539172 w 2114550"/>
              <a:gd name="T9" fmla="*/ 45952 h 2548254"/>
              <a:gd name="T10" fmla="*/ 1448902 w 2114550"/>
              <a:gd name="T11" fmla="*/ 68102 h 2548254"/>
              <a:gd name="T12" fmla="*/ 1360321 w 2114550"/>
              <a:gd name="T13" fmla="*/ 94361 h 2548254"/>
              <a:gd name="T14" fmla="*/ 1273536 w 2114550"/>
              <a:gd name="T15" fmla="*/ 124621 h 2548254"/>
              <a:gd name="T16" fmla="*/ 1188656 w 2114550"/>
              <a:gd name="T17" fmla="*/ 158774 h 2548254"/>
              <a:gd name="T18" fmla="*/ 1105788 w 2114550"/>
              <a:gd name="T19" fmla="*/ 196712 h 2548254"/>
              <a:gd name="T20" fmla="*/ 1025038 w 2114550"/>
              <a:gd name="T21" fmla="*/ 238329 h 2548254"/>
              <a:gd name="T22" fmla="*/ 946516 w 2114550"/>
              <a:gd name="T23" fmla="*/ 283517 h 2548254"/>
              <a:gd name="T24" fmla="*/ 870327 w 2114550"/>
              <a:gd name="T25" fmla="*/ 332168 h 2548254"/>
              <a:gd name="T26" fmla="*/ 796580 w 2114550"/>
              <a:gd name="T27" fmla="*/ 384175 h 2548254"/>
              <a:gd name="T28" fmla="*/ 725383 w 2114550"/>
              <a:gd name="T29" fmla="*/ 439430 h 2548254"/>
              <a:gd name="T30" fmla="*/ 656842 w 2114550"/>
              <a:gd name="T31" fmla="*/ 497826 h 2548254"/>
              <a:gd name="T32" fmla="*/ 591066 w 2114550"/>
              <a:gd name="T33" fmla="*/ 559254 h 2548254"/>
              <a:gd name="T34" fmla="*/ 528162 w 2114550"/>
              <a:gd name="T35" fmla="*/ 623609 h 2548254"/>
              <a:gd name="T36" fmla="*/ 468237 w 2114550"/>
              <a:gd name="T37" fmla="*/ 690781 h 2548254"/>
              <a:gd name="T38" fmla="*/ 411398 w 2114550"/>
              <a:gd name="T39" fmla="*/ 760664 h 2548254"/>
              <a:gd name="T40" fmla="*/ 357755 w 2114550"/>
              <a:gd name="T41" fmla="*/ 833150 h 2548254"/>
              <a:gd name="T42" fmla="*/ 307413 w 2114550"/>
              <a:gd name="T43" fmla="*/ 908132 h 2548254"/>
              <a:gd name="T44" fmla="*/ 260480 w 2114550"/>
              <a:gd name="T45" fmla="*/ 985501 h 2548254"/>
              <a:gd name="T46" fmla="*/ 217065 w 2114550"/>
              <a:gd name="T47" fmla="*/ 1065151 h 2548254"/>
              <a:gd name="T48" fmla="*/ 177274 w 2114550"/>
              <a:gd name="T49" fmla="*/ 1146974 h 2548254"/>
              <a:gd name="T50" fmla="*/ 141215 w 2114550"/>
              <a:gd name="T51" fmla="*/ 1230862 h 2548254"/>
              <a:gd name="T52" fmla="*/ 108996 w 2114550"/>
              <a:gd name="T53" fmla="*/ 1316708 h 2548254"/>
              <a:gd name="T54" fmla="*/ 80724 w 2114550"/>
              <a:gd name="T55" fmla="*/ 1404405 h 2548254"/>
              <a:gd name="T56" fmla="*/ 56506 w 2114550"/>
              <a:gd name="T57" fmla="*/ 1493844 h 2548254"/>
              <a:gd name="T58" fmla="*/ 36450 w 2114550"/>
              <a:gd name="T59" fmla="*/ 1584919 h 2548254"/>
              <a:gd name="T60" fmla="*/ 20664 w 2114550"/>
              <a:gd name="T61" fmla="*/ 1677521 h 2548254"/>
              <a:gd name="T62" fmla="*/ 9256 w 2114550"/>
              <a:gd name="T63" fmla="*/ 1771544 h 2548254"/>
              <a:gd name="T64" fmla="*/ 2331 w 2114550"/>
              <a:gd name="T65" fmla="*/ 1866879 h 2548254"/>
              <a:gd name="T66" fmla="*/ 0 w 2114550"/>
              <a:gd name="T67" fmla="*/ 1963420 h 2548254"/>
              <a:gd name="T68" fmla="*/ 2561 w 2114550"/>
              <a:gd name="T69" fmla="*/ 2064573 h 2548254"/>
              <a:gd name="T70" fmla="*/ 10163 w 2114550"/>
              <a:gd name="T71" fmla="*/ 2164397 h 2548254"/>
              <a:gd name="T72" fmla="*/ 22680 w 2114550"/>
              <a:gd name="T73" fmla="*/ 2262768 h 2548254"/>
              <a:gd name="T74" fmla="*/ 39989 w 2114550"/>
              <a:gd name="T75" fmla="*/ 2359562 h 2548254"/>
              <a:gd name="T76" fmla="*/ 61963 w 2114550"/>
              <a:gd name="T77" fmla="*/ 2454655 h 2548254"/>
              <a:gd name="T78" fmla="*/ 88480 w 2114550"/>
              <a:gd name="T79" fmla="*/ 2547924 h 2548254"/>
              <a:gd name="T80" fmla="*/ 2114448 w 2114550"/>
              <a:gd name="T81" fmla="*/ 5727 h 2548254"/>
              <a:gd name="T82" fmla="*/ 2039294 w 2114550"/>
              <a:gd name="T83" fmla="*/ 1439 h 2548254"/>
              <a:gd name="T84" fmla="*/ 1963407 w 2114550"/>
              <a:gd name="T85" fmla="*/ 0 h 2548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114550" h="2548254">
                <a:moveTo>
                  <a:pt x="1963407" y="0"/>
                </a:moveTo>
                <a:lnTo>
                  <a:pt x="1914993" y="585"/>
                </a:lnTo>
                <a:lnTo>
                  <a:pt x="1866866" y="2331"/>
                </a:lnTo>
                <a:lnTo>
                  <a:pt x="1819041" y="5226"/>
                </a:lnTo>
                <a:lnTo>
                  <a:pt x="1771531" y="9256"/>
                </a:lnTo>
                <a:lnTo>
                  <a:pt x="1724349" y="14406"/>
                </a:lnTo>
                <a:lnTo>
                  <a:pt x="1677509" y="20665"/>
                </a:lnTo>
                <a:lnTo>
                  <a:pt x="1631023" y="28017"/>
                </a:lnTo>
                <a:lnTo>
                  <a:pt x="1584907" y="36451"/>
                </a:lnTo>
                <a:lnTo>
                  <a:pt x="1539172" y="45952"/>
                </a:lnTo>
                <a:lnTo>
                  <a:pt x="1493832" y="56507"/>
                </a:lnTo>
                <a:lnTo>
                  <a:pt x="1448902" y="68102"/>
                </a:lnTo>
                <a:lnTo>
                  <a:pt x="1404393" y="80725"/>
                </a:lnTo>
                <a:lnTo>
                  <a:pt x="1360321" y="94361"/>
                </a:lnTo>
                <a:lnTo>
                  <a:pt x="1316697" y="108997"/>
                </a:lnTo>
                <a:lnTo>
                  <a:pt x="1273536" y="124621"/>
                </a:lnTo>
                <a:lnTo>
                  <a:pt x="1230851" y="141217"/>
                </a:lnTo>
                <a:lnTo>
                  <a:pt x="1188656" y="158774"/>
                </a:lnTo>
                <a:lnTo>
                  <a:pt x="1146964" y="177276"/>
                </a:lnTo>
                <a:lnTo>
                  <a:pt x="1105788" y="196712"/>
                </a:lnTo>
                <a:lnTo>
                  <a:pt x="1065141" y="217068"/>
                </a:lnTo>
                <a:lnTo>
                  <a:pt x="1025038" y="238329"/>
                </a:lnTo>
                <a:lnTo>
                  <a:pt x="985492" y="260484"/>
                </a:lnTo>
                <a:lnTo>
                  <a:pt x="946516" y="283517"/>
                </a:lnTo>
                <a:lnTo>
                  <a:pt x="908123" y="307417"/>
                </a:lnTo>
                <a:lnTo>
                  <a:pt x="870327" y="332168"/>
                </a:lnTo>
                <a:lnTo>
                  <a:pt x="833142" y="357759"/>
                </a:lnTo>
                <a:lnTo>
                  <a:pt x="796580" y="384175"/>
                </a:lnTo>
                <a:lnTo>
                  <a:pt x="760656" y="411403"/>
                </a:lnTo>
                <a:lnTo>
                  <a:pt x="725383" y="439430"/>
                </a:lnTo>
                <a:lnTo>
                  <a:pt x="690774" y="468242"/>
                </a:lnTo>
                <a:lnTo>
                  <a:pt x="656842" y="497826"/>
                </a:lnTo>
                <a:lnTo>
                  <a:pt x="623602" y="528168"/>
                </a:lnTo>
                <a:lnTo>
                  <a:pt x="591066" y="559254"/>
                </a:lnTo>
                <a:lnTo>
                  <a:pt x="559248" y="591073"/>
                </a:lnTo>
                <a:lnTo>
                  <a:pt x="528162" y="623609"/>
                </a:lnTo>
                <a:lnTo>
                  <a:pt x="497820" y="656849"/>
                </a:lnTo>
                <a:lnTo>
                  <a:pt x="468237" y="690781"/>
                </a:lnTo>
                <a:lnTo>
                  <a:pt x="439425" y="725391"/>
                </a:lnTo>
                <a:lnTo>
                  <a:pt x="411398" y="760664"/>
                </a:lnTo>
                <a:lnTo>
                  <a:pt x="384171" y="796589"/>
                </a:lnTo>
                <a:lnTo>
                  <a:pt x="357755" y="833150"/>
                </a:lnTo>
                <a:lnTo>
                  <a:pt x="332164" y="870336"/>
                </a:lnTo>
                <a:lnTo>
                  <a:pt x="307413" y="908132"/>
                </a:lnTo>
                <a:lnTo>
                  <a:pt x="283514" y="946525"/>
                </a:lnTo>
                <a:lnTo>
                  <a:pt x="260480" y="985501"/>
                </a:lnTo>
                <a:lnTo>
                  <a:pt x="238326" y="1025048"/>
                </a:lnTo>
                <a:lnTo>
                  <a:pt x="217065" y="1065151"/>
                </a:lnTo>
                <a:lnTo>
                  <a:pt x="196710" y="1105798"/>
                </a:lnTo>
                <a:lnTo>
                  <a:pt x="177274" y="1146974"/>
                </a:lnTo>
                <a:lnTo>
                  <a:pt x="158771" y="1188667"/>
                </a:lnTo>
                <a:lnTo>
                  <a:pt x="141215" y="1230862"/>
                </a:lnTo>
                <a:lnTo>
                  <a:pt x="124619" y="1273547"/>
                </a:lnTo>
                <a:lnTo>
                  <a:pt x="108996" y="1316708"/>
                </a:lnTo>
                <a:lnTo>
                  <a:pt x="94360" y="1360332"/>
                </a:lnTo>
                <a:lnTo>
                  <a:pt x="80724" y="1404405"/>
                </a:lnTo>
                <a:lnTo>
                  <a:pt x="68101" y="1448913"/>
                </a:lnTo>
                <a:lnTo>
                  <a:pt x="56506" y="1493844"/>
                </a:lnTo>
                <a:lnTo>
                  <a:pt x="45951" y="1539184"/>
                </a:lnTo>
                <a:lnTo>
                  <a:pt x="36450" y="1584919"/>
                </a:lnTo>
                <a:lnTo>
                  <a:pt x="28017" y="1631036"/>
                </a:lnTo>
                <a:lnTo>
                  <a:pt x="20664" y="1677521"/>
                </a:lnTo>
                <a:lnTo>
                  <a:pt x="14406" y="1724362"/>
                </a:lnTo>
                <a:lnTo>
                  <a:pt x="9256" y="1771544"/>
                </a:lnTo>
                <a:lnTo>
                  <a:pt x="5226" y="1819054"/>
                </a:lnTo>
                <a:lnTo>
                  <a:pt x="2331" y="1866879"/>
                </a:lnTo>
                <a:lnTo>
                  <a:pt x="585" y="1915005"/>
                </a:lnTo>
                <a:lnTo>
                  <a:pt x="0" y="1963420"/>
                </a:lnTo>
                <a:lnTo>
                  <a:pt x="642" y="2014155"/>
                </a:lnTo>
                <a:lnTo>
                  <a:pt x="2561" y="2064573"/>
                </a:lnTo>
                <a:lnTo>
                  <a:pt x="5740" y="2114659"/>
                </a:lnTo>
                <a:lnTo>
                  <a:pt x="10163" y="2164397"/>
                </a:lnTo>
                <a:lnTo>
                  <a:pt x="15815" y="2213772"/>
                </a:lnTo>
                <a:lnTo>
                  <a:pt x="22680" y="2262768"/>
                </a:lnTo>
                <a:lnTo>
                  <a:pt x="30743" y="2311370"/>
                </a:lnTo>
                <a:lnTo>
                  <a:pt x="39989" y="2359562"/>
                </a:lnTo>
                <a:lnTo>
                  <a:pt x="50400" y="2407329"/>
                </a:lnTo>
                <a:lnTo>
                  <a:pt x="61963" y="2454655"/>
                </a:lnTo>
                <a:lnTo>
                  <a:pt x="74662" y="2501525"/>
                </a:lnTo>
                <a:lnTo>
                  <a:pt x="88480" y="2547924"/>
                </a:lnTo>
                <a:lnTo>
                  <a:pt x="2114448" y="2547924"/>
                </a:lnTo>
                <a:lnTo>
                  <a:pt x="2114448" y="5727"/>
                </a:lnTo>
                <a:lnTo>
                  <a:pt x="2076966" y="3230"/>
                </a:lnTo>
                <a:lnTo>
                  <a:pt x="2039294" y="1439"/>
                </a:lnTo>
                <a:lnTo>
                  <a:pt x="2001439" y="360"/>
                </a:lnTo>
                <a:lnTo>
                  <a:pt x="196340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5" name="object 10"/>
          <p:cNvSpPr>
            <a:spLocks/>
          </p:cNvSpPr>
          <p:nvPr/>
        </p:nvSpPr>
        <p:spPr bwMode="auto">
          <a:xfrm rot="5400000">
            <a:off x="529148" y="5727000"/>
            <a:ext cx="1379728" cy="1736347"/>
          </a:xfrm>
          <a:custGeom>
            <a:avLst/>
            <a:gdLst>
              <a:gd name="T0" fmla="*/ 1467186 w 1563370"/>
              <a:gd name="T1" fmla="*/ 748 h 1906270"/>
              <a:gd name="T2" fmla="*/ 1372127 w 1563370"/>
              <a:gd name="T3" fmla="*/ 6674 h 1906270"/>
              <a:gd name="T4" fmla="*/ 1278741 w 1563370"/>
              <a:gd name="T5" fmla="*/ 18354 h 1906270"/>
              <a:gd name="T6" fmla="*/ 1187204 w 1563370"/>
              <a:gd name="T7" fmla="*/ 35612 h 1906270"/>
              <a:gd name="T8" fmla="*/ 1097695 w 1563370"/>
              <a:gd name="T9" fmla="*/ 58270 h 1906270"/>
              <a:gd name="T10" fmla="*/ 1010392 w 1563370"/>
              <a:gd name="T11" fmla="*/ 86151 h 1906270"/>
              <a:gd name="T12" fmla="*/ 925471 w 1563370"/>
              <a:gd name="T13" fmla="*/ 119077 h 1906270"/>
              <a:gd name="T14" fmla="*/ 843110 w 1563370"/>
              <a:gd name="T15" fmla="*/ 156870 h 1906270"/>
              <a:gd name="T16" fmla="*/ 763486 w 1563370"/>
              <a:gd name="T17" fmla="*/ 199354 h 1906270"/>
              <a:gd name="T18" fmla="*/ 686778 w 1563370"/>
              <a:gd name="T19" fmla="*/ 246350 h 1906270"/>
              <a:gd name="T20" fmla="*/ 613162 w 1563370"/>
              <a:gd name="T21" fmla="*/ 297682 h 1906270"/>
              <a:gd name="T22" fmla="*/ 542817 w 1563370"/>
              <a:gd name="T23" fmla="*/ 353171 h 1906270"/>
              <a:gd name="T24" fmla="*/ 475919 w 1563370"/>
              <a:gd name="T25" fmla="*/ 412640 h 1906270"/>
              <a:gd name="T26" fmla="*/ 412646 w 1563370"/>
              <a:gd name="T27" fmla="*/ 475912 h 1906270"/>
              <a:gd name="T28" fmla="*/ 353176 w 1563370"/>
              <a:gd name="T29" fmla="*/ 542809 h 1906270"/>
              <a:gd name="T30" fmla="*/ 297686 w 1563370"/>
              <a:gd name="T31" fmla="*/ 613154 h 1906270"/>
              <a:gd name="T32" fmla="*/ 246354 w 1563370"/>
              <a:gd name="T33" fmla="*/ 686769 h 1906270"/>
              <a:gd name="T34" fmla="*/ 199357 w 1563370"/>
              <a:gd name="T35" fmla="*/ 763477 h 1906270"/>
              <a:gd name="T36" fmla="*/ 156873 w 1563370"/>
              <a:gd name="T37" fmla="*/ 843099 h 1906270"/>
              <a:gd name="T38" fmla="*/ 119079 w 1563370"/>
              <a:gd name="T39" fmla="*/ 925460 h 1906270"/>
              <a:gd name="T40" fmla="*/ 86152 w 1563370"/>
              <a:gd name="T41" fmla="*/ 1010380 h 1906270"/>
              <a:gd name="T42" fmla="*/ 58271 w 1563370"/>
              <a:gd name="T43" fmla="*/ 1097684 h 1906270"/>
              <a:gd name="T44" fmla="*/ 35613 w 1563370"/>
              <a:gd name="T45" fmla="*/ 1187192 h 1906270"/>
              <a:gd name="T46" fmla="*/ 18354 w 1563370"/>
              <a:gd name="T47" fmla="*/ 1278728 h 1906270"/>
              <a:gd name="T48" fmla="*/ 6674 w 1563370"/>
              <a:gd name="T49" fmla="*/ 1372114 h 1906270"/>
              <a:gd name="T50" fmla="*/ 748 w 1563370"/>
              <a:gd name="T51" fmla="*/ 1467173 h 1906270"/>
              <a:gd name="T52" fmla="*/ 823 w 1563370"/>
              <a:gd name="T53" fmla="*/ 1565711 h 1906270"/>
              <a:gd name="T54" fmla="*/ 7336 w 1563370"/>
              <a:gd name="T55" fmla="*/ 1665319 h 1906270"/>
              <a:gd name="T56" fmla="*/ 20165 w 1563370"/>
              <a:gd name="T57" fmla="*/ 1763070 h 1906270"/>
              <a:gd name="T58" fmla="*/ 39104 w 1563370"/>
              <a:gd name="T59" fmla="*/ 1858763 h 1906270"/>
              <a:gd name="T60" fmla="*/ 1563154 w 1563370"/>
              <a:gd name="T61" fmla="*/ 736 h 1906270"/>
              <a:gd name="T62" fmla="*/ 1515287 w 1563370"/>
              <a:gd name="T63" fmla="*/ 0 h 1906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3370" h="1906270">
                <a:moveTo>
                  <a:pt x="1515287" y="0"/>
                </a:moveTo>
                <a:lnTo>
                  <a:pt x="1467186" y="748"/>
                </a:lnTo>
                <a:lnTo>
                  <a:pt x="1419459" y="2981"/>
                </a:lnTo>
                <a:lnTo>
                  <a:pt x="1372127" y="6674"/>
                </a:lnTo>
                <a:lnTo>
                  <a:pt x="1325214" y="11806"/>
                </a:lnTo>
                <a:lnTo>
                  <a:pt x="1278741" y="18354"/>
                </a:lnTo>
                <a:lnTo>
                  <a:pt x="1232730" y="26297"/>
                </a:lnTo>
                <a:lnTo>
                  <a:pt x="1187204" y="35612"/>
                </a:lnTo>
                <a:lnTo>
                  <a:pt x="1142185" y="46277"/>
                </a:lnTo>
                <a:lnTo>
                  <a:pt x="1097695" y="58270"/>
                </a:lnTo>
                <a:lnTo>
                  <a:pt x="1053757" y="71569"/>
                </a:lnTo>
                <a:lnTo>
                  <a:pt x="1010392" y="86151"/>
                </a:lnTo>
                <a:lnTo>
                  <a:pt x="967622" y="101994"/>
                </a:lnTo>
                <a:lnTo>
                  <a:pt x="925471" y="119077"/>
                </a:lnTo>
                <a:lnTo>
                  <a:pt x="883959" y="137376"/>
                </a:lnTo>
                <a:lnTo>
                  <a:pt x="843110" y="156870"/>
                </a:lnTo>
                <a:lnTo>
                  <a:pt x="802945" y="177537"/>
                </a:lnTo>
                <a:lnTo>
                  <a:pt x="763486" y="199354"/>
                </a:lnTo>
                <a:lnTo>
                  <a:pt x="724757" y="222299"/>
                </a:lnTo>
                <a:lnTo>
                  <a:pt x="686778" y="246350"/>
                </a:lnTo>
                <a:lnTo>
                  <a:pt x="649572" y="271485"/>
                </a:lnTo>
                <a:lnTo>
                  <a:pt x="613162" y="297682"/>
                </a:lnTo>
                <a:lnTo>
                  <a:pt x="577570" y="324918"/>
                </a:lnTo>
                <a:lnTo>
                  <a:pt x="542817" y="353171"/>
                </a:lnTo>
                <a:lnTo>
                  <a:pt x="508926" y="382419"/>
                </a:lnTo>
                <a:lnTo>
                  <a:pt x="475919" y="412640"/>
                </a:lnTo>
                <a:lnTo>
                  <a:pt x="443818" y="443812"/>
                </a:lnTo>
                <a:lnTo>
                  <a:pt x="412646" y="475912"/>
                </a:lnTo>
                <a:lnTo>
                  <a:pt x="382425" y="508919"/>
                </a:lnTo>
                <a:lnTo>
                  <a:pt x="353176" y="542809"/>
                </a:lnTo>
                <a:lnTo>
                  <a:pt x="324923" y="577562"/>
                </a:lnTo>
                <a:lnTo>
                  <a:pt x="297686" y="613154"/>
                </a:lnTo>
                <a:lnTo>
                  <a:pt x="271490" y="649564"/>
                </a:lnTo>
                <a:lnTo>
                  <a:pt x="246354" y="686769"/>
                </a:lnTo>
                <a:lnTo>
                  <a:pt x="222303" y="724747"/>
                </a:lnTo>
                <a:lnTo>
                  <a:pt x="199357" y="763477"/>
                </a:lnTo>
                <a:lnTo>
                  <a:pt x="177540" y="802935"/>
                </a:lnTo>
                <a:lnTo>
                  <a:pt x="156873" y="843099"/>
                </a:lnTo>
                <a:lnTo>
                  <a:pt x="137379" y="883948"/>
                </a:lnTo>
                <a:lnTo>
                  <a:pt x="119079" y="925460"/>
                </a:lnTo>
                <a:lnTo>
                  <a:pt x="101996" y="967611"/>
                </a:lnTo>
                <a:lnTo>
                  <a:pt x="86152" y="1010380"/>
                </a:lnTo>
                <a:lnTo>
                  <a:pt x="71570" y="1053745"/>
                </a:lnTo>
                <a:lnTo>
                  <a:pt x="58271" y="1097684"/>
                </a:lnTo>
                <a:lnTo>
                  <a:pt x="46278" y="1142173"/>
                </a:lnTo>
                <a:lnTo>
                  <a:pt x="35613" y="1187192"/>
                </a:lnTo>
                <a:lnTo>
                  <a:pt x="26297" y="1232718"/>
                </a:lnTo>
                <a:lnTo>
                  <a:pt x="18354" y="1278728"/>
                </a:lnTo>
                <a:lnTo>
                  <a:pt x="11806" y="1325201"/>
                </a:lnTo>
                <a:lnTo>
                  <a:pt x="6674" y="1372114"/>
                </a:lnTo>
                <a:lnTo>
                  <a:pt x="2981" y="1419446"/>
                </a:lnTo>
                <a:lnTo>
                  <a:pt x="748" y="1467173"/>
                </a:lnTo>
                <a:lnTo>
                  <a:pt x="0" y="1515275"/>
                </a:lnTo>
                <a:lnTo>
                  <a:pt x="823" y="1565711"/>
                </a:lnTo>
                <a:lnTo>
                  <a:pt x="3277" y="1615734"/>
                </a:lnTo>
                <a:lnTo>
                  <a:pt x="7336" y="1665319"/>
                </a:lnTo>
                <a:lnTo>
                  <a:pt x="12974" y="1714439"/>
                </a:lnTo>
                <a:lnTo>
                  <a:pt x="20165" y="1763070"/>
                </a:lnTo>
                <a:lnTo>
                  <a:pt x="28883" y="1811187"/>
                </a:lnTo>
                <a:lnTo>
                  <a:pt x="39104" y="1858763"/>
                </a:lnTo>
                <a:lnTo>
                  <a:pt x="50800" y="1905774"/>
                </a:lnTo>
                <a:lnTo>
                  <a:pt x="1563154" y="736"/>
                </a:lnTo>
                <a:lnTo>
                  <a:pt x="1539263" y="182"/>
                </a:lnTo>
                <a:lnTo>
                  <a:pt x="151528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" name="object 12"/>
          <p:cNvSpPr>
            <a:spLocks/>
          </p:cNvSpPr>
          <p:nvPr/>
        </p:nvSpPr>
        <p:spPr bwMode="auto">
          <a:xfrm rot="5400000">
            <a:off x="531112" y="5707671"/>
            <a:ext cx="1201832" cy="1435380"/>
          </a:xfrm>
          <a:custGeom>
            <a:avLst/>
            <a:gdLst>
              <a:gd name="T0" fmla="*/ 1447 w 1361440"/>
              <a:gd name="T1" fmla="*/ 1574266 h 1574800"/>
              <a:gd name="T2" fmla="*/ 819 w 1361440"/>
              <a:gd name="T3" fmla="*/ 1557652 h 1574800"/>
              <a:gd name="T4" fmla="*/ 366 w 1361440"/>
              <a:gd name="T5" fmla="*/ 1540994 h 1574800"/>
              <a:gd name="T6" fmla="*/ 92 w 1361440"/>
              <a:gd name="T7" fmla="*/ 1524290 h 1574800"/>
              <a:gd name="T8" fmla="*/ 0 w 1361440"/>
              <a:gd name="T9" fmla="*/ 1507540 h 1574800"/>
              <a:gd name="T10" fmla="*/ 773 w 1361440"/>
              <a:gd name="T11" fmla="*/ 1458673 h 1574800"/>
              <a:gd name="T12" fmla="*/ 3076 w 1361440"/>
              <a:gd name="T13" fmla="*/ 1410193 h 1574800"/>
              <a:gd name="T14" fmla="*/ 6887 w 1361440"/>
              <a:gd name="T15" fmla="*/ 1362122 h 1574800"/>
              <a:gd name="T16" fmla="*/ 12182 w 1361440"/>
              <a:gd name="T17" fmla="*/ 1314483 h 1574800"/>
              <a:gd name="T18" fmla="*/ 18938 w 1361440"/>
              <a:gd name="T19" fmla="*/ 1267301 h 1574800"/>
              <a:gd name="T20" fmla="*/ 27131 w 1361440"/>
              <a:gd name="T21" fmla="*/ 1220598 h 1574800"/>
              <a:gd name="T22" fmla="*/ 36738 w 1361440"/>
              <a:gd name="T23" fmla="*/ 1174397 h 1574800"/>
              <a:gd name="T24" fmla="*/ 47737 w 1361440"/>
              <a:gd name="T25" fmla="*/ 1128723 h 1574800"/>
              <a:gd name="T26" fmla="*/ 60103 w 1361440"/>
              <a:gd name="T27" fmla="*/ 1083597 h 1574800"/>
              <a:gd name="T28" fmla="*/ 73813 w 1361440"/>
              <a:gd name="T29" fmla="*/ 1039044 h 1574800"/>
              <a:gd name="T30" fmla="*/ 88845 w 1361440"/>
              <a:gd name="T31" fmla="*/ 995086 h 1574800"/>
              <a:gd name="T32" fmla="*/ 105174 w 1361440"/>
              <a:gd name="T33" fmla="*/ 951747 h 1574800"/>
              <a:gd name="T34" fmla="*/ 122779 w 1361440"/>
              <a:gd name="T35" fmla="*/ 909050 h 1574800"/>
              <a:gd name="T36" fmla="*/ 141634 w 1361440"/>
              <a:gd name="T37" fmla="*/ 867019 h 1574800"/>
              <a:gd name="T38" fmla="*/ 161718 w 1361440"/>
              <a:gd name="T39" fmla="*/ 825676 h 1574800"/>
              <a:gd name="T40" fmla="*/ 183006 w 1361440"/>
              <a:gd name="T41" fmla="*/ 785046 h 1574800"/>
              <a:gd name="T42" fmla="*/ 205476 w 1361440"/>
              <a:gd name="T43" fmla="*/ 745150 h 1574800"/>
              <a:gd name="T44" fmla="*/ 229104 w 1361440"/>
              <a:gd name="T45" fmla="*/ 706013 h 1574800"/>
              <a:gd name="T46" fmla="*/ 253868 w 1361440"/>
              <a:gd name="T47" fmla="*/ 667658 h 1574800"/>
              <a:gd name="T48" fmla="*/ 279743 w 1361440"/>
              <a:gd name="T49" fmla="*/ 630108 h 1574800"/>
              <a:gd name="T50" fmla="*/ 306706 w 1361440"/>
              <a:gd name="T51" fmla="*/ 593386 h 1574800"/>
              <a:gd name="T52" fmla="*/ 334735 w 1361440"/>
              <a:gd name="T53" fmla="*/ 557516 h 1574800"/>
              <a:gd name="T54" fmla="*/ 363805 w 1361440"/>
              <a:gd name="T55" fmla="*/ 522520 h 1574800"/>
              <a:gd name="T56" fmla="*/ 393895 w 1361440"/>
              <a:gd name="T57" fmla="*/ 488422 h 1574800"/>
              <a:gd name="T58" fmla="*/ 424980 w 1361440"/>
              <a:gd name="T59" fmla="*/ 455246 h 1574800"/>
              <a:gd name="T60" fmla="*/ 457036 w 1361440"/>
              <a:gd name="T61" fmla="*/ 423015 h 1574800"/>
              <a:gd name="T62" fmla="*/ 490042 w 1361440"/>
              <a:gd name="T63" fmla="*/ 391751 h 1574800"/>
              <a:gd name="T64" fmla="*/ 523974 w 1361440"/>
              <a:gd name="T65" fmla="*/ 361479 h 1574800"/>
              <a:gd name="T66" fmla="*/ 558807 w 1361440"/>
              <a:gd name="T67" fmla="*/ 332220 h 1574800"/>
              <a:gd name="T68" fmla="*/ 594520 w 1361440"/>
              <a:gd name="T69" fmla="*/ 304000 h 1574800"/>
              <a:gd name="T70" fmla="*/ 631089 w 1361440"/>
              <a:gd name="T71" fmla="*/ 276841 h 1574800"/>
              <a:gd name="T72" fmla="*/ 668490 w 1361440"/>
              <a:gd name="T73" fmla="*/ 250765 h 1574800"/>
              <a:gd name="T74" fmla="*/ 706700 w 1361440"/>
              <a:gd name="T75" fmla="*/ 225797 h 1574800"/>
              <a:gd name="T76" fmla="*/ 745697 w 1361440"/>
              <a:gd name="T77" fmla="*/ 201960 h 1574800"/>
              <a:gd name="T78" fmla="*/ 785456 w 1361440"/>
              <a:gd name="T79" fmla="*/ 179277 h 1574800"/>
              <a:gd name="T80" fmla="*/ 825955 w 1361440"/>
              <a:gd name="T81" fmla="*/ 157772 h 1574800"/>
              <a:gd name="T82" fmla="*/ 867169 w 1361440"/>
              <a:gd name="T83" fmla="*/ 137466 h 1574800"/>
              <a:gd name="T84" fmla="*/ 909077 w 1361440"/>
              <a:gd name="T85" fmla="*/ 118385 h 1574800"/>
              <a:gd name="T86" fmla="*/ 951655 w 1361440"/>
              <a:gd name="T87" fmla="*/ 100551 h 1574800"/>
              <a:gd name="T88" fmla="*/ 994878 w 1361440"/>
              <a:gd name="T89" fmla="*/ 83987 h 1574800"/>
              <a:gd name="T90" fmla="*/ 1038725 w 1361440"/>
              <a:gd name="T91" fmla="*/ 68716 h 1574800"/>
              <a:gd name="T92" fmla="*/ 1083172 w 1361440"/>
              <a:gd name="T93" fmla="*/ 54763 h 1574800"/>
              <a:gd name="T94" fmla="*/ 1128196 w 1361440"/>
              <a:gd name="T95" fmla="*/ 42150 h 1574800"/>
              <a:gd name="T96" fmla="*/ 1173772 w 1361440"/>
              <a:gd name="T97" fmla="*/ 30900 h 1574800"/>
              <a:gd name="T98" fmla="*/ 1219879 w 1361440"/>
              <a:gd name="T99" fmla="*/ 21036 h 1574800"/>
              <a:gd name="T100" fmla="*/ 1266493 w 1361440"/>
              <a:gd name="T101" fmla="*/ 12583 h 1574800"/>
              <a:gd name="T102" fmla="*/ 1313590 w 1361440"/>
              <a:gd name="T103" fmla="*/ 5563 h 1574800"/>
              <a:gd name="T104" fmla="*/ 1361147 w 1361440"/>
              <a:gd name="T105" fmla="*/ 0 h 157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361440" h="1574800">
                <a:moveTo>
                  <a:pt x="1447" y="1574266"/>
                </a:moveTo>
                <a:lnTo>
                  <a:pt x="819" y="1557652"/>
                </a:lnTo>
                <a:lnTo>
                  <a:pt x="366" y="1540994"/>
                </a:lnTo>
                <a:lnTo>
                  <a:pt x="92" y="1524290"/>
                </a:lnTo>
                <a:lnTo>
                  <a:pt x="0" y="1507540"/>
                </a:lnTo>
                <a:lnTo>
                  <a:pt x="773" y="1458673"/>
                </a:lnTo>
                <a:lnTo>
                  <a:pt x="3076" y="1410193"/>
                </a:lnTo>
                <a:lnTo>
                  <a:pt x="6887" y="1362122"/>
                </a:lnTo>
                <a:lnTo>
                  <a:pt x="12182" y="1314483"/>
                </a:lnTo>
                <a:lnTo>
                  <a:pt x="18938" y="1267301"/>
                </a:lnTo>
                <a:lnTo>
                  <a:pt x="27131" y="1220598"/>
                </a:lnTo>
                <a:lnTo>
                  <a:pt x="36738" y="1174397"/>
                </a:lnTo>
                <a:lnTo>
                  <a:pt x="47737" y="1128723"/>
                </a:lnTo>
                <a:lnTo>
                  <a:pt x="60103" y="1083597"/>
                </a:lnTo>
                <a:lnTo>
                  <a:pt x="73813" y="1039044"/>
                </a:lnTo>
                <a:lnTo>
                  <a:pt x="88845" y="995086"/>
                </a:lnTo>
                <a:lnTo>
                  <a:pt x="105174" y="951747"/>
                </a:lnTo>
                <a:lnTo>
                  <a:pt x="122779" y="909050"/>
                </a:lnTo>
                <a:lnTo>
                  <a:pt x="141634" y="867019"/>
                </a:lnTo>
                <a:lnTo>
                  <a:pt x="161718" y="825676"/>
                </a:lnTo>
                <a:lnTo>
                  <a:pt x="183006" y="785046"/>
                </a:lnTo>
                <a:lnTo>
                  <a:pt x="205476" y="745150"/>
                </a:lnTo>
                <a:lnTo>
                  <a:pt x="229104" y="706013"/>
                </a:lnTo>
                <a:lnTo>
                  <a:pt x="253868" y="667658"/>
                </a:lnTo>
                <a:lnTo>
                  <a:pt x="279743" y="630108"/>
                </a:lnTo>
                <a:lnTo>
                  <a:pt x="306706" y="593386"/>
                </a:lnTo>
                <a:lnTo>
                  <a:pt x="334735" y="557516"/>
                </a:lnTo>
                <a:lnTo>
                  <a:pt x="363805" y="522520"/>
                </a:lnTo>
                <a:lnTo>
                  <a:pt x="393895" y="488422"/>
                </a:lnTo>
                <a:lnTo>
                  <a:pt x="424980" y="455246"/>
                </a:lnTo>
                <a:lnTo>
                  <a:pt x="457036" y="423015"/>
                </a:lnTo>
                <a:lnTo>
                  <a:pt x="490042" y="391751"/>
                </a:lnTo>
                <a:lnTo>
                  <a:pt x="523974" y="361479"/>
                </a:lnTo>
                <a:lnTo>
                  <a:pt x="558807" y="332220"/>
                </a:lnTo>
                <a:lnTo>
                  <a:pt x="594520" y="304000"/>
                </a:lnTo>
                <a:lnTo>
                  <a:pt x="631089" y="276841"/>
                </a:lnTo>
                <a:lnTo>
                  <a:pt x="668490" y="250765"/>
                </a:lnTo>
                <a:lnTo>
                  <a:pt x="706700" y="225797"/>
                </a:lnTo>
                <a:lnTo>
                  <a:pt x="745697" y="201960"/>
                </a:lnTo>
                <a:lnTo>
                  <a:pt x="785456" y="179277"/>
                </a:lnTo>
                <a:lnTo>
                  <a:pt x="825955" y="157772"/>
                </a:lnTo>
                <a:lnTo>
                  <a:pt x="867169" y="137466"/>
                </a:lnTo>
                <a:lnTo>
                  <a:pt x="909077" y="118385"/>
                </a:lnTo>
                <a:lnTo>
                  <a:pt x="951655" y="100551"/>
                </a:lnTo>
                <a:lnTo>
                  <a:pt x="994878" y="83987"/>
                </a:lnTo>
                <a:lnTo>
                  <a:pt x="1038725" y="68716"/>
                </a:lnTo>
                <a:lnTo>
                  <a:pt x="1083172" y="54763"/>
                </a:lnTo>
                <a:lnTo>
                  <a:pt x="1128196" y="42150"/>
                </a:lnTo>
                <a:lnTo>
                  <a:pt x="1173772" y="30900"/>
                </a:lnTo>
                <a:lnTo>
                  <a:pt x="1219879" y="21036"/>
                </a:lnTo>
                <a:lnTo>
                  <a:pt x="1266493" y="12583"/>
                </a:lnTo>
                <a:lnTo>
                  <a:pt x="1313590" y="5563"/>
                </a:lnTo>
                <a:lnTo>
                  <a:pt x="1361147" y="0"/>
                </a:lnTo>
              </a:path>
            </a:pathLst>
          </a:custGeom>
          <a:noFill/>
          <a:ln w="101600">
            <a:solidFill>
              <a:srgbClr val="FFFF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idx="1"/>
          </p:nvPr>
        </p:nvSpPr>
        <p:spPr>
          <a:xfrm>
            <a:off x="666690" y="254197"/>
            <a:ext cx="9361040" cy="614300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ru-RU" sz="2000" dirty="0"/>
          </a:p>
          <a:p>
            <a:pPr marL="0" indent="0" algn="just"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Если признаков жизни нет</a:t>
            </a:r>
          </a:p>
          <a:p>
            <a:pPr marL="0" indent="0" algn="just">
              <a:buNone/>
            </a:pPr>
            <a:r>
              <a:rPr lang="ru-RU" sz="2600" u="sng" dirty="0">
                <a:latin typeface="Arial" panose="020B0604020202020204" pitchFamily="34" charset="0"/>
                <a:cs typeface="Arial" panose="020B0604020202020204" pitchFamily="34" charset="0"/>
              </a:rPr>
              <a:t>4. Вызов скорой медицинской помощи</a:t>
            </a: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При вызове скорой медицинской помощи необходимо обязательно сообщить диспетчеру следующую информацию:</a:t>
            </a:r>
          </a:p>
          <a:p>
            <a:pPr algn="just"/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точный адрес места нахождения пострадавшего;</a:t>
            </a:r>
          </a:p>
          <a:p>
            <a:pPr algn="just"/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пол, примерный возраст пострадавшего и что произошло;</a:t>
            </a:r>
          </a:p>
          <a:p>
            <a:pPr algn="just"/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свой номер телефона для контакта;</a:t>
            </a:r>
          </a:p>
          <a:p>
            <a:pPr algn="just"/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число пострадавших и тяжесть их состояния;</a:t>
            </a:r>
          </a:p>
          <a:p>
            <a:pPr algn="just"/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какая помощь оказывается.</a:t>
            </a:r>
          </a:p>
          <a:p>
            <a:pPr marL="0" indent="0" algn="just">
              <a:buNone/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Внимание!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Телефонную трубку положить последним, после сообщения диспетчера о том, что вызов принят.</a:t>
            </a:r>
          </a:p>
          <a:p>
            <a:endParaRPr lang="ru-RU" dirty="0"/>
          </a:p>
        </p:txBody>
      </p:sp>
      <p:sp>
        <p:nvSpPr>
          <p:cNvPr id="8" name="object 8"/>
          <p:cNvSpPr>
            <a:spLocks noChangeArrowheads="1"/>
          </p:cNvSpPr>
          <p:nvPr/>
        </p:nvSpPr>
        <p:spPr bwMode="auto">
          <a:xfrm>
            <a:off x="9362060" y="0"/>
            <a:ext cx="1331340" cy="1477169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" name="Стрелка: вниз 1">
            <a:extLst>
              <a:ext uri="{FF2B5EF4-FFF2-40B4-BE49-F238E27FC236}">
                <a16:creationId xmlns:a16="http://schemas.microsoft.com/office/drawing/2014/main" xmlns="" id="{5A1CF9EE-EA02-4689-B4E0-1E133A7130CC}"/>
              </a:ext>
            </a:extLst>
          </p:cNvPr>
          <p:cNvSpPr/>
          <p:nvPr/>
        </p:nvSpPr>
        <p:spPr>
          <a:xfrm>
            <a:off x="4986660" y="613073"/>
            <a:ext cx="216024" cy="36004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4614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"/>
          <p:cNvSpPr>
            <a:spLocks/>
          </p:cNvSpPr>
          <p:nvPr/>
        </p:nvSpPr>
        <p:spPr bwMode="auto">
          <a:xfrm rot="5400000">
            <a:off x="228290" y="5497351"/>
            <a:ext cx="1865784" cy="2322364"/>
          </a:xfrm>
          <a:custGeom>
            <a:avLst/>
            <a:gdLst>
              <a:gd name="T0" fmla="*/ 1914993 w 2114550"/>
              <a:gd name="T1" fmla="*/ 585 h 2548254"/>
              <a:gd name="T2" fmla="*/ 1819041 w 2114550"/>
              <a:gd name="T3" fmla="*/ 5226 h 2548254"/>
              <a:gd name="T4" fmla="*/ 1724349 w 2114550"/>
              <a:gd name="T5" fmla="*/ 14406 h 2548254"/>
              <a:gd name="T6" fmla="*/ 1631023 w 2114550"/>
              <a:gd name="T7" fmla="*/ 28017 h 2548254"/>
              <a:gd name="T8" fmla="*/ 1539172 w 2114550"/>
              <a:gd name="T9" fmla="*/ 45952 h 2548254"/>
              <a:gd name="T10" fmla="*/ 1448902 w 2114550"/>
              <a:gd name="T11" fmla="*/ 68102 h 2548254"/>
              <a:gd name="T12" fmla="*/ 1360321 w 2114550"/>
              <a:gd name="T13" fmla="*/ 94361 h 2548254"/>
              <a:gd name="T14" fmla="*/ 1273536 w 2114550"/>
              <a:gd name="T15" fmla="*/ 124621 h 2548254"/>
              <a:gd name="T16" fmla="*/ 1188656 w 2114550"/>
              <a:gd name="T17" fmla="*/ 158774 h 2548254"/>
              <a:gd name="T18" fmla="*/ 1105788 w 2114550"/>
              <a:gd name="T19" fmla="*/ 196712 h 2548254"/>
              <a:gd name="T20" fmla="*/ 1025038 w 2114550"/>
              <a:gd name="T21" fmla="*/ 238329 h 2548254"/>
              <a:gd name="T22" fmla="*/ 946516 w 2114550"/>
              <a:gd name="T23" fmla="*/ 283517 h 2548254"/>
              <a:gd name="T24" fmla="*/ 870327 w 2114550"/>
              <a:gd name="T25" fmla="*/ 332168 h 2548254"/>
              <a:gd name="T26" fmla="*/ 796580 w 2114550"/>
              <a:gd name="T27" fmla="*/ 384175 h 2548254"/>
              <a:gd name="T28" fmla="*/ 725383 w 2114550"/>
              <a:gd name="T29" fmla="*/ 439430 h 2548254"/>
              <a:gd name="T30" fmla="*/ 656842 w 2114550"/>
              <a:gd name="T31" fmla="*/ 497826 h 2548254"/>
              <a:gd name="T32" fmla="*/ 591066 w 2114550"/>
              <a:gd name="T33" fmla="*/ 559254 h 2548254"/>
              <a:gd name="T34" fmla="*/ 528162 w 2114550"/>
              <a:gd name="T35" fmla="*/ 623609 h 2548254"/>
              <a:gd name="T36" fmla="*/ 468237 w 2114550"/>
              <a:gd name="T37" fmla="*/ 690781 h 2548254"/>
              <a:gd name="T38" fmla="*/ 411398 w 2114550"/>
              <a:gd name="T39" fmla="*/ 760664 h 2548254"/>
              <a:gd name="T40" fmla="*/ 357755 w 2114550"/>
              <a:gd name="T41" fmla="*/ 833150 h 2548254"/>
              <a:gd name="T42" fmla="*/ 307413 w 2114550"/>
              <a:gd name="T43" fmla="*/ 908132 h 2548254"/>
              <a:gd name="T44" fmla="*/ 260480 w 2114550"/>
              <a:gd name="T45" fmla="*/ 985501 h 2548254"/>
              <a:gd name="T46" fmla="*/ 217065 w 2114550"/>
              <a:gd name="T47" fmla="*/ 1065151 h 2548254"/>
              <a:gd name="T48" fmla="*/ 177274 w 2114550"/>
              <a:gd name="T49" fmla="*/ 1146974 h 2548254"/>
              <a:gd name="T50" fmla="*/ 141215 w 2114550"/>
              <a:gd name="T51" fmla="*/ 1230862 h 2548254"/>
              <a:gd name="T52" fmla="*/ 108996 w 2114550"/>
              <a:gd name="T53" fmla="*/ 1316708 h 2548254"/>
              <a:gd name="T54" fmla="*/ 80724 w 2114550"/>
              <a:gd name="T55" fmla="*/ 1404405 h 2548254"/>
              <a:gd name="T56" fmla="*/ 56506 w 2114550"/>
              <a:gd name="T57" fmla="*/ 1493844 h 2548254"/>
              <a:gd name="T58" fmla="*/ 36450 w 2114550"/>
              <a:gd name="T59" fmla="*/ 1584919 h 2548254"/>
              <a:gd name="T60" fmla="*/ 20664 w 2114550"/>
              <a:gd name="T61" fmla="*/ 1677521 h 2548254"/>
              <a:gd name="T62" fmla="*/ 9256 w 2114550"/>
              <a:gd name="T63" fmla="*/ 1771544 h 2548254"/>
              <a:gd name="T64" fmla="*/ 2331 w 2114550"/>
              <a:gd name="T65" fmla="*/ 1866879 h 2548254"/>
              <a:gd name="T66" fmla="*/ 0 w 2114550"/>
              <a:gd name="T67" fmla="*/ 1963420 h 2548254"/>
              <a:gd name="T68" fmla="*/ 2561 w 2114550"/>
              <a:gd name="T69" fmla="*/ 2064573 h 2548254"/>
              <a:gd name="T70" fmla="*/ 10163 w 2114550"/>
              <a:gd name="T71" fmla="*/ 2164397 h 2548254"/>
              <a:gd name="T72" fmla="*/ 22680 w 2114550"/>
              <a:gd name="T73" fmla="*/ 2262768 h 2548254"/>
              <a:gd name="T74" fmla="*/ 39989 w 2114550"/>
              <a:gd name="T75" fmla="*/ 2359562 h 2548254"/>
              <a:gd name="T76" fmla="*/ 61963 w 2114550"/>
              <a:gd name="T77" fmla="*/ 2454655 h 2548254"/>
              <a:gd name="T78" fmla="*/ 88480 w 2114550"/>
              <a:gd name="T79" fmla="*/ 2547924 h 2548254"/>
              <a:gd name="T80" fmla="*/ 2114448 w 2114550"/>
              <a:gd name="T81" fmla="*/ 5727 h 2548254"/>
              <a:gd name="T82" fmla="*/ 2039294 w 2114550"/>
              <a:gd name="T83" fmla="*/ 1439 h 2548254"/>
              <a:gd name="T84" fmla="*/ 1963407 w 2114550"/>
              <a:gd name="T85" fmla="*/ 0 h 2548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114550" h="2548254">
                <a:moveTo>
                  <a:pt x="1963407" y="0"/>
                </a:moveTo>
                <a:lnTo>
                  <a:pt x="1914993" y="585"/>
                </a:lnTo>
                <a:lnTo>
                  <a:pt x="1866866" y="2331"/>
                </a:lnTo>
                <a:lnTo>
                  <a:pt x="1819041" y="5226"/>
                </a:lnTo>
                <a:lnTo>
                  <a:pt x="1771531" y="9256"/>
                </a:lnTo>
                <a:lnTo>
                  <a:pt x="1724349" y="14406"/>
                </a:lnTo>
                <a:lnTo>
                  <a:pt x="1677509" y="20665"/>
                </a:lnTo>
                <a:lnTo>
                  <a:pt x="1631023" y="28017"/>
                </a:lnTo>
                <a:lnTo>
                  <a:pt x="1584907" y="36451"/>
                </a:lnTo>
                <a:lnTo>
                  <a:pt x="1539172" y="45952"/>
                </a:lnTo>
                <a:lnTo>
                  <a:pt x="1493832" y="56507"/>
                </a:lnTo>
                <a:lnTo>
                  <a:pt x="1448902" y="68102"/>
                </a:lnTo>
                <a:lnTo>
                  <a:pt x="1404393" y="80725"/>
                </a:lnTo>
                <a:lnTo>
                  <a:pt x="1360321" y="94361"/>
                </a:lnTo>
                <a:lnTo>
                  <a:pt x="1316697" y="108997"/>
                </a:lnTo>
                <a:lnTo>
                  <a:pt x="1273536" y="124621"/>
                </a:lnTo>
                <a:lnTo>
                  <a:pt x="1230851" y="141217"/>
                </a:lnTo>
                <a:lnTo>
                  <a:pt x="1188656" y="158774"/>
                </a:lnTo>
                <a:lnTo>
                  <a:pt x="1146964" y="177276"/>
                </a:lnTo>
                <a:lnTo>
                  <a:pt x="1105788" y="196712"/>
                </a:lnTo>
                <a:lnTo>
                  <a:pt x="1065141" y="217068"/>
                </a:lnTo>
                <a:lnTo>
                  <a:pt x="1025038" y="238329"/>
                </a:lnTo>
                <a:lnTo>
                  <a:pt x="985492" y="260484"/>
                </a:lnTo>
                <a:lnTo>
                  <a:pt x="946516" y="283517"/>
                </a:lnTo>
                <a:lnTo>
                  <a:pt x="908123" y="307417"/>
                </a:lnTo>
                <a:lnTo>
                  <a:pt x="870327" y="332168"/>
                </a:lnTo>
                <a:lnTo>
                  <a:pt x="833142" y="357759"/>
                </a:lnTo>
                <a:lnTo>
                  <a:pt x="796580" y="384175"/>
                </a:lnTo>
                <a:lnTo>
                  <a:pt x="760656" y="411403"/>
                </a:lnTo>
                <a:lnTo>
                  <a:pt x="725383" y="439430"/>
                </a:lnTo>
                <a:lnTo>
                  <a:pt x="690774" y="468242"/>
                </a:lnTo>
                <a:lnTo>
                  <a:pt x="656842" y="497826"/>
                </a:lnTo>
                <a:lnTo>
                  <a:pt x="623602" y="528168"/>
                </a:lnTo>
                <a:lnTo>
                  <a:pt x="591066" y="559254"/>
                </a:lnTo>
                <a:lnTo>
                  <a:pt x="559248" y="591073"/>
                </a:lnTo>
                <a:lnTo>
                  <a:pt x="528162" y="623609"/>
                </a:lnTo>
                <a:lnTo>
                  <a:pt x="497820" y="656849"/>
                </a:lnTo>
                <a:lnTo>
                  <a:pt x="468237" y="690781"/>
                </a:lnTo>
                <a:lnTo>
                  <a:pt x="439425" y="725391"/>
                </a:lnTo>
                <a:lnTo>
                  <a:pt x="411398" y="760664"/>
                </a:lnTo>
                <a:lnTo>
                  <a:pt x="384171" y="796589"/>
                </a:lnTo>
                <a:lnTo>
                  <a:pt x="357755" y="833150"/>
                </a:lnTo>
                <a:lnTo>
                  <a:pt x="332164" y="870336"/>
                </a:lnTo>
                <a:lnTo>
                  <a:pt x="307413" y="908132"/>
                </a:lnTo>
                <a:lnTo>
                  <a:pt x="283514" y="946525"/>
                </a:lnTo>
                <a:lnTo>
                  <a:pt x="260480" y="985501"/>
                </a:lnTo>
                <a:lnTo>
                  <a:pt x="238326" y="1025048"/>
                </a:lnTo>
                <a:lnTo>
                  <a:pt x="217065" y="1065151"/>
                </a:lnTo>
                <a:lnTo>
                  <a:pt x="196710" y="1105798"/>
                </a:lnTo>
                <a:lnTo>
                  <a:pt x="177274" y="1146974"/>
                </a:lnTo>
                <a:lnTo>
                  <a:pt x="158771" y="1188667"/>
                </a:lnTo>
                <a:lnTo>
                  <a:pt x="141215" y="1230862"/>
                </a:lnTo>
                <a:lnTo>
                  <a:pt x="124619" y="1273547"/>
                </a:lnTo>
                <a:lnTo>
                  <a:pt x="108996" y="1316708"/>
                </a:lnTo>
                <a:lnTo>
                  <a:pt x="94360" y="1360332"/>
                </a:lnTo>
                <a:lnTo>
                  <a:pt x="80724" y="1404405"/>
                </a:lnTo>
                <a:lnTo>
                  <a:pt x="68101" y="1448913"/>
                </a:lnTo>
                <a:lnTo>
                  <a:pt x="56506" y="1493844"/>
                </a:lnTo>
                <a:lnTo>
                  <a:pt x="45951" y="1539184"/>
                </a:lnTo>
                <a:lnTo>
                  <a:pt x="36450" y="1584919"/>
                </a:lnTo>
                <a:lnTo>
                  <a:pt x="28017" y="1631036"/>
                </a:lnTo>
                <a:lnTo>
                  <a:pt x="20664" y="1677521"/>
                </a:lnTo>
                <a:lnTo>
                  <a:pt x="14406" y="1724362"/>
                </a:lnTo>
                <a:lnTo>
                  <a:pt x="9256" y="1771544"/>
                </a:lnTo>
                <a:lnTo>
                  <a:pt x="5226" y="1819054"/>
                </a:lnTo>
                <a:lnTo>
                  <a:pt x="2331" y="1866879"/>
                </a:lnTo>
                <a:lnTo>
                  <a:pt x="585" y="1915005"/>
                </a:lnTo>
                <a:lnTo>
                  <a:pt x="0" y="1963420"/>
                </a:lnTo>
                <a:lnTo>
                  <a:pt x="642" y="2014155"/>
                </a:lnTo>
                <a:lnTo>
                  <a:pt x="2561" y="2064573"/>
                </a:lnTo>
                <a:lnTo>
                  <a:pt x="5740" y="2114659"/>
                </a:lnTo>
                <a:lnTo>
                  <a:pt x="10163" y="2164397"/>
                </a:lnTo>
                <a:lnTo>
                  <a:pt x="15815" y="2213772"/>
                </a:lnTo>
                <a:lnTo>
                  <a:pt x="22680" y="2262768"/>
                </a:lnTo>
                <a:lnTo>
                  <a:pt x="30743" y="2311370"/>
                </a:lnTo>
                <a:lnTo>
                  <a:pt x="39989" y="2359562"/>
                </a:lnTo>
                <a:lnTo>
                  <a:pt x="50400" y="2407329"/>
                </a:lnTo>
                <a:lnTo>
                  <a:pt x="61963" y="2454655"/>
                </a:lnTo>
                <a:lnTo>
                  <a:pt x="74662" y="2501525"/>
                </a:lnTo>
                <a:lnTo>
                  <a:pt x="88480" y="2547924"/>
                </a:lnTo>
                <a:lnTo>
                  <a:pt x="2114448" y="2547924"/>
                </a:lnTo>
                <a:lnTo>
                  <a:pt x="2114448" y="5727"/>
                </a:lnTo>
                <a:lnTo>
                  <a:pt x="2076966" y="3230"/>
                </a:lnTo>
                <a:lnTo>
                  <a:pt x="2039294" y="1439"/>
                </a:lnTo>
                <a:lnTo>
                  <a:pt x="2001439" y="360"/>
                </a:lnTo>
                <a:lnTo>
                  <a:pt x="196340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5" name="object 10"/>
          <p:cNvSpPr>
            <a:spLocks/>
          </p:cNvSpPr>
          <p:nvPr/>
        </p:nvSpPr>
        <p:spPr bwMode="auto">
          <a:xfrm rot="5400000">
            <a:off x="529148" y="5727000"/>
            <a:ext cx="1379728" cy="1736347"/>
          </a:xfrm>
          <a:custGeom>
            <a:avLst/>
            <a:gdLst>
              <a:gd name="T0" fmla="*/ 1467186 w 1563370"/>
              <a:gd name="T1" fmla="*/ 748 h 1906270"/>
              <a:gd name="T2" fmla="*/ 1372127 w 1563370"/>
              <a:gd name="T3" fmla="*/ 6674 h 1906270"/>
              <a:gd name="T4" fmla="*/ 1278741 w 1563370"/>
              <a:gd name="T5" fmla="*/ 18354 h 1906270"/>
              <a:gd name="T6" fmla="*/ 1187204 w 1563370"/>
              <a:gd name="T7" fmla="*/ 35612 h 1906270"/>
              <a:gd name="T8" fmla="*/ 1097695 w 1563370"/>
              <a:gd name="T9" fmla="*/ 58270 h 1906270"/>
              <a:gd name="T10" fmla="*/ 1010392 w 1563370"/>
              <a:gd name="T11" fmla="*/ 86151 h 1906270"/>
              <a:gd name="T12" fmla="*/ 925471 w 1563370"/>
              <a:gd name="T13" fmla="*/ 119077 h 1906270"/>
              <a:gd name="T14" fmla="*/ 843110 w 1563370"/>
              <a:gd name="T15" fmla="*/ 156870 h 1906270"/>
              <a:gd name="T16" fmla="*/ 763486 w 1563370"/>
              <a:gd name="T17" fmla="*/ 199354 h 1906270"/>
              <a:gd name="T18" fmla="*/ 686778 w 1563370"/>
              <a:gd name="T19" fmla="*/ 246350 h 1906270"/>
              <a:gd name="T20" fmla="*/ 613162 w 1563370"/>
              <a:gd name="T21" fmla="*/ 297682 h 1906270"/>
              <a:gd name="T22" fmla="*/ 542817 w 1563370"/>
              <a:gd name="T23" fmla="*/ 353171 h 1906270"/>
              <a:gd name="T24" fmla="*/ 475919 w 1563370"/>
              <a:gd name="T25" fmla="*/ 412640 h 1906270"/>
              <a:gd name="T26" fmla="*/ 412646 w 1563370"/>
              <a:gd name="T27" fmla="*/ 475912 h 1906270"/>
              <a:gd name="T28" fmla="*/ 353176 w 1563370"/>
              <a:gd name="T29" fmla="*/ 542809 h 1906270"/>
              <a:gd name="T30" fmla="*/ 297686 w 1563370"/>
              <a:gd name="T31" fmla="*/ 613154 h 1906270"/>
              <a:gd name="T32" fmla="*/ 246354 w 1563370"/>
              <a:gd name="T33" fmla="*/ 686769 h 1906270"/>
              <a:gd name="T34" fmla="*/ 199357 w 1563370"/>
              <a:gd name="T35" fmla="*/ 763477 h 1906270"/>
              <a:gd name="T36" fmla="*/ 156873 w 1563370"/>
              <a:gd name="T37" fmla="*/ 843099 h 1906270"/>
              <a:gd name="T38" fmla="*/ 119079 w 1563370"/>
              <a:gd name="T39" fmla="*/ 925460 h 1906270"/>
              <a:gd name="T40" fmla="*/ 86152 w 1563370"/>
              <a:gd name="T41" fmla="*/ 1010380 h 1906270"/>
              <a:gd name="T42" fmla="*/ 58271 w 1563370"/>
              <a:gd name="T43" fmla="*/ 1097684 h 1906270"/>
              <a:gd name="T44" fmla="*/ 35613 w 1563370"/>
              <a:gd name="T45" fmla="*/ 1187192 h 1906270"/>
              <a:gd name="T46" fmla="*/ 18354 w 1563370"/>
              <a:gd name="T47" fmla="*/ 1278728 h 1906270"/>
              <a:gd name="T48" fmla="*/ 6674 w 1563370"/>
              <a:gd name="T49" fmla="*/ 1372114 h 1906270"/>
              <a:gd name="T50" fmla="*/ 748 w 1563370"/>
              <a:gd name="T51" fmla="*/ 1467173 h 1906270"/>
              <a:gd name="T52" fmla="*/ 823 w 1563370"/>
              <a:gd name="T53" fmla="*/ 1565711 h 1906270"/>
              <a:gd name="T54" fmla="*/ 7336 w 1563370"/>
              <a:gd name="T55" fmla="*/ 1665319 h 1906270"/>
              <a:gd name="T56" fmla="*/ 20165 w 1563370"/>
              <a:gd name="T57" fmla="*/ 1763070 h 1906270"/>
              <a:gd name="T58" fmla="*/ 39104 w 1563370"/>
              <a:gd name="T59" fmla="*/ 1858763 h 1906270"/>
              <a:gd name="T60" fmla="*/ 1563154 w 1563370"/>
              <a:gd name="T61" fmla="*/ 736 h 1906270"/>
              <a:gd name="T62" fmla="*/ 1515287 w 1563370"/>
              <a:gd name="T63" fmla="*/ 0 h 1906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3370" h="1906270">
                <a:moveTo>
                  <a:pt x="1515287" y="0"/>
                </a:moveTo>
                <a:lnTo>
                  <a:pt x="1467186" y="748"/>
                </a:lnTo>
                <a:lnTo>
                  <a:pt x="1419459" y="2981"/>
                </a:lnTo>
                <a:lnTo>
                  <a:pt x="1372127" y="6674"/>
                </a:lnTo>
                <a:lnTo>
                  <a:pt x="1325214" y="11806"/>
                </a:lnTo>
                <a:lnTo>
                  <a:pt x="1278741" y="18354"/>
                </a:lnTo>
                <a:lnTo>
                  <a:pt x="1232730" y="26297"/>
                </a:lnTo>
                <a:lnTo>
                  <a:pt x="1187204" y="35612"/>
                </a:lnTo>
                <a:lnTo>
                  <a:pt x="1142185" y="46277"/>
                </a:lnTo>
                <a:lnTo>
                  <a:pt x="1097695" y="58270"/>
                </a:lnTo>
                <a:lnTo>
                  <a:pt x="1053757" y="71569"/>
                </a:lnTo>
                <a:lnTo>
                  <a:pt x="1010392" y="86151"/>
                </a:lnTo>
                <a:lnTo>
                  <a:pt x="967622" y="101994"/>
                </a:lnTo>
                <a:lnTo>
                  <a:pt x="925471" y="119077"/>
                </a:lnTo>
                <a:lnTo>
                  <a:pt x="883959" y="137376"/>
                </a:lnTo>
                <a:lnTo>
                  <a:pt x="843110" y="156870"/>
                </a:lnTo>
                <a:lnTo>
                  <a:pt x="802945" y="177537"/>
                </a:lnTo>
                <a:lnTo>
                  <a:pt x="763486" y="199354"/>
                </a:lnTo>
                <a:lnTo>
                  <a:pt x="724757" y="222299"/>
                </a:lnTo>
                <a:lnTo>
                  <a:pt x="686778" y="246350"/>
                </a:lnTo>
                <a:lnTo>
                  <a:pt x="649572" y="271485"/>
                </a:lnTo>
                <a:lnTo>
                  <a:pt x="613162" y="297682"/>
                </a:lnTo>
                <a:lnTo>
                  <a:pt x="577570" y="324918"/>
                </a:lnTo>
                <a:lnTo>
                  <a:pt x="542817" y="353171"/>
                </a:lnTo>
                <a:lnTo>
                  <a:pt x="508926" y="382419"/>
                </a:lnTo>
                <a:lnTo>
                  <a:pt x="475919" y="412640"/>
                </a:lnTo>
                <a:lnTo>
                  <a:pt x="443818" y="443812"/>
                </a:lnTo>
                <a:lnTo>
                  <a:pt x="412646" y="475912"/>
                </a:lnTo>
                <a:lnTo>
                  <a:pt x="382425" y="508919"/>
                </a:lnTo>
                <a:lnTo>
                  <a:pt x="353176" y="542809"/>
                </a:lnTo>
                <a:lnTo>
                  <a:pt x="324923" y="577562"/>
                </a:lnTo>
                <a:lnTo>
                  <a:pt x="297686" y="613154"/>
                </a:lnTo>
                <a:lnTo>
                  <a:pt x="271490" y="649564"/>
                </a:lnTo>
                <a:lnTo>
                  <a:pt x="246354" y="686769"/>
                </a:lnTo>
                <a:lnTo>
                  <a:pt x="222303" y="724747"/>
                </a:lnTo>
                <a:lnTo>
                  <a:pt x="199357" y="763477"/>
                </a:lnTo>
                <a:lnTo>
                  <a:pt x="177540" y="802935"/>
                </a:lnTo>
                <a:lnTo>
                  <a:pt x="156873" y="843099"/>
                </a:lnTo>
                <a:lnTo>
                  <a:pt x="137379" y="883948"/>
                </a:lnTo>
                <a:lnTo>
                  <a:pt x="119079" y="925460"/>
                </a:lnTo>
                <a:lnTo>
                  <a:pt x="101996" y="967611"/>
                </a:lnTo>
                <a:lnTo>
                  <a:pt x="86152" y="1010380"/>
                </a:lnTo>
                <a:lnTo>
                  <a:pt x="71570" y="1053745"/>
                </a:lnTo>
                <a:lnTo>
                  <a:pt x="58271" y="1097684"/>
                </a:lnTo>
                <a:lnTo>
                  <a:pt x="46278" y="1142173"/>
                </a:lnTo>
                <a:lnTo>
                  <a:pt x="35613" y="1187192"/>
                </a:lnTo>
                <a:lnTo>
                  <a:pt x="26297" y="1232718"/>
                </a:lnTo>
                <a:lnTo>
                  <a:pt x="18354" y="1278728"/>
                </a:lnTo>
                <a:lnTo>
                  <a:pt x="11806" y="1325201"/>
                </a:lnTo>
                <a:lnTo>
                  <a:pt x="6674" y="1372114"/>
                </a:lnTo>
                <a:lnTo>
                  <a:pt x="2981" y="1419446"/>
                </a:lnTo>
                <a:lnTo>
                  <a:pt x="748" y="1467173"/>
                </a:lnTo>
                <a:lnTo>
                  <a:pt x="0" y="1515275"/>
                </a:lnTo>
                <a:lnTo>
                  <a:pt x="823" y="1565711"/>
                </a:lnTo>
                <a:lnTo>
                  <a:pt x="3277" y="1615734"/>
                </a:lnTo>
                <a:lnTo>
                  <a:pt x="7336" y="1665319"/>
                </a:lnTo>
                <a:lnTo>
                  <a:pt x="12974" y="1714439"/>
                </a:lnTo>
                <a:lnTo>
                  <a:pt x="20165" y="1763070"/>
                </a:lnTo>
                <a:lnTo>
                  <a:pt x="28883" y="1811187"/>
                </a:lnTo>
                <a:lnTo>
                  <a:pt x="39104" y="1858763"/>
                </a:lnTo>
                <a:lnTo>
                  <a:pt x="50800" y="1905774"/>
                </a:lnTo>
                <a:lnTo>
                  <a:pt x="1563154" y="736"/>
                </a:lnTo>
                <a:lnTo>
                  <a:pt x="1539263" y="182"/>
                </a:lnTo>
                <a:lnTo>
                  <a:pt x="151528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" name="object 12"/>
          <p:cNvSpPr>
            <a:spLocks/>
          </p:cNvSpPr>
          <p:nvPr/>
        </p:nvSpPr>
        <p:spPr bwMode="auto">
          <a:xfrm rot="5400000">
            <a:off x="531112" y="5707671"/>
            <a:ext cx="1201832" cy="1435380"/>
          </a:xfrm>
          <a:custGeom>
            <a:avLst/>
            <a:gdLst>
              <a:gd name="T0" fmla="*/ 1447 w 1361440"/>
              <a:gd name="T1" fmla="*/ 1574266 h 1574800"/>
              <a:gd name="T2" fmla="*/ 819 w 1361440"/>
              <a:gd name="T3" fmla="*/ 1557652 h 1574800"/>
              <a:gd name="T4" fmla="*/ 366 w 1361440"/>
              <a:gd name="T5" fmla="*/ 1540994 h 1574800"/>
              <a:gd name="T6" fmla="*/ 92 w 1361440"/>
              <a:gd name="T7" fmla="*/ 1524290 h 1574800"/>
              <a:gd name="T8" fmla="*/ 0 w 1361440"/>
              <a:gd name="T9" fmla="*/ 1507540 h 1574800"/>
              <a:gd name="T10" fmla="*/ 773 w 1361440"/>
              <a:gd name="T11" fmla="*/ 1458673 h 1574800"/>
              <a:gd name="T12" fmla="*/ 3076 w 1361440"/>
              <a:gd name="T13" fmla="*/ 1410193 h 1574800"/>
              <a:gd name="T14" fmla="*/ 6887 w 1361440"/>
              <a:gd name="T15" fmla="*/ 1362122 h 1574800"/>
              <a:gd name="T16" fmla="*/ 12182 w 1361440"/>
              <a:gd name="T17" fmla="*/ 1314483 h 1574800"/>
              <a:gd name="T18" fmla="*/ 18938 w 1361440"/>
              <a:gd name="T19" fmla="*/ 1267301 h 1574800"/>
              <a:gd name="T20" fmla="*/ 27131 w 1361440"/>
              <a:gd name="T21" fmla="*/ 1220598 h 1574800"/>
              <a:gd name="T22" fmla="*/ 36738 w 1361440"/>
              <a:gd name="T23" fmla="*/ 1174397 h 1574800"/>
              <a:gd name="T24" fmla="*/ 47737 w 1361440"/>
              <a:gd name="T25" fmla="*/ 1128723 h 1574800"/>
              <a:gd name="T26" fmla="*/ 60103 w 1361440"/>
              <a:gd name="T27" fmla="*/ 1083597 h 1574800"/>
              <a:gd name="T28" fmla="*/ 73813 w 1361440"/>
              <a:gd name="T29" fmla="*/ 1039044 h 1574800"/>
              <a:gd name="T30" fmla="*/ 88845 w 1361440"/>
              <a:gd name="T31" fmla="*/ 995086 h 1574800"/>
              <a:gd name="T32" fmla="*/ 105174 w 1361440"/>
              <a:gd name="T33" fmla="*/ 951747 h 1574800"/>
              <a:gd name="T34" fmla="*/ 122779 w 1361440"/>
              <a:gd name="T35" fmla="*/ 909050 h 1574800"/>
              <a:gd name="T36" fmla="*/ 141634 w 1361440"/>
              <a:gd name="T37" fmla="*/ 867019 h 1574800"/>
              <a:gd name="T38" fmla="*/ 161718 w 1361440"/>
              <a:gd name="T39" fmla="*/ 825676 h 1574800"/>
              <a:gd name="T40" fmla="*/ 183006 w 1361440"/>
              <a:gd name="T41" fmla="*/ 785046 h 1574800"/>
              <a:gd name="T42" fmla="*/ 205476 w 1361440"/>
              <a:gd name="T43" fmla="*/ 745150 h 1574800"/>
              <a:gd name="T44" fmla="*/ 229104 w 1361440"/>
              <a:gd name="T45" fmla="*/ 706013 h 1574800"/>
              <a:gd name="T46" fmla="*/ 253868 w 1361440"/>
              <a:gd name="T47" fmla="*/ 667658 h 1574800"/>
              <a:gd name="T48" fmla="*/ 279743 w 1361440"/>
              <a:gd name="T49" fmla="*/ 630108 h 1574800"/>
              <a:gd name="T50" fmla="*/ 306706 w 1361440"/>
              <a:gd name="T51" fmla="*/ 593386 h 1574800"/>
              <a:gd name="T52" fmla="*/ 334735 w 1361440"/>
              <a:gd name="T53" fmla="*/ 557516 h 1574800"/>
              <a:gd name="T54" fmla="*/ 363805 w 1361440"/>
              <a:gd name="T55" fmla="*/ 522520 h 1574800"/>
              <a:gd name="T56" fmla="*/ 393895 w 1361440"/>
              <a:gd name="T57" fmla="*/ 488422 h 1574800"/>
              <a:gd name="T58" fmla="*/ 424980 w 1361440"/>
              <a:gd name="T59" fmla="*/ 455246 h 1574800"/>
              <a:gd name="T60" fmla="*/ 457036 w 1361440"/>
              <a:gd name="T61" fmla="*/ 423015 h 1574800"/>
              <a:gd name="T62" fmla="*/ 490042 w 1361440"/>
              <a:gd name="T63" fmla="*/ 391751 h 1574800"/>
              <a:gd name="T64" fmla="*/ 523974 w 1361440"/>
              <a:gd name="T65" fmla="*/ 361479 h 1574800"/>
              <a:gd name="T66" fmla="*/ 558807 w 1361440"/>
              <a:gd name="T67" fmla="*/ 332220 h 1574800"/>
              <a:gd name="T68" fmla="*/ 594520 w 1361440"/>
              <a:gd name="T69" fmla="*/ 304000 h 1574800"/>
              <a:gd name="T70" fmla="*/ 631089 w 1361440"/>
              <a:gd name="T71" fmla="*/ 276841 h 1574800"/>
              <a:gd name="T72" fmla="*/ 668490 w 1361440"/>
              <a:gd name="T73" fmla="*/ 250765 h 1574800"/>
              <a:gd name="T74" fmla="*/ 706700 w 1361440"/>
              <a:gd name="T75" fmla="*/ 225797 h 1574800"/>
              <a:gd name="T76" fmla="*/ 745697 w 1361440"/>
              <a:gd name="T77" fmla="*/ 201960 h 1574800"/>
              <a:gd name="T78" fmla="*/ 785456 w 1361440"/>
              <a:gd name="T79" fmla="*/ 179277 h 1574800"/>
              <a:gd name="T80" fmla="*/ 825955 w 1361440"/>
              <a:gd name="T81" fmla="*/ 157772 h 1574800"/>
              <a:gd name="T82" fmla="*/ 867169 w 1361440"/>
              <a:gd name="T83" fmla="*/ 137466 h 1574800"/>
              <a:gd name="T84" fmla="*/ 909077 w 1361440"/>
              <a:gd name="T85" fmla="*/ 118385 h 1574800"/>
              <a:gd name="T86" fmla="*/ 951655 w 1361440"/>
              <a:gd name="T87" fmla="*/ 100551 h 1574800"/>
              <a:gd name="T88" fmla="*/ 994878 w 1361440"/>
              <a:gd name="T89" fmla="*/ 83987 h 1574800"/>
              <a:gd name="T90" fmla="*/ 1038725 w 1361440"/>
              <a:gd name="T91" fmla="*/ 68716 h 1574800"/>
              <a:gd name="T92" fmla="*/ 1083172 w 1361440"/>
              <a:gd name="T93" fmla="*/ 54763 h 1574800"/>
              <a:gd name="T94" fmla="*/ 1128196 w 1361440"/>
              <a:gd name="T95" fmla="*/ 42150 h 1574800"/>
              <a:gd name="T96" fmla="*/ 1173772 w 1361440"/>
              <a:gd name="T97" fmla="*/ 30900 h 1574800"/>
              <a:gd name="T98" fmla="*/ 1219879 w 1361440"/>
              <a:gd name="T99" fmla="*/ 21036 h 1574800"/>
              <a:gd name="T100" fmla="*/ 1266493 w 1361440"/>
              <a:gd name="T101" fmla="*/ 12583 h 1574800"/>
              <a:gd name="T102" fmla="*/ 1313590 w 1361440"/>
              <a:gd name="T103" fmla="*/ 5563 h 1574800"/>
              <a:gd name="T104" fmla="*/ 1361147 w 1361440"/>
              <a:gd name="T105" fmla="*/ 0 h 157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361440" h="1574800">
                <a:moveTo>
                  <a:pt x="1447" y="1574266"/>
                </a:moveTo>
                <a:lnTo>
                  <a:pt x="819" y="1557652"/>
                </a:lnTo>
                <a:lnTo>
                  <a:pt x="366" y="1540994"/>
                </a:lnTo>
                <a:lnTo>
                  <a:pt x="92" y="1524290"/>
                </a:lnTo>
                <a:lnTo>
                  <a:pt x="0" y="1507540"/>
                </a:lnTo>
                <a:lnTo>
                  <a:pt x="773" y="1458673"/>
                </a:lnTo>
                <a:lnTo>
                  <a:pt x="3076" y="1410193"/>
                </a:lnTo>
                <a:lnTo>
                  <a:pt x="6887" y="1362122"/>
                </a:lnTo>
                <a:lnTo>
                  <a:pt x="12182" y="1314483"/>
                </a:lnTo>
                <a:lnTo>
                  <a:pt x="18938" y="1267301"/>
                </a:lnTo>
                <a:lnTo>
                  <a:pt x="27131" y="1220598"/>
                </a:lnTo>
                <a:lnTo>
                  <a:pt x="36738" y="1174397"/>
                </a:lnTo>
                <a:lnTo>
                  <a:pt x="47737" y="1128723"/>
                </a:lnTo>
                <a:lnTo>
                  <a:pt x="60103" y="1083597"/>
                </a:lnTo>
                <a:lnTo>
                  <a:pt x="73813" y="1039044"/>
                </a:lnTo>
                <a:lnTo>
                  <a:pt x="88845" y="995086"/>
                </a:lnTo>
                <a:lnTo>
                  <a:pt x="105174" y="951747"/>
                </a:lnTo>
                <a:lnTo>
                  <a:pt x="122779" y="909050"/>
                </a:lnTo>
                <a:lnTo>
                  <a:pt x="141634" y="867019"/>
                </a:lnTo>
                <a:lnTo>
                  <a:pt x="161718" y="825676"/>
                </a:lnTo>
                <a:lnTo>
                  <a:pt x="183006" y="785046"/>
                </a:lnTo>
                <a:lnTo>
                  <a:pt x="205476" y="745150"/>
                </a:lnTo>
                <a:lnTo>
                  <a:pt x="229104" y="706013"/>
                </a:lnTo>
                <a:lnTo>
                  <a:pt x="253868" y="667658"/>
                </a:lnTo>
                <a:lnTo>
                  <a:pt x="279743" y="630108"/>
                </a:lnTo>
                <a:lnTo>
                  <a:pt x="306706" y="593386"/>
                </a:lnTo>
                <a:lnTo>
                  <a:pt x="334735" y="557516"/>
                </a:lnTo>
                <a:lnTo>
                  <a:pt x="363805" y="522520"/>
                </a:lnTo>
                <a:lnTo>
                  <a:pt x="393895" y="488422"/>
                </a:lnTo>
                <a:lnTo>
                  <a:pt x="424980" y="455246"/>
                </a:lnTo>
                <a:lnTo>
                  <a:pt x="457036" y="423015"/>
                </a:lnTo>
                <a:lnTo>
                  <a:pt x="490042" y="391751"/>
                </a:lnTo>
                <a:lnTo>
                  <a:pt x="523974" y="361479"/>
                </a:lnTo>
                <a:lnTo>
                  <a:pt x="558807" y="332220"/>
                </a:lnTo>
                <a:lnTo>
                  <a:pt x="594520" y="304000"/>
                </a:lnTo>
                <a:lnTo>
                  <a:pt x="631089" y="276841"/>
                </a:lnTo>
                <a:lnTo>
                  <a:pt x="668490" y="250765"/>
                </a:lnTo>
                <a:lnTo>
                  <a:pt x="706700" y="225797"/>
                </a:lnTo>
                <a:lnTo>
                  <a:pt x="745697" y="201960"/>
                </a:lnTo>
                <a:lnTo>
                  <a:pt x="785456" y="179277"/>
                </a:lnTo>
                <a:lnTo>
                  <a:pt x="825955" y="157772"/>
                </a:lnTo>
                <a:lnTo>
                  <a:pt x="867169" y="137466"/>
                </a:lnTo>
                <a:lnTo>
                  <a:pt x="909077" y="118385"/>
                </a:lnTo>
                <a:lnTo>
                  <a:pt x="951655" y="100551"/>
                </a:lnTo>
                <a:lnTo>
                  <a:pt x="994878" y="83987"/>
                </a:lnTo>
                <a:lnTo>
                  <a:pt x="1038725" y="68716"/>
                </a:lnTo>
                <a:lnTo>
                  <a:pt x="1083172" y="54763"/>
                </a:lnTo>
                <a:lnTo>
                  <a:pt x="1128196" y="42150"/>
                </a:lnTo>
                <a:lnTo>
                  <a:pt x="1173772" y="30900"/>
                </a:lnTo>
                <a:lnTo>
                  <a:pt x="1219879" y="21036"/>
                </a:lnTo>
                <a:lnTo>
                  <a:pt x="1266493" y="12583"/>
                </a:lnTo>
                <a:lnTo>
                  <a:pt x="1313590" y="5563"/>
                </a:lnTo>
                <a:lnTo>
                  <a:pt x="1361147" y="0"/>
                </a:lnTo>
              </a:path>
            </a:pathLst>
          </a:custGeom>
          <a:noFill/>
          <a:ln w="101600">
            <a:solidFill>
              <a:srgbClr val="FFFF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12"/>
          <p:cNvSpPr>
            <a:spLocks noChangeArrowheads="1"/>
          </p:cNvSpPr>
          <p:nvPr/>
        </p:nvSpPr>
        <p:spPr bwMode="auto">
          <a:xfrm>
            <a:off x="9006273" y="109017"/>
            <a:ext cx="1687127" cy="1784244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" name="Текст 2"/>
          <p:cNvSpPr>
            <a:spLocks noGrp="1"/>
          </p:cNvSpPr>
          <p:nvPr>
            <p:ph idx="1"/>
          </p:nvPr>
        </p:nvSpPr>
        <p:spPr>
          <a:xfrm>
            <a:off x="666180" y="450137"/>
            <a:ext cx="8020198" cy="3907351"/>
          </a:xfrm>
        </p:spPr>
        <p:txBody>
          <a:bodyPr/>
          <a:lstStyle/>
          <a:p>
            <a:pPr marL="0" indent="0">
              <a:buNone/>
            </a:pPr>
            <a:endParaRPr lang="ru-RU" sz="1400" dirty="0"/>
          </a:p>
          <a:p>
            <a:pPr marL="0" indent="0">
              <a:buNone/>
            </a:pPr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5. Мероприятия по проведению сердечно-легочной реанимации до появления признаков жизни: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давление руками на грудину пострадавшего;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искусственное дыхание "Рот ко рту";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искусственное дыхание "Рот к носу";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искусственное дыхание с использованием устройства для искусственного дыхания.</a:t>
            </a:r>
          </a:p>
        </p:txBody>
      </p:sp>
    </p:spTree>
    <p:extLst>
      <p:ext uri="{BB962C8B-B14F-4D97-AF65-F5344CB8AC3E}">
        <p14:creationId xmlns:p14="http://schemas.microsoft.com/office/powerpoint/2010/main" val="12617352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"/>
          <p:cNvSpPr>
            <a:spLocks/>
          </p:cNvSpPr>
          <p:nvPr/>
        </p:nvSpPr>
        <p:spPr bwMode="auto">
          <a:xfrm rot="5400000">
            <a:off x="190801" y="5833583"/>
            <a:ext cx="1559397" cy="1941000"/>
          </a:xfrm>
          <a:custGeom>
            <a:avLst/>
            <a:gdLst>
              <a:gd name="T0" fmla="*/ 1914993 w 2114550"/>
              <a:gd name="T1" fmla="*/ 585 h 2548254"/>
              <a:gd name="T2" fmla="*/ 1819041 w 2114550"/>
              <a:gd name="T3" fmla="*/ 5226 h 2548254"/>
              <a:gd name="T4" fmla="*/ 1724349 w 2114550"/>
              <a:gd name="T5" fmla="*/ 14406 h 2548254"/>
              <a:gd name="T6" fmla="*/ 1631023 w 2114550"/>
              <a:gd name="T7" fmla="*/ 28017 h 2548254"/>
              <a:gd name="T8" fmla="*/ 1539172 w 2114550"/>
              <a:gd name="T9" fmla="*/ 45952 h 2548254"/>
              <a:gd name="T10" fmla="*/ 1448902 w 2114550"/>
              <a:gd name="T11" fmla="*/ 68102 h 2548254"/>
              <a:gd name="T12" fmla="*/ 1360321 w 2114550"/>
              <a:gd name="T13" fmla="*/ 94361 h 2548254"/>
              <a:gd name="T14" fmla="*/ 1273536 w 2114550"/>
              <a:gd name="T15" fmla="*/ 124621 h 2548254"/>
              <a:gd name="T16" fmla="*/ 1188656 w 2114550"/>
              <a:gd name="T17" fmla="*/ 158774 h 2548254"/>
              <a:gd name="T18" fmla="*/ 1105788 w 2114550"/>
              <a:gd name="T19" fmla="*/ 196712 h 2548254"/>
              <a:gd name="T20" fmla="*/ 1025038 w 2114550"/>
              <a:gd name="T21" fmla="*/ 238329 h 2548254"/>
              <a:gd name="T22" fmla="*/ 946516 w 2114550"/>
              <a:gd name="T23" fmla="*/ 283517 h 2548254"/>
              <a:gd name="T24" fmla="*/ 870327 w 2114550"/>
              <a:gd name="T25" fmla="*/ 332168 h 2548254"/>
              <a:gd name="T26" fmla="*/ 796580 w 2114550"/>
              <a:gd name="T27" fmla="*/ 384175 h 2548254"/>
              <a:gd name="T28" fmla="*/ 725383 w 2114550"/>
              <a:gd name="T29" fmla="*/ 439430 h 2548254"/>
              <a:gd name="T30" fmla="*/ 656842 w 2114550"/>
              <a:gd name="T31" fmla="*/ 497826 h 2548254"/>
              <a:gd name="T32" fmla="*/ 591066 w 2114550"/>
              <a:gd name="T33" fmla="*/ 559254 h 2548254"/>
              <a:gd name="T34" fmla="*/ 528162 w 2114550"/>
              <a:gd name="T35" fmla="*/ 623609 h 2548254"/>
              <a:gd name="T36" fmla="*/ 468237 w 2114550"/>
              <a:gd name="T37" fmla="*/ 690781 h 2548254"/>
              <a:gd name="T38" fmla="*/ 411398 w 2114550"/>
              <a:gd name="T39" fmla="*/ 760664 h 2548254"/>
              <a:gd name="T40" fmla="*/ 357755 w 2114550"/>
              <a:gd name="T41" fmla="*/ 833150 h 2548254"/>
              <a:gd name="T42" fmla="*/ 307413 w 2114550"/>
              <a:gd name="T43" fmla="*/ 908132 h 2548254"/>
              <a:gd name="T44" fmla="*/ 260480 w 2114550"/>
              <a:gd name="T45" fmla="*/ 985501 h 2548254"/>
              <a:gd name="T46" fmla="*/ 217065 w 2114550"/>
              <a:gd name="T47" fmla="*/ 1065151 h 2548254"/>
              <a:gd name="T48" fmla="*/ 177274 w 2114550"/>
              <a:gd name="T49" fmla="*/ 1146974 h 2548254"/>
              <a:gd name="T50" fmla="*/ 141215 w 2114550"/>
              <a:gd name="T51" fmla="*/ 1230862 h 2548254"/>
              <a:gd name="T52" fmla="*/ 108996 w 2114550"/>
              <a:gd name="T53" fmla="*/ 1316708 h 2548254"/>
              <a:gd name="T54" fmla="*/ 80724 w 2114550"/>
              <a:gd name="T55" fmla="*/ 1404405 h 2548254"/>
              <a:gd name="T56" fmla="*/ 56506 w 2114550"/>
              <a:gd name="T57" fmla="*/ 1493844 h 2548254"/>
              <a:gd name="T58" fmla="*/ 36450 w 2114550"/>
              <a:gd name="T59" fmla="*/ 1584919 h 2548254"/>
              <a:gd name="T60" fmla="*/ 20664 w 2114550"/>
              <a:gd name="T61" fmla="*/ 1677521 h 2548254"/>
              <a:gd name="T62" fmla="*/ 9256 w 2114550"/>
              <a:gd name="T63" fmla="*/ 1771544 h 2548254"/>
              <a:gd name="T64" fmla="*/ 2331 w 2114550"/>
              <a:gd name="T65" fmla="*/ 1866879 h 2548254"/>
              <a:gd name="T66" fmla="*/ 0 w 2114550"/>
              <a:gd name="T67" fmla="*/ 1963420 h 2548254"/>
              <a:gd name="T68" fmla="*/ 2561 w 2114550"/>
              <a:gd name="T69" fmla="*/ 2064573 h 2548254"/>
              <a:gd name="T70" fmla="*/ 10163 w 2114550"/>
              <a:gd name="T71" fmla="*/ 2164397 h 2548254"/>
              <a:gd name="T72" fmla="*/ 22680 w 2114550"/>
              <a:gd name="T73" fmla="*/ 2262768 h 2548254"/>
              <a:gd name="T74" fmla="*/ 39989 w 2114550"/>
              <a:gd name="T75" fmla="*/ 2359562 h 2548254"/>
              <a:gd name="T76" fmla="*/ 61963 w 2114550"/>
              <a:gd name="T77" fmla="*/ 2454655 h 2548254"/>
              <a:gd name="T78" fmla="*/ 88480 w 2114550"/>
              <a:gd name="T79" fmla="*/ 2547924 h 2548254"/>
              <a:gd name="T80" fmla="*/ 2114448 w 2114550"/>
              <a:gd name="T81" fmla="*/ 5727 h 2548254"/>
              <a:gd name="T82" fmla="*/ 2039294 w 2114550"/>
              <a:gd name="T83" fmla="*/ 1439 h 2548254"/>
              <a:gd name="T84" fmla="*/ 1963407 w 2114550"/>
              <a:gd name="T85" fmla="*/ 0 h 2548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114550" h="2548254">
                <a:moveTo>
                  <a:pt x="1963407" y="0"/>
                </a:moveTo>
                <a:lnTo>
                  <a:pt x="1914993" y="585"/>
                </a:lnTo>
                <a:lnTo>
                  <a:pt x="1866866" y="2331"/>
                </a:lnTo>
                <a:lnTo>
                  <a:pt x="1819041" y="5226"/>
                </a:lnTo>
                <a:lnTo>
                  <a:pt x="1771531" y="9256"/>
                </a:lnTo>
                <a:lnTo>
                  <a:pt x="1724349" y="14406"/>
                </a:lnTo>
                <a:lnTo>
                  <a:pt x="1677509" y="20665"/>
                </a:lnTo>
                <a:lnTo>
                  <a:pt x="1631023" y="28017"/>
                </a:lnTo>
                <a:lnTo>
                  <a:pt x="1584907" y="36451"/>
                </a:lnTo>
                <a:lnTo>
                  <a:pt x="1539172" y="45952"/>
                </a:lnTo>
                <a:lnTo>
                  <a:pt x="1493832" y="56507"/>
                </a:lnTo>
                <a:lnTo>
                  <a:pt x="1448902" y="68102"/>
                </a:lnTo>
                <a:lnTo>
                  <a:pt x="1404393" y="80725"/>
                </a:lnTo>
                <a:lnTo>
                  <a:pt x="1360321" y="94361"/>
                </a:lnTo>
                <a:lnTo>
                  <a:pt x="1316697" y="108997"/>
                </a:lnTo>
                <a:lnTo>
                  <a:pt x="1273536" y="124621"/>
                </a:lnTo>
                <a:lnTo>
                  <a:pt x="1230851" y="141217"/>
                </a:lnTo>
                <a:lnTo>
                  <a:pt x="1188656" y="158774"/>
                </a:lnTo>
                <a:lnTo>
                  <a:pt x="1146964" y="177276"/>
                </a:lnTo>
                <a:lnTo>
                  <a:pt x="1105788" y="196712"/>
                </a:lnTo>
                <a:lnTo>
                  <a:pt x="1065141" y="217068"/>
                </a:lnTo>
                <a:lnTo>
                  <a:pt x="1025038" y="238329"/>
                </a:lnTo>
                <a:lnTo>
                  <a:pt x="985492" y="260484"/>
                </a:lnTo>
                <a:lnTo>
                  <a:pt x="946516" y="283517"/>
                </a:lnTo>
                <a:lnTo>
                  <a:pt x="908123" y="307417"/>
                </a:lnTo>
                <a:lnTo>
                  <a:pt x="870327" y="332168"/>
                </a:lnTo>
                <a:lnTo>
                  <a:pt x="833142" y="357759"/>
                </a:lnTo>
                <a:lnTo>
                  <a:pt x="796580" y="384175"/>
                </a:lnTo>
                <a:lnTo>
                  <a:pt x="760656" y="411403"/>
                </a:lnTo>
                <a:lnTo>
                  <a:pt x="725383" y="439430"/>
                </a:lnTo>
                <a:lnTo>
                  <a:pt x="690774" y="468242"/>
                </a:lnTo>
                <a:lnTo>
                  <a:pt x="656842" y="497826"/>
                </a:lnTo>
                <a:lnTo>
                  <a:pt x="623602" y="528168"/>
                </a:lnTo>
                <a:lnTo>
                  <a:pt x="591066" y="559254"/>
                </a:lnTo>
                <a:lnTo>
                  <a:pt x="559248" y="591073"/>
                </a:lnTo>
                <a:lnTo>
                  <a:pt x="528162" y="623609"/>
                </a:lnTo>
                <a:lnTo>
                  <a:pt x="497820" y="656849"/>
                </a:lnTo>
                <a:lnTo>
                  <a:pt x="468237" y="690781"/>
                </a:lnTo>
                <a:lnTo>
                  <a:pt x="439425" y="725391"/>
                </a:lnTo>
                <a:lnTo>
                  <a:pt x="411398" y="760664"/>
                </a:lnTo>
                <a:lnTo>
                  <a:pt x="384171" y="796589"/>
                </a:lnTo>
                <a:lnTo>
                  <a:pt x="357755" y="833150"/>
                </a:lnTo>
                <a:lnTo>
                  <a:pt x="332164" y="870336"/>
                </a:lnTo>
                <a:lnTo>
                  <a:pt x="307413" y="908132"/>
                </a:lnTo>
                <a:lnTo>
                  <a:pt x="283514" y="946525"/>
                </a:lnTo>
                <a:lnTo>
                  <a:pt x="260480" y="985501"/>
                </a:lnTo>
                <a:lnTo>
                  <a:pt x="238326" y="1025048"/>
                </a:lnTo>
                <a:lnTo>
                  <a:pt x="217065" y="1065151"/>
                </a:lnTo>
                <a:lnTo>
                  <a:pt x="196710" y="1105798"/>
                </a:lnTo>
                <a:lnTo>
                  <a:pt x="177274" y="1146974"/>
                </a:lnTo>
                <a:lnTo>
                  <a:pt x="158771" y="1188667"/>
                </a:lnTo>
                <a:lnTo>
                  <a:pt x="141215" y="1230862"/>
                </a:lnTo>
                <a:lnTo>
                  <a:pt x="124619" y="1273547"/>
                </a:lnTo>
                <a:lnTo>
                  <a:pt x="108996" y="1316708"/>
                </a:lnTo>
                <a:lnTo>
                  <a:pt x="94360" y="1360332"/>
                </a:lnTo>
                <a:lnTo>
                  <a:pt x="80724" y="1404405"/>
                </a:lnTo>
                <a:lnTo>
                  <a:pt x="68101" y="1448913"/>
                </a:lnTo>
                <a:lnTo>
                  <a:pt x="56506" y="1493844"/>
                </a:lnTo>
                <a:lnTo>
                  <a:pt x="45951" y="1539184"/>
                </a:lnTo>
                <a:lnTo>
                  <a:pt x="36450" y="1584919"/>
                </a:lnTo>
                <a:lnTo>
                  <a:pt x="28017" y="1631036"/>
                </a:lnTo>
                <a:lnTo>
                  <a:pt x="20664" y="1677521"/>
                </a:lnTo>
                <a:lnTo>
                  <a:pt x="14406" y="1724362"/>
                </a:lnTo>
                <a:lnTo>
                  <a:pt x="9256" y="1771544"/>
                </a:lnTo>
                <a:lnTo>
                  <a:pt x="5226" y="1819054"/>
                </a:lnTo>
                <a:lnTo>
                  <a:pt x="2331" y="1866879"/>
                </a:lnTo>
                <a:lnTo>
                  <a:pt x="585" y="1915005"/>
                </a:lnTo>
                <a:lnTo>
                  <a:pt x="0" y="1963420"/>
                </a:lnTo>
                <a:lnTo>
                  <a:pt x="642" y="2014155"/>
                </a:lnTo>
                <a:lnTo>
                  <a:pt x="2561" y="2064573"/>
                </a:lnTo>
                <a:lnTo>
                  <a:pt x="5740" y="2114659"/>
                </a:lnTo>
                <a:lnTo>
                  <a:pt x="10163" y="2164397"/>
                </a:lnTo>
                <a:lnTo>
                  <a:pt x="15815" y="2213772"/>
                </a:lnTo>
                <a:lnTo>
                  <a:pt x="22680" y="2262768"/>
                </a:lnTo>
                <a:lnTo>
                  <a:pt x="30743" y="2311370"/>
                </a:lnTo>
                <a:lnTo>
                  <a:pt x="39989" y="2359562"/>
                </a:lnTo>
                <a:lnTo>
                  <a:pt x="50400" y="2407329"/>
                </a:lnTo>
                <a:lnTo>
                  <a:pt x="61963" y="2454655"/>
                </a:lnTo>
                <a:lnTo>
                  <a:pt x="74662" y="2501525"/>
                </a:lnTo>
                <a:lnTo>
                  <a:pt x="88480" y="2547924"/>
                </a:lnTo>
                <a:lnTo>
                  <a:pt x="2114448" y="2547924"/>
                </a:lnTo>
                <a:lnTo>
                  <a:pt x="2114448" y="5727"/>
                </a:lnTo>
                <a:lnTo>
                  <a:pt x="2076966" y="3230"/>
                </a:lnTo>
                <a:lnTo>
                  <a:pt x="2039294" y="1439"/>
                </a:lnTo>
                <a:lnTo>
                  <a:pt x="2001439" y="360"/>
                </a:lnTo>
                <a:lnTo>
                  <a:pt x="196340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" name="object 12"/>
          <p:cNvSpPr>
            <a:spLocks/>
          </p:cNvSpPr>
          <p:nvPr/>
        </p:nvSpPr>
        <p:spPr bwMode="auto">
          <a:xfrm rot="5400000">
            <a:off x="531112" y="5707671"/>
            <a:ext cx="1201832" cy="1435380"/>
          </a:xfrm>
          <a:custGeom>
            <a:avLst/>
            <a:gdLst>
              <a:gd name="T0" fmla="*/ 1447 w 1361440"/>
              <a:gd name="T1" fmla="*/ 1574266 h 1574800"/>
              <a:gd name="T2" fmla="*/ 819 w 1361440"/>
              <a:gd name="T3" fmla="*/ 1557652 h 1574800"/>
              <a:gd name="T4" fmla="*/ 366 w 1361440"/>
              <a:gd name="T5" fmla="*/ 1540994 h 1574800"/>
              <a:gd name="T6" fmla="*/ 92 w 1361440"/>
              <a:gd name="T7" fmla="*/ 1524290 h 1574800"/>
              <a:gd name="T8" fmla="*/ 0 w 1361440"/>
              <a:gd name="T9" fmla="*/ 1507540 h 1574800"/>
              <a:gd name="T10" fmla="*/ 773 w 1361440"/>
              <a:gd name="T11" fmla="*/ 1458673 h 1574800"/>
              <a:gd name="T12" fmla="*/ 3076 w 1361440"/>
              <a:gd name="T13" fmla="*/ 1410193 h 1574800"/>
              <a:gd name="T14" fmla="*/ 6887 w 1361440"/>
              <a:gd name="T15" fmla="*/ 1362122 h 1574800"/>
              <a:gd name="T16" fmla="*/ 12182 w 1361440"/>
              <a:gd name="T17" fmla="*/ 1314483 h 1574800"/>
              <a:gd name="T18" fmla="*/ 18938 w 1361440"/>
              <a:gd name="T19" fmla="*/ 1267301 h 1574800"/>
              <a:gd name="T20" fmla="*/ 27131 w 1361440"/>
              <a:gd name="T21" fmla="*/ 1220598 h 1574800"/>
              <a:gd name="T22" fmla="*/ 36738 w 1361440"/>
              <a:gd name="T23" fmla="*/ 1174397 h 1574800"/>
              <a:gd name="T24" fmla="*/ 47737 w 1361440"/>
              <a:gd name="T25" fmla="*/ 1128723 h 1574800"/>
              <a:gd name="T26" fmla="*/ 60103 w 1361440"/>
              <a:gd name="T27" fmla="*/ 1083597 h 1574800"/>
              <a:gd name="T28" fmla="*/ 73813 w 1361440"/>
              <a:gd name="T29" fmla="*/ 1039044 h 1574800"/>
              <a:gd name="T30" fmla="*/ 88845 w 1361440"/>
              <a:gd name="T31" fmla="*/ 995086 h 1574800"/>
              <a:gd name="T32" fmla="*/ 105174 w 1361440"/>
              <a:gd name="T33" fmla="*/ 951747 h 1574800"/>
              <a:gd name="T34" fmla="*/ 122779 w 1361440"/>
              <a:gd name="T35" fmla="*/ 909050 h 1574800"/>
              <a:gd name="T36" fmla="*/ 141634 w 1361440"/>
              <a:gd name="T37" fmla="*/ 867019 h 1574800"/>
              <a:gd name="T38" fmla="*/ 161718 w 1361440"/>
              <a:gd name="T39" fmla="*/ 825676 h 1574800"/>
              <a:gd name="T40" fmla="*/ 183006 w 1361440"/>
              <a:gd name="T41" fmla="*/ 785046 h 1574800"/>
              <a:gd name="T42" fmla="*/ 205476 w 1361440"/>
              <a:gd name="T43" fmla="*/ 745150 h 1574800"/>
              <a:gd name="T44" fmla="*/ 229104 w 1361440"/>
              <a:gd name="T45" fmla="*/ 706013 h 1574800"/>
              <a:gd name="T46" fmla="*/ 253868 w 1361440"/>
              <a:gd name="T47" fmla="*/ 667658 h 1574800"/>
              <a:gd name="T48" fmla="*/ 279743 w 1361440"/>
              <a:gd name="T49" fmla="*/ 630108 h 1574800"/>
              <a:gd name="T50" fmla="*/ 306706 w 1361440"/>
              <a:gd name="T51" fmla="*/ 593386 h 1574800"/>
              <a:gd name="T52" fmla="*/ 334735 w 1361440"/>
              <a:gd name="T53" fmla="*/ 557516 h 1574800"/>
              <a:gd name="T54" fmla="*/ 363805 w 1361440"/>
              <a:gd name="T55" fmla="*/ 522520 h 1574800"/>
              <a:gd name="T56" fmla="*/ 393895 w 1361440"/>
              <a:gd name="T57" fmla="*/ 488422 h 1574800"/>
              <a:gd name="T58" fmla="*/ 424980 w 1361440"/>
              <a:gd name="T59" fmla="*/ 455246 h 1574800"/>
              <a:gd name="T60" fmla="*/ 457036 w 1361440"/>
              <a:gd name="T61" fmla="*/ 423015 h 1574800"/>
              <a:gd name="T62" fmla="*/ 490042 w 1361440"/>
              <a:gd name="T63" fmla="*/ 391751 h 1574800"/>
              <a:gd name="T64" fmla="*/ 523974 w 1361440"/>
              <a:gd name="T65" fmla="*/ 361479 h 1574800"/>
              <a:gd name="T66" fmla="*/ 558807 w 1361440"/>
              <a:gd name="T67" fmla="*/ 332220 h 1574800"/>
              <a:gd name="T68" fmla="*/ 594520 w 1361440"/>
              <a:gd name="T69" fmla="*/ 304000 h 1574800"/>
              <a:gd name="T70" fmla="*/ 631089 w 1361440"/>
              <a:gd name="T71" fmla="*/ 276841 h 1574800"/>
              <a:gd name="T72" fmla="*/ 668490 w 1361440"/>
              <a:gd name="T73" fmla="*/ 250765 h 1574800"/>
              <a:gd name="T74" fmla="*/ 706700 w 1361440"/>
              <a:gd name="T75" fmla="*/ 225797 h 1574800"/>
              <a:gd name="T76" fmla="*/ 745697 w 1361440"/>
              <a:gd name="T77" fmla="*/ 201960 h 1574800"/>
              <a:gd name="T78" fmla="*/ 785456 w 1361440"/>
              <a:gd name="T79" fmla="*/ 179277 h 1574800"/>
              <a:gd name="T80" fmla="*/ 825955 w 1361440"/>
              <a:gd name="T81" fmla="*/ 157772 h 1574800"/>
              <a:gd name="T82" fmla="*/ 867169 w 1361440"/>
              <a:gd name="T83" fmla="*/ 137466 h 1574800"/>
              <a:gd name="T84" fmla="*/ 909077 w 1361440"/>
              <a:gd name="T85" fmla="*/ 118385 h 1574800"/>
              <a:gd name="T86" fmla="*/ 951655 w 1361440"/>
              <a:gd name="T87" fmla="*/ 100551 h 1574800"/>
              <a:gd name="T88" fmla="*/ 994878 w 1361440"/>
              <a:gd name="T89" fmla="*/ 83987 h 1574800"/>
              <a:gd name="T90" fmla="*/ 1038725 w 1361440"/>
              <a:gd name="T91" fmla="*/ 68716 h 1574800"/>
              <a:gd name="T92" fmla="*/ 1083172 w 1361440"/>
              <a:gd name="T93" fmla="*/ 54763 h 1574800"/>
              <a:gd name="T94" fmla="*/ 1128196 w 1361440"/>
              <a:gd name="T95" fmla="*/ 42150 h 1574800"/>
              <a:gd name="T96" fmla="*/ 1173772 w 1361440"/>
              <a:gd name="T97" fmla="*/ 30900 h 1574800"/>
              <a:gd name="T98" fmla="*/ 1219879 w 1361440"/>
              <a:gd name="T99" fmla="*/ 21036 h 1574800"/>
              <a:gd name="T100" fmla="*/ 1266493 w 1361440"/>
              <a:gd name="T101" fmla="*/ 12583 h 1574800"/>
              <a:gd name="T102" fmla="*/ 1313590 w 1361440"/>
              <a:gd name="T103" fmla="*/ 5563 h 1574800"/>
              <a:gd name="T104" fmla="*/ 1361147 w 1361440"/>
              <a:gd name="T105" fmla="*/ 0 h 157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361440" h="1574800">
                <a:moveTo>
                  <a:pt x="1447" y="1574266"/>
                </a:moveTo>
                <a:lnTo>
                  <a:pt x="819" y="1557652"/>
                </a:lnTo>
                <a:lnTo>
                  <a:pt x="366" y="1540994"/>
                </a:lnTo>
                <a:lnTo>
                  <a:pt x="92" y="1524290"/>
                </a:lnTo>
                <a:lnTo>
                  <a:pt x="0" y="1507540"/>
                </a:lnTo>
                <a:lnTo>
                  <a:pt x="773" y="1458673"/>
                </a:lnTo>
                <a:lnTo>
                  <a:pt x="3076" y="1410193"/>
                </a:lnTo>
                <a:lnTo>
                  <a:pt x="6887" y="1362122"/>
                </a:lnTo>
                <a:lnTo>
                  <a:pt x="12182" y="1314483"/>
                </a:lnTo>
                <a:lnTo>
                  <a:pt x="18938" y="1267301"/>
                </a:lnTo>
                <a:lnTo>
                  <a:pt x="27131" y="1220598"/>
                </a:lnTo>
                <a:lnTo>
                  <a:pt x="36738" y="1174397"/>
                </a:lnTo>
                <a:lnTo>
                  <a:pt x="47737" y="1128723"/>
                </a:lnTo>
                <a:lnTo>
                  <a:pt x="60103" y="1083597"/>
                </a:lnTo>
                <a:lnTo>
                  <a:pt x="73813" y="1039044"/>
                </a:lnTo>
                <a:lnTo>
                  <a:pt x="88845" y="995086"/>
                </a:lnTo>
                <a:lnTo>
                  <a:pt x="105174" y="951747"/>
                </a:lnTo>
                <a:lnTo>
                  <a:pt x="122779" y="909050"/>
                </a:lnTo>
                <a:lnTo>
                  <a:pt x="141634" y="867019"/>
                </a:lnTo>
                <a:lnTo>
                  <a:pt x="161718" y="825676"/>
                </a:lnTo>
                <a:lnTo>
                  <a:pt x="183006" y="785046"/>
                </a:lnTo>
                <a:lnTo>
                  <a:pt x="205476" y="745150"/>
                </a:lnTo>
                <a:lnTo>
                  <a:pt x="229104" y="706013"/>
                </a:lnTo>
                <a:lnTo>
                  <a:pt x="253868" y="667658"/>
                </a:lnTo>
                <a:lnTo>
                  <a:pt x="279743" y="630108"/>
                </a:lnTo>
                <a:lnTo>
                  <a:pt x="306706" y="593386"/>
                </a:lnTo>
                <a:lnTo>
                  <a:pt x="334735" y="557516"/>
                </a:lnTo>
                <a:lnTo>
                  <a:pt x="363805" y="522520"/>
                </a:lnTo>
                <a:lnTo>
                  <a:pt x="393895" y="488422"/>
                </a:lnTo>
                <a:lnTo>
                  <a:pt x="424980" y="455246"/>
                </a:lnTo>
                <a:lnTo>
                  <a:pt x="457036" y="423015"/>
                </a:lnTo>
                <a:lnTo>
                  <a:pt x="490042" y="391751"/>
                </a:lnTo>
                <a:lnTo>
                  <a:pt x="523974" y="361479"/>
                </a:lnTo>
                <a:lnTo>
                  <a:pt x="558807" y="332220"/>
                </a:lnTo>
                <a:lnTo>
                  <a:pt x="594520" y="304000"/>
                </a:lnTo>
                <a:lnTo>
                  <a:pt x="631089" y="276841"/>
                </a:lnTo>
                <a:lnTo>
                  <a:pt x="668490" y="250765"/>
                </a:lnTo>
                <a:lnTo>
                  <a:pt x="706700" y="225797"/>
                </a:lnTo>
                <a:lnTo>
                  <a:pt x="745697" y="201960"/>
                </a:lnTo>
                <a:lnTo>
                  <a:pt x="785456" y="179277"/>
                </a:lnTo>
                <a:lnTo>
                  <a:pt x="825955" y="157772"/>
                </a:lnTo>
                <a:lnTo>
                  <a:pt x="867169" y="137466"/>
                </a:lnTo>
                <a:lnTo>
                  <a:pt x="909077" y="118385"/>
                </a:lnTo>
                <a:lnTo>
                  <a:pt x="951655" y="100551"/>
                </a:lnTo>
                <a:lnTo>
                  <a:pt x="994878" y="83987"/>
                </a:lnTo>
                <a:lnTo>
                  <a:pt x="1038725" y="68716"/>
                </a:lnTo>
                <a:lnTo>
                  <a:pt x="1083172" y="54763"/>
                </a:lnTo>
                <a:lnTo>
                  <a:pt x="1128196" y="42150"/>
                </a:lnTo>
                <a:lnTo>
                  <a:pt x="1173772" y="30900"/>
                </a:lnTo>
                <a:lnTo>
                  <a:pt x="1219879" y="21036"/>
                </a:lnTo>
                <a:lnTo>
                  <a:pt x="1266493" y="12583"/>
                </a:lnTo>
                <a:lnTo>
                  <a:pt x="1313590" y="5563"/>
                </a:lnTo>
                <a:lnTo>
                  <a:pt x="1361147" y="0"/>
                </a:lnTo>
              </a:path>
            </a:pathLst>
          </a:custGeom>
          <a:noFill/>
          <a:ln w="101600">
            <a:solidFill>
              <a:srgbClr val="FFFF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12"/>
          <p:cNvSpPr>
            <a:spLocks noChangeArrowheads="1"/>
          </p:cNvSpPr>
          <p:nvPr/>
        </p:nvSpPr>
        <p:spPr bwMode="auto">
          <a:xfrm>
            <a:off x="9263540" y="109017"/>
            <a:ext cx="1429860" cy="1512168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" name="Текст 2"/>
          <p:cNvSpPr>
            <a:spLocks noGrp="1"/>
          </p:cNvSpPr>
          <p:nvPr>
            <p:ph idx="1"/>
          </p:nvPr>
        </p:nvSpPr>
        <p:spPr>
          <a:xfrm>
            <a:off x="522164" y="264796"/>
            <a:ext cx="8702658" cy="576157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При наличии признаков жизни, но отсутствии сознания</a:t>
            </a:r>
          </a:p>
          <a:p>
            <a:pPr marL="0" indent="0" algn="just">
              <a:buNone/>
            </a:pPr>
            <a:endParaRPr lang="ru-RU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6. Мероприятия по поддержанию проходимости дыхательных путей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придание устойчивого бокового положения;</a:t>
            </a:r>
          </a:p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запрокидывание головы с подъемом подбородка;</a:t>
            </a:r>
          </a:p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выдвижение нижней челюсти.</a:t>
            </a:r>
          </a:p>
          <a:p>
            <a:pPr marL="0" indent="0" algn="just">
              <a:buNone/>
            </a:pPr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7. Обзорный осмотр пострадавшего на наличие кровотечений и при необходимости его остановка одним из способов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пальцевое прижатие артерии;</a:t>
            </a:r>
          </a:p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наложение жгута;</a:t>
            </a:r>
          </a:p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максимальное сгибание конечности в суставе;</a:t>
            </a:r>
          </a:p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прямое давление на рану;</a:t>
            </a:r>
          </a:p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наложение давящей повязки.</a:t>
            </a:r>
          </a:p>
          <a:p>
            <a:pPr marL="0" indent="0" algn="just">
              <a:buNone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400" dirty="0"/>
          </a:p>
          <a:p>
            <a:pPr algn="ctr"/>
            <a:endParaRPr lang="ru-RU" sz="2400" dirty="0"/>
          </a:p>
        </p:txBody>
      </p:sp>
      <p:sp>
        <p:nvSpPr>
          <p:cNvPr id="2" name="Стрелка: вниз 1">
            <a:extLst>
              <a:ext uri="{FF2B5EF4-FFF2-40B4-BE49-F238E27FC236}">
                <a16:creationId xmlns:a16="http://schemas.microsoft.com/office/drawing/2014/main" xmlns="" id="{280D5B41-4301-44C6-8A98-55B3BB338FDD}"/>
              </a:ext>
            </a:extLst>
          </p:cNvPr>
          <p:cNvSpPr/>
          <p:nvPr/>
        </p:nvSpPr>
        <p:spPr>
          <a:xfrm>
            <a:off x="4266580" y="685081"/>
            <a:ext cx="216024" cy="36004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0043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"/>
          <p:cNvSpPr>
            <a:spLocks/>
          </p:cNvSpPr>
          <p:nvPr/>
        </p:nvSpPr>
        <p:spPr bwMode="auto">
          <a:xfrm rot="5400000">
            <a:off x="228290" y="5497351"/>
            <a:ext cx="1865784" cy="2322364"/>
          </a:xfrm>
          <a:custGeom>
            <a:avLst/>
            <a:gdLst>
              <a:gd name="T0" fmla="*/ 1914993 w 2114550"/>
              <a:gd name="T1" fmla="*/ 585 h 2548254"/>
              <a:gd name="T2" fmla="*/ 1819041 w 2114550"/>
              <a:gd name="T3" fmla="*/ 5226 h 2548254"/>
              <a:gd name="T4" fmla="*/ 1724349 w 2114550"/>
              <a:gd name="T5" fmla="*/ 14406 h 2548254"/>
              <a:gd name="T6" fmla="*/ 1631023 w 2114550"/>
              <a:gd name="T7" fmla="*/ 28017 h 2548254"/>
              <a:gd name="T8" fmla="*/ 1539172 w 2114550"/>
              <a:gd name="T9" fmla="*/ 45952 h 2548254"/>
              <a:gd name="T10" fmla="*/ 1448902 w 2114550"/>
              <a:gd name="T11" fmla="*/ 68102 h 2548254"/>
              <a:gd name="T12" fmla="*/ 1360321 w 2114550"/>
              <a:gd name="T13" fmla="*/ 94361 h 2548254"/>
              <a:gd name="T14" fmla="*/ 1273536 w 2114550"/>
              <a:gd name="T15" fmla="*/ 124621 h 2548254"/>
              <a:gd name="T16" fmla="*/ 1188656 w 2114550"/>
              <a:gd name="T17" fmla="*/ 158774 h 2548254"/>
              <a:gd name="T18" fmla="*/ 1105788 w 2114550"/>
              <a:gd name="T19" fmla="*/ 196712 h 2548254"/>
              <a:gd name="T20" fmla="*/ 1025038 w 2114550"/>
              <a:gd name="T21" fmla="*/ 238329 h 2548254"/>
              <a:gd name="T22" fmla="*/ 946516 w 2114550"/>
              <a:gd name="T23" fmla="*/ 283517 h 2548254"/>
              <a:gd name="T24" fmla="*/ 870327 w 2114550"/>
              <a:gd name="T25" fmla="*/ 332168 h 2548254"/>
              <a:gd name="T26" fmla="*/ 796580 w 2114550"/>
              <a:gd name="T27" fmla="*/ 384175 h 2548254"/>
              <a:gd name="T28" fmla="*/ 725383 w 2114550"/>
              <a:gd name="T29" fmla="*/ 439430 h 2548254"/>
              <a:gd name="T30" fmla="*/ 656842 w 2114550"/>
              <a:gd name="T31" fmla="*/ 497826 h 2548254"/>
              <a:gd name="T32" fmla="*/ 591066 w 2114550"/>
              <a:gd name="T33" fmla="*/ 559254 h 2548254"/>
              <a:gd name="T34" fmla="*/ 528162 w 2114550"/>
              <a:gd name="T35" fmla="*/ 623609 h 2548254"/>
              <a:gd name="T36" fmla="*/ 468237 w 2114550"/>
              <a:gd name="T37" fmla="*/ 690781 h 2548254"/>
              <a:gd name="T38" fmla="*/ 411398 w 2114550"/>
              <a:gd name="T39" fmla="*/ 760664 h 2548254"/>
              <a:gd name="T40" fmla="*/ 357755 w 2114550"/>
              <a:gd name="T41" fmla="*/ 833150 h 2548254"/>
              <a:gd name="T42" fmla="*/ 307413 w 2114550"/>
              <a:gd name="T43" fmla="*/ 908132 h 2548254"/>
              <a:gd name="T44" fmla="*/ 260480 w 2114550"/>
              <a:gd name="T45" fmla="*/ 985501 h 2548254"/>
              <a:gd name="T46" fmla="*/ 217065 w 2114550"/>
              <a:gd name="T47" fmla="*/ 1065151 h 2548254"/>
              <a:gd name="T48" fmla="*/ 177274 w 2114550"/>
              <a:gd name="T49" fmla="*/ 1146974 h 2548254"/>
              <a:gd name="T50" fmla="*/ 141215 w 2114550"/>
              <a:gd name="T51" fmla="*/ 1230862 h 2548254"/>
              <a:gd name="T52" fmla="*/ 108996 w 2114550"/>
              <a:gd name="T53" fmla="*/ 1316708 h 2548254"/>
              <a:gd name="T54" fmla="*/ 80724 w 2114550"/>
              <a:gd name="T55" fmla="*/ 1404405 h 2548254"/>
              <a:gd name="T56" fmla="*/ 56506 w 2114550"/>
              <a:gd name="T57" fmla="*/ 1493844 h 2548254"/>
              <a:gd name="T58" fmla="*/ 36450 w 2114550"/>
              <a:gd name="T59" fmla="*/ 1584919 h 2548254"/>
              <a:gd name="T60" fmla="*/ 20664 w 2114550"/>
              <a:gd name="T61" fmla="*/ 1677521 h 2548254"/>
              <a:gd name="T62" fmla="*/ 9256 w 2114550"/>
              <a:gd name="T63" fmla="*/ 1771544 h 2548254"/>
              <a:gd name="T64" fmla="*/ 2331 w 2114550"/>
              <a:gd name="T65" fmla="*/ 1866879 h 2548254"/>
              <a:gd name="T66" fmla="*/ 0 w 2114550"/>
              <a:gd name="T67" fmla="*/ 1963420 h 2548254"/>
              <a:gd name="T68" fmla="*/ 2561 w 2114550"/>
              <a:gd name="T69" fmla="*/ 2064573 h 2548254"/>
              <a:gd name="T70" fmla="*/ 10163 w 2114550"/>
              <a:gd name="T71" fmla="*/ 2164397 h 2548254"/>
              <a:gd name="T72" fmla="*/ 22680 w 2114550"/>
              <a:gd name="T73" fmla="*/ 2262768 h 2548254"/>
              <a:gd name="T74" fmla="*/ 39989 w 2114550"/>
              <a:gd name="T75" fmla="*/ 2359562 h 2548254"/>
              <a:gd name="T76" fmla="*/ 61963 w 2114550"/>
              <a:gd name="T77" fmla="*/ 2454655 h 2548254"/>
              <a:gd name="T78" fmla="*/ 88480 w 2114550"/>
              <a:gd name="T79" fmla="*/ 2547924 h 2548254"/>
              <a:gd name="T80" fmla="*/ 2114448 w 2114550"/>
              <a:gd name="T81" fmla="*/ 5727 h 2548254"/>
              <a:gd name="T82" fmla="*/ 2039294 w 2114550"/>
              <a:gd name="T83" fmla="*/ 1439 h 2548254"/>
              <a:gd name="T84" fmla="*/ 1963407 w 2114550"/>
              <a:gd name="T85" fmla="*/ 0 h 2548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114550" h="2548254">
                <a:moveTo>
                  <a:pt x="1963407" y="0"/>
                </a:moveTo>
                <a:lnTo>
                  <a:pt x="1914993" y="585"/>
                </a:lnTo>
                <a:lnTo>
                  <a:pt x="1866866" y="2331"/>
                </a:lnTo>
                <a:lnTo>
                  <a:pt x="1819041" y="5226"/>
                </a:lnTo>
                <a:lnTo>
                  <a:pt x="1771531" y="9256"/>
                </a:lnTo>
                <a:lnTo>
                  <a:pt x="1724349" y="14406"/>
                </a:lnTo>
                <a:lnTo>
                  <a:pt x="1677509" y="20665"/>
                </a:lnTo>
                <a:lnTo>
                  <a:pt x="1631023" y="28017"/>
                </a:lnTo>
                <a:lnTo>
                  <a:pt x="1584907" y="36451"/>
                </a:lnTo>
                <a:lnTo>
                  <a:pt x="1539172" y="45952"/>
                </a:lnTo>
                <a:lnTo>
                  <a:pt x="1493832" y="56507"/>
                </a:lnTo>
                <a:lnTo>
                  <a:pt x="1448902" y="68102"/>
                </a:lnTo>
                <a:lnTo>
                  <a:pt x="1404393" y="80725"/>
                </a:lnTo>
                <a:lnTo>
                  <a:pt x="1360321" y="94361"/>
                </a:lnTo>
                <a:lnTo>
                  <a:pt x="1316697" y="108997"/>
                </a:lnTo>
                <a:lnTo>
                  <a:pt x="1273536" y="124621"/>
                </a:lnTo>
                <a:lnTo>
                  <a:pt x="1230851" y="141217"/>
                </a:lnTo>
                <a:lnTo>
                  <a:pt x="1188656" y="158774"/>
                </a:lnTo>
                <a:lnTo>
                  <a:pt x="1146964" y="177276"/>
                </a:lnTo>
                <a:lnTo>
                  <a:pt x="1105788" y="196712"/>
                </a:lnTo>
                <a:lnTo>
                  <a:pt x="1065141" y="217068"/>
                </a:lnTo>
                <a:lnTo>
                  <a:pt x="1025038" y="238329"/>
                </a:lnTo>
                <a:lnTo>
                  <a:pt x="985492" y="260484"/>
                </a:lnTo>
                <a:lnTo>
                  <a:pt x="946516" y="283517"/>
                </a:lnTo>
                <a:lnTo>
                  <a:pt x="908123" y="307417"/>
                </a:lnTo>
                <a:lnTo>
                  <a:pt x="870327" y="332168"/>
                </a:lnTo>
                <a:lnTo>
                  <a:pt x="833142" y="357759"/>
                </a:lnTo>
                <a:lnTo>
                  <a:pt x="796580" y="384175"/>
                </a:lnTo>
                <a:lnTo>
                  <a:pt x="760656" y="411403"/>
                </a:lnTo>
                <a:lnTo>
                  <a:pt x="725383" y="439430"/>
                </a:lnTo>
                <a:lnTo>
                  <a:pt x="690774" y="468242"/>
                </a:lnTo>
                <a:lnTo>
                  <a:pt x="656842" y="497826"/>
                </a:lnTo>
                <a:lnTo>
                  <a:pt x="623602" y="528168"/>
                </a:lnTo>
                <a:lnTo>
                  <a:pt x="591066" y="559254"/>
                </a:lnTo>
                <a:lnTo>
                  <a:pt x="559248" y="591073"/>
                </a:lnTo>
                <a:lnTo>
                  <a:pt x="528162" y="623609"/>
                </a:lnTo>
                <a:lnTo>
                  <a:pt x="497820" y="656849"/>
                </a:lnTo>
                <a:lnTo>
                  <a:pt x="468237" y="690781"/>
                </a:lnTo>
                <a:lnTo>
                  <a:pt x="439425" y="725391"/>
                </a:lnTo>
                <a:lnTo>
                  <a:pt x="411398" y="760664"/>
                </a:lnTo>
                <a:lnTo>
                  <a:pt x="384171" y="796589"/>
                </a:lnTo>
                <a:lnTo>
                  <a:pt x="357755" y="833150"/>
                </a:lnTo>
                <a:lnTo>
                  <a:pt x="332164" y="870336"/>
                </a:lnTo>
                <a:lnTo>
                  <a:pt x="307413" y="908132"/>
                </a:lnTo>
                <a:lnTo>
                  <a:pt x="283514" y="946525"/>
                </a:lnTo>
                <a:lnTo>
                  <a:pt x="260480" y="985501"/>
                </a:lnTo>
                <a:lnTo>
                  <a:pt x="238326" y="1025048"/>
                </a:lnTo>
                <a:lnTo>
                  <a:pt x="217065" y="1065151"/>
                </a:lnTo>
                <a:lnTo>
                  <a:pt x="196710" y="1105798"/>
                </a:lnTo>
                <a:lnTo>
                  <a:pt x="177274" y="1146974"/>
                </a:lnTo>
                <a:lnTo>
                  <a:pt x="158771" y="1188667"/>
                </a:lnTo>
                <a:lnTo>
                  <a:pt x="141215" y="1230862"/>
                </a:lnTo>
                <a:lnTo>
                  <a:pt x="124619" y="1273547"/>
                </a:lnTo>
                <a:lnTo>
                  <a:pt x="108996" y="1316708"/>
                </a:lnTo>
                <a:lnTo>
                  <a:pt x="94360" y="1360332"/>
                </a:lnTo>
                <a:lnTo>
                  <a:pt x="80724" y="1404405"/>
                </a:lnTo>
                <a:lnTo>
                  <a:pt x="68101" y="1448913"/>
                </a:lnTo>
                <a:lnTo>
                  <a:pt x="56506" y="1493844"/>
                </a:lnTo>
                <a:lnTo>
                  <a:pt x="45951" y="1539184"/>
                </a:lnTo>
                <a:lnTo>
                  <a:pt x="36450" y="1584919"/>
                </a:lnTo>
                <a:lnTo>
                  <a:pt x="28017" y="1631036"/>
                </a:lnTo>
                <a:lnTo>
                  <a:pt x="20664" y="1677521"/>
                </a:lnTo>
                <a:lnTo>
                  <a:pt x="14406" y="1724362"/>
                </a:lnTo>
                <a:lnTo>
                  <a:pt x="9256" y="1771544"/>
                </a:lnTo>
                <a:lnTo>
                  <a:pt x="5226" y="1819054"/>
                </a:lnTo>
                <a:lnTo>
                  <a:pt x="2331" y="1866879"/>
                </a:lnTo>
                <a:lnTo>
                  <a:pt x="585" y="1915005"/>
                </a:lnTo>
                <a:lnTo>
                  <a:pt x="0" y="1963420"/>
                </a:lnTo>
                <a:lnTo>
                  <a:pt x="642" y="2014155"/>
                </a:lnTo>
                <a:lnTo>
                  <a:pt x="2561" y="2064573"/>
                </a:lnTo>
                <a:lnTo>
                  <a:pt x="5740" y="2114659"/>
                </a:lnTo>
                <a:lnTo>
                  <a:pt x="10163" y="2164397"/>
                </a:lnTo>
                <a:lnTo>
                  <a:pt x="15815" y="2213772"/>
                </a:lnTo>
                <a:lnTo>
                  <a:pt x="22680" y="2262768"/>
                </a:lnTo>
                <a:lnTo>
                  <a:pt x="30743" y="2311370"/>
                </a:lnTo>
                <a:lnTo>
                  <a:pt x="39989" y="2359562"/>
                </a:lnTo>
                <a:lnTo>
                  <a:pt x="50400" y="2407329"/>
                </a:lnTo>
                <a:lnTo>
                  <a:pt x="61963" y="2454655"/>
                </a:lnTo>
                <a:lnTo>
                  <a:pt x="74662" y="2501525"/>
                </a:lnTo>
                <a:lnTo>
                  <a:pt x="88480" y="2547924"/>
                </a:lnTo>
                <a:lnTo>
                  <a:pt x="2114448" y="2547924"/>
                </a:lnTo>
                <a:lnTo>
                  <a:pt x="2114448" y="5727"/>
                </a:lnTo>
                <a:lnTo>
                  <a:pt x="2076966" y="3230"/>
                </a:lnTo>
                <a:lnTo>
                  <a:pt x="2039294" y="1439"/>
                </a:lnTo>
                <a:lnTo>
                  <a:pt x="2001439" y="360"/>
                </a:lnTo>
                <a:lnTo>
                  <a:pt x="196340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5" name="object 10"/>
          <p:cNvSpPr>
            <a:spLocks/>
          </p:cNvSpPr>
          <p:nvPr/>
        </p:nvSpPr>
        <p:spPr bwMode="auto">
          <a:xfrm rot="5400000">
            <a:off x="529148" y="5727000"/>
            <a:ext cx="1379728" cy="1736347"/>
          </a:xfrm>
          <a:custGeom>
            <a:avLst/>
            <a:gdLst>
              <a:gd name="T0" fmla="*/ 1467186 w 1563370"/>
              <a:gd name="T1" fmla="*/ 748 h 1906270"/>
              <a:gd name="T2" fmla="*/ 1372127 w 1563370"/>
              <a:gd name="T3" fmla="*/ 6674 h 1906270"/>
              <a:gd name="T4" fmla="*/ 1278741 w 1563370"/>
              <a:gd name="T5" fmla="*/ 18354 h 1906270"/>
              <a:gd name="T6" fmla="*/ 1187204 w 1563370"/>
              <a:gd name="T7" fmla="*/ 35612 h 1906270"/>
              <a:gd name="T8" fmla="*/ 1097695 w 1563370"/>
              <a:gd name="T9" fmla="*/ 58270 h 1906270"/>
              <a:gd name="T10" fmla="*/ 1010392 w 1563370"/>
              <a:gd name="T11" fmla="*/ 86151 h 1906270"/>
              <a:gd name="T12" fmla="*/ 925471 w 1563370"/>
              <a:gd name="T13" fmla="*/ 119077 h 1906270"/>
              <a:gd name="T14" fmla="*/ 843110 w 1563370"/>
              <a:gd name="T15" fmla="*/ 156870 h 1906270"/>
              <a:gd name="T16" fmla="*/ 763486 w 1563370"/>
              <a:gd name="T17" fmla="*/ 199354 h 1906270"/>
              <a:gd name="T18" fmla="*/ 686778 w 1563370"/>
              <a:gd name="T19" fmla="*/ 246350 h 1906270"/>
              <a:gd name="T20" fmla="*/ 613162 w 1563370"/>
              <a:gd name="T21" fmla="*/ 297682 h 1906270"/>
              <a:gd name="T22" fmla="*/ 542817 w 1563370"/>
              <a:gd name="T23" fmla="*/ 353171 h 1906270"/>
              <a:gd name="T24" fmla="*/ 475919 w 1563370"/>
              <a:gd name="T25" fmla="*/ 412640 h 1906270"/>
              <a:gd name="T26" fmla="*/ 412646 w 1563370"/>
              <a:gd name="T27" fmla="*/ 475912 h 1906270"/>
              <a:gd name="T28" fmla="*/ 353176 w 1563370"/>
              <a:gd name="T29" fmla="*/ 542809 h 1906270"/>
              <a:gd name="T30" fmla="*/ 297686 w 1563370"/>
              <a:gd name="T31" fmla="*/ 613154 h 1906270"/>
              <a:gd name="T32" fmla="*/ 246354 w 1563370"/>
              <a:gd name="T33" fmla="*/ 686769 h 1906270"/>
              <a:gd name="T34" fmla="*/ 199357 w 1563370"/>
              <a:gd name="T35" fmla="*/ 763477 h 1906270"/>
              <a:gd name="T36" fmla="*/ 156873 w 1563370"/>
              <a:gd name="T37" fmla="*/ 843099 h 1906270"/>
              <a:gd name="T38" fmla="*/ 119079 w 1563370"/>
              <a:gd name="T39" fmla="*/ 925460 h 1906270"/>
              <a:gd name="T40" fmla="*/ 86152 w 1563370"/>
              <a:gd name="T41" fmla="*/ 1010380 h 1906270"/>
              <a:gd name="T42" fmla="*/ 58271 w 1563370"/>
              <a:gd name="T43" fmla="*/ 1097684 h 1906270"/>
              <a:gd name="T44" fmla="*/ 35613 w 1563370"/>
              <a:gd name="T45" fmla="*/ 1187192 h 1906270"/>
              <a:gd name="T46" fmla="*/ 18354 w 1563370"/>
              <a:gd name="T47" fmla="*/ 1278728 h 1906270"/>
              <a:gd name="T48" fmla="*/ 6674 w 1563370"/>
              <a:gd name="T49" fmla="*/ 1372114 h 1906270"/>
              <a:gd name="T50" fmla="*/ 748 w 1563370"/>
              <a:gd name="T51" fmla="*/ 1467173 h 1906270"/>
              <a:gd name="T52" fmla="*/ 823 w 1563370"/>
              <a:gd name="T53" fmla="*/ 1565711 h 1906270"/>
              <a:gd name="T54" fmla="*/ 7336 w 1563370"/>
              <a:gd name="T55" fmla="*/ 1665319 h 1906270"/>
              <a:gd name="T56" fmla="*/ 20165 w 1563370"/>
              <a:gd name="T57" fmla="*/ 1763070 h 1906270"/>
              <a:gd name="T58" fmla="*/ 39104 w 1563370"/>
              <a:gd name="T59" fmla="*/ 1858763 h 1906270"/>
              <a:gd name="T60" fmla="*/ 1563154 w 1563370"/>
              <a:gd name="T61" fmla="*/ 736 h 1906270"/>
              <a:gd name="T62" fmla="*/ 1515287 w 1563370"/>
              <a:gd name="T63" fmla="*/ 0 h 1906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3370" h="1906270">
                <a:moveTo>
                  <a:pt x="1515287" y="0"/>
                </a:moveTo>
                <a:lnTo>
                  <a:pt x="1467186" y="748"/>
                </a:lnTo>
                <a:lnTo>
                  <a:pt x="1419459" y="2981"/>
                </a:lnTo>
                <a:lnTo>
                  <a:pt x="1372127" y="6674"/>
                </a:lnTo>
                <a:lnTo>
                  <a:pt x="1325214" y="11806"/>
                </a:lnTo>
                <a:lnTo>
                  <a:pt x="1278741" y="18354"/>
                </a:lnTo>
                <a:lnTo>
                  <a:pt x="1232730" y="26297"/>
                </a:lnTo>
                <a:lnTo>
                  <a:pt x="1187204" y="35612"/>
                </a:lnTo>
                <a:lnTo>
                  <a:pt x="1142185" y="46277"/>
                </a:lnTo>
                <a:lnTo>
                  <a:pt x="1097695" y="58270"/>
                </a:lnTo>
                <a:lnTo>
                  <a:pt x="1053757" y="71569"/>
                </a:lnTo>
                <a:lnTo>
                  <a:pt x="1010392" y="86151"/>
                </a:lnTo>
                <a:lnTo>
                  <a:pt x="967622" y="101994"/>
                </a:lnTo>
                <a:lnTo>
                  <a:pt x="925471" y="119077"/>
                </a:lnTo>
                <a:lnTo>
                  <a:pt x="883959" y="137376"/>
                </a:lnTo>
                <a:lnTo>
                  <a:pt x="843110" y="156870"/>
                </a:lnTo>
                <a:lnTo>
                  <a:pt x="802945" y="177537"/>
                </a:lnTo>
                <a:lnTo>
                  <a:pt x="763486" y="199354"/>
                </a:lnTo>
                <a:lnTo>
                  <a:pt x="724757" y="222299"/>
                </a:lnTo>
                <a:lnTo>
                  <a:pt x="686778" y="246350"/>
                </a:lnTo>
                <a:lnTo>
                  <a:pt x="649572" y="271485"/>
                </a:lnTo>
                <a:lnTo>
                  <a:pt x="613162" y="297682"/>
                </a:lnTo>
                <a:lnTo>
                  <a:pt x="577570" y="324918"/>
                </a:lnTo>
                <a:lnTo>
                  <a:pt x="542817" y="353171"/>
                </a:lnTo>
                <a:lnTo>
                  <a:pt x="508926" y="382419"/>
                </a:lnTo>
                <a:lnTo>
                  <a:pt x="475919" y="412640"/>
                </a:lnTo>
                <a:lnTo>
                  <a:pt x="443818" y="443812"/>
                </a:lnTo>
                <a:lnTo>
                  <a:pt x="412646" y="475912"/>
                </a:lnTo>
                <a:lnTo>
                  <a:pt x="382425" y="508919"/>
                </a:lnTo>
                <a:lnTo>
                  <a:pt x="353176" y="542809"/>
                </a:lnTo>
                <a:lnTo>
                  <a:pt x="324923" y="577562"/>
                </a:lnTo>
                <a:lnTo>
                  <a:pt x="297686" y="613154"/>
                </a:lnTo>
                <a:lnTo>
                  <a:pt x="271490" y="649564"/>
                </a:lnTo>
                <a:lnTo>
                  <a:pt x="246354" y="686769"/>
                </a:lnTo>
                <a:lnTo>
                  <a:pt x="222303" y="724747"/>
                </a:lnTo>
                <a:lnTo>
                  <a:pt x="199357" y="763477"/>
                </a:lnTo>
                <a:lnTo>
                  <a:pt x="177540" y="802935"/>
                </a:lnTo>
                <a:lnTo>
                  <a:pt x="156873" y="843099"/>
                </a:lnTo>
                <a:lnTo>
                  <a:pt x="137379" y="883948"/>
                </a:lnTo>
                <a:lnTo>
                  <a:pt x="119079" y="925460"/>
                </a:lnTo>
                <a:lnTo>
                  <a:pt x="101996" y="967611"/>
                </a:lnTo>
                <a:lnTo>
                  <a:pt x="86152" y="1010380"/>
                </a:lnTo>
                <a:lnTo>
                  <a:pt x="71570" y="1053745"/>
                </a:lnTo>
                <a:lnTo>
                  <a:pt x="58271" y="1097684"/>
                </a:lnTo>
                <a:lnTo>
                  <a:pt x="46278" y="1142173"/>
                </a:lnTo>
                <a:lnTo>
                  <a:pt x="35613" y="1187192"/>
                </a:lnTo>
                <a:lnTo>
                  <a:pt x="26297" y="1232718"/>
                </a:lnTo>
                <a:lnTo>
                  <a:pt x="18354" y="1278728"/>
                </a:lnTo>
                <a:lnTo>
                  <a:pt x="11806" y="1325201"/>
                </a:lnTo>
                <a:lnTo>
                  <a:pt x="6674" y="1372114"/>
                </a:lnTo>
                <a:lnTo>
                  <a:pt x="2981" y="1419446"/>
                </a:lnTo>
                <a:lnTo>
                  <a:pt x="748" y="1467173"/>
                </a:lnTo>
                <a:lnTo>
                  <a:pt x="0" y="1515275"/>
                </a:lnTo>
                <a:lnTo>
                  <a:pt x="823" y="1565711"/>
                </a:lnTo>
                <a:lnTo>
                  <a:pt x="3277" y="1615734"/>
                </a:lnTo>
                <a:lnTo>
                  <a:pt x="7336" y="1665319"/>
                </a:lnTo>
                <a:lnTo>
                  <a:pt x="12974" y="1714439"/>
                </a:lnTo>
                <a:lnTo>
                  <a:pt x="20165" y="1763070"/>
                </a:lnTo>
                <a:lnTo>
                  <a:pt x="28883" y="1811187"/>
                </a:lnTo>
                <a:lnTo>
                  <a:pt x="39104" y="1858763"/>
                </a:lnTo>
                <a:lnTo>
                  <a:pt x="50800" y="1905774"/>
                </a:lnTo>
                <a:lnTo>
                  <a:pt x="1563154" y="736"/>
                </a:lnTo>
                <a:lnTo>
                  <a:pt x="1539263" y="182"/>
                </a:lnTo>
                <a:lnTo>
                  <a:pt x="151528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" name="object 12"/>
          <p:cNvSpPr>
            <a:spLocks/>
          </p:cNvSpPr>
          <p:nvPr/>
        </p:nvSpPr>
        <p:spPr bwMode="auto">
          <a:xfrm rot="5400000">
            <a:off x="531112" y="5707671"/>
            <a:ext cx="1201832" cy="1435380"/>
          </a:xfrm>
          <a:custGeom>
            <a:avLst/>
            <a:gdLst>
              <a:gd name="T0" fmla="*/ 1447 w 1361440"/>
              <a:gd name="T1" fmla="*/ 1574266 h 1574800"/>
              <a:gd name="T2" fmla="*/ 819 w 1361440"/>
              <a:gd name="T3" fmla="*/ 1557652 h 1574800"/>
              <a:gd name="T4" fmla="*/ 366 w 1361440"/>
              <a:gd name="T5" fmla="*/ 1540994 h 1574800"/>
              <a:gd name="T6" fmla="*/ 92 w 1361440"/>
              <a:gd name="T7" fmla="*/ 1524290 h 1574800"/>
              <a:gd name="T8" fmla="*/ 0 w 1361440"/>
              <a:gd name="T9" fmla="*/ 1507540 h 1574800"/>
              <a:gd name="T10" fmla="*/ 773 w 1361440"/>
              <a:gd name="T11" fmla="*/ 1458673 h 1574800"/>
              <a:gd name="T12" fmla="*/ 3076 w 1361440"/>
              <a:gd name="T13" fmla="*/ 1410193 h 1574800"/>
              <a:gd name="T14" fmla="*/ 6887 w 1361440"/>
              <a:gd name="T15" fmla="*/ 1362122 h 1574800"/>
              <a:gd name="T16" fmla="*/ 12182 w 1361440"/>
              <a:gd name="T17" fmla="*/ 1314483 h 1574800"/>
              <a:gd name="T18" fmla="*/ 18938 w 1361440"/>
              <a:gd name="T19" fmla="*/ 1267301 h 1574800"/>
              <a:gd name="T20" fmla="*/ 27131 w 1361440"/>
              <a:gd name="T21" fmla="*/ 1220598 h 1574800"/>
              <a:gd name="T22" fmla="*/ 36738 w 1361440"/>
              <a:gd name="T23" fmla="*/ 1174397 h 1574800"/>
              <a:gd name="T24" fmla="*/ 47737 w 1361440"/>
              <a:gd name="T25" fmla="*/ 1128723 h 1574800"/>
              <a:gd name="T26" fmla="*/ 60103 w 1361440"/>
              <a:gd name="T27" fmla="*/ 1083597 h 1574800"/>
              <a:gd name="T28" fmla="*/ 73813 w 1361440"/>
              <a:gd name="T29" fmla="*/ 1039044 h 1574800"/>
              <a:gd name="T30" fmla="*/ 88845 w 1361440"/>
              <a:gd name="T31" fmla="*/ 995086 h 1574800"/>
              <a:gd name="T32" fmla="*/ 105174 w 1361440"/>
              <a:gd name="T33" fmla="*/ 951747 h 1574800"/>
              <a:gd name="T34" fmla="*/ 122779 w 1361440"/>
              <a:gd name="T35" fmla="*/ 909050 h 1574800"/>
              <a:gd name="T36" fmla="*/ 141634 w 1361440"/>
              <a:gd name="T37" fmla="*/ 867019 h 1574800"/>
              <a:gd name="T38" fmla="*/ 161718 w 1361440"/>
              <a:gd name="T39" fmla="*/ 825676 h 1574800"/>
              <a:gd name="T40" fmla="*/ 183006 w 1361440"/>
              <a:gd name="T41" fmla="*/ 785046 h 1574800"/>
              <a:gd name="T42" fmla="*/ 205476 w 1361440"/>
              <a:gd name="T43" fmla="*/ 745150 h 1574800"/>
              <a:gd name="T44" fmla="*/ 229104 w 1361440"/>
              <a:gd name="T45" fmla="*/ 706013 h 1574800"/>
              <a:gd name="T46" fmla="*/ 253868 w 1361440"/>
              <a:gd name="T47" fmla="*/ 667658 h 1574800"/>
              <a:gd name="T48" fmla="*/ 279743 w 1361440"/>
              <a:gd name="T49" fmla="*/ 630108 h 1574800"/>
              <a:gd name="T50" fmla="*/ 306706 w 1361440"/>
              <a:gd name="T51" fmla="*/ 593386 h 1574800"/>
              <a:gd name="T52" fmla="*/ 334735 w 1361440"/>
              <a:gd name="T53" fmla="*/ 557516 h 1574800"/>
              <a:gd name="T54" fmla="*/ 363805 w 1361440"/>
              <a:gd name="T55" fmla="*/ 522520 h 1574800"/>
              <a:gd name="T56" fmla="*/ 393895 w 1361440"/>
              <a:gd name="T57" fmla="*/ 488422 h 1574800"/>
              <a:gd name="T58" fmla="*/ 424980 w 1361440"/>
              <a:gd name="T59" fmla="*/ 455246 h 1574800"/>
              <a:gd name="T60" fmla="*/ 457036 w 1361440"/>
              <a:gd name="T61" fmla="*/ 423015 h 1574800"/>
              <a:gd name="T62" fmla="*/ 490042 w 1361440"/>
              <a:gd name="T63" fmla="*/ 391751 h 1574800"/>
              <a:gd name="T64" fmla="*/ 523974 w 1361440"/>
              <a:gd name="T65" fmla="*/ 361479 h 1574800"/>
              <a:gd name="T66" fmla="*/ 558807 w 1361440"/>
              <a:gd name="T67" fmla="*/ 332220 h 1574800"/>
              <a:gd name="T68" fmla="*/ 594520 w 1361440"/>
              <a:gd name="T69" fmla="*/ 304000 h 1574800"/>
              <a:gd name="T70" fmla="*/ 631089 w 1361440"/>
              <a:gd name="T71" fmla="*/ 276841 h 1574800"/>
              <a:gd name="T72" fmla="*/ 668490 w 1361440"/>
              <a:gd name="T73" fmla="*/ 250765 h 1574800"/>
              <a:gd name="T74" fmla="*/ 706700 w 1361440"/>
              <a:gd name="T75" fmla="*/ 225797 h 1574800"/>
              <a:gd name="T76" fmla="*/ 745697 w 1361440"/>
              <a:gd name="T77" fmla="*/ 201960 h 1574800"/>
              <a:gd name="T78" fmla="*/ 785456 w 1361440"/>
              <a:gd name="T79" fmla="*/ 179277 h 1574800"/>
              <a:gd name="T80" fmla="*/ 825955 w 1361440"/>
              <a:gd name="T81" fmla="*/ 157772 h 1574800"/>
              <a:gd name="T82" fmla="*/ 867169 w 1361440"/>
              <a:gd name="T83" fmla="*/ 137466 h 1574800"/>
              <a:gd name="T84" fmla="*/ 909077 w 1361440"/>
              <a:gd name="T85" fmla="*/ 118385 h 1574800"/>
              <a:gd name="T86" fmla="*/ 951655 w 1361440"/>
              <a:gd name="T87" fmla="*/ 100551 h 1574800"/>
              <a:gd name="T88" fmla="*/ 994878 w 1361440"/>
              <a:gd name="T89" fmla="*/ 83987 h 1574800"/>
              <a:gd name="T90" fmla="*/ 1038725 w 1361440"/>
              <a:gd name="T91" fmla="*/ 68716 h 1574800"/>
              <a:gd name="T92" fmla="*/ 1083172 w 1361440"/>
              <a:gd name="T93" fmla="*/ 54763 h 1574800"/>
              <a:gd name="T94" fmla="*/ 1128196 w 1361440"/>
              <a:gd name="T95" fmla="*/ 42150 h 1574800"/>
              <a:gd name="T96" fmla="*/ 1173772 w 1361440"/>
              <a:gd name="T97" fmla="*/ 30900 h 1574800"/>
              <a:gd name="T98" fmla="*/ 1219879 w 1361440"/>
              <a:gd name="T99" fmla="*/ 21036 h 1574800"/>
              <a:gd name="T100" fmla="*/ 1266493 w 1361440"/>
              <a:gd name="T101" fmla="*/ 12583 h 1574800"/>
              <a:gd name="T102" fmla="*/ 1313590 w 1361440"/>
              <a:gd name="T103" fmla="*/ 5563 h 1574800"/>
              <a:gd name="T104" fmla="*/ 1361147 w 1361440"/>
              <a:gd name="T105" fmla="*/ 0 h 157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361440" h="1574800">
                <a:moveTo>
                  <a:pt x="1447" y="1574266"/>
                </a:moveTo>
                <a:lnTo>
                  <a:pt x="819" y="1557652"/>
                </a:lnTo>
                <a:lnTo>
                  <a:pt x="366" y="1540994"/>
                </a:lnTo>
                <a:lnTo>
                  <a:pt x="92" y="1524290"/>
                </a:lnTo>
                <a:lnTo>
                  <a:pt x="0" y="1507540"/>
                </a:lnTo>
                <a:lnTo>
                  <a:pt x="773" y="1458673"/>
                </a:lnTo>
                <a:lnTo>
                  <a:pt x="3076" y="1410193"/>
                </a:lnTo>
                <a:lnTo>
                  <a:pt x="6887" y="1362122"/>
                </a:lnTo>
                <a:lnTo>
                  <a:pt x="12182" y="1314483"/>
                </a:lnTo>
                <a:lnTo>
                  <a:pt x="18938" y="1267301"/>
                </a:lnTo>
                <a:lnTo>
                  <a:pt x="27131" y="1220598"/>
                </a:lnTo>
                <a:lnTo>
                  <a:pt x="36738" y="1174397"/>
                </a:lnTo>
                <a:lnTo>
                  <a:pt x="47737" y="1128723"/>
                </a:lnTo>
                <a:lnTo>
                  <a:pt x="60103" y="1083597"/>
                </a:lnTo>
                <a:lnTo>
                  <a:pt x="73813" y="1039044"/>
                </a:lnTo>
                <a:lnTo>
                  <a:pt x="88845" y="995086"/>
                </a:lnTo>
                <a:lnTo>
                  <a:pt x="105174" y="951747"/>
                </a:lnTo>
                <a:lnTo>
                  <a:pt x="122779" y="909050"/>
                </a:lnTo>
                <a:lnTo>
                  <a:pt x="141634" y="867019"/>
                </a:lnTo>
                <a:lnTo>
                  <a:pt x="161718" y="825676"/>
                </a:lnTo>
                <a:lnTo>
                  <a:pt x="183006" y="785046"/>
                </a:lnTo>
                <a:lnTo>
                  <a:pt x="205476" y="745150"/>
                </a:lnTo>
                <a:lnTo>
                  <a:pt x="229104" y="706013"/>
                </a:lnTo>
                <a:lnTo>
                  <a:pt x="253868" y="667658"/>
                </a:lnTo>
                <a:lnTo>
                  <a:pt x="279743" y="630108"/>
                </a:lnTo>
                <a:lnTo>
                  <a:pt x="306706" y="593386"/>
                </a:lnTo>
                <a:lnTo>
                  <a:pt x="334735" y="557516"/>
                </a:lnTo>
                <a:lnTo>
                  <a:pt x="363805" y="522520"/>
                </a:lnTo>
                <a:lnTo>
                  <a:pt x="393895" y="488422"/>
                </a:lnTo>
                <a:lnTo>
                  <a:pt x="424980" y="455246"/>
                </a:lnTo>
                <a:lnTo>
                  <a:pt x="457036" y="423015"/>
                </a:lnTo>
                <a:lnTo>
                  <a:pt x="490042" y="391751"/>
                </a:lnTo>
                <a:lnTo>
                  <a:pt x="523974" y="361479"/>
                </a:lnTo>
                <a:lnTo>
                  <a:pt x="558807" y="332220"/>
                </a:lnTo>
                <a:lnTo>
                  <a:pt x="594520" y="304000"/>
                </a:lnTo>
                <a:lnTo>
                  <a:pt x="631089" y="276841"/>
                </a:lnTo>
                <a:lnTo>
                  <a:pt x="668490" y="250765"/>
                </a:lnTo>
                <a:lnTo>
                  <a:pt x="706700" y="225797"/>
                </a:lnTo>
                <a:lnTo>
                  <a:pt x="745697" y="201960"/>
                </a:lnTo>
                <a:lnTo>
                  <a:pt x="785456" y="179277"/>
                </a:lnTo>
                <a:lnTo>
                  <a:pt x="825955" y="157772"/>
                </a:lnTo>
                <a:lnTo>
                  <a:pt x="867169" y="137466"/>
                </a:lnTo>
                <a:lnTo>
                  <a:pt x="909077" y="118385"/>
                </a:lnTo>
                <a:lnTo>
                  <a:pt x="951655" y="100551"/>
                </a:lnTo>
                <a:lnTo>
                  <a:pt x="994878" y="83987"/>
                </a:lnTo>
                <a:lnTo>
                  <a:pt x="1038725" y="68716"/>
                </a:lnTo>
                <a:lnTo>
                  <a:pt x="1083172" y="54763"/>
                </a:lnTo>
                <a:lnTo>
                  <a:pt x="1128196" y="42150"/>
                </a:lnTo>
                <a:lnTo>
                  <a:pt x="1173772" y="30900"/>
                </a:lnTo>
                <a:lnTo>
                  <a:pt x="1219879" y="21036"/>
                </a:lnTo>
                <a:lnTo>
                  <a:pt x="1266493" y="12583"/>
                </a:lnTo>
                <a:lnTo>
                  <a:pt x="1313590" y="5563"/>
                </a:lnTo>
                <a:lnTo>
                  <a:pt x="1361147" y="0"/>
                </a:lnTo>
              </a:path>
            </a:pathLst>
          </a:custGeom>
          <a:noFill/>
          <a:ln w="101600">
            <a:solidFill>
              <a:srgbClr val="FFFF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12"/>
          <p:cNvSpPr>
            <a:spLocks noChangeArrowheads="1"/>
          </p:cNvSpPr>
          <p:nvPr/>
        </p:nvSpPr>
        <p:spPr bwMode="auto">
          <a:xfrm>
            <a:off x="9163124" y="109017"/>
            <a:ext cx="1530276" cy="1618364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" name="Текст 2"/>
          <p:cNvSpPr>
            <a:spLocks noGrp="1"/>
          </p:cNvSpPr>
          <p:nvPr>
            <p:ph idx="1"/>
          </p:nvPr>
        </p:nvSpPr>
        <p:spPr>
          <a:xfrm>
            <a:off x="631792" y="397049"/>
            <a:ext cx="8531332" cy="576157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Подробный осмотр пострадавшего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в целях выявления признаков травм, отравлений и других состояний, угрожающих его жизни и здоровью и оказание первой помощи в случае выявления указанных состояний (травмы, охлаждение, воздействие химических веществ и т.д.).</a:t>
            </a:r>
          </a:p>
          <a:p>
            <a:pPr marL="0" indent="0" algn="just">
              <a:buNone/>
            </a:pPr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Порядок подробного осмотра пострадавшего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: голова, шея, грудь, спина, живот и таз, верхние и нижние конечности.</a:t>
            </a:r>
          </a:p>
          <a:p>
            <a:pPr marL="0" indent="0" algn="just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При необходимости: наложение повязок, проведение иммобилизации, фиксация шейного отдела позвоночника, прекращение воздействия опасных химических веществ, местное охлаждение при травмах и термических ожогах, термоизоляция при отморожениях.</a:t>
            </a:r>
          </a:p>
          <a:p>
            <a:pPr algn="ctr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715178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"/>
          <p:cNvSpPr>
            <a:spLocks/>
          </p:cNvSpPr>
          <p:nvPr/>
        </p:nvSpPr>
        <p:spPr bwMode="auto">
          <a:xfrm rot="5400000">
            <a:off x="228290" y="5497351"/>
            <a:ext cx="1865784" cy="2322364"/>
          </a:xfrm>
          <a:custGeom>
            <a:avLst/>
            <a:gdLst>
              <a:gd name="T0" fmla="*/ 1914993 w 2114550"/>
              <a:gd name="T1" fmla="*/ 585 h 2548254"/>
              <a:gd name="T2" fmla="*/ 1819041 w 2114550"/>
              <a:gd name="T3" fmla="*/ 5226 h 2548254"/>
              <a:gd name="T4" fmla="*/ 1724349 w 2114550"/>
              <a:gd name="T5" fmla="*/ 14406 h 2548254"/>
              <a:gd name="T6" fmla="*/ 1631023 w 2114550"/>
              <a:gd name="T7" fmla="*/ 28017 h 2548254"/>
              <a:gd name="T8" fmla="*/ 1539172 w 2114550"/>
              <a:gd name="T9" fmla="*/ 45952 h 2548254"/>
              <a:gd name="T10" fmla="*/ 1448902 w 2114550"/>
              <a:gd name="T11" fmla="*/ 68102 h 2548254"/>
              <a:gd name="T12" fmla="*/ 1360321 w 2114550"/>
              <a:gd name="T13" fmla="*/ 94361 h 2548254"/>
              <a:gd name="T14" fmla="*/ 1273536 w 2114550"/>
              <a:gd name="T15" fmla="*/ 124621 h 2548254"/>
              <a:gd name="T16" fmla="*/ 1188656 w 2114550"/>
              <a:gd name="T17" fmla="*/ 158774 h 2548254"/>
              <a:gd name="T18" fmla="*/ 1105788 w 2114550"/>
              <a:gd name="T19" fmla="*/ 196712 h 2548254"/>
              <a:gd name="T20" fmla="*/ 1025038 w 2114550"/>
              <a:gd name="T21" fmla="*/ 238329 h 2548254"/>
              <a:gd name="T22" fmla="*/ 946516 w 2114550"/>
              <a:gd name="T23" fmla="*/ 283517 h 2548254"/>
              <a:gd name="T24" fmla="*/ 870327 w 2114550"/>
              <a:gd name="T25" fmla="*/ 332168 h 2548254"/>
              <a:gd name="T26" fmla="*/ 796580 w 2114550"/>
              <a:gd name="T27" fmla="*/ 384175 h 2548254"/>
              <a:gd name="T28" fmla="*/ 725383 w 2114550"/>
              <a:gd name="T29" fmla="*/ 439430 h 2548254"/>
              <a:gd name="T30" fmla="*/ 656842 w 2114550"/>
              <a:gd name="T31" fmla="*/ 497826 h 2548254"/>
              <a:gd name="T32" fmla="*/ 591066 w 2114550"/>
              <a:gd name="T33" fmla="*/ 559254 h 2548254"/>
              <a:gd name="T34" fmla="*/ 528162 w 2114550"/>
              <a:gd name="T35" fmla="*/ 623609 h 2548254"/>
              <a:gd name="T36" fmla="*/ 468237 w 2114550"/>
              <a:gd name="T37" fmla="*/ 690781 h 2548254"/>
              <a:gd name="T38" fmla="*/ 411398 w 2114550"/>
              <a:gd name="T39" fmla="*/ 760664 h 2548254"/>
              <a:gd name="T40" fmla="*/ 357755 w 2114550"/>
              <a:gd name="T41" fmla="*/ 833150 h 2548254"/>
              <a:gd name="T42" fmla="*/ 307413 w 2114550"/>
              <a:gd name="T43" fmla="*/ 908132 h 2548254"/>
              <a:gd name="T44" fmla="*/ 260480 w 2114550"/>
              <a:gd name="T45" fmla="*/ 985501 h 2548254"/>
              <a:gd name="T46" fmla="*/ 217065 w 2114550"/>
              <a:gd name="T47" fmla="*/ 1065151 h 2548254"/>
              <a:gd name="T48" fmla="*/ 177274 w 2114550"/>
              <a:gd name="T49" fmla="*/ 1146974 h 2548254"/>
              <a:gd name="T50" fmla="*/ 141215 w 2114550"/>
              <a:gd name="T51" fmla="*/ 1230862 h 2548254"/>
              <a:gd name="T52" fmla="*/ 108996 w 2114550"/>
              <a:gd name="T53" fmla="*/ 1316708 h 2548254"/>
              <a:gd name="T54" fmla="*/ 80724 w 2114550"/>
              <a:gd name="T55" fmla="*/ 1404405 h 2548254"/>
              <a:gd name="T56" fmla="*/ 56506 w 2114550"/>
              <a:gd name="T57" fmla="*/ 1493844 h 2548254"/>
              <a:gd name="T58" fmla="*/ 36450 w 2114550"/>
              <a:gd name="T59" fmla="*/ 1584919 h 2548254"/>
              <a:gd name="T60" fmla="*/ 20664 w 2114550"/>
              <a:gd name="T61" fmla="*/ 1677521 h 2548254"/>
              <a:gd name="T62" fmla="*/ 9256 w 2114550"/>
              <a:gd name="T63" fmla="*/ 1771544 h 2548254"/>
              <a:gd name="T64" fmla="*/ 2331 w 2114550"/>
              <a:gd name="T65" fmla="*/ 1866879 h 2548254"/>
              <a:gd name="T66" fmla="*/ 0 w 2114550"/>
              <a:gd name="T67" fmla="*/ 1963420 h 2548254"/>
              <a:gd name="T68" fmla="*/ 2561 w 2114550"/>
              <a:gd name="T69" fmla="*/ 2064573 h 2548254"/>
              <a:gd name="T70" fmla="*/ 10163 w 2114550"/>
              <a:gd name="T71" fmla="*/ 2164397 h 2548254"/>
              <a:gd name="T72" fmla="*/ 22680 w 2114550"/>
              <a:gd name="T73" fmla="*/ 2262768 h 2548254"/>
              <a:gd name="T74" fmla="*/ 39989 w 2114550"/>
              <a:gd name="T75" fmla="*/ 2359562 h 2548254"/>
              <a:gd name="T76" fmla="*/ 61963 w 2114550"/>
              <a:gd name="T77" fmla="*/ 2454655 h 2548254"/>
              <a:gd name="T78" fmla="*/ 88480 w 2114550"/>
              <a:gd name="T79" fmla="*/ 2547924 h 2548254"/>
              <a:gd name="T80" fmla="*/ 2114448 w 2114550"/>
              <a:gd name="T81" fmla="*/ 5727 h 2548254"/>
              <a:gd name="T82" fmla="*/ 2039294 w 2114550"/>
              <a:gd name="T83" fmla="*/ 1439 h 2548254"/>
              <a:gd name="T84" fmla="*/ 1963407 w 2114550"/>
              <a:gd name="T85" fmla="*/ 0 h 2548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114550" h="2548254">
                <a:moveTo>
                  <a:pt x="1963407" y="0"/>
                </a:moveTo>
                <a:lnTo>
                  <a:pt x="1914993" y="585"/>
                </a:lnTo>
                <a:lnTo>
                  <a:pt x="1866866" y="2331"/>
                </a:lnTo>
                <a:lnTo>
                  <a:pt x="1819041" y="5226"/>
                </a:lnTo>
                <a:lnTo>
                  <a:pt x="1771531" y="9256"/>
                </a:lnTo>
                <a:lnTo>
                  <a:pt x="1724349" y="14406"/>
                </a:lnTo>
                <a:lnTo>
                  <a:pt x="1677509" y="20665"/>
                </a:lnTo>
                <a:lnTo>
                  <a:pt x="1631023" y="28017"/>
                </a:lnTo>
                <a:lnTo>
                  <a:pt x="1584907" y="36451"/>
                </a:lnTo>
                <a:lnTo>
                  <a:pt x="1539172" y="45952"/>
                </a:lnTo>
                <a:lnTo>
                  <a:pt x="1493832" y="56507"/>
                </a:lnTo>
                <a:lnTo>
                  <a:pt x="1448902" y="68102"/>
                </a:lnTo>
                <a:lnTo>
                  <a:pt x="1404393" y="80725"/>
                </a:lnTo>
                <a:lnTo>
                  <a:pt x="1360321" y="94361"/>
                </a:lnTo>
                <a:lnTo>
                  <a:pt x="1316697" y="108997"/>
                </a:lnTo>
                <a:lnTo>
                  <a:pt x="1273536" y="124621"/>
                </a:lnTo>
                <a:lnTo>
                  <a:pt x="1230851" y="141217"/>
                </a:lnTo>
                <a:lnTo>
                  <a:pt x="1188656" y="158774"/>
                </a:lnTo>
                <a:lnTo>
                  <a:pt x="1146964" y="177276"/>
                </a:lnTo>
                <a:lnTo>
                  <a:pt x="1105788" y="196712"/>
                </a:lnTo>
                <a:lnTo>
                  <a:pt x="1065141" y="217068"/>
                </a:lnTo>
                <a:lnTo>
                  <a:pt x="1025038" y="238329"/>
                </a:lnTo>
                <a:lnTo>
                  <a:pt x="985492" y="260484"/>
                </a:lnTo>
                <a:lnTo>
                  <a:pt x="946516" y="283517"/>
                </a:lnTo>
                <a:lnTo>
                  <a:pt x="908123" y="307417"/>
                </a:lnTo>
                <a:lnTo>
                  <a:pt x="870327" y="332168"/>
                </a:lnTo>
                <a:lnTo>
                  <a:pt x="833142" y="357759"/>
                </a:lnTo>
                <a:lnTo>
                  <a:pt x="796580" y="384175"/>
                </a:lnTo>
                <a:lnTo>
                  <a:pt x="760656" y="411403"/>
                </a:lnTo>
                <a:lnTo>
                  <a:pt x="725383" y="439430"/>
                </a:lnTo>
                <a:lnTo>
                  <a:pt x="690774" y="468242"/>
                </a:lnTo>
                <a:lnTo>
                  <a:pt x="656842" y="497826"/>
                </a:lnTo>
                <a:lnTo>
                  <a:pt x="623602" y="528168"/>
                </a:lnTo>
                <a:lnTo>
                  <a:pt x="591066" y="559254"/>
                </a:lnTo>
                <a:lnTo>
                  <a:pt x="559248" y="591073"/>
                </a:lnTo>
                <a:lnTo>
                  <a:pt x="528162" y="623609"/>
                </a:lnTo>
                <a:lnTo>
                  <a:pt x="497820" y="656849"/>
                </a:lnTo>
                <a:lnTo>
                  <a:pt x="468237" y="690781"/>
                </a:lnTo>
                <a:lnTo>
                  <a:pt x="439425" y="725391"/>
                </a:lnTo>
                <a:lnTo>
                  <a:pt x="411398" y="760664"/>
                </a:lnTo>
                <a:lnTo>
                  <a:pt x="384171" y="796589"/>
                </a:lnTo>
                <a:lnTo>
                  <a:pt x="357755" y="833150"/>
                </a:lnTo>
                <a:lnTo>
                  <a:pt x="332164" y="870336"/>
                </a:lnTo>
                <a:lnTo>
                  <a:pt x="307413" y="908132"/>
                </a:lnTo>
                <a:lnTo>
                  <a:pt x="283514" y="946525"/>
                </a:lnTo>
                <a:lnTo>
                  <a:pt x="260480" y="985501"/>
                </a:lnTo>
                <a:lnTo>
                  <a:pt x="238326" y="1025048"/>
                </a:lnTo>
                <a:lnTo>
                  <a:pt x="217065" y="1065151"/>
                </a:lnTo>
                <a:lnTo>
                  <a:pt x="196710" y="1105798"/>
                </a:lnTo>
                <a:lnTo>
                  <a:pt x="177274" y="1146974"/>
                </a:lnTo>
                <a:lnTo>
                  <a:pt x="158771" y="1188667"/>
                </a:lnTo>
                <a:lnTo>
                  <a:pt x="141215" y="1230862"/>
                </a:lnTo>
                <a:lnTo>
                  <a:pt x="124619" y="1273547"/>
                </a:lnTo>
                <a:lnTo>
                  <a:pt x="108996" y="1316708"/>
                </a:lnTo>
                <a:lnTo>
                  <a:pt x="94360" y="1360332"/>
                </a:lnTo>
                <a:lnTo>
                  <a:pt x="80724" y="1404405"/>
                </a:lnTo>
                <a:lnTo>
                  <a:pt x="68101" y="1448913"/>
                </a:lnTo>
                <a:lnTo>
                  <a:pt x="56506" y="1493844"/>
                </a:lnTo>
                <a:lnTo>
                  <a:pt x="45951" y="1539184"/>
                </a:lnTo>
                <a:lnTo>
                  <a:pt x="36450" y="1584919"/>
                </a:lnTo>
                <a:lnTo>
                  <a:pt x="28017" y="1631036"/>
                </a:lnTo>
                <a:lnTo>
                  <a:pt x="20664" y="1677521"/>
                </a:lnTo>
                <a:lnTo>
                  <a:pt x="14406" y="1724362"/>
                </a:lnTo>
                <a:lnTo>
                  <a:pt x="9256" y="1771544"/>
                </a:lnTo>
                <a:lnTo>
                  <a:pt x="5226" y="1819054"/>
                </a:lnTo>
                <a:lnTo>
                  <a:pt x="2331" y="1866879"/>
                </a:lnTo>
                <a:lnTo>
                  <a:pt x="585" y="1915005"/>
                </a:lnTo>
                <a:lnTo>
                  <a:pt x="0" y="1963420"/>
                </a:lnTo>
                <a:lnTo>
                  <a:pt x="642" y="2014155"/>
                </a:lnTo>
                <a:lnTo>
                  <a:pt x="2561" y="2064573"/>
                </a:lnTo>
                <a:lnTo>
                  <a:pt x="5740" y="2114659"/>
                </a:lnTo>
                <a:lnTo>
                  <a:pt x="10163" y="2164397"/>
                </a:lnTo>
                <a:lnTo>
                  <a:pt x="15815" y="2213772"/>
                </a:lnTo>
                <a:lnTo>
                  <a:pt x="22680" y="2262768"/>
                </a:lnTo>
                <a:lnTo>
                  <a:pt x="30743" y="2311370"/>
                </a:lnTo>
                <a:lnTo>
                  <a:pt x="39989" y="2359562"/>
                </a:lnTo>
                <a:lnTo>
                  <a:pt x="50400" y="2407329"/>
                </a:lnTo>
                <a:lnTo>
                  <a:pt x="61963" y="2454655"/>
                </a:lnTo>
                <a:lnTo>
                  <a:pt x="74662" y="2501525"/>
                </a:lnTo>
                <a:lnTo>
                  <a:pt x="88480" y="2547924"/>
                </a:lnTo>
                <a:lnTo>
                  <a:pt x="2114448" y="2547924"/>
                </a:lnTo>
                <a:lnTo>
                  <a:pt x="2114448" y="5727"/>
                </a:lnTo>
                <a:lnTo>
                  <a:pt x="2076966" y="3230"/>
                </a:lnTo>
                <a:lnTo>
                  <a:pt x="2039294" y="1439"/>
                </a:lnTo>
                <a:lnTo>
                  <a:pt x="2001439" y="360"/>
                </a:lnTo>
                <a:lnTo>
                  <a:pt x="196340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5" name="object 10"/>
          <p:cNvSpPr>
            <a:spLocks/>
          </p:cNvSpPr>
          <p:nvPr/>
        </p:nvSpPr>
        <p:spPr bwMode="auto">
          <a:xfrm rot="5400000">
            <a:off x="529148" y="5727000"/>
            <a:ext cx="1379728" cy="1736347"/>
          </a:xfrm>
          <a:custGeom>
            <a:avLst/>
            <a:gdLst>
              <a:gd name="T0" fmla="*/ 1467186 w 1563370"/>
              <a:gd name="T1" fmla="*/ 748 h 1906270"/>
              <a:gd name="T2" fmla="*/ 1372127 w 1563370"/>
              <a:gd name="T3" fmla="*/ 6674 h 1906270"/>
              <a:gd name="T4" fmla="*/ 1278741 w 1563370"/>
              <a:gd name="T5" fmla="*/ 18354 h 1906270"/>
              <a:gd name="T6" fmla="*/ 1187204 w 1563370"/>
              <a:gd name="T7" fmla="*/ 35612 h 1906270"/>
              <a:gd name="T8" fmla="*/ 1097695 w 1563370"/>
              <a:gd name="T9" fmla="*/ 58270 h 1906270"/>
              <a:gd name="T10" fmla="*/ 1010392 w 1563370"/>
              <a:gd name="T11" fmla="*/ 86151 h 1906270"/>
              <a:gd name="T12" fmla="*/ 925471 w 1563370"/>
              <a:gd name="T13" fmla="*/ 119077 h 1906270"/>
              <a:gd name="T14" fmla="*/ 843110 w 1563370"/>
              <a:gd name="T15" fmla="*/ 156870 h 1906270"/>
              <a:gd name="T16" fmla="*/ 763486 w 1563370"/>
              <a:gd name="T17" fmla="*/ 199354 h 1906270"/>
              <a:gd name="T18" fmla="*/ 686778 w 1563370"/>
              <a:gd name="T19" fmla="*/ 246350 h 1906270"/>
              <a:gd name="T20" fmla="*/ 613162 w 1563370"/>
              <a:gd name="T21" fmla="*/ 297682 h 1906270"/>
              <a:gd name="T22" fmla="*/ 542817 w 1563370"/>
              <a:gd name="T23" fmla="*/ 353171 h 1906270"/>
              <a:gd name="T24" fmla="*/ 475919 w 1563370"/>
              <a:gd name="T25" fmla="*/ 412640 h 1906270"/>
              <a:gd name="T26" fmla="*/ 412646 w 1563370"/>
              <a:gd name="T27" fmla="*/ 475912 h 1906270"/>
              <a:gd name="T28" fmla="*/ 353176 w 1563370"/>
              <a:gd name="T29" fmla="*/ 542809 h 1906270"/>
              <a:gd name="T30" fmla="*/ 297686 w 1563370"/>
              <a:gd name="T31" fmla="*/ 613154 h 1906270"/>
              <a:gd name="T32" fmla="*/ 246354 w 1563370"/>
              <a:gd name="T33" fmla="*/ 686769 h 1906270"/>
              <a:gd name="T34" fmla="*/ 199357 w 1563370"/>
              <a:gd name="T35" fmla="*/ 763477 h 1906270"/>
              <a:gd name="T36" fmla="*/ 156873 w 1563370"/>
              <a:gd name="T37" fmla="*/ 843099 h 1906270"/>
              <a:gd name="T38" fmla="*/ 119079 w 1563370"/>
              <a:gd name="T39" fmla="*/ 925460 h 1906270"/>
              <a:gd name="T40" fmla="*/ 86152 w 1563370"/>
              <a:gd name="T41" fmla="*/ 1010380 h 1906270"/>
              <a:gd name="T42" fmla="*/ 58271 w 1563370"/>
              <a:gd name="T43" fmla="*/ 1097684 h 1906270"/>
              <a:gd name="T44" fmla="*/ 35613 w 1563370"/>
              <a:gd name="T45" fmla="*/ 1187192 h 1906270"/>
              <a:gd name="T46" fmla="*/ 18354 w 1563370"/>
              <a:gd name="T47" fmla="*/ 1278728 h 1906270"/>
              <a:gd name="T48" fmla="*/ 6674 w 1563370"/>
              <a:gd name="T49" fmla="*/ 1372114 h 1906270"/>
              <a:gd name="T50" fmla="*/ 748 w 1563370"/>
              <a:gd name="T51" fmla="*/ 1467173 h 1906270"/>
              <a:gd name="T52" fmla="*/ 823 w 1563370"/>
              <a:gd name="T53" fmla="*/ 1565711 h 1906270"/>
              <a:gd name="T54" fmla="*/ 7336 w 1563370"/>
              <a:gd name="T55" fmla="*/ 1665319 h 1906270"/>
              <a:gd name="T56" fmla="*/ 20165 w 1563370"/>
              <a:gd name="T57" fmla="*/ 1763070 h 1906270"/>
              <a:gd name="T58" fmla="*/ 39104 w 1563370"/>
              <a:gd name="T59" fmla="*/ 1858763 h 1906270"/>
              <a:gd name="T60" fmla="*/ 1563154 w 1563370"/>
              <a:gd name="T61" fmla="*/ 736 h 1906270"/>
              <a:gd name="T62" fmla="*/ 1515287 w 1563370"/>
              <a:gd name="T63" fmla="*/ 0 h 1906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3370" h="1906270">
                <a:moveTo>
                  <a:pt x="1515287" y="0"/>
                </a:moveTo>
                <a:lnTo>
                  <a:pt x="1467186" y="748"/>
                </a:lnTo>
                <a:lnTo>
                  <a:pt x="1419459" y="2981"/>
                </a:lnTo>
                <a:lnTo>
                  <a:pt x="1372127" y="6674"/>
                </a:lnTo>
                <a:lnTo>
                  <a:pt x="1325214" y="11806"/>
                </a:lnTo>
                <a:lnTo>
                  <a:pt x="1278741" y="18354"/>
                </a:lnTo>
                <a:lnTo>
                  <a:pt x="1232730" y="26297"/>
                </a:lnTo>
                <a:lnTo>
                  <a:pt x="1187204" y="35612"/>
                </a:lnTo>
                <a:lnTo>
                  <a:pt x="1142185" y="46277"/>
                </a:lnTo>
                <a:lnTo>
                  <a:pt x="1097695" y="58270"/>
                </a:lnTo>
                <a:lnTo>
                  <a:pt x="1053757" y="71569"/>
                </a:lnTo>
                <a:lnTo>
                  <a:pt x="1010392" y="86151"/>
                </a:lnTo>
                <a:lnTo>
                  <a:pt x="967622" y="101994"/>
                </a:lnTo>
                <a:lnTo>
                  <a:pt x="925471" y="119077"/>
                </a:lnTo>
                <a:lnTo>
                  <a:pt x="883959" y="137376"/>
                </a:lnTo>
                <a:lnTo>
                  <a:pt x="843110" y="156870"/>
                </a:lnTo>
                <a:lnTo>
                  <a:pt x="802945" y="177537"/>
                </a:lnTo>
                <a:lnTo>
                  <a:pt x="763486" y="199354"/>
                </a:lnTo>
                <a:lnTo>
                  <a:pt x="724757" y="222299"/>
                </a:lnTo>
                <a:lnTo>
                  <a:pt x="686778" y="246350"/>
                </a:lnTo>
                <a:lnTo>
                  <a:pt x="649572" y="271485"/>
                </a:lnTo>
                <a:lnTo>
                  <a:pt x="613162" y="297682"/>
                </a:lnTo>
                <a:lnTo>
                  <a:pt x="577570" y="324918"/>
                </a:lnTo>
                <a:lnTo>
                  <a:pt x="542817" y="353171"/>
                </a:lnTo>
                <a:lnTo>
                  <a:pt x="508926" y="382419"/>
                </a:lnTo>
                <a:lnTo>
                  <a:pt x="475919" y="412640"/>
                </a:lnTo>
                <a:lnTo>
                  <a:pt x="443818" y="443812"/>
                </a:lnTo>
                <a:lnTo>
                  <a:pt x="412646" y="475912"/>
                </a:lnTo>
                <a:lnTo>
                  <a:pt x="382425" y="508919"/>
                </a:lnTo>
                <a:lnTo>
                  <a:pt x="353176" y="542809"/>
                </a:lnTo>
                <a:lnTo>
                  <a:pt x="324923" y="577562"/>
                </a:lnTo>
                <a:lnTo>
                  <a:pt x="297686" y="613154"/>
                </a:lnTo>
                <a:lnTo>
                  <a:pt x="271490" y="649564"/>
                </a:lnTo>
                <a:lnTo>
                  <a:pt x="246354" y="686769"/>
                </a:lnTo>
                <a:lnTo>
                  <a:pt x="222303" y="724747"/>
                </a:lnTo>
                <a:lnTo>
                  <a:pt x="199357" y="763477"/>
                </a:lnTo>
                <a:lnTo>
                  <a:pt x="177540" y="802935"/>
                </a:lnTo>
                <a:lnTo>
                  <a:pt x="156873" y="843099"/>
                </a:lnTo>
                <a:lnTo>
                  <a:pt x="137379" y="883948"/>
                </a:lnTo>
                <a:lnTo>
                  <a:pt x="119079" y="925460"/>
                </a:lnTo>
                <a:lnTo>
                  <a:pt x="101996" y="967611"/>
                </a:lnTo>
                <a:lnTo>
                  <a:pt x="86152" y="1010380"/>
                </a:lnTo>
                <a:lnTo>
                  <a:pt x="71570" y="1053745"/>
                </a:lnTo>
                <a:lnTo>
                  <a:pt x="58271" y="1097684"/>
                </a:lnTo>
                <a:lnTo>
                  <a:pt x="46278" y="1142173"/>
                </a:lnTo>
                <a:lnTo>
                  <a:pt x="35613" y="1187192"/>
                </a:lnTo>
                <a:lnTo>
                  <a:pt x="26297" y="1232718"/>
                </a:lnTo>
                <a:lnTo>
                  <a:pt x="18354" y="1278728"/>
                </a:lnTo>
                <a:lnTo>
                  <a:pt x="11806" y="1325201"/>
                </a:lnTo>
                <a:lnTo>
                  <a:pt x="6674" y="1372114"/>
                </a:lnTo>
                <a:lnTo>
                  <a:pt x="2981" y="1419446"/>
                </a:lnTo>
                <a:lnTo>
                  <a:pt x="748" y="1467173"/>
                </a:lnTo>
                <a:lnTo>
                  <a:pt x="0" y="1515275"/>
                </a:lnTo>
                <a:lnTo>
                  <a:pt x="823" y="1565711"/>
                </a:lnTo>
                <a:lnTo>
                  <a:pt x="3277" y="1615734"/>
                </a:lnTo>
                <a:lnTo>
                  <a:pt x="7336" y="1665319"/>
                </a:lnTo>
                <a:lnTo>
                  <a:pt x="12974" y="1714439"/>
                </a:lnTo>
                <a:lnTo>
                  <a:pt x="20165" y="1763070"/>
                </a:lnTo>
                <a:lnTo>
                  <a:pt x="28883" y="1811187"/>
                </a:lnTo>
                <a:lnTo>
                  <a:pt x="39104" y="1858763"/>
                </a:lnTo>
                <a:lnTo>
                  <a:pt x="50800" y="1905774"/>
                </a:lnTo>
                <a:lnTo>
                  <a:pt x="1563154" y="736"/>
                </a:lnTo>
                <a:lnTo>
                  <a:pt x="1539263" y="182"/>
                </a:lnTo>
                <a:lnTo>
                  <a:pt x="151528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" name="object 12"/>
          <p:cNvSpPr>
            <a:spLocks/>
          </p:cNvSpPr>
          <p:nvPr/>
        </p:nvSpPr>
        <p:spPr bwMode="auto">
          <a:xfrm rot="5400000">
            <a:off x="531112" y="5707671"/>
            <a:ext cx="1201832" cy="1435380"/>
          </a:xfrm>
          <a:custGeom>
            <a:avLst/>
            <a:gdLst>
              <a:gd name="T0" fmla="*/ 1447 w 1361440"/>
              <a:gd name="T1" fmla="*/ 1574266 h 1574800"/>
              <a:gd name="T2" fmla="*/ 819 w 1361440"/>
              <a:gd name="T3" fmla="*/ 1557652 h 1574800"/>
              <a:gd name="T4" fmla="*/ 366 w 1361440"/>
              <a:gd name="T5" fmla="*/ 1540994 h 1574800"/>
              <a:gd name="T6" fmla="*/ 92 w 1361440"/>
              <a:gd name="T7" fmla="*/ 1524290 h 1574800"/>
              <a:gd name="T8" fmla="*/ 0 w 1361440"/>
              <a:gd name="T9" fmla="*/ 1507540 h 1574800"/>
              <a:gd name="T10" fmla="*/ 773 w 1361440"/>
              <a:gd name="T11" fmla="*/ 1458673 h 1574800"/>
              <a:gd name="T12" fmla="*/ 3076 w 1361440"/>
              <a:gd name="T13" fmla="*/ 1410193 h 1574800"/>
              <a:gd name="T14" fmla="*/ 6887 w 1361440"/>
              <a:gd name="T15" fmla="*/ 1362122 h 1574800"/>
              <a:gd name="T16" fmla="*/ 12182 w 1361440"/>
              <a:gd name="T17" fmla="*/ 1314483 h 1574800"/>
              <a:gd name="T18" fmla="*/ 18938 w 1361440"/>
              <a:gd name="T19" fmla="*/ 1267301 h 1574800"/>
              <a:gd name="T20" fmla="*/ 27131 w 1361440"/>
              <a:gd name="T21" fmla="*/ 1220598 h 1574800"/>
              <a:gd name="T22" fmla="*/ 36738 w 1361440"/>
              <a:gd name="T23" fmla="*/ 1174397 h 1574800"/>
              <a:gd name="T24" fmla="*/ 47737 w 1361440"/>
              <a:gd name="T25" fmla="*/ 1128723 h 1574800"/>
              <a:gd name="T26" fmla="*/ 60103 w 1361440"/>
              <a:gd name="T27" fmla="*/ 1083597 h 1574800"/>
              <a:gd name="T28" fmla="*/ 73813 w 1361440"/>
              <a:gd name="T29" fmla="*/ 1039044 h 1574800"/>
              <a:gd name="T30" fmla="*/ 88845 w 1361440"/>
              <a:gd name="T31" fmla="*/ 995086 h 1574800"/>
              <a:gd name="T32" fmla="*/ 105174 w 1361440"/>
              <a:gd name="T33" fmla="*/ 951747 h 1574800"/>
              <a:gd name="T34" fmla="*/ 122779 w 1361440"/>
              <a:gd name="T35" fmla="*/ 909050 h 1574800"/>
              <a:gd name="T36" fmla="*/ 141634 w 1361440"/>
              <a:gd name="T37" fmla="*/ 867019 h 1574800"/>
              <a:gd name="T38" fmla="*/ 161718 w 1361440"/>
              <a:gd name="T39" fmla="*/ 825676 h 1574800"/>
              <a:gd name="T40" fmla="*/ 183006 w 1361440"/>
              <a:gd name="T41" fmla="*/ 785046 h 1574800"/>
              <a:gd name="T42" fmla="*/ 205476 w 1361440"/>
              <a:gd name="T43" fmla="*/ 745150 h 1574800"/>
              <a:gd name="T44" fmla="*/ 229104 w 1361440"/>
              <a:gd name="T45" fmla="*/ 706013 h 1574800"/>
              <a:gd name="T46" fmla="*/ 253868 w 1361440"/>
              <a:gd name="T47" fmla="*/ 667658 h 1574800"/>
              <a:gd name="T48" fmla="*/ 279743 w 1361440"/>
              <a:gd name="T49" fmla="*/ 630108 h 1574800"/>
              <a:gd name="T50" fmla="*/ 306706 w 1361440"/>
              <a:gd name="T51" fmla="*/ 593386 h 1574800"/>
              <a:gd name="T52" fmla="*/ 334735 w 1361440"/>
              <a:gd name="T53" fmla="*/ 557516 h 1574800"/>
              <a:gd name="T54" fmla="*/ 363805 w 1361440"/>
              <a:gd name="T55" fmla="*/ 522520 h 1574800"/>
              <a:gd name="T56" fmla="*/ 393895 w 1361440"/>
              <a:gd name="T57" fmla="*/ 488422 h 1574800"/>
              <a:gd name="T58" fmla="*/ 424980 w 1361440"/>
              <a:gd name="T59" fmla="*/ 455246 h 1574800"/>
              <a:gd name="T60" fmla="*/ 457036 w 1361440"/>
              <a:gd name="T61" fmla="*/ 423015 h 1574800"/>
              <a:gd name="T62" fmla="*/ 490042 w 1361440"/>
              <a:gd name="T63" fmla="*/ 391751 h 1574800"/>
              <a:gd name="T64" fmla="*/ 523974 w 1361440"/>
              <a:gd name="T65" fmla="*/ 361479 h 1574800"/>
              <a:gd name="T66" fmla="*/ 558807 w 1361440"/>
              <a:gd name="T67" fmla="*/ 332220 h 1574800"/>
              <a:gd name="T68" fmla="*/ 594520 w 1361440"/>
              <a:gd name="T69" fmla="*/ 304000 h 1574800"/>
              <a:gd name="T70" fmla="*/ 631089 w 1361440"/>
              <a:gd name="T71" fmla="*/ 276841 h 1574800"/>
              <a:gd name="T72" fmla="*/ 668490 w 1361440"/>
              <a:gd name="T73" fmla="*/ 250765 h 1574800"/>
              <a:gd name="T74" fmla="*/ 706700 w 1361440"/>
              <a:gd name="T75" fmla="*/ 225797 h 1574800"/>
              <a:gd name="T76" fmla="*/ 745697 w 1361440"/>
              <a:gd name="T77" fmla="*/ 201960 h 1574800"/>
              <a:gd name="T78" fmla="*/ 785456 w 1361440"/>
              <a:gd name="T79" fmla="*/ 179277 h 1574800"/>
              <a:gd name="T80" fmla="*/ 825955 w 1361440"/>
              <a:gd name="T81" fmla="*/ 157772 h 1574800"/>
              <a:gd name="T82" fmla="*/ 867169 w 1361440"/>
              <a:gd name="T83" fmla="*/ 137466 h 1574800"/>
              <a:gd name="T84" fmla="*/ 909077 w 1361440"/>
              <a:gd name="T85" fmla="*/ 118385 h 1574800"/>
              <a:gd name="T86" fmla="*/ 951655 w 1361440"/>
              <a:gd name="T87" fmla="*/ 100551 h 1574800"/>
              <a:gd name="T88" fmla="*/ 994878 w 1361440"/>
              <a:gd name="T89" fmla="*/ 83987 h 1574800"/>
              <a:gd name="T90" fmla="*/ 1038725 w 1361440"/>
              <a:gd name="T91" fmla="*/ 68716 h 1574800"/>
              <a:gd name="T92" fmla="*/ 1083172 w 1361440"/>
              <a:gd name="T93" fmla="*/ 54763 h 1574800"/>
              <a:gd name="T94" fmla="*/ 1128196 w 1361440"/>
              <a:gd name="T95" fmla="*/ 42150 h 1574800"/>
              <a:gd name="T96" fmla="*/ 1173772 w 1361440"/>
              <a:gd name="T97" fmla="*/ 30900 h 1574800"/>
              <a:gd name="T98" fmla="*/ 1219879 w 1361440"/>
              <a:gd name="T99" fmla="*/ 21036 h 1574800"/>
              <a:gd name="T100" fmla="*/ 1266493 w 1361440"/>
              <a:gd name="T101" fmla="*/ 12583 h 1574800"/>
              <a:gd name="T102" fmla="*/ 1313590 w 1361440"/>
              <a:gd name="T103" fmla="*/ 5563 h 1574800"/>
              <a:gd name="T104" fmla="*/ 1361147 w 1361440"/>
              <a:gd name="T105" fmla="*/ 0 h 157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361440" h="1574800">
                <a:moveTo>
                  <a:pt x="1447" y="1574266"/>
                </a:moveTo>
                <a:lnTo>
                  <a:pt x="819" y="1557652"/>
                </a:lnTo>
                <a:lnTo>
                  <a:pt x="366" y="1540994"/>
                </a:lnTo>
                <a:lnTo>
                  <a:pt x="92" y="1524290"/>
                </a:lnTo>
                <a:lnTo>
                  <a:pt x="0" y="1507540"/>
                </a:lnTo>
                <a:lnTo>
                  <a:pt x="773" y="1458673"/>
                </a:lnTo>
                <a:lnTo>
                  <a:pt x="3076" y="1410193"/>
                </a:lnTo>
                <a:lnTo>
                  <a:pt x="6887" y="1362122"/>
                </a:lnTo>
                <a:lnTo>
                  <a:pt x="12182" y="1314483"/>
                </a:lnTo>
                <a:lnTo>
                  <a:pt x="18938" y="1267301"/>
                </a:lnTo>
                <a:lnTo>
                  <a:pt x="27131" y="1220598"/>
                </a:lnTo>
                <a:lnTo>
                  <a:pt x="36738" y="1174397"/>
                </a:lnTo>
                <a:lnTo>
                  <a:pt x="47737" y="1128723"/>
                </a:lnTo>
                <a:lnTo>
                  <a:pt x="60103" y="1083597"/>
                </a:lnTo>
                <a:lnTo>
                  <a:pt x="73813" y="1039044"/>
                </a:lnTo>
                <a:lnTo>
                  <a:pt x="88845" y="995086"/>
                </a:lnTo>
                <a:lnTo>
                  <a:pt x="105174" y="951747"/>
                </a:lnTo>
                <a:lnTo>
                  <a:pt x="122779" y="909050"/>
                </a:lnTo>
                <a:lnTo>
                  <a:pt x="141634" y="867019"/>
                </a:lnTo>
                <a:lnTo>
                  <a:pt x="161718" y="825676"/>
                </a:lnTo>
                <a:lnTo>
                  <a:pt x="183006" y="785046"/>
                </a:lnTo>
                <a:lnTo>
                  <a:pt x="205476" y="745150"/>
                </a:lnTo>
                <a:lnTo>
                  <a:pt x="229104" y="706013"/>
                </a:lnTo>
                <a:lnTo>
                  <a:pt x="253868" y="667658"/>
                </a:lnTo>
                <a:lnTo>
                  <a:pt x="279743" y="630108"/>
                </a:lnTo>
                <a:lnTo>
                  <a:pt x="306706" y="593386"/>
                </a:lnTo>
                <a:lnTo>
                  <a:pt x="334735" y="557516"/>
                </a:lnTo>
                <a:lnTo>
                  <a:pt x="363805" y="522520"/>
                </a:lnTo>
                <a:lnTo>
                  <a:pt x="393895" y="488422"/>
                </a:lnTo>
                <a:lnTo>
                  <a:pt x="424980" y="455246"/>
                </a:lnTo>
                <a:lnTo>
                  <a:pt x="457036" y="423015"/>
                </a:lnTo>
                <a:lnTo>
                  <a:pt x="490042" y="391751"/>
                </a:lnTo>
                <a:lnTo>
                  <a:pt x="523974" y="361479"/>
                </a:lnTo>
                <a:lnTo>
                  <a:pt x="558807" y="332220"/>
                </a:lnTo>
                <a:lnTo>
                  <a:pt x="594520" y="304000"/>
                </a:lnTo>
                <a:lnTo>
                  <a:pt x="631089" y="276841"/>
                </a:lnTo>
                <a:lnTo>
                  <a:pt x="668490" y="250765"/>
                </a:lnTo>
                <a:lnTo>
                  <a:pt x="706700" y="225797"/>
                </a:lnTo>
                <a:lnTo>
                  <a:pt x="745697" y="201960"/>
                </a:lnTo>
                <a:lnTo>
                  <a:pt x="785456" y="179277"/>
                </a:lnTo>
                <a:lnTo>
                  <a:pt x="825955" y="157772"/>
                </a:lnTo>
                <a:lnTo>
                  <a:pt x="867169" y="137466"/>
                </a:lnTo>
                <a:lnTo>
                  <a:pt x="909077" y="118385"/>
                </a:lnTo>
                <a:lnTo>
                  <a:pt x="951655" y="100551"/>
                </a:lnTo>
                <a:lnTo>
                  <a:pt x="994878" y="83987"/>
                </a:lnTo>
                <a:lnTo>
                  <a:pt x="1038725" y="68716"/>
                </a:lnTo>
                <a:lnTo>
                  <a:pt x="1083172" y="54763"/>
                </a:lnTo>
                <a:lnTo>
                  <a:pt x="1128196" y="42150"/>
                </a:lnTo>
                <a:lnTo>
                  <a:pt x="1173772" y="30900"/>
                </a:lnTo>
                <a:lnTo>
                  <a:pt x="1219879" y="21036"/>
                </a:lnTo>
                <a:lnTo>
                  <a:pt x="1266493" y="12583"/>
                </a:lnTo>
                <a:lnTo>
                  <a:pt x="1313590" y="5563"/>
                </a:lnTo>
                <a:lnTo>
                  <a:pt x="1361147" y="0"/>
                </a:lnTo>
              </a:path>
            </a:pathLst>
          </a:custGeom>
          <a:noFill/>
          <a:ln w="101600">
            <a:solidFill>
              <a:srgbClr val="FFFF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12"/>
          <p:cNvSpPr>
            <a:spLocks noChangeArrowheads="1"/>
          </p:cNvSpPr>
          <p:nvPr/>
        </p:nvSpPr>
        <p:spPr bwMode="auto">
          <a:xfrm>
            <a:off x="9006273" y="109017"/>
            <a:ext cx="1687127" cy="1784244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" name="Текст 2"/>
          <p:cNvSpPr>
            <a:spLocks noGrp="1"/>
          </p:cNvSpPr>
          <p:nvPr>
            <p:ph idx="1"/>
          </p:nvPr>
        </p:nvSpPr>
        <p:spPr>
          <a:xfrm>
            <a:off x="797361" y="469057"/>
            <a:ext cx="8208912" cy="7920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9. Придание пострадавшему оптимального положения тела.</a:t>
            </a:r>
          </a:p>
          <a:p>
            <a:pPr marL="0" indent="0" algn="just">
              <a:buNone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1F9C95EA-F894-4C8F-B400-196A887FF4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212" y="1620033"/>
            <a:ext cx="8208913" cy="408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0043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"/>
          <p:cNvSpPr>
            <a:spLocks/>
          </p:cNvSpPr>
          <p:nvPr/>
        </p:nvSpPr>
        <p:spPr bwMode="auto">
          <a:xfrm rot="5400000">
            <a:off x="228290" y="5497351"/>
            <a:ext cx="1865784" cy="2322364"/>
          </a:xfrm>
          <a:custGeom>
            <a:avLst/>
            <a:gdLst>
              <a:gd name="T0" fmla="*/ 1914993 w 2114550"/>
              <a:gd name="T1" fmla="*/ 585 h 2548254"/>
              <a:gd name="T2" fmla="*/ 1819041 w 2114550"/>
              <a:gd name="T3" fmla="*/ 5226 h 2548254"/>
              <a:gd name="T4" fmla="*/ 1724349 w 2114550"/>
              <a:gd name="T5" fmla="*/ 14406 h 2548254"/>
              <a:gd name="T6" fmla="*/ 1631023 w 2114550"/>
              <a:gd name="T7" fmla="*/ 28017 h 2548254"/>
              <a:gd name="T8" fmla="*/ 1539172 w 2114550"/>
              <a:gd name="T9" fmla="*/ 45952 h 2548254"/>
              <a:gd name="T10" fmla="*/ 1448902 w 2114550"/>
              <a:gd name="T11" fmla="*/ 68102 h 2548254"/>
              <a:gd name="T12" fmla="*/ 1360321 w 2114550"/>
              <a:gd name="T13" fmla="*/ 94361 h 2548254"/>
              <a:gd name="T14" fmla="*/ 1273536 w 2114550"/>
              <a:gd name="T15" fmla="*/ 124621 h 2548254"/>
              <a:gd name="T16" fmla="*/ 1188656 w 2114550"/>
              <a:gd name="T17" fmla="*/ 158774 h 2548254"/>
              <a:gd name="T18" fmla="*/ 1105788 w 2114550"/>
              <a:gd name="T19" fmla="*/ 196712 h 2548254"/>
              <a:gd name="T20" fmla="*/ 1025038 w 2114550"/>
              <a:gd name="T21" fmla="*/ 238329 h 2548254"/>
              <a:gd name="T22" fmla="*/ 946516 w 2114550"/>
              <a:gd name="T23" fmla="*/ 283517 h 2548254"/>
              <a:gd name="T24" fmla="*/ 870327 w 2114550"/>
              <a:gd name="T25" fmla="*/ 332168 h 2548254"/>
              <a:gd name="T26" fmla="*/ 796580 w 2114550"/>
              <a:gd name="T27" fmla="*/ 384175 h 2548254"/>
              <a:gd name="T28" fmla="*/ 725383 w 2114550"/>
              <a:gd name="T29" fmla="*/ 439430 h 2548254"/>
              <a:gd name="T30" fmla="*/ 656842 w 2114550"/>
              <a:gd name="T31" fmla="*/ 497826 h 2548254"/>
              <a:gd name="T32" fmla="*/ 591066 w 2114550"/>
              <a:gd name="T33" fmla="*/ 559254 h 2548254"/>
              <a:gd name="T34" fmla="*/ 528162 w 2114550"/>
              <a:gd name="T35" fmla="*/ 623609 h 2548254"/>
              <a:gd name="T36" fmla="*/ 468237 w 2114550"/>
              <a:gd name="T37" fmla="*/ 690781 h 2548254"/>
              <a:gd name="T38" fmla="*/ 411398 w 2114550"/>
              <a:gd name="T39" fmla="*/ 760664 h 2548254"/>
              <a:gd name="T40" fmla="*/ 357755 w 2114550"/>
              <a:gd name="T41" fmla="*/ 833150 h 2548254"/>
              <a:gd name="T42" fmla="*/ 307413 w 2114550"/>
              <a:gd name="T43" fmla="*/ 908132 h 2548254"/>
              <a:gd name="T44" fmla="*/ 260480 w 2114550"/>
              <a:gd name="T45" fmla="*/ 985501 h 2548254"/>
              <a:gd name="T46" fmla="*/ 217065 w 2114550"/>
              <a:gd name="T47" fmla="*/ 1065151 h 2548254"/>
              <a:gd name="T48" fmla="*/ 177274 w 2114550"/>
              <a:gd name="T49" fmla="*/ 1146974 h 2548254"/>
              <a:gd name="T50" fmla="*/ 141215 w 2114550"/>
              <a:gd name="T51" fmla="*/ 1230862 h 2548254"/>
              <a:gd name="T52" fmla="*/ 108996 w 2114550"/>
              <a:gd name="T53" fmla="*/ 1316708 h 2548254"/>
              <a:gd name="T54" fmla="*/ 80724 w 2114550"/>
              <a:gd name="T55" fmla="*/ 1404405 h 2548254"/>
              <a:gd name="T56" fmla="*/ 56506 w 2114550"/>
              <a:gd name="T57" fmla="*/ 1493844 h 2548254"/>
              <a:gd name="T58" fmla="*/ 36450 w 2114550"/>
              <a:gd name="T59" fmla="*/ 1584919 h 2548254"/>
              <a:gd name="T60" fmla="*/ 20664 w 2114550"/>
              <a:gd name="T61" fmla="*/ 1677521 h 2548254"/>
              <a:gd name="T62" fmla="*/ 9256 w 2114550"/>
              <a:gd name="T63" fmla="*/ 1771544 h 2548254"/>
              <a:gd name="T64" fmla="*/ 2331 w 2114550"/>
              <a:gd name="T65" fmla="*/ 1866879 h 2548254"/>
              <a:gd name="T66" fmla="*/ 0 w 2114550"/>
              <a:gd name="T67" fmla="*/ 1963420 h 2548254"/>
              <a:gd name="T68" fmla="*/ 2561 w 2114550"/>
              <a:gd name="T69" fmla="*/ 2064573 h 2548254"/>
              <a:gd name="T70" fmla="*/ 10163 w 2114550"/>
              <a:gd name="T71" fmla="*/ 2164397 h 2548254"/>
              <a:gd name="T72" fmla="*/ 22680 w 2114550"/>
              <a:gd name="T73" fmla="*/ 2262768 h 2548254"/>
              <a:gd name="T74" fmla="*/ 39989 w 2114550"/>
              <a:gd name="T75" fmla="*/ 2359562 h 2548254"/>
              <a:gd name="T76" fmla="*/ 61963 w 2114550"/>
              <a:gd name="T77" fmla="*/ 2454655 h 2548254"/>
              <a:gd name="T78" fmla="*/ 88480 w 2114550"/>
              <a:gd name="T79" fmla="*/ 2547924 h 2548254"/>
              <a:gd name="T80" fmla="*/ 2114448 w 2114550"/>
              <a:gd name="T81" fmla="*/ 5727 h 2548254"/>
              <a:gd name="T82" fmla="*/ 2039294 w 2114550"/>
              <a:gd name="T83" fmla="*/ 1439 h 2548254"/>
              <a:gd name="T84" fmla="*/ 1963407 w 2114550"/>
              <a:gd name="T85" fmla="*/ 0 h 2548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114550" h="2548254">
                <a:moveTo>
                  <a:pt x="1963407" y="0"/>
                </a:moveTo>
                <a:lnTo>
                  <a:pt x="1914993" y="585"/>
                </a:lnTo>
                <a:lnTo>
                  <a:pt x="1866866" y="2331"/>
                </a:lnTo>
                <a:lnTo>
                  <a:pt x="1819041" y="5226"/>
                </a:lnTo>
                <a:lnTo>
                  <a:pt x="1771531" y="9256"/>
                </a:lnTo>
                <a:lnTo>
                  <a:pt x="1724349" y="14406"/>
                </a:lnTo>
                <a:lnTo>
                  <a:pt x="1677509" y="20665"/>
                </a:lnTo>
                <a:lnTo>
                  <a:pt x="1631023" y="28017"/>
                </a:lnTo>
                <a:lnTo>
                  <a:pt x="1584907" y="36451"/>
                </a:lnTo>
                <a:lnTo>
                  <a:pt x="1539172" y="45952"/>
                </a:lnTo>
                <a:lnTo>
                  <a:pt x="1493832" y="56507"/>
                </a:lnTo>
                <a:lnTo>
                  <a:pt x="1448902" y="68102"/>
                </a:lnTo>
                <a:lnTo>
                  <a:pt x="1404393" y="80725"/>
                </a:lnTo>
                <a:lnTo>
                  <a:pt x="1360321" y="94361"/>
                </a:lnTo>
                <a:lnTo>
                  <a:pt x="1316697" y="108997"/>
                </a:lnTo>
                <a:lnTo>
                  <a:pt x="1273536" y="124621"/>
                </a:lnTo>
                <a:lnTo>
                  <a:pt x="1230851" y="141217"/>
                </a:lnTo>
                <a:lnTo>
                  <a:pt x="1188656" y="158774"/>
                </a:lnTo>
                <a:lnTo>
                  <a:pt x="1146964" y="177276"/>
                </a:lnTo>
                <a:lnTo>
                  <a:pt x="1105788" y="196712"/>
                </a:lnTo>
                <a:lnTo>
                  <a:pt x="1065141" y="217068"/>
                </a:lnTo>
                <a:lnTo>
                  <a:pt x="1025038" y="238329"/>
                </a:lnTo>
                <a:lnTo>
                  <a:pt x="985492" y="260484"/>
                </a:lnTo>
                <a:lnTo>
                  <a:pt x="946516" y="283517"/>
                </a:lnTo>
                <a:lnTo>
                  <a:pt x="908123" y="307417"/>
                </a:lnTo>
                <a:lnTo>
                  <a:pt x="870327" y="332168"/>
                </a:lnTo>
                <a:lnTo>
                  <a:pt x="833142" y="357759"/>
                </a:lnTo>
                <a:lnTo>
                  <a:pt x="796580" y="384175"/>
                </a:lnTo>
                <a:lnTo>
                  <a:pt x="760656" y="411403"/>
                </a:lnTo>
                <a:lnTo>
                  <a:pt x="725383" y="439430"/>
                </a:lnTo>
                <a:lnTo>
                  <a:pt x="690774" y="468242"/>
                </a:lnTo>
                <a:lnTo>
                  <a:pt x="656842" y="497826"/>
                </a:lnTo>
                <a:lnTo>
                  <a:pt x="623602" y="528168"/>
                </a:lnTo>
                <a:lnTo>
                  <a:pt x="591066" y="559254"/>
                </a:lnTo>
                <a:lnTo>
                  <a:pt x="559248" y="591073"/>
                </a:lnTo>
                <a:lnTo>
                  <a:pt x="528162" y="623609"/>
                </a:lnTo>
                <a:lnTo>
                  <a:pt x="497820" y="656849"/>
                </a:lnTo>
                <a:lnTo>
                  <a:pt x="468237" y="690781"/>
                </a:lnTo>
                <a:lnTo>
                  <a:pt x="439425" y="725391"/>
                </a:lnTo>
                <a:lnTo>
                  <a:pt x="411398" y="760664"/>
                </a:lnTo>
                <a:lnTo>
                  <a:pt x="384171" y="796589"/>
                </a:lnTo>
                <a:lnTo>
                  <a:pt x="357755" y="833150"/>
                </a:lnTo>
                <a:lnTo>
                  <a:pt x="332164" y="870336"/>
                </a:lnTo>
                <a:lnTo>
                  <a:pt x="307413" y="908132"/>
                </a:lnTo>
                <a:lnTo>
                  <a:pt x="283514" y="946525"/>
                </a:lnTo>
                <a:lnTo>
                  <a:pt x="260480" y="985501"/>
                </a:lnTo>
                <a:lnTo>
                  <a:pt x="238326" y="1025048"/>
                </a:lnTo>
                <a:lnTo>
                  <a:pt x="217065" y="1065151"/>
                </a:lnTo>
                <a:lnTo>
                  <a:pt x="196710" y="1105798"/>
                </a:lnTo>
                <a:lnTo>
                  <a:pt x="177274" y="1146974"/>
                </a:lnTo>
                <a:lnTo>
                  <a:pt x="158771" y="1188667"/>
                </a:lnTo>
                <a:lnTo>
                  <a:pt x="141215" y="1230862"/>
                </a:lnTo>
                <a:lnTo>
                  <a:pt x="124619" y="1273547"/>
                </a:lnTo>
                <a:lnTo>
                  <a:pt x="108996" y="1316708"/>
                </a:lnTo>
                <a:lnTo>
                  <a:pt x="94360" y="1360332"/>
                </a:lnTo>
                <a:lnTo>
                  <a:pt x="80724" y="1404405"/>
                </a:lnTo>
                <a:lnTo>
                  <a:pt x="68101" y="1448913"/>
                </a:lnTo>
                <a:lnTo>
                  <a:pt x="56506" y="1493844"/>
                </a:lnTo>
                <a:lnTo>
                  <a:pt x="45951" y="1539184"/>
                </a:lnTo>
                <a:lnTo>
                  <a:pt x="36450" y="1584919"/>
                </a:lnTo>
                <a:lnTo>
                  <a:pt x="28017" y="1631036"/>
                </a:lnTo>
                <a:lnTo>
                  <a:pt x="20664" y="1677521"/>
                </a:lnTo>
                <a:lnTo>
                  <a:pt x="14406" y="1724362"/>
                </a:lnTo>
                <a:lnTo>
                  <a:pt x="9256" y="1771544"/>
                </a:lnTo>
                <a:lnTo>
                  <a:pt x="5226" y="1819054"/>
                </a:lnTo>
                <a:lnTo>
                  <a:pt x="2331" y="1866879"/>
                </a:lnTo>
                <a:lnTo>
                  <a:pt x="585" y="1915005"/>
                </a:lnTo>
                <a:lnTo>
                  <a:pt x="0" y="1963420"/>
                </a:lnTo>
                <a:lnTo>
                  <a:pt x="642" y="2014155"/>
                </a:lnTo>
                <a:lnTo>
                  <a:pt x="2561" y="2064573"/>
                </a:lnTo>
                <a:lnTo>
                  <a:pt x="5740" y="2114659"/>
                </a:lnTo>
                <a:lnTo>
                  <a:pt x="10163" y="2164397"/>
                </a:lnTo>
                <a:lnTo>
                  <a:pt x="15815" y="2213772"/>
                </a:lnTo>
                <a:lnTo>
                  <a:pt x="22680" y="2262768"/>
                </a:lnTo>
                <a:lnTo>
                  <a:pt x="30743" y="2311370"/>
                </a:lnTo>
                <a:lnTo>
                  <a:pt x="39989" y="2359562"/>
                </a:lnTo>
                <a:lnTo>
                  <a:pt x="50400" y="2407329"/>
                </a:lnTo>
                <a:lnTo>
                  <a:pt x="61963" y="2454655"/>
                </a:lnTo>
                <a:lnTo>
                  <a:pt x="74662" y="2501525"/>
                </a:lnTo>
                <a:lnTo>
                  <a:pt x="88480" y="2547924"/>
                </a:lnTo>
                <a:lnTo>
                  <a:pt x="2114448" y="2547924"/>
                </a:lnTo>
                <a:lnTo>
                  <a:pt x="2114448" y="5727"/>
                </a:lnTo>
                <a:lnTo>
                  <a:pt x="2076966" y="3230"/>
                </a:lnTo>
                <a:lnTo>
                  <a:pt x="2039294" y="1439"/>
                </a:lnTo>
                <a:lnTo>
                  <a:pt x="2001439" y="360"/>
                </a:lnTo>
                <a:lnTo>
                  <a:pt x="196340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5" name="object 10"/>
          <p:cNvSpPr>
            <a:spLocks/>
          </p:cNvSpPr>
          <p:nvPr/>
        </p:nvSpPr>
        <p:spPr bwMode="auto">
          <a:xfrm rot="5400000">
            <a:off x="529148" y="5727000"/>
            <a:ext cx="1379728" cy="1736347"/>
          </a:xfrm>
          <a:custGeom>
            <a:avLst/>
            <a:gdLst>
              <a:gd name="T0" fmla="*/ 1467186 w 1563370"/>
              <a:gd name="T1" fmla="*/ 748 h 1906270"/>
              <a:gd name="T2" fmla="*/ 1372127 w 1563370"/>
              <a:gd name="T3" fmla="*/ 6674 h 1906270"/>
              <a:gd name="T4" fmla="*/ 1278741 w 1563370"/>
              <a:gd name="T5" fmla="*/ 18354 h 1906270"/>
              <a:gd name="T6" fmla="*/ 1187204 w 1563370"/>
              <a:gd name="T7" fmla="*/ 35612 h 1906270"/>
              <a:gd name="T8" fmla="*/ 1097695 w 1563370"/>
              <a:gd name="T9" fmla="*/ 58270 h 1906270"/>
              <a:gd name="T10" fmla="*/ 1010392 w 1563370"/>
              <a:gd name="T11" fmla="*/ 86151 h 1906270"/>
              <a:gd name="T12" fmla="*/ 925471 w 1563370"/>
              <a:gd name="T13" fmla="*/ 119077 h 1906270"/>
              <a:gd name="T14" fmla="*/ 843110 w 1563370"/>
              <a:gd name="T15" fmla="*/ 156870 h 1906270"/>
              <a:gd name="T16" fmla="*/ 763486 w 1563370"/>
              <a:gd name="T17" fmla="*/ 199354 h 1906270"/>
              <a:gd name="T18" fmla="*/ 686778 w 1563370"/>
              <a:gd name="T19" fmla="*/ 246350 h 1906270"/>
              <a:gd name="T20" fmla="*/ 613162 w 1563370"/>
              <a:gd name="T21" fmla="*/ 297682 h 1906270"/>
              <a:gd name="T22" fmla="*/ 542817 w 1563370"/>
              <a:gd name="T23" fmla="*/ 353171 h 1906270"/>
              <a:gd name="T24" fmla="*/ 475919 w 1563370"/>
              <a:gd name="T25" fmla="*/ 412640 h 1906270"/>
              <a:gd name="T26" fmla="*/ 412646 w 1563370"/>
              <a:gd name="T27" fmla="*/ 475912 h 1906270"/>
              <a:gd name="T28" fmla="*/ 353176 w 1563370"/>
              <a:gd name="T29" fmla="*/ 542809 h 1906270"/>
              <a:gd name="T30" fmla="*/ 297686 w 1563370"/>
              <a:gd name="T31" fmla="*/ 613154 h 1906270"/>
              <a:gd name="T32" fmla="*/ 246354 w 1563370"/>
              <a:gd name="T33" fmla="*/ 686769 h 1906270"/>
              <a:gd name="T34" fmla="*/ 199357 w 1563370"/>
              <a:gd name="T35" fmla="*/ 763477 h 1906270"/>
              <a:gd name="T36" fmla="*/ 156873 w 1563370"/>
              <a:gd name="T37" fmla="*/ 843099 h 1906270"/>
              <a:gd name="T38" fmla="*/ 119079 w 1563370"/>
              <a:gd name="T39" fmla="*/ 925460 h 1906270"/>
              <a:gd name="T40" fmla="*/ 86152 w 1563370"/>
              <a:gd name="T41" fmla="*/ 1010380 h 1906270"/>
              <a:gd name="T42" fmla="*/ 58271 w 1563370"/>
              <a:gd name="T43" fmla="*/ 1097684 h 1906270"/>
              <a:gd name="T44" fmla="*/ 35613 w 1563370"/>
              <a:gd name="T45" fmla="*/ 1187192 h 1906270"/>
              <a:gd name="T46" fmla="*/ 18354 w 1563370"/>
              <a:gd name="T47" fmla="*/ 1278728 h 1906270"/>
              <a:gd name="T48" fmla="*/ 6674 w 1563370"/>
              <a:gd name="T49" fmla="*/ 1372114 h 1906270"/>
              <a:gd name="T50" fmla="*/ 748 w 1563370"/>
              <a:gd name="T51" fmla="*/ 1467173 h 1906270"/>
              <a:gd name="T52" fmla="*/ 823 w 1563370"/>
              <a:gd name="T53" fmla="*/ 1565711 h 1906270"/>
              <a:gd name="T54" fmla="*/ 7336 w 1563370"/>
              <a:gd name="T55" fmla="*/ 1665319 h 1906270"/>
              <a:gd name="T56" fmla="*/ 20165 w 1563370"/>
              <a:gd name="T57" fmla="*/ 1763070 h 1906270"/>
              <a:gd name="T58" fmla="*/ 39104 w 1563370"/>
              <a:gd name="T59" fmla="*/ 1858763 h 1906270"/>
              <a:gd name="T60" fmla="*/ 1563154 w 1563370"/>
              <a:gd name="T61" fmla="*/ 736 h 1906270"/>
              <a:gd name="T62" fmla="*/ 1515287 w 1563370"/>
              <a:gd name="T63" fmla="*/ 0 h 1906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3370" h="1906270">
                <a:moveTo>
                  <a:pt x="1515287" y="0"/>
                </a:moveTo>
                <a:lnTo>
                  <a:pt x="1467186" y="748"/>
                </a:lnTo>
                <a:lnTo>
                  <a:pt x="1419459" y="2981"/>
                </a:lnTo>
                <a:lnTo>
                  <a:pt x="1372127" y="6674"/>
                </a:lnTo>
                <a:lnTo>
                  <a:pt x="1325214" y="11806"/>
                </a:lnTo>
                <a:lnTo>
                  <a:pt x="1278741" y="18354"/>
                </a:lnTo>
                <a:lnTo>
                  <a:pt x="1232730" y="26297"/>
                </a:lnTo>
                <a:lnTo>
                  <a:pt x="1187204" y="35612"/>
                </a:lnTo>
                <a:lnTo>
                  <a:pt x="1142185" y="46277"/>
                </a:lnTo>
                <a:lnTo>
                  <a:pt x="1097695" y="58270"/>
                </a:lnTo>
                <a:lnTo>
                  <a:pt x="1053757" y="71569"/>
                </a:lnTo>
                <a:lnTo>
                  <a:pt x="1010392" y="86151"/>
                </a:lnTo>
                <a:lnTo>
                  <a:pt x="967622" y="101994"/>
                </a:lnTo>
                <a:lnTo>
                  <a:pt x="925471" y="119077"/>
                </a:lnTo>
                <a:lnTo>
                  <a:pt x="883959" y="137376"/>
                </a:lnTo>
                <a:lnTo>
                  <a:pt x="843110" y="156870"/>
                </a:lnTo>
                <a:lnTo>
                  <a:pt x="802945" y="177537"/>
                </a:lnTo>
                <a:lnTo>
                  <a:pt x="763486" y="199354"/>
                </a:lnTo>
                <a:lnTo>
                  <a:pt x="724757" y="222299"/>
                </a:lnTo>
                <a:lnTo>
                  <a:pt x="686778" y="246350"/>
                </a:lnTo>
                <a:lnTo>
                  <a:pt x="649572" y="271485"/>
                </a:lnTo>
                <a:lnTo>
                  <a:pt x="613162" y="297682"/>
                </a:lnTo>
                <a:lnTo>
                  <a:pt x="577570" y="324918"/>
                </a:lnTo>
                <a:lnTo>
                  <a:pt x="542817" y="353171"/>
                </a:lnTo>
                <a:lnTo>
                  <a:pt x="508926" y="382419"/>
                </a:lnTo>
                <a:lnTo>
                  <a:pt x="475919" y="412640"/>
                </a:lnTo>
                <a:lnTo>
                  <a:pt x="443818" y="443812"/>
                </a:lnTo>
                <a:lnTo>
                  <a:pt x="412646" y="475912"/>
                </a:lnTo>
                <a:lnTo>
                  <a:pt x="382425" y="508919"/>
                </a:lnTo>
                <a:lnTo>
                  <a:pt x="353176" y="542809"/>
                </a:lnTo>
                <a:lnTo>
                  <a:pt x="324923" y="577562"/>
                </a:lnTo>
                <a:lnTo>
                  <a:pt x="297686" y="613154"/>
                </a:lnTo>
                <a:lnTo>
                  <a:pt x="271490" y="649564"/>
                </a:lnTo>
                <a:lnTo>
                  <a:pt x="246354" y="686769"/>
                </a:lnTo>
                <a:lnTo>
                  <a:pt x="222303" y="724747"/>
                </a:lnTo>
                <a:lnTo>
                  <a:pt x="199357" y="763477"/>
                </a:lnTo>
                <a:lnTo>
                  <a:pt x="177540" y="802935"/>
                </a:lnTo>
                <a:lnTo>
                  <a:pt x="156873" y="843099"/>
                </a:lnTo>
                <a:lnTo>
                  <a:pt x="137379" y="883948"/>
                </a:lnTo>
                <a:lnTo>
                  <a:pt x="119079" y="925460"/>
                </a:lnTo>
                <a:lnTo>
                  <a:pt x="101996" y="967611"/>
                </a:lnTo>
                <a:lnTo>
                  <a:pt x="86152" y="1010380"/>
                </a:lnTo>
                <a:lnTo>
                  <a:pt x="71570" y="1053745"/>
                </a:lnTo>
                <a:lnTo>
                  <a:pt x="58271" y="1097684"/>
                </a:lnTo>
                <a:lnTo>
                  <a:pt x="46278" y="1142173"/>
                </a:lnTo>
                <a:lnTo>
                  <a:pt x="35613" y="1187192"/>
                </a:lnTo>
                <a:lnTo>
                  <a:pt x="26297" y="1232718"/>
                </a:lnTo>
                <a:lnTo>
                  <a:pt x="18354" y="1278728"/>
                </a:lnTo>
                <a:lnTo>
                  <a:pt x="11806" y="1325201"/>
                </a:lnTo>
                <a:lnTo>
                  <a:pt x="6674" y="1372114"/>
                </a:lnTo>
                <a:lnTo>
                  <a:pt x="2981" y="1419446"/>
                </a:lnTo>
                <a:lnTo>
                  <a:pt x="748" y="1467173"/>
                </a:lnTo>
                <a:lnTo>
                  <a:pt x="0" y="1515275"/>
                </a:lnTo>
                <a:lnTo>
                  <a:pt x="823" y="1565711"/>
                </a:lnTo>
                <a:lnTo>
                  <a:pt x="3277" y="1615734"/>
                </a:lnTo>
                <a:lnTo>
                  <a:pt x="7336" y="1665319"/>
                </a:lnTo>
                <a:lnTo>
                  <a:pt x="12974" y="1714439"/>
                </a:lnTo>
                <a:lnTo>
                  <a:pt x="20165" y="1763070"/>
                </a:lnTo>
                <a:lnTo>
                  <a:pt x="28883" y="1811187"/>
                </a:lnTo>
                <a:lnTo>
                  <a:pt x="39104" y="1858763"/>
                </a:lnTo>
                <a:lnTo>
                  <a:pt x="50800" y="1905774"/>
                </a:lnTo>
                <a:lnTo>
                  <a:pt x="1563154" y="736"/>
                </a:lnTo>
                <a:lnTo>
                  <a:pt x="1539263" y="182"/>
                </a:lnTo>
                <a:lnTo>
                  <a:pt x="151528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" name="object 12"/>
          <p:cNvSpPr>
            <a:spLocks/>
          </p:cNvSpPr>
          <p:nvPr/>
        </p:nvSpPr>
        <p:spPr bwMode="auto">
          <a:xfrm rot="5400000">
            <a:off x="531112" y="5707671"/>
            <a:ext cx="1201832" cy="1435380"/>
          </a:xfrm>
          <a:custGeom>
            <a:avLst/>
            <a:gdLst>
              <a:gd name="T0" fmla="*/ 1447 w 1361440"/>
              <a:gd name="T1" fmla="*/ 1574266 h 1574800"/>
              <a:gd name="T2" fmla="*/ 819 w 1361440"/>
              <a:gd name="T3" fmla="*/ 1557652 h 1574800"/>
              <a:gd name="T4" fmla="*/ 366 w 1361440"/>
              <a:gd name="T5" fmla="*/ 1540994 h 1574800"/>
              <a:gd name="T6" fmla="*/ 92 w 1361440"/>
              <a:gd name="T7" fmla="*/ 1524290 h 1574800"/>
              <a:gd name="T8" fmla="*/ 0 w 1361440"/>
              <a:gd name="T9" fmla="*/ 1507540 h 1574800"/>
              <a:gd name="T10" fmla="*/ 773 w 1361440"/>
              <a:gd name="T11" fmla="*/ 1458673 h 1574800"/>
              <a:gd name="T12" fmla="*/ 3076 w 1361440"/>
              <a:gd name="T13" fmla="*/ 1410193 h 1574800"/>
              <a:gd name="T14" fmla="*/ 6887 w 1361440"/>
              <a:gd name="T15" fmla="*/ 1362122 h 1574800"/>
              <a:gd name="T16" fmla="*/ 12182 w 1361440"/>
              <a:gd name="T17" fmla="*/ 1314483 h 1574800"/>
              <a:gd name="T18" fmla="*/ 18938 w 1361440"/>
              <a:gd name="T19" fmla="*/ 1267301 h 1574800"/>
              <a:gd name="T20" fmla="*/ 27131 w 1361440"/>
              <a:gd name="T21" fmla="*/ 1220598 h 1574800"/>
              <a:gd name="T22" fmla="*/ 36738 w 1361440"/>
              <a:gd name="T23" fmla="*/ 1174397 h 1574800"/>
              <a:gd name="T24" fmla="*/ 47737 w 1361440"/>
              <a:gd name="T25" fmla="*/ 1128723 h 1574800"/>
              <a:gd name="T26" fmla="*/ 60103 w 1361440"/>
              <a:gd name="T27" fmla="*/ 1083597 h 1574800"/>
              <a:gd name="T28" fmla="*/ 73813 w 1361440"/>
              <a:gd name="T29" fmla="*/ 1039044 h 1574800"/>
              <a:gd name="T30" fmla="*/ 88845 w 1361440"/>
              <a:gd name="T31" fmla="*/ 995086 h 1574800"/>
              <a:gd name="T32" fmla="*/ 105174 w 1361440"/>
              <a:gd name="T33" fmla="*/ 951747 h 1574800"/>
              <a:gd name="T34" fmla="*/ 122779 w 1361440"/>
              <a:gd name="T35" fmla="*/ 909050 h 1574800"/>
              <a:gd name="T36" fmla="*/ 141634 w 1361440"/>
              <a:gd name="T37" fmla="*/ 867019 h 1574800"/>
              <a:gd name="T38" fmla="*/ 161718 w 1361440"/>
              <a:gd name="T39" fmla="*/ 825676 h 1574800"/>
              <a:gd name="T40" fmla="*/ 183006 w 1361440"/>
              <a:gd name="T41" fmla="*/ 785046 h 1574800"/>
              <a:gd name="T42" fmla="*/ 205476 w 1361440"/>
              <a:gd name="T43" fmla="*/ 745150 h 1574800"/>
              <a:gd name="T44" fmla="*/ 229104 w 1361440"/>
              <a:gd name="T45" fmla="*/ 706013 h 1574800"/>
              <a:gd name="T46" fmla="*/ 253868 w 1361440"/>
              <a:gd name="T47" fmla="*/ 667658 h 1574800"/>
              <a:gd name="T48" fmla="*/ 279743 w 1361440"/>
              <a:gd name="T49" fmla="*/ 630108 h 1574800"/>
              <a:gd name="T50" fmla="*/ 306706 w 1361440"/>
              <a:gd name="T51" fmla="*/ 593386 h 1574800"/>
              <a:gd name="T52" fmla="*/ 334735 w 1361440"/>
              <a:gd name="T53" fmla="*/ 557516 h 1574800"/>
              <a:gd name="T54" fmla="*/ 363805 w 1361440"/>
              <a:gd name="T55" fmla="*/ 522520 h 1574800"/>
              <a:gd name="T56" fmla="*/ 393895 w 1361440"/>
              <a:gd name="T57" fmla="*/ 488422 h 1574800"/>
              <a:gd name="T58" fmla="*/ 424980 w 1361440"/>
              <a:gd name="T59" fmla="*/ 455246 h 1574800"/>
              <a:gd name="T60" fmla="*/ 457036 w 1361440"/>
              <a:gd name="T61" fmla="*/ 423015 h 1574800"/>
              <a:gd name="T62" fmla="*/ 490042 w 1361440"/>
              <a:gd name="T63" fmla="*/ 391751 h 1574800"/>
              <a:gd name="T64" fmla="*/ 523974 w 1361440"/>
              <a:gd name="T65" fmla="*/ 361479 h 1574800"/>
              <a:gd name="T66" fmla="*/ 558807 w 1361440"/>
              <a:gd name="T67" fmla="*/ 332220 h 1574800"/>
              <a:gd name="T68" fmla="*/ 594520 w 1361440"/>
              <a:gd name="T69" fmla="*/ 304000 h 1574800"/>
              <a:gd name="T70" fmla="*/ 631089 w 1361440"/>
              <a:gd name="T71" fmla="*/ 276841 h 1574800"/>
              <a:gd name="T72" fmla="*/ 668490 w 1361440"/>
              <a:gd name="T73" fmla="*/ 250765 h 1574800"/>
              <a:gd name="T74" fmla="*/ 706700 w 1361440"/>
              <a:gd name="T75" fmla="*/ 225797 h 1574800"/>
              <a:gd name="T76" fmla="*/ 745697 w 1361440"/>
              <a:gd name="T77" fmla="*/ 201960 h 1574800"/>
              <a:gd name="T78" fmla="*/ 785456 w 1361440"/>
              <a:gd name="T79" fmla="*/ 179277 h 1574800"/>
              <a:gd name="T80" fmla="*/ 825955 w 1361440"/>
              <a:gd name="T81" fmla="*/ 157772 h 1574800"/>
              <a:gd name="T82" fmla="*/ 867169 w 1361440"/>
              <a:gd name="T83" fmla="*/ 137466 h 1574800"/>
              <a:gd name="T84" fmla="*/ 909077 w 1361440"/>
              <a:gd name="T85" fmla="*/ 118385 h 1574800"/>
              <a:gd name="T86" fmla="*/ 951655 w 1361440"/>
              <a:gd name="T87" fmla="*/ 100551 h 1574800"/>
              <a:gd name="T88" fmla="*/ 994878 w 1361440"/>
              <a:gd name="T89" fmla="*/ 83987 h 1574800"/>
              <a:gd name="T90" fmla="*/ 1038725 w 1361440"/>
              <a:gd name="T91" fmla="*/ 68716 h 1574800"/>
              <a:gd name="T92" fmla="*/ 1083172 w 1361440"/>
              <a:gd name="T93" fmla="*/ 54763 h 1574800"/>
              <a:gd name="T94" fmla="*/ 1128196 w 1361440"/>
              <a:gd name="T95" fmla="*/ 42150 h 1574800"/>
              <a:gd name="T96" fmla="*/ 1173772 w 1361440"/>
              <a:gd name="T97" fmla="*/ 30900 h 1574800"/>
              <a:gd name="T98" fmla="*/ 1219879 w 1361440"/>
              <a:gd name="T99" fmla="*/ 21036 h 1574800"/>
              <a:gd name="T100" fmla="*/ 1266493 w 1361440"/>
              <a:gd name="T101" fmla="*/ 12583 h 1574800"/>
              <a:gd name="T102" fmla="*/ 1313590 w 1361440"/>
              <a:gd name="T103" fmla="*/ 5563 h 1574800"/>
              <a:gd name="T104" fmla="*/ 1361147 w 1361440"/>
              <a:gd name="T105" fmla="*/ 0 h 157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361440" h="1574800">
                <a:moveTo>
                  <a:pt x="1447" y="1574266"/>
                </a:moveTo>
                <a:lnTo>
                  <a:pt x="819" y="1557652"/>
                </a:lnTo>
                <a:lnTo>
                  <a:pt x="366" y="1540994"/>
                </a:lnTo>
                <a:lnTo>
                  <a:pt x="92" y="1524290"/>
                </a:lnTo>
                <a:lnTo>
                  <a:pt x="0" y="1507540"/>
                </a:lnTo>
                <a:lnTo>
                  <a:pt x="773" y="1458673"/>
                </a:lnTo>
                <a:lnTo>
                  <a:pt x="3076" y="1410193"/>
                </a:lnTo>
                <a:lnTo>
                  <a:pt x="6887" y="1362122"/>
                </a:lnTo>
                <a:lnTo>
                  <a:pt x="12182" y="1314483"/>
                </a:lnTo>
                <a:lnTo>
                  <a:pt x="18938" y="1267301"/>
                </a:lnTo>
                <a:lnTo>
                  <a:pt x="27131" y="1220598"/>
                </a:lnTo>
                <a:lnTo>
                  <a:pt x="36738" y="1174397"/>
                </a:lnTo>
                <a:lnTo>
                  <a:pt x="47737" y="1128723"/>
                </a:lnTo>
                <a:lnTo>
                  <a:pt x="60103" y="1083597"/>
                </a:lnTo>
                <a:lnTo>
                  <a:pt x="73813" y="1039044"/>
                </a:lnTo>
                <a:lnTo>
                  <a:pt x="88845" y="995086"/>
                </a:lnTo>
                <a:lnTo>
                  <a:pt x="105174" y="951747"/>
                </a:lnTo>
                <a:lnTo>
                  <a:pt x="122779" y="909050"/>
                </a:lnTo>
                <a:lnTo>
                  <a:pt x="141634" y="867019"/>
                </a:lnTo>
                <a:lnTo>
                  <a:pt x="161718" y="825676"/>
                </a:lnTo>
                <a:lnTo>
                  <a:pt x="183006" y="785046"/>
                </a:lnTo>
                <a:lnTo>
                  <a:pt x="205476" y="745150"/>
                </a:lnTo>
                <a:lnTo>
                  <a:pt x="229104" y="706013"/>
                </a:lnTo>
                <a:lnTo>
                  <a:pt x="253868" y="667658"/>
                </a:lnTo>
                <a:lnTo>
                  <a:pt x="279743" y="630108"/>
                </a:lnTo>
                <a:lnTo>
                  <a:pt x="306706" y="593386"/>
                </a:lnTo>
                <a:lnTo>
                  <a:pt x="334735" y="557516"/>
                </a:lnTo>
                <a:lnTo>
                  <a:pt x="363805" y="522520"/>
                </a:lnTo>
                <a:lnTo>
                  <a:pt x="393895" y="488422"/>
                </a:lnTo>
                <a:lnTo>
                  <a:pt x="424980" y="455246"/>
                </a:lnTo>
                <a:lnTo>
                  <a:pt x="457036" y="423015"/>
                </a:lnTo>
                <a:lnTo>
                  <a:pt x="490042" y="391751"/>
                </a:lnTo>
                <a:lnTo>
                  <a:pt x="523974" y="361479"/>
                </a:lnTo>
                <a:lnTo>
                  <a:pt x="558807" y="332220"/>
                </a:lnTo>
                <a:lnTo>
                  <a:pt x="594520" y="304000"/>
                </a:lnTo>
                <a:lnTo>
                  <a:pt x="631089" y="276841"/>
                </a:lnTo>
                <a:lnTo>
                  <a:pt x="668490" y="250765"/>
                </a:lnTo>
                <a:lnTo>
                  <a:pt x="706700" y="225797"/>
                </a:lnTo>
                <a:lnTo>
                  <a:pt x="745697" y="201960"/>
                </a:lnTo>
                <a:lnTo>
                  <a:pt x="785456" y="179277"/>
                </a:lnTo>
                <a:lnTo>
                  <a:pt x="825955" y="157772"/>
                </a:lnTo>
                <a:lnTo>
                  <a:pt x="867169" y="137466"/>
                </a:lnTo>
                <a:lnTo>
                  <a:pt x="909077" y="118385"/>
                </a:lnTo>
                <a:lnTo>
                  <a:pt x="951655" y="100551"/>
                </a:lnTo>
                <a:lnTo>
                  <a:pt x="994878" y="83987"/>
                </a:lnTo>
                <a:lnTo>
                  <a:pt x="1038725" y="68716"/>
                </a:lnTo>
                <a:lnTo>
                  <a:pt x="1083172" y="54763"/>
                </a:lnTo>
                <a:lnTo>
                  <a:pt x="1128196" y="42150"/>
                </a:lnTo>
                <a:lnTo>
                  <a:pt x="1173772" y="30900"/>
                </a:lnTo>
                <a:lnTo>
                  <a:pt x="1219879" y="21036"/>
                </a:lnTo>
                <a:lnTo>
                  <a:pt x="1266493" y="12583"/>
                </a:lnTo>
                <a:lnTo>
                  <a:pt x="1313590" y="5563"/>
                </a:lnTo>
                <a:lnTo>
                  <a:pt x="1361147" y="0"/>
                </a:lnTo>
              </a:path>
            </a:pathLst>
          </a:custGeom>
          <a:noFill/>
          <a:ln w="101600">
            <a:solidFill>
              <a:srgbClr val="FFFF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12"/>
          <p:cNvSpPr>
            <a:spLocks noChangeArrowheads="1"/>
          </p:cNvSpPr>
          <p:nvPr/>
        </p:nvSpPr>
        <p:spPr bwMode="auto">
          <a:xfrm>
            <a:off x="9006273" y="109017"/>
            <a:ext cx="1687127" cy="1784244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CD4F6C39-8305-4504-B7AA-1541F50160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86" y="1013858"/>
            <a:ext cx="7975887" cy="4720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213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8"/>
          <p:cNvSpPr>
            <a:spLocks noChangeArrowheads="1"/>
          </p:cNvSpPr>
          <p:nvPr/>
        </p:nvSpPr>
        <p:spPr bwMode="auto">
          <a:xfrm>
            <a:off x="9379148" y="0"/>
            <a:ext cx="1314252" cy="1458209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" name="Объект 13">
            <a:extLst>
              <a:ext uri="{FF2B5EF4-FFF2-40B4-BE49-F238E27FC236}">
                <a16:creationId xmlns:a16="http://schemas.microsoft.com/office/drawing/2014/main" xmlns="" id="{10BA6208-5972-4A39-8E4D-64BEE509296C}"/>
              </a:ext>
            </a:extLst>
          </p:cNvPr>
          <p:cNvSpPr txBox="1">
            <a:spLocks/>
          </p:cNvSpPr>
          <p:nvPr/>
        </p:nvSpPr>
        <p:spPr>
          <a:xfrm>
            <a:off x="0" y="2668267"/>
            <a:ext cx="8911167" cy="3921935"/>
          </a:xfrm>
          <a:prstGeom prst="rect">
            <a:avLst/>
          </a:prstGeom>
        </p:spPr>
        <p:txBody>
          <a:bodyPr vert="horz" lIns="106943" tIns="53471" rIns="106943" bIns="53471" rtlCol="0" anchor="b">
            <a:normAutofit/>
          </a:bodyPr>
          <a:lstStyle>
            <a:lvl1pPr marL="0" indent="0" algn="l" defTabSz="1218987" rtl="0" eaLnBrk="1" latinLnBrk="0" hangingPunct="1">
              <a:lnSpc>
                <a:spcPct val="95000"/>
              </a:lnSpc>
              <a:spcBef>
                <a:spcPts val="0"/>
              </a:spcBef>
              <a:buSzPct val="1000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898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480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797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46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6960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645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594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Char char="-"/>
            </a:pPr>
            <a:endParaRPr lang="ru-RU" sz="2456" dirty="0"/>
          </a:p>
        </p:txBody>
      </p:sp>
      <p:sp>
        <p:nvSpPr>
          <p:cNvPr id="9" name="object 9"/>
          <p:cNvSpPr>
            <a:spLocks/>
          </p:cNvSpPr>
          <p:nvPr/>
        </p:nvSpPr>
        <p:spPr bwMode="auto">
          <a:xfrm rot="5400000">
            <a:off x="228290" y="5497351"/>
            <a:ext cx="1865784" cy="2322364"/>
          </a:xfrm>
          <a:custGeom>
            <a:avLst/>
            <a:gdLst>
              <a:gd name="T0" fmla="*/ 1914993 w 2114550"/>
              <a:gd name="T1" fmla="*/ 585 h 2548254"/>
              <a:gd name="T2" fmla="*/ 1819041 w 2114550"/>
              <a:gd name="T3" fmla="*/ 5226 h 2548254"/>
              <a:gd name="T4" fmla="*/ 1724349 w 2114550"/>
              <a:gd name="T5" fmla="*/ 14406 h 2548254"/>
              <a:gd name="T6" fmla="*/ 1631023 w 2114550"/>
              <a:gd name="T7" fmla="*/ 28017 h 2548254"/>
              <a:gd name="T8" fmla="*/ 1539172 w 2114550"/>
              <a:gd name="T9" fmla="*/ 45952 h 2548254"/>
              <a:gd name="T10" fmla="*/ 1448902 w 2114550"/>
              <a:gd name="T11" fmla="*/ 68102 h 2548254"/>
              <a:gd name="T12" fmla="*/ 1360321 w 2114550"/>
              <a:gd name="T13" fmla="*/ 94361 h 2548254"/>
              <a:gd name="T14" fmla="*/ 1273536 w 2114550"/>
              <a:gd name="T15" fmla="*/ 124621 h 2548254"/>
              <a:gd name="T16" fmla="*/ 1188656 w 2114550"/>
              <a:gd name="T17" fmla="*/ 158774 h 2548254"/>
              <a:gd name="T18" fmla="*/ 1105788 w 2114550"/>
              <a:gd name="T19" fmla="*/ 196712 h 2548254"/>
              <a:gd name="T20" fmla="*/ 1025038 w 2114550"/>
              <a:gd name="T21" fmla="*/ 238329 h 2548254"/>
              <a:gd name="T22" fmla="*/ 946516 w 2114550"/>
              <a:gd name="T23" fmla="*/ 283517 h 2548254"/>
              <a:gd name="T24" fmla="*/ 870327 w 2114550"/>
              <a:gd name="T25" fmla="*/ 332168 h 2548254"/>
              <a:gd name="T26" fmla="*/ 796580 w 2114550"/>
              <a:gd name="T27" fmla="*/ 384175 h 2548254"/>
              <a:gd name="T28" fmla="*/ 725383 w 2114550"/>
              <a:gd name="T29" fmla="*/ 439430 h 2548254"/>
              <a:gd name="T30" fmla="*/ 656842 w 2114550"/>
              <a:gd name="T31" fmla="*/ 497826 h 2548254"/>
              <a:gd name="T32" fmla="*/ 591066 w 2114550"/>
              <a:gd name="T33" fmla="*/ 559254 h 2548254"/>
              <a:gd name="T34" fmla="*/ 528162 w 2114550"/>
              <a:gd name="T35" fmla="*/ 623609 h 2548254"/>
              <a:gd name="T36" fmla="*/ 468237 w 2114550"/>
              <a:gd name="T37" fmla="*/ 690781 h 2548254"/>
              <a:gd name="T38" fmla="*/ 411398 w 2114550"/>
              <a:gd name="T39" fmla="*/ 760664 h 2548254"/>
              <a:gd name="T40" fmla="*/ 357755 w 2114550"/>
              <a:gd name="T41" fmla="*/ 833150 h 2548254"/>
              <a:gd name="T42" fmla="*/ 307413 w 2114550"/>
              <a:gd name="T43" fmla="*/ 908132 h 2548254"/>
              <a:gd name="T44" fmla="*/ 260480 w 2114550"/>
              <a:gd name="T45" fmla="*/ 985501 h 2548254"/>
              <a:gd name="T46" fmla="*/ 217065 w 2114550"/>
              <a:gd name="T47" fmla="*/ 1065151 h 2548254"/>
              <a:gd name="T48" fmla="*/ 177274 w 2114550"/>
              <a:gd name="T49" fmla="*/ 1146974 h 2548254"/>
              <a:gd name="T50" fmla="*/ 141215 w 2114550"/>
              <a:gd name="T51" fmla="*/ 1230862 h 2548254"/>
              <a:gd name="T52" fmla="*/ 108996 w 2114550"/>
              <a:gd name="T53" fmla="*/ 1316708 h 2548254"/>
              <a:gd name="T54" fmla="*/ 80724 w 2114550"/>
              <a:gd name="T55" fmla="*/ 1404405 h 2548254"/>
              <a:gd name="T56" fmla="*/ 56506 w 2114550"/>
              <a:gd name="T57" fmla="*/ 1493844 h 2548254"/>
              <a:gd name="T58" fmla="*/ 36450 w 2114550"/>
              <a:gd name="T59" fmla="*/ 1584919 h 2548254"/>
              <a:gd name="T60" fmla="*/ 20664 w 2114550"/>
              <a:gd name="T61" fmla="*/ 1677521 h 2548254"/>
              <a:gd name="T62" fmla="*/ 9256 w 2114550"/>
              <a:gd name="T63" fmla="*/ 1771544 h 2548254"/>
              <a:gd name="T64" fmla="*/ 2331 w 2114550"/>
              <a:gd name="T65" fmla="*/ 1866879 h 2548254"/>
              <a:gd name="T66" fmla="*/ 0 w 2114550"/>
              <a:gd name="T67" fmla="*/ 1963420 h 2548254"/>
              <a:gd name="T68" fmla="*/ 2561 w 2114550"/>
              <a:gd name="T69" fmla="*/ 2064573 h 2548254"/>
              <a:gd name="T70" fmla="*/ 10163 w 2114550"/>
              <a:gd name="T71" fmla="*/ 2164397 h 2548254"/>
              <a:gd name="T72" fmla="*/ 22680 w 2114550"/>
              <a:gd name="T73" fmla="*/ 2262768 h 2548254"/>
              <a:gd name="T74" fmla="*/ 39989 w 2114550"/>
              <a:gd name="T75" fmla="*/ 2359562 h 2548254"/>
              <a:gd name="T76" fmla="*/ 61963 w 2114550"/>
              <a:gd name="T77" fmla="*/ 2454655 h 2548254"/>
              <a:gd name="T78" fmla="*/ 88480 w 2114550"/>
              <a:gd name="T79" fmla="*/ 2547924 h 2548254"/>
              <a:gd name="T80" fmla="*/ 2114448 w 2114550"/>
              <a:gd name="T81" fmla="*/ 5727 h 2548254"/>
              <a:gd name="T82" fmla="*/ 2039294 w 2114550"/>
              <a:gd name="T83" fmla="*/ 1439 h 2548254"/>
              <a:gd name="T84" fmla="*/ 1963407 w 2114550"/>
              <a:gd name="T85" fmla="*/ 0 h 2548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114550" h="2548254">
                <a:moveTo>
                  <a:pt x="1963407" y="0"/>
                </a:moveTo>
                <a:lnTo>
                  <a:pt x="1914993" y="585"/>
                </a:lnTo>
                <a:lnTo>
                  <a:pt x="1866866" y="2331"/>
                </a:lnTo>
                <a:lnTo>
                  <a:pt x="1819041" y="5226"/>
                </a:lnTo>
                <a:lnTo>
                  <a:pt x="1771531" y="9256"/>
                </a:lnTo>
                <a:lnTo>
                  <a:pt x="1724349" y="14406"/>
                </a:lnTo>
                <a:lnTo>
                  <a:pt x="1677509" y="20665"/>
                </a:lnTo>
                <a:lnTo>
                  <a:pt x="1631023" y="28017"/>
                </a:lnTo>
                <a:lnTo>
                  <a:pt x="1584907" y="36451"/>
                </a:lnTo>
                <a:lnTo>
                  <a:pt x="1539172" y="45952"/>
                </a:lnTo>
                <a:lnTo>
                  <a:pt x="1493832" y="56507"/>
                </a:lnTo>
                <a:lnTo>
                  <a:pt x="1448902" y="68102"/>
                </a:lnTo>
                <a:lnTo>
                  <a:pt x="1404393" y="80725"/>
                </a:lnTo>
                <a:lnTo>
                  <a:pt x="1360321" y="94361"/>
                </a:lnTo>
                <a:lnTo>
                  <a:pt x="1316697" y="108997"/>
                </a:lnTo>
                <a:lnTo>
                  <a:pt x="1273536" y="124621"/>
                </a:lnTo>
                <a:lnTo>
                  <a:pt x="1230851" y="141217"/>
                </a:lnTo>
                <a:lnTo>
                  <a:pt x="1188656" y="158774"/>
                </a:lnTo>
                <a:lnTo>
                  <a:pt x="1146964" y="177276"/>
                </a:lnTo>
                <a:lnTo>
                  <a:pt x="1105788" y="196712"/>
                </a:lnTo>
                <a:lnTo>
                  <a:pt x="1065141" y="217068"/>
                </a:lnTo>
                <a:lnTo>
                  <a:pt x="1025038" y="238329"/>
                </a:lnTo>
                <a:lnTo>
                  <a:pt x="985492" y="260484"/>
                </a:lnTo>
                <a:lnTo>
                  <a:pt x="946516" y="283517"/>
                </a:lnTo>
                <a:lnTo>
                  <a:pt x="908123" y="307417"/>
                </a:lnTo>
                <a:lnTo>
                  <a:pt x="870327" y="332168"/>
                </a:lnTo>
                <a:lnTo>
                  <a:pt x="833142" y="357759"/>
                </a:lnTo>
                <a:lnTo>
                  <a:pt x="796580" y="384175"/>
                </a:lnTo>
                <a:lnTo>
                  <a:pt x="760656" y="411403"/>
                </a:lnTo>
                <a:lnTo>
                  <a:pt x="725383" y="439430"/>
                </a:lnTo>
                <a:lnTo>
                  <a:pt x="690774" y="468242"/>
                </a:lnTo>
                <a:lnTo>
                  <a:pt x="656842" y="497826"/>
                </a:lnTo>
                <a:lnTo>
                  <a:pt x="623602" y="528168"/>
                </a:lnTo>
                <a:lnTo>
                  <a:pt x="591066" y="559254"/>
                </a:lnTo>
                <a:lnTo>
                  <a:pt x="559248" y="591073"/>
                </a:lnTo>
                <a:lnTo>
                  <a:pt x="528162" y="623609"/>
                </a:lnTo>
                <a:lnTo>
                  <a:pt x="497820" y="656849"/>
                </a:lnTo>
                <a:lnTo>
                  <a:pt x="468237" y="690781"/>
                </a:lnTo>
                <a:lnTo>
                  <a:pt x="439425" y="725391"/>
                </a:lnTo>
                <a:lnTo>
                  <a:pt x="411398" y="760664"/>
                </a:lnTo>
                <a:lnTo>
                  <a:pt x="384171" y="796589"/>
                </a:lnTo>
                <a:lnTo>
                  <a:pt x="357755" y="833150"/>
                </a:lnTo>
                <a:lnTo>
                  <a:pt x="332164" y="870336"/>
                </a:lnTo>
                <a:lnTo>
                  <a:pt x="307413" y="908132"/>
                </a:lnTo>
                <a:lnTo>
                  <a:pt x="283514" y="946525"/>
                </a:lnTo>
                <a:lnTo>
                  <a:pt x="260480" y="985501"/>
                </a:lnTo>
                <a:lnTo>
                  <a:pt x="238326" y="1025048"/>
                </a:lnTo>
                <a:lnTo>
                  <a:pt x="217065" y="1065151"/>
                </a:lnTo>
                <a:lnTo>
                  <a:pt x="196710" y="1105798"/>
                </a:lnTo>
                <a:lnTo>
                  <a:pt x="177274" y="1146974"/>
                </a:lnTo>
                <a:lnTo>
                  <a:pt x="158771" y="1188667"/>
                </a:lnTo>
                <a:lnTo>
                  <a:pt x="141215" y="1230862"/>
                </a:lnTo>
                <a:lnTo>
                  <a:pt x="124619" y="1273547"/>
                </a:lnTo>
                <a:lnTo>
                  <a:pt x="108996" y="1316708"/>
                </a:lnTo>
                <a:lnTo>
                  <a:pt x="94360" y="1360332"/>
                </a:lnTo>
                <a:lnTo>
                  <a:pt x="80724" y="1404405"/>
                </a:lnTo>
                <a:lnTo>
                  <a:pt x="68101" y="1448913"/>
                </a:lnTo>
                <a:lnTo>
                  <a:pt x="56506" y="1493844"/>
                </a:lnTo>
                <a:lnTo>
                  <a:pt x="45951" y="1539184"/>
                </a:lnTo>
                <a:lnTo>
                  <a:pt x="36450" y="1584919"/>
                </a:lnTo>
                <a:lnTo>
                  <a:pt x="28017" y="1631036"/>
                </a:lnTo>
                <a:lnTo>
                  <a:pt x="20664" y="1677521"/>
                </a:lnTo>
                <a:lnTo>
                  <a:pt x="14406" y="1724362"/>
                </a:lnTo>
                <a:lnTo>
                  <a:pt x="9256" y="1771544"/>
                </a:lnTo>
                <a:lnTo>
                  <a:pt x="5226" y="1819054"/>
                </a:lnTo>
                <a:lnTo>
                  <a:pt x="2331" y="1866879"/>
                </a:lnTo>
                <a:lnTo>
                  <a:pt x="585" y="1915005"/>
                </a:lnTo>
                <a:lnTo>
                  <a:pt x="0" y="1963420"/>
                </a:lnTo>
                <a:lnTo>
                  <a:pt x="642" y="2014155"/>
                </a:lnTo>
                <a:lnTo>
                  <a:pt x="2561" y="2064573"/>
                </a:lnTo>
                <a:lnTo>
                  <a:pt x="5740" y="2114659"/>
                </a:lnTo>
                <a:lnTo>
                  <a:pt x="10163" y="2164397"/>
                </a:lnTo>
                <a:lnTo>
                  <a:pt x="15815" y="2213772"/>
                </a:lnTo>
                <a:lnTo>
                  <a:pt x="22680" y="2262768"/>
                </a:lnTo>
                <a:lnTo>
                  <a:pt x="30743" y="2311370"/>
                </a:lnTo>
                <a:lnTo>
                  <a:pt x="39989" y="2359562"/>
                </a:lnTo>
                <a:lnTo>
                  <a:pt x="50400" y="2407329"/>
                </a:lnTo>
                <a:lnTo>
                  <a:pt x="61963" y="2454655"/>
                </a:lnTo>
                <a:lnTo>
                  <a:pt x="74662" y="2501525"/>
                </a:lnTo>
                <a:lnTo>
                  <a:pt x="88480" y="2547924"/>
                </a:lnTo>
                <a:lnTo>
                  <a:pt x="2114448" y="2547924"/>
                </a:lnTo>
                <a:lnTo>
                  <a:pt x="2114448" y="5727"/>
                </a:lnTo>
                <a:lnTo>
                  <a:pt x="2076966" y="3230"/>
                </a:lnTo>
                <a:lnTo>
                  <a:pt x="2039294" y="1439"/>
                </a:lnTo>
                <a:lnTo>
                  <a:pt x="2001439" y="360"/>
                </a:lnTo>
                <a:lnTo>
                  <a:pt x="196340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0" name="object 10"/>
          <p:cNvSpPr>
            <a:spLocks/>
          </p:cNvSpPr>
          <p:nvPr/>
        </p:nvSpPr>
        <p:spPr bwMode="auto">
          <a:xfrm rot="5400000">
            <a:off x="529148" y="5727000"/>
            <a:ext cx="1379728" cy="1736347"/>
          </a:xfrm>
          <a:custGeom>
            <a:avLst/>
            <a:gdLst>
              <a:gd name="T0" fmla="*/ 1467186 w 1563370"/>
              <a:gd name="T1" fmla="*/ 748 h 1906270"/>
              <a:gd name="T2" fmla="*/ 1372127 w 1563370"/>
              <a:gd name="T3" fmla="*/ 6674 h 1906270"/>
              <a:gd name="T4" fmla="*/ 1278741 w 1563370"/>
              <a:gd name="T5" fmla="*/ 18354 h 1906270"/>
              <a:gd name="T6" fmla="*/ 1187204 w 1563370"/>
              <a:gd name="T7" fmla="*/ 35612 h 1906270"/>
              <a:gd name="T8" fmla="*/ 1097695 w 1563370"/>
              <a:gd name="T9" fmla="*/ 58270 h 1906270"/>
              <a:gd name="T10" fmla="*/ 1010392 w 1563370"/>
              <a:gd name="T11" fmla="*/ 86151 h 1906270"/>
              <a:gd name="T12" fmla="*/ 925471 w 1563370"/>
              <a:gd name="T13" fmla="*/ 119077 h 1906270"/>
              <a:gd name="T14" fmla="*/ 843110 w 1563370"/>
              <a:gd name="T15" fmla="*/ 156870 h 1906270"/>
              <a:gd name="T16" fmla="*/ 763486 w 1563370"/>
              <a:gd name="T17" fmla="*/ 199354 h 1906270"/>
              <a:gd name="T18" fmla="*/ 686778 w 1563370"/>
              <a:gd name="T19" fmla="*/ 246350 h 1906270"/>
              <a:gd name="T20" fmla="*/ 613162 w 1563370"/>
              <a:gd name="T21" fmla="*/ 297682 h 1906270"/>
              <a:gd name="T22" fmla="*/ 542817 w 1563370"/>
              <a:gd name="T23" fmla="*/ 353171 h 1906270"/>
              <a:gd name="T24" fmla="*/ 475919 w 1563370"/>
              <a:gd name="T25" fmla="*/ 412640 h 1906270"/>
              <a:gd name="T26" fmla="*/ 412646 w 1563370"/>
              <a:gd name="T27" fmla="*/ 475912 h 1906270"/>
              <a:gd name="T28" fmla="*/ 353176 w 1563370"/>
              <a:gd name="T29" fmla="*/ 542809 h 1906270"/>
              <a:gd name="T30" fmla="*/ 297686 w 1563370"/>
              <a:gd name="T31" fmla="*/ 613154 h 1906270"/>
              <a:gd name="T32" fmla="*/ 246354 w 1563370"/>
              <a:gd name="T33" fmla="*/ 686769 h 1906270"/>
              <a:gd name="T34" fmla="*/ 199357 w 1563370"/>
              <a:gd name="T35" fmla="*/ 763477 h 1906270"/>
              <a:gd name="T36" fmla="*/ 156873 w 1563370"/>
              <a:gd name="T37" fmla="*/ 843099 h 1906270"/>
              <a:gd name="T38" fmla="*/ 119079 w 1563370"/>
              <a:gd name="T39" fmla="*/ 925460 h 1906270"/>
              <a:gd name="T40" fmla="*/ 86152 w 1563370"/>
              <a:gd name="T41" fmla="*/ 1010380 h 1906270"/>
              <a:gd name="T42" fmla="*/ 58271 w 1563370"/>
              <a:gd name="T43" fmla="*/ 1097684 h 1906270"/>
              <a:gd name="T44" fmla="*/ 35613 w 1563370"/>
              <a:gd name="T45" fmla="*/ 1187192 h 1906270"/>
              <a:gd name="T46" fmla="*/ 18354 w 1563370"/>
              <a:gd name="T47" fmla="*/ 1278728 h 1906270"/>
              <a:gd name="T48" fmla="*/ 6674 w 1563370"/>
              <a:gd name="T49" fmla="*/ 1372114 h 1906270"/>
              <a:gd name="T50" fmla="*/ 748 w 1563370"/>
              <a:gd name="T51" fmla="*/ 1467173 h 1906270"/>
              <a:gd name="T52" fmla="*/ 823 w 1563370"/>
              <a:gd name="T53" fmla="*/ 1565711 h 1906270"/>
              <a:gd name="T54" fmla="*/ 7336 w 1563370"/>
              <a:gd name="T55" fmla="*/ 1665319 h 1906270"/>
              <a:gd name="T56" fmla="*/ 20165 w 1563370"/>
              <a:gd name="T57" fmla="*/ 1763070 h 1906270"/>
              <a:gd name="T58" fmla="*/ 39104 w 1563370"/>
              <a:gd name="T59" fmla="*/ 1858763 h 1906270"/>
              <a:gd name="T60" fmla="*/ 1563154 w 1563370"/>
              <a:gd name="T61" fmla="*/ 736 h 1906270"/>
              <a:gd name="T62" fmla="*/ 1515287 w 1563370"/>
              <a:gd name="T63" fmla="*/ 0 h 1906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3370" h="1906270">
                <a:moveTo>
                  <a:pt x="1515287" y="0"/>
                </a:moveTo>
                <a:lnTo>
                  <a:pt x="1467186" y="748"/>
                </a:lnTo>
                <a:lnTo>
                  <a:pt x="1419459" y="2981"/>
                </a:lnTo>
                <a:lnTo>
                  <a:pt x="1372127" y="6674"/>
                </a:lnTo>
                <a:lnTo>
                  <a:pt x="1325214" y="11806"/>
                </a:lnTo>
                <a:lnTo>
                  <a:pt x="1278741" y="18354"/>
                </a:lnTo>
                <a:lnTo>
                  <a:pt x="1232730" y="26297"/>
                </a:lnTo>
                <a:lnTo>
                  <a:pt x="1187204" y="35612"/>
                </a:lnTo>
                <a:lnTo>
                  <a:pt x="1142185" y="46277"/>
                </a:lnTo>
                <a:lnTo>
                  <a:pt x="1097695" y="58270"/>
                </a:lnTo>
                <a:lnTo>
                  <a:pt x="1053757" y="71569"/>
                </a:lnTo>
                <a:lnTo>
                  <a:pt x="1010392" y="86151"/>
                </a:lnTo>
                <a:lnTo>
                  <a:pt x="967622" y="101994"/>
                </a:lnTo>
                <a:lnTo>
                  <a:pt x="925471" y="119077"/>
                </a:lnTo>
                <a:lnTo>
                  <a:pt x="883959" y="137376"/>
                </a:lnTo>
                <a:lnTo>
                  <a:pt x="843110" y="156870"/>
                </a:lnTo>
                <a:lnTo>
                  <a:pt x="802945" y="177537"/>
                </a:lnTo>
                <a:lnTo>
                  <a:pt x="763486" y="199354"/>
                </a:lnTo>
                <a:lnTo>
                  <a:pt x="724757" y="222299"/>
                </a:lnTo>
                <a:lnTo>
                  <a:pt x="686778" y="246350"/>
                </a:lnTo>
                <a:lnTo>
                  <a:pt x="649572" y="271485"/>
                </a:lnTo>
                <a:lnTo>
                  <a:pt x="613162" y="297682"/>
                </a:lnTo>
                <a:lnTo>
                  <a:pt x="577570" y="324918"/>
                </a:lnTo>
                <a:lnTo>
                  <a:pt x="542817" y="353171"/>
                </a:lnTo>
                <a:lnTo>
                  <a:pt x="508926" y="382419"/>
                </a:lnTo>
                <a:lnTo>
                  <a:pt x="475919" y="412640"/>
                </a:lnTo>
                <a:lnTo>
                  <a:pt x="443818" y="443812"/>
                </a:lnTo>
                <a:lnTo>
                  <a:pt x="412646" y="475912"/>
                </a:lnTo>
                <a:lnTo>
                  <a:pt x="382425" y="508919"/>
                </a:lnTo>
                <a:lnTo>
                  <a:pt x="353176" y="542809"/>
                </a:lnTo>
                <a:lnTo>
                  <a:pt x="324923" y="577562"/>
                </a:lnTo>
                <a:lnTo>
                  <a:pt x="297686" y="613154"/>
                </a:lnTo>
                <a:lnTo>
                  <a:pt x="271490" y="649564"/>
                </a:lnTo>
                <a:lnTo>
                  <a:pt x="246354" y="686769"/>
                </a:lnTo>
                <a:lnTo>
                  <a:pt x="222303" y="724747"/>
                </a:lnTo>
                <a:lnTo>
                  <a:pt x="199357" y="763477"/>
                </a:lnTo>
                <a:lnTo>
                  <a:pt x="177540" y="802935"/>
                </a:lnTo>
                <a:lnTo>
                  <a:pt x="156873" y="843099"/>
                </a:lnTo>
                <a:lnTo>
                  <a:pt x="137379" y="883948"/>
                </a:lnTo>
                <a:lnTo>
                  <a:pt x="119079" y="925460"/>
                </a:lnTo>
                <a:lnTo>
                  <a:pt x="101996" y="967611"/>
                </a:lnTo>
                <a:lnTo>
                  <a:pt x="86152" y="1010380"/>
                </a:lnTo>
                <a:lnTo>
                  <a:pt x="71570" y="1053745"/>
                </a:lnTo>
                <a:lnTo>
                  <a:pt x="58271" y="1097684"/>
                </a:lnTo>
                <a:lnTo>
                  <a:pt x="46278" y="1142173"/>
                </a:lnTo>
                <a:lnTo>
                  <a:pt x="35613" y="1187192"/>
                </a:lnTo>
                <a:lnTo>
                  <a:pt x="26297" y="1232718"/>
                </a:lnTo>
                <a:lnTo>
                  <a:pt x="18354" y="1278728"/>
                </a:lnTo>
                <a:lnTo>
                  <a:pt x="11806" y="1325201"/>
                </a:lnTo>
                <a:lnTo>
                  <a:pt x="6674" y="1372114"/>
                </a:lnTo>
                <a:lnTo>
                  <a:pt x="2981" y="1419446"/>
                </a:lnTo>
                <a:lnTo>
                  <a:pt x="748" y="1467173"/>
                </a:lnTo>
                <a:lnTo>
                  <a:pt x="0" y="1515275"/>
                </a:lnTo>
                <a:lnTo>
                  <a:pt x="823" y="1565711"/>
                </a:lnTo>
                <a:lnTo>
                  <a:pt x="3277" y="1615734"/>
                </a:lnTo>
                <a:lnTo>
                  <a:pt x="7336" y="1665319"/>
                </a:lnTo>
                <a:lnTo>
                  <a:pt x="12974" y="1714439"/>
                </a:lnTo>
                <a:lnTo>
                  <a:pt x="20165" y="1763070"/>
                </a:lnTo>
                <a:lnTo>
                  <a:pt x="28883" y="1811187"/>
                </a:lnTo>
                <a:lnTo>
                  <a:pt x="39104" y="1858763"/>
                </a:lnTo>
                <a:lnTo>
                  <a:pt x="50800" y="1905774"/>
                </a:lnTo>
                <a:lnTo>
                  <a:pt x="1563154" y="736"/>
                </a:lnTo>
                <a:lnTo>
                  <a:pt x="1539263" y="182"/>
                </a:lnTo>
                <a:lnTo>
                  <a:pt x="151528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" name="object 12"/>
          <p:cNvSpPr>
            <a:spLocks/>
          </p:cNvSpPr>
          <p:nvPr/>
        </p:nvSpPr>
        <p:spPr bwMode="auto">
          <a:xfrm rot="5400000">
            <a:off x="531112" y="5707671"/>
            <a:ext cx="1201832" cy="1435380"/>
          </a:xfrm>
          <a:custGeom>
            <a:avLst/>
            <a:gdLst>
              <a:gd name="T0" fmla="*/ 1447 w 1361440"/>
              <a:gd name="T1" fmla="*/ 1574266 h 1574800"/>
              <a:gd name="T2" fmla="*/ 819 w 1361440"/>
              <a:gd name="T3" fmla="*/ 1557652 h 1574800"/>
              <a:gd name="T4" fmla="*/ 366 w 1361440"/>
              <a:gd name="T5" fmla="*/ 1540994 h 1574800"/>
              <a:gd name="T6" fmla="*/ 92 w 1361440"/>
              <a:gd name="T7" fmla="*/ 1524290 h 1574800"/>
              <a:gd name="T8" fmla="*/ 0 w 1361440"/>
              <a:gd name="T9" fmla="*/ 1507540 h 1574800"/>
              <a:gd name="T10" fmla="*/ 773 w 1361440"/>
              <a:gd name="T11" fmla="*/ 1458673 h 1574800"/>
              <a:gd name="T12" fmla="*/ 3076 w 1361440"/>
              <a:gd name="T13" fmla="*/ 1410193 h 1574800"/>
              <a:gd name="T14" fmla="*/ 6887 w 1361440"/>
              <a:gd name="T15" fmla="*/ 1362122 h 1574800"/>
              <a:gd name="T16" fmla="*/ 12182 w 1361440"/>
              <a:gd name="T17" fmla="*/ 1314483 h 1574800"/>
              <a:gd name="T18" fmla="*/ 18938 w 1361440"/>
              <a:gd name="T19" fmla="*/ 1267301 h 1574800"/>
              <a:gd name="T20" fmla="*/ 27131 w 1361440"/>
              <a:gd name="T21" fmla="*/ 1220598 h 1574800"/>
              <a:gd name="T22" fmla="*/ 36738 w 1361440"/>
              <a:gd name="T23" fmla="*/ 1174397 h 1574800"/>
              <a:gd name="T24" fmla="*/ 47737 w 1361440"/>
              <a:gd name="T25" fmla="*/ 1128723 h 1574800"/>
              <a:gd name="T26" fmla="*/ 60103 w 1361440"/>
              <a:gd name="T27" fmla="*/ 1083597 h 1574800"/>
              <a:gd name="T28" fmla="*/ 73813 w 1361440"/>
              <a:gd name="T29" fmla="*/ 1039044 h 1574800"/>
              <a:gd name="T30" fmla="*/ 88845 w 1361440"/>
              <a:gd name="T31" fmla="*/ 995086 h 1574800"/>
              <a:gd name="T32" fmla="*/ 105174 w 1361440"/>
              <a:gd name="T33" fmla="*/ 951747 h 1574800"/>
              <a:gd name="T34" fmla="*/ 122779 w 1361440"/>
              <a:gd name="T35" fmla="*/ 909050 h 1574800"/>
              <a:gd name="T36" fmla="*/ 141634 w 1361440"/>
              <a:gd name="T37" fmla="*/ 867019 h 1574800"/>
              <a:gd name="T38" fmla="*/ 161718 w 1361440"/>
              <a:gd name="T39" fmla="*/ 825676 h 1574800"/>
              <a:gd name="T40" fmla="*/ 183006 w 1361440"/>
              <a:gd name="T41" fmla="*/ 785046 h 1574800"/>
              <a:gd name="T42" fmla="*/ 205476 w 1361440"/>
              <a:gd name="T43" fmla="*/ 745150 h 1574800"/>
              <a:gd name="T44" fmla="*/ 229104 w 1361440"/>
              <a:gd name="T45" fmla="*/ 706013 h 1574800"/>
              <a:gd name="T46" fmla="*/ 253868 w 1361440"/>
              <a:gd name="T47" fmla="*/ 667658 h 1574800"/>
              <a:gd name="T48" fmla="*/ 279743 w 1361440"/>
              <a:gd name="T49" fmla="*/ 630108 h 1574800"/>
              <a:gd name="T50" fmla="*/ 306706 w 1361440"/>
              <a:gd name="T51" fmla="*/ 593386 h 1574800"/>
              <a:gd name="T52" fmla="*/ 334735 w 1361440"/>
              <a:gd name="T53" fmla="*/ 557516 h 1574800"/>
              <a:gd name="T54" fmla="*/ 363805 w 1361440"/>
              <a:gd name="T55" fmla="*/ 522520 h 1574800"/>
              <a:gd name="T56" fmla="*/ 393895 w 1361440"/>
              <a:gd name="T57" fmla="*/ 488422 h 1574800"/>
              <a:gd name="T58" fmla="*/ 424980 w 1361440"/>
              <a:gd name="T59" fmla="*/ 455246 h 1574800"/>
              <a:gd name="T60" fmla="*/ 457036 w 1361440"/>
              <a:gd name="T61" fmla="*/ 423015 h 1574800"/>
              <a:gd name="T62" fmla="*/ 490042 w 1361440"/>
              <a:gd name="T63" fmla="*/ 391751 h 1574800"/>
              <a:gd name="T64" fmla="*/ 523974 w 1361440"/>
              <a:gd name="T65" fmla="*/ 361479 h 1574800"/>
              <a:gd name="T66" fmla="*/ 558807 w 1361440"/>
              <a:gd name="T67" fmla="*/ 332220 h 1574800"/>
              <a:gd name="T68" fmla="*/ 594520 w 1361440"/>
              <a:gd name="T69" fmla="*/ 304000 h 1574800"/>
              <a:gd name="T70" fmla="*/ 631089 w 1361440"/>
              <a:gd name="T71" fmla="*/ 276841 h 1574800"/>
              <a:gd name="T72" fmla="*/ 668490 w 1361440"/>
              <a:gd name="T73" fmla="*/ 250765 h 1574800"/>
              <a:gd name="T74" fmla="*/ 706700 w 1361440"/>
              <a:gd name="T75" fmla="*/ 225797 h 1574800"/>
              <a:gd name="T76" fmla="*/ 745697 w 1361440"/>
              <a:gd name="T77" fmla="*/ 201960 h 1574800"/>
              <a:gd name="T78" fmla="*/ 785456 w 1361440"/>
              <a:gd name="T79" fmla="*/ 179277 h 1574800"/>
              <a:gd name="T80" fmla="*/ 825955 w 1361440"/>
              <a:gd name="T81" fmla="*/ 157772 h 1574800"/>
              <a:gd name="T82" fmla="*/ 867169 w 1361440"/>
              <a:gd name="T83" fmla="*/ 137466 h 1574800"/>
              <a:gd name="T84" fmla="*/ 909077 w 1361440"/>
              <a:gd name="T85" fmla="*/ 118385 h 1574800"/>
              <a:gd name="T86" fmla="*/ 951655 w 1361440"/>
              <a:gd name="T87" fmla="*/ 100551 h 1574800"/>
              <a:gd name="T88" fmla="*/ 994878 w 1361440"/>
              <a:gd name="T89" fmla="*/ 83987 h 1574800"/>
              <a:gd name="T90" fmla="*/ 1038725 w 1361440"/>
              <a:gd name="T91" fmla="*/ 68716 h 1574800"/>
              <a:gd name="T92" fmla="*/ 1083172 w 1361440"/>
              <a:gd name="T93" fmla="*/ 54763 h 1574800"/>
              <a:gd name="T94" fmla="*/ 1128196 w 1361440"/>
              <a:gd name="T95" fmla="*/ 42150 h 1574800"/>
              <a:gd name="T96" fmla="*/ 1173772 w 1361440"/>
              <a:gd name="T97" fmla="*/ 30900 h 1574800"/>
              <a:gd name="T98" fmla="*/ 1219879 w 1361440"/>
              <a:gd name="T99" fmla="*/ 21036 h 1574800"/>
              <a:gd name="T100" fmla="*/ 1266493 w 1361440"/>
              <a:gd name="T101" fmla="*/ 12583 h 1574800"/>
              <a:gd name="T102" fmla="*/ 1313590 w 1361440"/>
              <a:gd name="T103" fmla="*/ 5563 h 1574800"/>
              <a:gd name="T104" fmla="*/ 1361147 w 1361440"/>
              <a:gd name="T105" fmla="*/ 0 h 157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361440" h="1574800">
                <a:moveTo>
                  <a:pt x="1447" y="1574266"/>
                </a:moveTo>
                <a:lnTo>
                  <a:pt x="819" y="1557652"/>
                </a:lnTo>
                <a:lnTo>
                  <a:pt x="366" y="1540994"/>
                </a:lnTo>
                <a:lnTo>
                  <a:pt x="92" y="1524290"/>
                </a:lnTo>
                <a:lnTo>
                  <a:pt x="0" y="1507540"/>
                </a:lnTo>
                <a:lnTo>
                  <a:pt x="773" y="1458673"/>
                </a:lnTo>
                <a:lnTo>
                  <a:pt x="3076" y="1410193"/>
                </a:lnTo>
                <a:lnTo>
                  <a:pt x="6887" y="1362122"/>
                </a:lnTo>
                <a:lnTo>
                  <a:pt x="12182" y="1314483"/>
                </a:lnTo>
                <a:lnTo>
                  <a:pt x="18938" y="1267301"/>
                </a:lnTo>
                <a:lnTo>
                  <a:pt x="27131" y="1220598"/>
                </a:lnTo>
                <a:lnTo>
                  <a:pt x="36738" y="1174397"/>
                </a:lnTo>
                <a:lnTo>
                  <a:pt x="47737" y="1128723"/>
                </a:lnTo>
                <a:lnTo>
                  <a:pt x="60103" y="1083597"/>
                </a:lnTo>
                <a:lnTo>
                  <a:pt x="73813" y="1039044"/>
                </a:lnTo>
                <a:lnTo>
                  <a:pt x="88845" y="995086"/>
                </a:lnTo>
                <a:lnTo>
                  <a:pt x="105174" y="951747"/>
                </a:lnTo>
                <a:lnTo>
                  <a:pt x="122779" y="909050"/>
                </a:lnTo>
                <a:lnTo>
                  <a:pt x="141634" y="867019"/>
                </a:lnTo>
                <a:lnTo>
                  <a:pt x="161718" y="825676"/>
                </a:lnTo>
                <a:lnTo>
                  <a:pt x="183006" y="785046"/>
                </a:lnTo>
                <a:lnTo>
                  <a:pt x="205476" y="745150"/>
                </a:lnTo>
                <a:lnTo>
                  <a:pt x="229104" y="706013"/>
                </a:lnTo>
                <a:lnTo>
                  <a:pt x="253868" y="667658"/>
                </a:lnTo>
                <a:lnTo>
                  <a:pt x="279743" y="630108"/>
                </a:lnTo>
                <a:lnTo>
                  <a:pt x="306706" y="593386"/>
                </a:lnTo>
                <a:lnTo>
                  <a:pt x="334735" y="557516"/>
                </a:lnTo>
                <a:lnTo>
                  <a:pt x="363805" y="522520"/>
                </a:lnTo>
                <a:lnTo>
                  <a:pt x="393895" y="488422"/>
                </a:lnTo>
                <a:lnTo>
                  <a:pt x="424980" y="455246"/>
                </a:lnTo>
                <a:lnTo>
                  <a:pt x="457036" y="423015"/>
                </a:lnTo>
                <a:lnTo>
                  <a:pt x="490042" y="391751"/>
                </a:lnTo>
                <a:lnTo>
                  <a:pt x="523974" y="361479"/>
                </a:lnTo>
                <a:lnTo>
                  <a:pt x="558807" y="332220"/>
                </a:lnTo>
                <a:lnTo>
                  <a:pt x="594520" y="304000"/>
                </a:lnTo>
                <a:lnTo>
                  <a:pt x="631089" y="276841"/>
                </a:lnTo>
                <a:lnTo>
                  <a:pt x="668490" y="250765"/>
                </a:lnTo>
                <a:lnTo>
                  <a:pt x="706700" y="225797"/>
                </a:lnTo>
                <a:lnTo>
                  <a:pt x="745697" y="201960"/>
                </a:lnTo>
                <a:lnTo>
                  <a:pt x="785456" y="179277"/>
                </a:lnTo>
                <a:lnTo>
                  <a:pt x="825955" y="157772"/>
                </a:lnTo>
                <a:lnTo>
                  <a:pt x="867169" y="137466"/>
                </a:lnTo>
                <a:lnTo>
                  <a:pt x="909077" y="118385"/>
                </a:lnTo>
                <a:lnTo>
                  <a:pt x="951655" y="100551"/>
                </a:lnTo>
                <a:lnTo>
                  <a:pt x="994878" y="83987"/>
                </a:lnTo>
                <a:lnTo>
                  <a:pt x="1038725" y="68716"/>
                </a:lnTo>
                <a:lnTo>
                  <a:pt x="1083172" y="54763"/>
                </a:lnTo>
                <a:lnTo>
                  <a:pt x="1128196" y="42150"/>
                </a:lnTo>
                <a:lnTo>
                  <a:pt x="1173772" y="30900"/>
                </a:lnTo>
                <a:lnTo>
                  <a:pt x="1219879" y="21036"/>
                </a:lnTo>
                <a:lnTo>
                  <a:pt x="1266493" y="12583"/>
                </a:lnTo>
                <a:lnTo>
                  <a:pt x="1313590" y="5563"/>
                </a:lnTo>
                <a:lnTo>
                  <a:pt x="1361147" y="0"/>
                </a:lnTo>
              </a:path>
            </a:pathLst>
          </a:custGeom>
          <a:noFill/>
          <a:ln w="101600">
            <a:solidFill>
              <a:srgbClr val="FFFF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891116" y="1363074"/>
            <a:ext cx="891116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>
              <a:defRPr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Первая помощь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 комплекс мероприятий, направленных на поддержание жизни и здоровья, оказываемых до оказания медицинской помощи пострадавшим при несчастных случаях, травмах, отравлениях и других состояниях и заболеваниях, угрожающих их жизни и здоровью, участниками оказания первой помощи.</a:t>
            </a:r>
          </a:p>
          <a:p>
            <a:pPr algn="just">
              <a:defRPr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Цель её состоит в устранении явлений, угрожающих жизни, а также – в предупреждении дальнейших повреждений и возможных осложнений.</a:t>
            </a:r>
          </a:p>
          <a:p>
            <a:pPr algn="ctr">
              <a:defRPr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5275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"/>
          <p:cNvSpPr>
            <a:spLocks/>
          </p:cNvSpPr>
          <p:nvPr/>
        </p:nvSpPr>
        <p:spPr bwMode="auto">
          <a:xfrm rot="5400000">
            <a:off x="228290" y="5497351"/>
            <a:ext cx="1865784" cy="2322364"/>
          </a:xfrm>
          <a:custGeom>
            <a:avLst/>
            <a:gdLst>
              <a:gd name="T0" fmla="*/ 1914993 w 2114550"/>
              <a:gd name="T1" fmla="*/ 585 h 2548254"/>
              <a:gd name="T2" fmla="*/ 1819041 w 2114550"/>
              <a:gd name="T3" fmla="*/ 5226 h 2548254"/>
              <a:gd name="T4" fmla="*/ 1724349 w 2114550"/>
              <a:gd name="T5" fmla="*/ 14406 h 2548254"/>
              <a:gd name="T6" fmla="*/ 1631023 w 2114550"/>
              <a:gd name="T7" fmla="*/ 28017 h 2548254"/>
              <a:gd name="T8" fmla="*/ 1539172 w 2114550"/>
              <a:gd name="T9" fmla="*/ 45952 h 2548254"/>
              <a:gd name="T10" fmla="*/ 1448902 w 2114550"/>
              <a:gd name="T11" fmla="*/ 68102 h 2548254"/>
              <a:gd name="T12" fmla="*/ 1360321 w 2114550"/>
              <a:gd name="T13" fmla="*/ 94361 h 2548254"/>
              <a:gd name="T14" fmla="*/ 1273536 w 2114550"/>
              <a:gd name="T15" fmla="*/ 124621 h 2548254"/>
              <a:gd name="T16" fmla="*/ 1188656 w 2114550"/>
              <a:gd name="T17" fmla="*/ 158774 h 2548254"/>
              <a:gd name="T18" fmla="*/ 1105788 w 2114550"/>
              <a:gd name="T19" fmla="*/ 196712 h 2548254"/>
              <a:gd name="T20" fmla="*/ 1025038 w 2114550"/>
              <a:gd name="T21" fmla="*/ 238329 h 2548254"/>
              <a:gd name="T22" fmla="*/ 946516 w 2114550"/>
              <a:gd name="T23" fmla="*/ 283517 h 2548254"/>
              <a:gd name="T24" fmla="*/ 870327 w 2114550"/>
              <a:gd name="T25" fmla="*/ 332168 h 2548254"/>
              <a:gd name="T26" fmla="*/ 796580 w 2114550"/>
              <a:gd name="T27" fmla="*/ 384175 h 2548254"/>
              <a:gd name="T28" fmla="*/ 725383 w 2114550"/>
              <a:gd name="T29" fmla="*/ 439430 h 2548254"/>
              <a:gd name="T30" fmla="*/ 656842 w 2114550"/>
              <a:gd name="T31" fmla="*/ 497826 h 2548254"/>
              <a:gd name="T32" fmla="*/ 591066 w 2114550"/>
              <a:gd name="T33" fmla="*/ 559254 h 2548254"/>
              <a:gd name="T34" fmla="*/ 528162 w 2114550"/>
              <a:gd name="T35" fmla="*/ 623609 h 2548254"/>
              <a:gd name="T36" fmla="*/ 468237 w 2114550"/>
              <a:gd name="T37" fmla="*/ 690781 h 2548254"/>
              <a:gd name="T38" fmla="*/ 411398 w 2114550"/>
              <a:gd name="T39" fmla="*/ 760664 h 2548254"/>
              <a:gd name="T40" fmla="*/ 357755 w 2114550"/>
              <a:gd name="T41" fmla="*/ 833150 h 2548254"/>
              <a:gd name="T42" fmla="*/ 307413 w 2114550"/>
              <a:gd name="T43" fmla="*/ 908132 h 2548254"/>
              <a:gd name="T44" fmla="*/ 260480 w 2114550"/>
              <a:gd name="T45" fmla="*/ 985501 h 2548254"/>
              <a:gd name="T46" fmla="*/ 217065 w 2114550"/>
              <a:gd name="T47" fmla="*/ 1065151 h 2548254"/>
              <a:gd name="T48" fmla="*/ 177274 w 2114550"/>
              <a:gd name="T49" fmla="*/ 1146974 h 2548254"/>
              <a:gd name="T50" fmla="*/ 141215 w 2114550"/>
              <a:gd name="T51" fmla="*/ 1230862 h 2548254"/>
              <a:gd name="T52" fmla="*/ 108996 w 2114550"/>
              <a:gd name="T53" fmla="*/ 1316708 h 2548254"/>
              <a:gd name="T54" fmla="*/ 80724 w 2114550"/>
              <a:gd name="T55" fmla="*/ 1404405 h 2548254"/>
              <a:gd name="T56" fmla="*/ 56506 w 2114550"/>
              <a:gd name="T57" fmla="*/ 1493844 h 2548254"/>
              <a:gd name="T58" fmla="*/ 36450 w 2114550"/>
              <a:gd name="T59" fmla="*/ 1584919 h 2548254"/>
              <a:gd name="T60" fmla="*/ 20664 w 2114550"/>
              <a:gd name="T61" fmla="*/ 1677521 h 2548254"/>
              <a:gd name="T62" fmla="*/ 9256 w 2114550"/>
              <a:gd name="T63" fmla="*/ 1771544 h 2548254"/>
              <a:gd name="T64" fmla="*/ 2331 w 2114550"/>
              <a:gd name="T65" fmla="*/ 1866879 h 2548254"/>
              <a:gd name="T66" fmla="*/ 0 w 2114550"/>
              <a:gd name="T67" fmla="*/ 1963420 h 2548254"/>
              <a:gd name="T68" fmla="*/ 2561 w 2114550"/>
              <a:gd name="T69" fmla="*/ 2064573 h 2548254"/>
              <a:gd name="T70" fmla="*/ 10163 w 2114550"/>
              <a:gd name="T71" fmla="*/ 2164397 h 2548254"/>
              <a:gd name="T72" fmla="*/ 22680 w 2114550"/>
              <a:gd name="T73" fmla="*/ 2262768 h 2548254"/>
              <a:gd name="T74" fmla="*/ 39989 w 2114550"/>
              <a:gd name="T75" fmla="*/ 2359562 h 2548254"/>
              <a:gd name="T76" fmla="*/ 61963 w 2114550"/>
              <a:gd name="T77" fmla="*/ 2454655 h 2548254"/>
              <a:gd name="T78" fmla="*/ 88480 w 2114550"/>
              <a:gd name="T79" fmla="*/ 2547924 h 2548254"/>
              <a:gd name="T80" fmla="*/ 2114448 w 2114550"/>
              <a:gd name="T81" fmla="*/ 5727 h 2548254"/>
              <a:gd name="T82" fmla="*/ 2039294 w 2114550"/>
              <a:gd name="T83" fmla="*/ 1439 h 2548254"/>
              <a:gd name="T84" fmla="*/ 1963407 w 2114550"/>
              <a:gd name="T85" fmla="*/ 0 h 2548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114550" h="2548254">
                <a:moveTo>
                  <a:pt x="1963407" y="0"/>
                </a:moveTo>
                <a:lnTo>
                  <a:pt x="1914993" y="585"/>
                </a:lnTo>
                <a:lnTo>
                  <a:pt x="1866866" y="2331"/>
                </a:lnTo>
                <a:lnTo>
                  <a:pt x="1819041" y="5226"/>
                </a:lnTo>
                <a:lnTo>
                  <a:pt x="1771531" y="9256"/>
                </a:lnTo>
                <a:lnTo>
                  <a:pt x="1724349" y="14406"/>
                </a:lnTo>
                <a:lnTo>
                  <a:pt x="1677509" y="20665"/>
                </a:lnTo>
                <a:lnTo>
                  <a:pt x="1631023" y="28017"/>
                </a:lnTo>
                <a:lnTo>
                  <a:pt x="1584907" y="36451"/>
                </a:lnTo>
                <a:lnTo>
                  <a:pt x="1539172" y="45952"/>
                </a:lnTo>
                <a:lnTo>
                  <a:pt x="1493832" y="56507"/>
                </a:lnTo>
                <a:lnTo>
                  <a:pt x="1448902" y="68102"/>
                </a:lnTo>
                <a:lnTo>
                  <a:pt x="1404393" y="80725"/>
                </a:lnTo>
                <a:lnTo>
                  <a:pt x="1360321" y="94361"/>
                </a:lnTo>
                <a:lnTo>
                  <a:pt x="1316697" y="108997"/>
                </a:lnTo>
                <a:lnTo>
                  <a:pt x="1273536" y="124621"/>
                </a:lnTo>
                <a:lnTo>
                  <a:pt x="1230851" y="141217"/>
                </a:lnTo>
                <a:lnTo>
                  <a:pt x="1188656" y="158774"/>
                </a:lnTo>
                <a:lnTo>
                  <a:pt x="1146964" y="177276"/>
                </a:lnTo>
                <a:lnTo>
                  <a:pt x="1105788" y="196712"/>
                </a:lnTo>
                <a:lnTo>
                  <a:pt x="1065141" y="217068"/>
                </a:lnTo>
                <a:lnTo>
                  <a:pt x="1025038" y="238329"/>
                </a:lnTo>
                <a:lnTo>
                  <a:pt x="985492" y="260484"/>
                </a:lnTo>
                <a:lnTo>
                  <a:pt x="946516" y="283517"/>
                </a:lnTo>
                <a:lnTo>
                  <a:pt x="908123" y="307417"/>
                </a:lnTo>
                <a:lnTo>
                  <a:pt x="870327" y="332168"/>
                </a:lnTo>
                <a:lnTo>
                  <a:pt x="833142" y="357759"/>
                </a:lnTo>
                <a:lnTo>
                  <a:pt x="796580" y="384175"/>
                </a:lnTo>
                <a:lnTo>
                  <a:pt x="760656" y="411403"/>
                </a:lnTo>
                <a:lnTo>
                  <a:pt x="725383" y="439430"/>
                </a:lnTo>
                <a:lnTo>
                  <a:pt x="690774" y="468242"/>
                </a:lnTo>
                <a:lnTo>
                  <a:pt x="656842" y="497826"/>
                </a:lnTo>
                <a:lnTo>
                  <a:pt x="623602" y="528168"/>
                </a:lnTo>
                <a:lnTo>
                  <a:pt x="591066" y="559254"/>
                </a:lnTo>
                <a:lnTo>
                  <a:pt x="559248" y="591073"/>
                </a:lnTo>
                <a:lnTo>
                  <a:pt x="528162" y="623609"/>
                </a:lnTo>
                <a:lnTo>
                  <a:pt x="497820" y="656849"/>
                </a:lnTo>
                <a:lnTo>
                  <a:pt x="468237" y="690781"/>
                </a:lnTo>
                <a:lnTo>
                  <a:pt x="439425" y="725391"/>
                </a:lnTo>
                <a:lnTo>
                  <a:pt x="411398" y="760664"/>
                </a:lnTo>
                <a:lnTo>
                  <a:pt x="384171" y="796589"/>
                </a:lnTo>
                <a:lnTo>
                  <a:pt x="357755" y="833150"/>
                </a:lnTo>
                <a:lnTo>
                  <a:pt x="332164" y="870336"/>
                </a:lnTo>
                <a:lnTo>
                  <a:pt x="307413" y="908132"/>
                </a:lnTo>
                <a:lnTo>
                  <a:pt x="283514" y="946525"/>
                </a:lnTo>
                <a:lnTo>
                  <a:pt x="260480" y="985501"/>
                </a:lnTo>
                <a:lnTo>
                  <a:pt x="238326" y="1025048"/>
                </a:lnTo>
                <a:lnTo>
                  <a:pt x="217065" y="1065151"/>
                </a:lnTo>
                <a:lnTo>
                  <a:pt x="196710" y="1105798"/>
                </a:lnTo>
                <a:lnTo>
                  <a:pt x="177274" y="1146974"/>
                </a:lnTo>
                <a:lnTo>
                  <a:pt x="158771" y="1188667"/>
                </a:lnTo>
                <a:lnTo>
                  <a:pt x="141215" y="1230862"/>
                </a:lnTo>
                <a:lnTo>
                  <a:pt x="124619" y="1273547"/>
                </a:lnTo>
                <a:lnTo>
                  <a:pt x="108996" y="1316708"/>
                </a:lnTo>
                <a:lnTo>
                  <a:pt x="94360" y="1360332"/>
                </a:lnTo>
                <a:lnTo>
                  <a:pt x="80724" y="1404405"/>
                </a:lnTo>
                <a:lnTo>
                  <a:pt x="68101" y="1448913"/>
                </a:lnTo>
                <a:lnTo>
                  <a:pt x="56506" y="1493844"/>
                </a:lnTo>
                <a:lnTo>
                  <a:pt x="45951" y="1539184"/>
                </a:lnTo>
                <a:lnTo>
                  <a:pt x="36450" y="1584919"/>
                </a:lnTo>
                <a:lnTo>
                  <a:pt x="28017" y="1631036"/>
                </a:lnTo>
                <a:lnTo>
                  <a:pt x="20664" y="1677521"/>
                </a:lnTo>
                <a:lnTo>
                  <a:pt x="14406" y="1724362"/>
                </a:lnTo>
                <a:lnTo>
                  <a:pt x="9256" y="1771544"/>
                </a:lnTo>
                <a:lnTo>
                  <a:pt x="5226" y="1819054"/>
                </a:lnTo>
                <a:lnTo>
                  <a:pt x="2331" y="1866879"/>
                </a:lnTo>
                <a:lnTo>
                  <a:pt x="585" y="1915005"/>
                </a:lnTo>
                <a:lnTo>
                  <a:pt x="0" y="1963420"/>
                </a:lnTo>
                <a:lnTo>
                  <a:pt x="642" y="2014155"/>
                </a:lnTo>
                <a:lnTo>
                  <a:pt x="2561" y="2064573"/>
                </a:lnTo>
                <a:lnTo>
                  <a:pt x="5740" y="2114659"/>
                </a:lnTo>
                <a:lnTo>
                  <a:pt x="10163" y="2164397"/>
                </a:lnTo>
                <a:lnTo>
                  <a:pt x="15815" y="2213772"/>
                </a:lnTo>
                <a:lnTo>
                  <a:pt x="22680" y="2262768"/>
                </a:lnTo>
                <a:lnTo>
                  <a:pt x="30743" y="2311370"/>
                </a:lnTo>
                <a:lnTo>
                  <a:pt x="39989" y="2359562"/>
                </a:lnTo>
                <a:lnTo>
                  <a:pt x="50400" y="2407329"/>
                </a:lnTo>
                <a:lnTo>
                  <a:pt x="61963" y="2454655"/>
                </a:lnTo>
                <a:lnTo>
                  <a:pt x="74662" y="2501525"/>
                </a:lnTo>
                <a:lnTo>
                  <a:pt x="88480" y="2547924"/>
                </a:lnTo>
                <a:lnTo>
                  <a:pt x="2114448" y="2547924"/>
                </a:lnTo>
                <a:lnTo>
                  <a:pt x="2114448" y="5727"/>
                </a:lnTo>
                <a:lnTo>
                  <a:pt x="2076966" y="3230"/>
                </a:lnTo>
                <a:lnTo>
                  <a:pt x="2039294" y="1439"/>
                </a:lnTo>
                <a:lnTo>
                  <a:pt x="2001439" y="360"/>
                </a:lnTo>
                <a:lnTo>
                  <a:pt x="196340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5" name="object 10"/>
          <p:cNvSpPr>
            <a:spLocks/>
          </p:cNvSpPr>
          <p:nvPr/>
        </p:nvSpPr>
        <p:spPr bwMode="auto">
          <a:xfrm rot="5400000">
            <a:off x="529148" y="5727000"/>
            <a:ext cx="1379728" cy="1736347"/>
          </a:xfrm>
          <a:custGeom>
            <a:avLst/>
            <a:gdLst>
              <a:gd name="T0" fmla="*/ 1467186 w 1563370"/>
              <a:gd name="T1" fmla="*/ 748 h 1906270"/>
              <a:gd name="T2" fmla="*/ 1372127 w 1563370"/>
              <a:gd name="T3" fmla="*/ 6674 h 1906270"/>
              <a:gd name="T4" fmla="*/ 1278741 w 1563370"/>
              <a:gd name="T5" fmla="*/ 18354 h 1906270"/>
              <a:gd name="T6" fmla="*/ 1187204 w 1563370"/>
              <a:gd name="T7" fmla="*/ 35612 h 1906270"/>
              <a:gd name="T8" fmla="*/ 1097695 w 1563370"/>
              <a:gd name="T9" fmla="*/ 58270 h 1906270"/>
              <a:gd name="T10" fmla="*/ 1010392 w 1563370"/>
              <a:gd name="T11" fmla="*/ 86151 h 1906270"/>
              <a:gd name="T12" fmla="*/ 925471 w 1563370"/>
              <a:gd name="T13" fmla="*/ 119077 h 1906270"/>
              <a:gd name="T14" fmla="*/ 843110 w 1563370"/>
              <a:gd name="T15" fmla="*/ 156870 h 1906270"/>
              <a:gd name="T16" fmla="*/ 763486 w 1563370"/>
              <a:gd name="T17" fmla="*/ 199354 h 1906270"/>
              <a:gd name="T18" fmla="*/ 686778 w 1563370"/>
              <a:gd name="T19" fmla="*/ 246350 h 1906270"/>
              <a:gd name="T20" fmla="*/ 613162 w 1563370"/>
              <a:gd name="T21" fmla="*/ 297682 h 1906270"/>
              <a:gd name="T22" fmla="*/ 542817 w 1563370"/>
              <a:gd name="T23" fmla="*/ 353171 h 1906270"/>
              <a:gd name="T24" fmla="*/ 475919 w 1563370"/>
              <a:gd name="T25" fmla="*/ 412640 h 1906270"/>
              <a:gd name="T26" fmla="*/ 412646 w 1563370"/>
              <a:gd name="T27" fmla="*/ 475912 h 1906270"/>
              <a:gd name="T28" fmla="*/ 353176 w 1563370"/>
              <a:gd name="T29" fmla="*/ 542809 h 1906270"/>
              <a:gd name="T30" fmla="*/ 297686 w 1563370"/>
              <a:gd name="T31" fmla="*/ 613154 h 1906270"/>
              <a:gd name="T32" fmla="*/ 246354 w 1563370"/>
              <a:gd name="T33" fmla="*/ 686769 h 1906270"/>
              <a:gd name="T34" fmla="*/ 199357 w 1563370"/>
              <a:gd name="T35" fmla="*/ 763477 h 1906270"/>
              <a:gd name="T36" fmla="*/ 156873 w 1563370"/>
              <a:gd name="T37" fmla="*/ 843099 h 1906270"/>
              <a:gd name="T38" fmla="*/ 119079 w 1563370"/>
              <a:gd name="T39" fmla="*/ 925460 h 1906270"/>
              <a:gd name="T40" fmla="*/ 86152 w 1563370"/>
              <a:gd name="T41" fmla="*/ 1010380 h 1906270"/>
              <a:gd name="T42" fmla="*/ 58271 w 1563370"/>
              <a:gd name="T43" fmla="*/ 1097684 h 1906270"/>
              <a:gd name="T44" fmla="*/ 35613 w 1563370"/>
              <a:gd name="T45" fmla="*/ 1187192 h 1906270"/>
              <a:gd name="T46" fmla="*/ 18354 w 1563370"/>
              <a:gd name="T47" fmla="*/ 1278728 h 1906270"/>
              <a:gd name="T48" fmla="*/ 6674 w 1563370"/>
              <a:gd name="T49" fmla="*/ 1372114 h 1906270"/>
              <a:gd name="T50" fmla="*/ 748 w 1563370"/>
              <a:gd name="T51" fmla="*/ 1467173 h 1906270"/>
              <a:gd name="T52" fmla="*/ 823 w 1563370"/>
              <a:gd name="T53" fmla="*/ 1565711 h 1906270"/>
              <a:gd name="T54" fmla="*/ 7336 w 1563370"/>
              <a:gd name="T55" fmla="*/ 1665319 h 1906270"/>
              <a:gd name="T56" fmla="*/ 20165 w 1563370"/>
              <a:gd name="T57" fmla="*/ 1763070 h 1906270"/>
              <a:gd name="T58" fmla="*/ 39104 w 1563370"/>
              <a:gd name="T59" fmla="*/ 1858763 h 1906270"/>
              <a:gd name="T60" fmla="*/ 1563154 w 1563370"/>
              <a:gd name="T61" fmla="*/ 736 h 1906270"/>
              <a:gd name="T62" fmla="*/ 1515287 w 1563370"/>
              <a:gd name="T63" fmla="*/ 0 h 1906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3370" h="1906270">
                <a:moveTo>
                  <a:pt x="1515287" y="0"/>
                </a:moveTo>
                <a:lnTo>
                  <a:pt x="1467186" y="748"/>
                </a:lnTo>
                <a:lnTo>
                  <a:pt x="1419459" y="2981"/>
                </a:lnTo>
                <a:lnTo>
                  <a:pt x="1372127" y="6674"/>
                </a:lnTo>
                <a:lnTo>
                  <a:pt x="1325214" y="11806"/>
                </a:lnTo>
                <a:lnTo>
                  <a:pt x="1278741" y="18354"/>
                </a:lnTo>
                <a:lnTo>
                  <a:pt x="1232730" y="26297"/>
                </a:lnTo>
                <a:lnTo>
                  <a:pt x="1187204" y="35612"/>
                </a:lnTo>
                <a:lnTo>
                  <a:pt x="1142185" y="46277"/>
                </a:lnTo>
                <a:lnTo>
                  <a:pt x="1097695" y="58270"/>
                </a:lnTo>
                <a:lnTo>
                  <a:pt x="1053757" y="71569"/>
                </a:lnTo>
                <a:lnTo>
                  <a:pt x="1010392" y="86151"/>
                </a:lnTo>
                <a:lnTo>
                  <a:pt x="967622" y="101994"/>
                </a:lnTo>
                <a:lnTo>
                  <a:pt x="925471" y="119077"/>
                </a:lnTo>
                <a:lnTo>
                  <a:pt x="883959" y="137376"/>
                </a:lnTo>
                <a:lnTo>
                  <a:pt x="843110" y="156870"/>
                </a:lnTo>
                <a:lnTo>
                  <a:pt x="802945" y="177537"/>
                </a:lnTo>
                <a:lnTo>
                  <a:pt x="763486" y="199354"/>
                </a:lnTo>
                <a:lnTo>
                  <a:pt x="724757" y="222299"/>
                </a:lnTo>
                <a:lnTo>
                  <a:pt x="686778" y="246350"/>
                </a:lnTo>
                <a:lnTo>
                  <a:pt x="649572" y="271485"/>
                </a:lnTo>
                <a:lnTo>
                  <a:pt x="613162" y="297682"/>
                </a:lnTo>
                <a:lnTo>
                  <a:pt x="577570" y="324918"/>
                </a:lnTo>
                <a:lnTo>
                  <a:pt x="542817" y="353171"/>
                </a:lnTo>
                <a:lnTo>
                  <a:pt x="508926" y="382419"/>
                </a:lnTo>
                <a:lnTo>
                  <a:pt x="475919" y="412640"/>
                </a:lnTo>
                <a:lnTo>
                  <a:pt x="443818" y="443812"/>
                </a:lnTo>
                <a:lnTo>
                  <a:pt x="412646" y="475912"/>
                </a:lnTo>
                <a:lnTo>
                  <a:pt x="382425" y="508919"/>
                </a:lnTo>
                <a:lnTo>
                  <a:pt x="353176" y="542809"/>
                </a:lnTo>
                <a:lnTo>
                  <a:pt x="324923" y="577562"/>
                </a:lnTo>
                <a:lnTo>
                  <a:pt x="297686" y="613154"/>
                </a:lnTo>
                <a:lnTo>
                  <a:pt x="271490" y="649564"/>
                </a:lnTo>
                <a:lnTo>
                  <a:pt x="246354" y="686769"/>
                </a:lnTo>
                <a:lnTo>
                  <a:pt x="222303" y="724747"/>
                </a:lnTo>
                <a:lnTo>
                  <a:pt x="199357" y="763477"/>
                </a:lnTo>
                <a:lnTo>
                  <a:pt x="177540" y="802935"/>
                </a:lnTo>
                <a:lnTo>
                  <a:pt x="156873" y="843099"/>
                </a:lnTo>
                <a:lnTo>
                  <a:pt x="137379" y="883948"/>
                </a:lnTo>
                <a:lnTo>
                  <a:pt x="119079" y="925460"/>
                </a:lnTo>
                <a:lnTo>
                  <a:pt x="101996" y="967611"/>
                </a:lnTo>
                <a:lnTo>
                  <a:pt x="86152" y="1010380"/>
                </a:lnTo>
                <a:lnTo>
                  <a:pt x="71570" y="1053745"/>
                </a:lnTo>
                <a:lnTo>
                  <a:pt x="58271" y="1097684"/>
                </a:lnTo>
                <a:lnTo>
                  <a:pt x="46278" y="1142173"/>
                </a:lnTo>
                <a:lnTo>
                  <a:pt x="35613" y="1187192"/>
                </a:lnTo>
                <a:lnTo>
                  <a:pt x="26297" y="1232718"/>
                </a:lnTo>
                <a:lnTo>
                  <a:pt x="18354" y="1278728"/>
                </a:lnTo>
                <a:lnTo>
                  <a:pt x="11806" y="1325201"/>
                </a:lnTo>
                <a:lnTo>
                  <a:pt x="6674" y="1372114"/>
                </a:lnTo>
                <a:lnTo>
                  <a:pt x="2981" y="1419446"/>
                </a:lnTo>
                <a:lnTo>
                  <a:pt x="748" y="1467173"/>
                </a:lnTo>
                <a:lnTo>
                  <a:pt x="0" y="1515275"/>
                </a:lnTo>
                <a:lnTo>
                  <a:pt x="823" y="1565711"/>
                </a:lnTo>
                <a:lnTo>
                  <a:pt x="3277" y="1615734"/>
                </a:lnTo>
                <a:lnTo>
                  <a:pt x="7336" y="1665319"/>
                </a:lnTo>
                <a:lnTo>
                  <a:pt x="12974" y="1714439"/>
                </a:lnTo>
                <a:lnTo>
                  <a:pt x="20165" y="1763070"/>
                </a:lnTo>
                <a:lnTo>
                  <a:pt x="28883" y="1811187"/>
                </a:lnTo>
                <a:lnTo>
                  <a:pt x="39104" y="1858763"/>
                </a:lnTo>
                <a:lnTo>
                  <a:pt x="50800" y="1905774"/>
                </a:lnTo>
                <a:lnTo>
                  <a:pt x="1563154" y="736"/>
                </a:lnTo>
                <a:lnTo>
                  <a:pt x="1539263" y="182"/>
                </a:lnTo>
                <a:lnTo>
                  <a:pt x="151528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" name="object 12"/>
          <p:cNvSpPr>
            <a:spLocks/>
          </p:cNvSpPr>
          <p:nvPr/>
        </p:nvSpPr>
        <p:spPr bwMode="auto">
          <a:xfrm rot="5400000">
            <a:off x="531112" y="5707671"/>
            <a:ext cx="1201832" cy="1435380"/>
          </a:xfrm>
          <a:custGeom>
            <a:avLst/>
            <a:gdLst>
              <a:gd name="T0" fmla="*/ 1447 w 1361440"/>
              <a:gd name="T1" fmla="*/ 1574266 h 1574800"/>
              <a:gd name="T2" fmla="*/ 819 w 1361440"/>
              <a:gd name="T3" fmla="*/ 1557652 h 1574800"/>
              <a:gd name="T4" fmla="*/ 366 w 1361440"/>
              <a:gd name="T5" fmla="*/ 1540994 h 1574800"/>
              <a:gd name="T6" fmla="*/ 92 w 1361440"/>
              <a:gd name="T7" fmla="*/ 1524290 h 1574800"/>
              <a:gd name="T8" fmla="*/ 0 w 1361440"/>
              <a:gd name="T9" fmla="*/ 1507540 h 1574800"/>
              <a:gd name="T10" fmla="*/ 773 w 1361440"/>
              <a:gd name="T11" fmla="*/ 1458673 h 1574800"/>
              <a:gd name="T12" fmla="*/ 3076 w 1361440"/>
              <a:gd name="T13" fmla="*/ 1410193 h 1574800"/>
              <a:gd name="T14" fmla="*/ 6887 w 1361440"/>
              <a:gd name="T15" fmla="*/ 1362122 h 1574800"/>
              <a:gd name="T16" fmla="*/ 12182 w 1361440"/>
              <a:gd name="T17" fmla="*/ 1314483 h 1574800"/>
              <a:gd name="T18" fmla="*/ 18938 w 1361440"/>
              <a:gd name="T19" fmla="*/ 1267301 h 1574800"/>
              <a:gd name="T20" fmla="*/ 27131 w 1361440"/>
              <a:gd name="T21" fmla="*/ 1220598 h 1574800"/>
              <a:gd name="T22" fmla="*/ 36738 w 1361440"/>
              <a:gd name="T23" fmla="*/ 1174397 h 1574800"/>
              <a:gd name="T24" fmla="*/ 47737 w 1361440"/>
              <a:gd name="T25" fmla="*/ 1128723 h 1574800"/>
              <a:gd name="T26" fmla="*/ 60103 w 1361440"/>
              <a:gd name="T27" fmla="*/ 1083597 h 1574800"/>
              <a:gd name="T28" fmla="*/ 73813 w 1361440"/>
              <a:gd name="T29" fmla="*/ 1039044 h 1574800"/>
              <a:gd name="T30" fmla="*/ 88845 w 1361440"/>
              <a:gd name="T31" fmla="*/ 995086 h 1574800"/>
              <a:gd name="T32" fmla="*/ 105174 w 1361440"/>
              <a:gd name="T33" fmla="*/ 951747 h 1574800"/>
              <a:gd name="T34" fmla="*/ 122779 w 1361440"/>
              <a:gd name="T35" fmla="*/ 909050 h 1574800"/>
              <a:gd name="T36" fmla="*/ 141634 w 1361440"/>
              <a:gd name="T37" fmla="*/ 867019 h 1574800"/>
              <a:gd name="T38" fmla="*/ 161718 w 1361440"/>
              <a:gd name="T39" fmla="*/ 825676 h 1574800"/>
              <a:gd name="T40" fmla="*/ 183006 w 1361440"/>
              <a:gd name="T41" fmla="*/ 785046 h 1574800"/>
              <a:gd name="T42" fmla="*/ 205476 w 1361440"/>
              <a:gd name="T43" fmla="*/ 745150 h 1574800"/>
              <a:gd name="T44" fmla="*/ 229104 w 1361440"/>
              <a:gd name="T45" fmla="*/ 706013 h 1574800"/>
              <a:gd name="T46" fmla="*/ 253868 w 1361440"/>
              <a:gd name="T47" fmla="*/ 667658 h 1574800"/>
              <a:gd name="T48" fmla="*/ 279743 w 1361440"/>
              <a:gd name="T49" fmla="*/ 630108 h 1574800"/>
              <a:gd name="T50" fmla="*/ 306706 w 1361440"/>
              <a:gd name="T51" fmla="*/ 593386 h 1574800"/>
              <a:gd name="T52" fmla="*/ 334735 w 1361440"/>
              <a:gd name="T53" fmla="*/ 557516 h 1574800"/>
              <a:gd name="T54" fmla="*/ 363805 w 1361440"/>
              <a:gd name="T55" fmla="*/ 522520 h 1574800"/>
              <a:gd name="T56" fmla="*/ 393895 w 1361440"/>
              <a:gd name="T57" fmla="*/ 488422 h 1574800"/>
              <a:gd name="T58" fmla="*/ 424980 w 1361440"/>
              <a:gd name="T59" fmla="*/ 455246 h 1574800"/>
              <a:gd name="T60" fmla="*/ 457036 w 1361440"/>
              <a:gd name="T61" fmla="*/ 423015 h 1574800"/>
              <a:gd name="T62" fmla="*/ 490042 w 1361440"/>
              <a:gd name="T63" fmla="*/ 391751 h 1574800"/>
              <a:gd name="T64" fmla="*/ 523974 w 1361440"/>
              <a:gd name="T65" fmla="*/ 361479 h 1574800"/>
              <a:gd name="T66" fmla="*/ 558807 w 1361440"/>
              <a:gd name="T67" fmla="*/ 332220 h 1574800"/>
              <a:gd name="T68" fmla="*/ 594520 w 1361440"/>
              <a:gd name="T69" fmla="*/ 304000 h 1574800"/>
              <a:gd name="T70" fmla="*/ 631089 w 1361440"/>
              <a:gd name="T71" fmla="*/ 276841 h 1574800"/>
              <a:gd name="T72" fmla="*/ 668490 w 1361440"/>
              <a:gd name="T73" fmla="*/ 250765 h 1574800"/>
              <a:gd name="T74" fmla="*/ 706700 w 1361440"/>
              <a:gd name="T75" fmla="*/ 225797 h 1574800"/>
              <a:gd name="T76" fmla="*/ 745697 w 1361440"/>
              <a:gd name="T77" fmla="*/ 201960 h 1574800"/>
              <a:gd name="T78" fmla="*/ 785456 w 1361440"/>
              <a:gd name="T79" fmla="*/ 179277 h 1574800"/>
              <a:gd name="T80" fmla="*/ 825955 w 1361440"/>
              <a:gd name="T81" fmla="*/ 157772 h 1574800"/>
              <a:gd name="T82" fmla="*/ 867169 w 1361440"/>
              <a:gd name="T83" fmla="*/ 137466 h 1574800"/>
              <a:gd name="T84" fmla="*/ 909077 w 1361440"/>
              <a:gd name="T85" fmla="*/ 118385 h 1574800"/>
              <a:gd name="T86" fmla="*/ 951655 w 1361440"/>
              <a:gd name="T87" fmla="*/ 100551 h 1574800"/>
              <a:gd name="T88" fmla="*/ 994878 w 1361440"/>
              <a:gd name="T89" fmla="*/ 83987 h 1574800"/>
              <a:gd name="T90" fmla="*/ 1038725 w 1361440"/>
              <a:gd name="T91" fmla="*/ 68716 h 1574800"/>
              <a:gd name="T92" fmla="*/ 1083172 w 1361440"/>
              <a:gd name="T93" fmla="*/ 54763 h 1574800"/>
              <a:gd name="T94" fmla="*/ 1128196 w 1361440"/>
              <a:gd name="T95" fmla="*/ 42150 h 1574800"/>
              <a:gd name="T96" fmla="*/ 1173772 w 1361440"/>
              <a:gd name="T97" fmla="*/ 30900 h 1574800"/>
              <a:gd name="T98" fmla="*/ 1219879 w 1361440"/>
              <a:gd name="T99" fmla="*/ 21036 h 1574800"/>
              <a:gd name="T100" fmla="*/ 1266493 w 1361440"/>
              <a:gd name="T101" fmla="*/ 12583 h 1574800"/>
              <a:gd name="T102" fmla="*/ 1313590 w 1361440"/>
              <a:gd name="T103" fmla="*/ 5563 h 1574800"/>
              <a:gd name="T104" fmla="*/ 1361147 w 1361440"/>
              <a:gd name="T105" fmla="*/ 0 h 157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361440" h="1574800">
                <a:moveTo>
                  <a:pt x="1447" y="1574266"/>
                </a:moveTo>
                <a:lnTo>
                  <a:pt x="819" y="1557652"/>
                </a:lnTo>
                <a:lnTo>
                  <a:pt x="366" y="1540994"/>
                </a:lnTo>
                <a:lnTo>
                  <a:pt x="92" y="1524290"/>
                </a:lnTo>
                <a:lnTo>
                  <a:pt x="0" y="1507540"/>
                </a:lnTo>
                <a:lnTo>
                  <a:pt x="773" y="1458673"/>
                </a:lnTo>
                <a:lnTo>
                  <a:pt x="3076" y="1410193"/>
                </a:lnTo>
                <a:lnTo>
                  <a:pt x="6887" y="1362122"/>
                </a:lnTo>
                <a:lnTo>
                  <a:pt x="12182" y="1314483"/>
                </a:lnTo>
                <a:lnTo>
                  <a:pt x="18938" y="1267301"/>
                </a:lnTo>
                <a:lnTo>
                  <a:pt x="27131" y="1220598"/>
                </a:lnTo>
                <a:lnTo>
                  <a:pt x="36738" y="1174397"/>
                </a:lnTo>
                <a:lnTo>
                  <a:pt x="47737" y="1128723"/>
                </a:lnTo>
                <a:lnTo>
                  <a:pt x="60103" y="1083597"/>
                </a:lnTo>
                <a:lnTo>
                  <a:pt x="73813" y="1039044"/>
                </a:lnTo>
                <a:lnTo>
                  <a:pt x="88845" y="995086"/>
                </a:lnTo>
                <a:lnTo>
                  <a:pt x="105174" y="951747"/>
                </a:lnTo>
                <a:lnTo>
                  <a:pt x="122779" y="909050"/>
                </a:lnTo>
                <a:lnTo>
                  <a:pt x="141634" y="867019"/>
                </a:lnTo>
                <a:lnTo>
                  <a:pt x="161718" y="825676"/>
                </a:lnTo>
                <a:lnTo>
                  <a:pt x="183006" y="785046"/>
                </a:lnTo>
                <a:lnTo>
                  <a:pt x="205476" y="745150"/>
                </a:lnTo>
                <a:lnTo>
                  <a:pt x="229104" y="706013"/>
                </a:lnTo>
                <a:lnTo>
                  <a:pt x="253868" y="667658"/>
                </a:lnTo>
                <a:lnTo>
                  <a:pt x="279743" y="630108"/>
                </a:lnTo>
                <a:lnTo>
                  <a:pt x="306706" y="593386"/>
                </a:lnTo>
                <a:lnTo>
                  <a:pt x="334735" y="557516"/>
                </a:lnTo>
                <a:lnTo>
                  <a:pt x="363805" y="522520"/>
                </a:lnTo>
                <a:lnTo>
                  <a:pt x="393895" y="488422"/>
                </a:lnTo>
                <a:lnTo>
                  <a:pt x="424980" y="455246"/>
                </a:lnTo>
                <a:lnTo>
                  <a:pt x="457036" y="423015"/>
                </a:lnTo>
                <a:lnTo>
                  <a:pt x="490042" y="391751"/>
                </a:lnTo>
                <a:lnTo>
                  <a:pt x="523974" y="361479"/>
                </a:lnTo>
                <a:lnTo>
                  <a:pt x="558807" y="332220"/>
                </a:lnTo>
                <a:lnTo>
                  <a:pt x="594520" y="304000"/>
                </a:lnTo>
                <a:lnTo>
                  <a:pt x="631089" y="276841"/>
                </a:lnTo>
                <a:lnTo>
                  <a:pt x="668490" y="250765"/>
                </a:lnTo>
                <a:lnTo>
                  <a:pt x="706700" y="225797"/>
                </a:lnTo>
                <a:lnTo>
                  <a:pt x="745697" y="201960"/>
                </a:lnTo>
                <a:lnTo>
                  <a:pt x="785456" y="179277"/>
                </a:lnTo>
                <a:lnTo>
                  <a:pt x="825955" y="157772"/>
                </a:lnTo>
                <a:lnTo>
                  <a:pt x="867169" y="137466"/>
                </a:lnTo>
                <a:lnTo>
                  <a:pt x="909077" y="118385"/>
                </a:lnTo>
                <a:lnTo>
                  <a:pt x="951655" y="100551"/>
                </a:lnTo>
                <a:lnTo>
                  <a:pt x="994878" y="83987"/>
                </a:lnTo>
                <a:lnTo>
                  <a:pt x="1038725" y="68716"/>
                </a:lnTo>
                <a:lnTo>
                  <a:pt x="1083172" y="54763"/>
                </a:lnTo>
                <a:lnTo>
                  <a:pt x="1128196" y="42150"/>
                </a:lnTo>
                <a:lnTo>
                  <a:pt x="1173772" y="30900"/>
                </a:lnTo>
                <a:lnTo>
                  <a:pt x="1219879" y="21036"/>
                </a:lnTo>
                <a:lnTo>
                  <a:pt x="1266493" y="12583"/>
                </a:lnTo>
                <a:lnTo>
                  <a:pt x="1313590" y="5563"/>
                </a:lnTo>
                <a:lnTo>
                  <a:pt x="1361147" y="0"/>
                </a:lnTo>
              </a:path>
            </a:pathLst>
          </a:custGeom>
          <a:noFill/>
          <a:ln w="101600">
            <a:solidFill>
              <a:srgbClr val="FFFF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12"/>
          <p:cNvSpPr>
            <a:spLocks noChangeArrowheads="1"/>
          </p:cNvSpPr>
          <p:nvPr/>
        </p:nvSpPr>
        <p:spPr bwMode="auto">
          <a:xfrm>
            <a:off x="9006273" y="109017"/>
            <a:ext cx="1687127" cy="1784244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" name="Текст 2"/>
          <p:cNvSpPr>
            <a:spLocks noGrp="1"/>
          </p:cNvSpPr>
          <p:nvPr>
            <p:ph idx="1"/>
          </p:nvPr>
        </p:nvSpPr>
        <p:spPr>
          <a:xfrm>
            <a:off x="882204" y="982083"/>
            <a:ext cx="8208912" cy="47525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10. Контроль состояния пострадавшего (сознание, дыхание, пульс) и оказание психологической поддержки.</a:t>
            </a:r>
          </a:p>
          <a:p>
            <a:pPr algn="just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11. Передача пострадавшего бригаде скорой медицинской помощи, другим специальным службам, сотрудники которых обязаны оказывать первую помощь в соответствии с федеральным законом или со специальным правилом.</a:t>
            </a:r>
          </a:p>
          <a:p>
            <a:pPr algn="ctr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508889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A91D067-7199-4760-9A98-A83DE5831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8727" y="1549177"/>
            <a:ext cx="8355945" cy="2088232"/>
          </a:xfrm>
        </p:spPr>
        <p:txBody>
          <a:bodyPr>
            <a:normAutofit/>
          </a:bodyPr>
          <a:lstStyle/>
          <a:p>
            <a:r>
              <a:rPr lang="ru-RU" sz="2800" b="1" dirty="0"/>
              <a:t>Домашнее задание:</a:t>
            </a:r>
            <a:br>
              <a:rPr lang="ru-RU" sz="2800" b="1" dirty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/>
              <a:t>Повторить общий алгоритм оказания первой помощи</a:t>
            </a:r>
          </a:p>
        </p:txBody>
      </p:sp>
    </p:spTree>
    <p:extLst>
      <p:ext uri="{BB962C8B-B14F-4D97-AF65-F5344CB8AC3E}">
        <p14:creationId xmlns:p14="http://schemas.microsoft.com/office/powerpoint/2010/main" val="2926348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8"/>
          <p:cNvSpPr>
            <a:spLocks noChangeArrowheads="1"/>
          </p:cNvSpPr>
          <p:nvPr/>
        </p:nvSpPr>
        <p:spPr bwMode="auto">
          <a:xfrm>
            <a:off x="9379148" y="0"/>
            <a:ext cx="1314252" cy="1458209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" name="Объект 13">
            <a:extLst>
              <a:ext uri="{FF2B5EF4-FFF2-40B4-BE49-F238E27FC236}">
                <a16:creationId xmlns:a16="http://schemas.microsoft.com/office/drawing/2014/main" xmlns="" id="{10BA6208-5972-4A39-8E4D-64BEE509296C}"/>
              </a:ext>
            </a:extLst>
          </p:cNvPr>
          <p:cNvSpPr txBox="1">
            <a:spLocks/>
          </p:cNvSpPr>
          <p:nvPr/>
        </p:nvSpPr>
        <p:spPr>
          <a:xfrm>
            <a:off x="0" y="2668267"/>
            <a:ext cx="8911167" cy="3921935"/>
          </a:xfrm>
          <a:prstGeom prst="rect">
            <a:avLst/>
          </a:prstGeom>
        </p:spPr>
        <p:txBody>
          <a:bodyPr vert="horz" lIns="106943" tIns="53471" rIns="106943" bIns="53471" rtlCol="0" anchor="b">
            <a:normAutofit/>
          </a:bodyPr>
          <a:lstStyle>
            <a:lvl1pPr marL="0" indent="0" algn="l" defTabSz="1218987" rtl="0" eaLnBrk="1" latinLnBrk="0" hangingPunct="1">
              <a:lnSpc>
                <a:spcPct val="95000"/>
              </a:lnSpc>
              <a:spcBef>
                <a:spcPts val="0"/>
              </a:spcBef>
              <a:buSzPct val="1000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898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480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797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46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6960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645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594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Char char="-"/>
            </a:pPr>
            <a:endParaRPr lang="ru-RU" sz="2456" dirty="0"/>
          </a:p>
        </p:txBody>
      </p:sp>
      <p:sp>
        <p:nvSpPr>
          <p:cNvPr id="9" name="object 9"/>
          <p:cNvSpPr>
            <a:spLocks/>
          </p:cNvSpPr>
          <p:nvPr/>
        </p:nvSpPr>
        <p:spPr bwMode="auto">
          <a:xfrm rot="5400000">
            <a:off x="228290" y="5497351"/>
            <a:ext cx="1865784" cy="2322364"/>
          </a:xfrm>
          <a:custGeom>
            <a:avLst/>
            <a:gdLst>
              <a:gd name="T0" fmla="*/ 1914993 w 2114550"/>
              <a:gd name="T1" fmla="*/ 585 h 2548254"/>
              <a:gd name="T2" fmla="*/ 1819041 w 2114550"/>
              <a:gd name="T3" fmla="*/ 5226 h 2548254"/>
              <a:gd name="T4" fmla="*/ 1724349 w 2114550"/>
              <a:gd name="T5" fmla="*/ 14406 h 2548254"/>
              <a:gd name="T6" fmla="*/ 1631023 w 2114550"/>
              <a:gd name="T7" fmla="*/ 28017 h 2548254"/>
              <a:gd name="T8" fmla="*/ 1539172 w 2114550"/>
              <a:gd name="T9" fmla="*/ 45952 h 2548254"/>
              <a:gd name="T10" fmla="*/ 1448902 w 2114550"/>
              <a:gd name="T11" fmla="*/ 68102 h 2548254"/>
              <a:gd name="T12" fmla="*/ 1360321 w 2114550"/>
              <a:gd name="T13" fmla="*/ 94361 h 2548254"/>
              <a:gd name="T14" fmla="*/ 1273536 w 2114550"/>
              <a:gd name="T15" fmla="*/ 124621 h 2548254"/>
              <a:gd name="T16" fmla="*/ 1188656 w 2114550"/>
              <a:gd name="T17" fmla="*/ 158774 h 2548254"/>
              <a:gd name="T18" fmla="*/ 1105788 w 2114550"/>
              <a:gd name="T19" fmla="*/ 196712 h 2548254"/>
              <a:gd name="T20" fmla="*/ 1025038 w 2114550"/>
              <a:gd name="T21" fmla="*/ 238329 h 2548254"/>
              <a:gd name="T22" fmla="*/ 946516 w 2114550"/>
              <a:gd name="T23" fmla="*/ 283517 h 2548254"/>
              <a:gd name="T24" fmla="*/ 870327 w 2114550"/>
              <a:gd name="T25" fmla="*/ 332168 h 2548254"/>
              <a:gd name="T26" fmla="*/ 796580 w 2114550"/>
              <a:gd name="T27" fmla="*/ 384175 h 2548254"/>
              <a:gd name="T28" fmla="*/ 725383 w 2114550"/>
              <a:gd name="T29" fmla="*/ 439430 h 2548254"/>
              <a:gd name="T30" fmla="*/ 656842 w 2114550"/>
              <a:gd name="T31" fmla="*/ 497826 h 2548254"/>
              <a:gd name="T32" fmla="*/ 591066 w 2114550"/>
              <a:gd name="T33" fmla="*/ 559254 h 2548254"/>
              <a:gd name="T34" fmla="*/ 528162 w 2114550"/>
              <a:gd name="T35" fmla="*/ 623609 h 2548254"/>
              <a:gd name="T36" fmla="*/ 468237 w 2114550"/>
              <a:gd name="T37" fmla="*/ 690781 h 2548254"/>
              <a:gd name="T38" fmla="*/ 411398 w 2114550"/>
              <a:gd name="T39" fmla="*/ 760664 h 2548254"/>
              <a:gd name="T40" fmla="*/ 357755 w 2114550"/>
              <a:gd name="T41" fmla="*/ 833150 h 2548254"/>
              <a:gd name="T42" fmla="*/ 307413 w 2114550"/>
              <a:gd name="T43" fmla="*/ 908132 h 2548254"/>
              <a:gd name="T44" fmla="*/ 260480 w 2114550"/>
              <a:gd name="T45" fmla="*/ 985501 h 2548254"/>
              <a:gd name="T46" fmla="*/ 217065 w 2114550"/>
              <a:gd name="T47" fmla="*/ 1065151 h 2548254"/>
              <a:gd name="T48" fmla="*/ 177274 w 2114550"/>
              <a:gd name="T49" fmla="*/ 1146974 h 2548254"/>
              <a:gd name="T50" fmla="*/ 141215 w 2114550"/>
              <a:gd name="T51" fmla="*/ 1230862 h 2548254"/>
              <a:gd name="T52" fmla="*/ 108996 w 2114550"/>
              <a:gd name="T53" fmla="*/ 1316708 h 2548254"/>
              <a:gd name="T54" fmla="*/ 80724 w 2114550"/>
              <a:gd name="T55" fmla="*/ 1404405 h 2548254"/>
              <a:gd name="T56" fmla="*/ 56506 w 2114550"/>
              <a:gd name="T57" fmla="*/ 1493844 h 2548254"/>
              <a:gd name="T58" fmla="*/ 36450 w 2114550"/>
              <a:gd name="T59" fmla="*/ 1584919 h 2548254"/>
              <a:gd name="T60" fmla="*/ 20664 w 2114550"/>
              <a:gd name="T61" fmla="*/ 1677521 h 2548254"/>
              <a:gd name="T62" fmla="*/ 9256 w 2114550"/>
              <a:gd name="T63" fmla="*/ 1771544 h 2548254"/>
              <a:gd name="T64" fmla="*/ 2331 w 2114550"/>
              <a:gd name="T65" fmla="*/ 1866879 h 2548254"/>
              <a:gd name="T66" fmla="*/ 0 w 2114550"/>
              <a:gd name="T67" fmla="*/ 1963420 h 2548254"/>
              <a:gd name="T68" fmla="*/ 2561 w 2114550"/>
              <a:gd name="T69" fmla="*/ 2064573 h 2548254"/>
              <a:gd name="T70" fmla="*/ 10163 w 2114550"/>
              <a:gd name="T71" fmla="*/ 2164397 h 2548254"/>
              <a:gd name="T72" fmla="*/ 22680 w 2114550"/>
              <a:gd name="T73" fmla="*/ 2262768 h 2548254"/>
              <a:gd name="T74" fmla="*/ 39989 w 2114550"/>
              <a:gd name="T75" fmla="*/ 2359562 h 2548254"/>
              <a:gd name="T76" fmla="*/ 61963 w 2114550"/>
              <a:gd name="T77" fmla="*/ 2454655 h 2548254"/>
              <a:gd name="T78" fmla="*/ 88480 w 2114550"/>
              <a:gd name="T79" fmla="*/ 2547924 h 2548254"/>
              <a:gd name="T80" fmla="*/ 2114448 w 2114550"/>
              <a:gd name="T81" fmla="*/ 5727 h 2548254"/>
              <a:gd name="T82" fmla="*/ 2039294 w 2114550"/>
              <a:gd name="T83" fmla="*/ 1439 h 2548254"/>
              <a:gd name="T84" fmla="*/ 1963407 w 2114550"/>
              <a:gd name="T85" fmla="*/ 0 h 2548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114550" h="2548254">
                <a:moveTo>
                  <a:pt x="1963407" y="0"/>
                </a:moveTo>
                <a:lnTo>
                  <a:pt x="1914993" y="585"/>
                </a:lnTo>
                <a:lnTo>
                  <a:pt x="1866866" y="2331"/>
                </a:lnTo>
                <a:lnTo>
                  <a:pt x="1819041" y="5226"/>
                </a:lnTo>
                <a:lnTo>
                  <a:pt x="1771531" y="9256"/>
                </a:lnTo>
                <a:lnTo>
                  <a:pt x="1724349" y="14406"/>
                </a:lnTo>
                <a:lnTo>
                  <a:pt x="1677509" y="20665"/>
                </a:lnTo>
                <a:lnTo>
                  <a:pt x="1631023" y="28017"/>
                </a:lnTo>
                <a:lnTo>
                  <a:pt x="1584907" y="36451"/>
                </a:lnTo>
                <a:lnTo>
                  <a:pt x="1539172" y="45952"/>
                </a:lnTo>
                <a:lnTo>
                  <a:pt x="1493832" y="56507"/>
                </a:lnTo>
                <a:lnTo>
                  <a:pt x="1448902" y="68102"/>
                </a:lnTo>
                <a:lnTo>
                  <a:pt x="1404393" y="80725"/>
                </a:lnTo>
                <a:lnTo>
                  <a:pt x="1360321" y="94361"/>
                </a:lnTo>
                <a:lnTo>
                  <a:pt x="1316697" y="108997"/>
                </a:lnTo>
                <a:lnTo>
                  <a:pt x="1273536" y="124621"/>
                </a:lnTo>
                <a:lnTo>
                  <a:pt x="1230851" y="141217"/>
                </a:lnTo>
                <a:lnTo>
                  <a:pt x="1188656" y="158774"/>
                </a:lnTo>
                <a:lnTo>
                  <a:pt x="1146964" y="177276"/>
                </a:lnTo>
                <a:lnTo>
                  <a:pt x="1105788" y="196712"/>
                </a:lnTo>
                <a:lnTo>
                  <a:pt x="1065141" y="217068"/>
                </a:lnTo>
                <a:lnTo>
                  <a:pt x="1025038" y="238329"/>
                </a:lnTo>
                <a:lnTo>
                  <a:pt x="985492" y="260484"/>
                </a:lnTo>
                <a:lnTo>
                  <a:pt x="946516" y="283517"/>
                </a:lnTo>
                <a:lnTo>
                  <a:pt x="908123" y="307417"/>
                </a:lnTo>
                <a:lnTo>
                  <a:pt x="870327" y="332168"/>
                </a:lnTo>
                <a:lnTo>
                  <a:pt x="833142" y="357759"/>
                </a:lnTo>
                <a:lnTo>
                  <a:pt x="796580" y="384175"/>
                </a:lnTo>
                <a:lnTo>
                  <a:pt x="760656" y="411403"/>
                </a:lnTo>
                <a:lnTo>
                  <a:pt x="725383" y="439430"/>
                </a:lnTo>
                <a:lnTo>
                  <a:pt x="690774" y="468242"/>
                </a:lnTo>
                <a:lnTo>
                  <a:pt x="656842" y="497826"/>
                </a:lnTo>
                <a:lnTo>
                  <a:pt x="623602" y="528168"/>
                </a:lnTo>
                <a:lnTo>
                  <a:pt x="591066" y="559254"/>
                </a:lnTo>
                <a:lnTo>
                  <a:pt x="559248" y="591073"/>
                </a:lnTo>
                <a:lnTo>
                  <a:pt x="528162" y="623609"/>
                </a:lnTo>
                <a:lnTo>
                  <a:pt x="497820" y="656849"/>
                </a:lnTo>
                <a:lnTo>
                  <a:pt x="468237" y="690781"/>
                </a:lnTo>
                <a:lnTo>
                  <a:pt x="439425" y="725391"/>
                </a:lnTo>
                <a:lnTo>
                  <a:pt x="411398" y="760664"/>
                </a:lnTo>
                <a:lnTo>
                  <a:pt x="384171" y="796589"/>
                </a:lnTo>
                <a:lnTo>
                  <a:pt x="357755" y="833150"/>
                </a:lnTo>
                <a:lnTo>
                  <a:pt x="332164" y="870336"/>
                </a:lnTo>
                <a:lnTo>
                  <a:pt x="307413" y="908132"/>
                </a:lnTo>
                <a:lnTo>
                  <a:pt x="283514" y="946525"/>
                </a:lnTo>
                <a:lnTo>
                  <a:pt x="260480" y="985501"/>
                </a:lnTo>
                <a:lnTo>
                  <a:pt x="238326" y="1025048"/>
                </a:lnTo>
                <a:lnTo>
                  <a:pt x="217065" y="1065151"/>
                </a:lnTo>
                <a:lnTo>
                  <a:pt x="196710" y="1105798"/>
                </a:lnTo>
                <a:lnTo>
                  <a:pt x="177274" y="1146974"/>
                </a:lnTo>
                <a:lnTo>
                  <a:pt x="158771" y="1188667"/>
                </a:lnTo>
                <a:lnTo>
                  <a:pt x="141215" y="1230862"/>
                </a:lnTo>
                <a:lnTo>
                  <a:pt x="124619" y="1273547"/>
                </a:lnTo>
                <a:lnTo>
                  <a:pt x="108996" y="1316708"/>
                </a:lnTo>
                <a:lnTo>
                  <a:pt x="94360" y="1360332"/>
                </a:lnTo>
                <a:lnTo>
                  <a:pt x="80724" y="1404405"/>
                </a:lnTo>
                <a:lnTo>
                  <a:pt x="68101" y="1448913"/>
                </a:lnTo>
                <a:lnTo>
                  <a:pt x="56506" y="1493844"/>
                </a:lnTo>
                <a:lnTo>
                  <a:pt x="45951" y="1539184"/>
                </a:lnTo>
                <a:lnTo>
                  <a:pt x="36450" y="1584919"/>
                </a:lnTo>
                <a:lnTo>
                  <a:pt x="28017" y="1631036"/>
                </a:lnTo>
                <a:lnTo>
                  <a:pt x="20664" y="1677521"/>
                </a:lnTo>
                <a:lnTo>
                  <a:pt x="14406" y="1724362"/>
                </a:lnTo>
                <a:lnTo>
                  <a:pt x="9256" y="1771544"/>
                </a:lnTo>
                <a:lnTo>
                  <a:pt x="5226" y="1819054"/>
                </a:lnTo>
                <a:lnTo>
                  <a:pt x="2331" y="1866879"/>
                </a:lnTo>
                <a:lnTo>
                  <a:pt x="585" y="1915005"/>
                </a:lnTo>
                <a:lnTo>
                  <a:pt x="0" y="1963420"/>
                </a:lnTo>
                <a:lnTo>
                  <a:pt x="642" y="2014155"/>
                </a:lnTo>
                <a:lnTo>
                  <a:pt x="2561" y="2064573"/>
                </a:lnTo>
                <a:lnTo>
                  <a:pt x="5740" y="2114659"/>
                </a:lnTo>
                <a:lnTo>
                  <a:pt x="10163" y="2164397"/>
                </a:lnTo>
                <a:lnTo>
                  <a:pt x="15815" y="2213772"/>
                </a:lnTo>
                <a:lnTo>
                  <a:pt x="22680" y="2262768"/>
                </a:lnTo>
                <a:lnTo>
                  <a:pt x="30743" y="2311370"/>
                </a:lnTo>
                <a:lnTo>
                  <a:pt x="39989" y="2359562"/>
                </a:lnTo>
                <a:lnTo>
                  <a:pt x="50400" y="2407329"/>
                </a:lnTo>
                <a:lnTo>
                  <a:pt x="61963" y="2454655"/>
                </a:lnTo>
                <a:lnTo>
                  <a:pt x="74662" y="2501525"/>
                </a:lnTo>
                <a:lnTo>
                  <a:pt x="88480" y="2547924"/>
                </a:lnTo>
                <a:lnTo>
                  <a:pt x="2114448" y="2547924"/>
                </a:lnTo>
                <a:lnTo>
                  <a:pt x="2114448" y="5727"/>
                </a:lnTo>
                <a:lnTo>
                  <a:pt x="2076966" y="3230"/>
                </a:lnTo>
                <a:lnTo>
                  <a:pt x="2039294" y="1439"/>
                </a:lnTo>
                <a:lnTo>
                  <a:pt x="2001439" y="360"/>
                </a:lnTo>
                <a:lnTo>
                  <a:pt x="196340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0" name="object 10"/>
          <p:cNvSpPr>
            <a:spLocks/>
          </p:cNvSpPr>
          <p:nvPr/>
        </p:nvSpPr>
        <p:spPr bwMode="auto">
          <a:xfrm rot="5400000">
            <a:off x="529148" y="5727000"/>
            <a:ext cx="1379728" cy="1736347"/>
          </a:xfrm>
          <a:custGeom>
            <a:avLst/>
            <a:gdLst>
              <a:gd name="T0" fmla="*/ 1467186 w 1563370"/>
              <a:gd name="T1" fmla="*/ 748 h 1906270"/>
              <a:gd name="T2" fmla="*/ 1372127 w 1563370"/>
              <a:gd name="T3" fmla="*/ 6674 h 1906270"/>
              <a:gd name="T4" fmla="*/ 1278741 w 1563370"/>
              <a:gd name="T5" fmla="*/ 18354 h 1906270"/>
              <a:gd name="T6" fmla="*/ 1187204 w 1563370"/>
              <a:gd name="T7" fmla="*/ 35612 h 1906270"/>
              <a:gd name="T8" fmla="*/ 1097695 w 1563370"/>
              <a:gd name="T9" fmla="*/ 58270 h 1906270"/>
              <a:gd name="T10" fmla="*/ 1010392 w 1563370"/>
              <a:gd name="T11" fmla="*/ 86151 h 1906270"/>
              <a:gd name="T12" fmla="*/ 925471 w 1563370"/>
              <a:gd name="T13" fmla="*/ 119077 h 1906270"/>
              <a:gd name="T14" fmla="*/ 843110 w 1563370"/>
              <a:gd name="T15" fmla="*/ 156870 h 1906270"/>
              <a:gd name="T16" fmla="*/ 763486 w 1563370"/>
              <a:gd name="T17" fmla="*/ 199354 h 1906270"/>
              <a:gd name="T18" fmla="*/ 686778 w 1563370"/>
              <a:gd name="T19" fmla="*/ 246350 h 1906270"/>
              <a:gd name="T20" fmla="*/ 613162 w 1563370"/>
              <a:gd name="T21" fmla="*/ 297682 h 1906270"/>
              <a:gd name="T22" fmla="*/ 542817 w 1563370"/>
              <a:gd name="T23" fmla="*/ 353171 h 1906270"/>
              <a:gd name="T24" fmla="*/ 475919 w 1563370"/>
              <a:gd name="T25" fmla="*/ 412640 h 1906270"/>
              <a:gd name="T26" fmla="*/ 412646 w 1563370"/>
              <a:gd name="T27" fmla="*/ 475912 h 1906270"/>
              <a:gd name="T28" fmla="*/ 353176 w 1563370"/>
              <a:gd name="T29" fmla="*/ 542809 h 1906270"/>
              <a:gd name="T30" fmla="*/ 297686 w 1563370"/>
              <a:gd name="T31" fmla="*/ 613154 h 1906270"/>
              <a:gd name="T32" fmla="*/ 246354 w 1563370"/>
              <a:gd name="T33" fmla="*/ 686769 h 1906270"/>
              <a:gd name="T34" fmla="*/ 199357 w 1563370"/>
              <a:gd name="T35" fmla="*/ 763477 h 1906270"/>
              <a:gd name="T36" fmla="*/ 156873 w 1563370"/>
              <a:gd name="T37" fmla="*/ 843099 h 1906270"/>
              <a:gd name="T38" fmla="*/ 119079 w 1563370"/>
              <a:gd name="T39" fmla="*/ 925460 h 1906270"/>
              <a:gd name="T40" fmla="*/ 86152 w 1563370"/>
              <a:gd name="T41" fmla="*/ 1010380 h 1906270"/>
              <a:gd name="T42" fmla="*/ 58271 w 1563370"/>
              <a:gd name="T43" fmla="*/ 1097684 h 1906270"/>
              <a:gd name="T44" fmla="*/ 35613 w 1563370"/>
              <a:gd name="T45" fmla="*/ 1187192 h 1906270"/>
              <a:gd name="T46" fmla="*/ 18354 w 1563370"/>
              <a:gd name="T47" fmla="*/ 1278728 h 1906270"/>
              <a:gd name="T48" fmla="*/ 6674 w 1563370"/>
              <a:gd name="T49" fmla="*/ 1372114 h 1906270"/>
              <a:gd name="T50" fmla="*/ 748 w 1563370"/>
              <a:gd name="T51" fmla="*/ 1467173 h 1906270"/>
              <a:gd name="T52" fmla="*/ 823 w 1563370"/>
              <a:gd name="T53" fmla="*/ 1565711 h 1906270"/>
              <a:gd name="T54" fmla="*/ 7336 w 1563370"/>
              <a:gd name="T55" fmla="*/ 1665319 h 1906270"/>
              <a:gd name="T56" fmla="*/ 20165 w 1563370"/>
              <a:gd name="T57" fmla="*/ 1763070 h 1906270"/>
              <a:gd name="T58" fmla="*/ 39104 w 1563370"/>
              <a:gd name="T59" fmla="*/ 1858763 h 1906270"/>
              <a:gd name="T60" fmla="*/ 1563154 w 1563370"/>
              <a:gd name="T61" fmla="*/ 736 h 1906270"/>
              <a:gd name="T62" fmla="*/ 1515287 w 1563370"/>
              <a:gd name="T63" fmla="*/ 0 h 1906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3370" h="1906270">
                <a:moveTo>
                  <a:pt x="1515287" y="0"/>
                </a:moveTo>
                <a:lnTo>
                  <a:pt x="1467186" y="748"/>
                </a:lnTo>
                <a:lnTo>
                  <a:pt x="1419459" y="2981"/>
                </a:lnTo>
                <a:lnTo>
                  <a:pt x="1372127" y="6674"/>
                </a:lnTo>
                <a:lnTo>
                  <a:pt x="1325214" y="11806"/>
                </a:lnTo>
                <a:lnTo>
                  <a:pt x="1278741" y="18354"/>
                </a:lnTo>
                <a:lnTo>
                  <a:pt x="1232730" y="26297"/>
                </a:lnTo>
                <a:lnTo>
                  <a:pt x="1187204" y="35612"/>
                </a:lnTo>
                <a:lnTo>
                  <a:pt x="1142185" y="46277"/>
                </a:lnTo>
                <a:lnTo>
                  <a:pt x="1097695" y="58270"/>
                </a:lnTo>
                <a:lnTo>
                  <a:pt x="1053757" y="71569"/>
                </a:lnTo>
                <a:lnTo>
                  <a:pt x="1010392" y="86151"/>
                </a:lnTo>
                <a:lnTo>
                  <a:pt x="967622" y="101994"/>
                </a:lnTo>
                <a:lnTo>
                  <a:pt x="925471" y="119077"/>
                </a:lnTo>
                <a:lnTo>
                  <a:pt x="883959" y="137376"/>
                </a:lnTo>
                <a:lnTo>
                  <a:pt x="843110" y="156870"/>
                </a:lnTo>
                <a:lnTo>
                  <a:pt x="802945" y="177537"/>
                </a:lnTo>
                <a:lnTo>
                  <a:pt x="763486" y="199354"/>
                </a:lnTo>
                <a:lnTo>
                  <a:pt x="724757" y="222299"/>
                </a:lnTo>
                <a:lnTo>
                  <a:pt x="686778" y="246350"/>
                </a:lnTo>
                <a:lnTo>
                  <a:pt x="649572" y="271485"/>
                </a:lnTo>
                <a:lnTo>
                  <a:pt x="613162" y="297682"/>
                </a:lnTo>
                <a:lnTo>
                  <a:pt x="577570" y="324918"/>
                </a:lnTo>
                <a:lnTo>
                  <a:pt x="542817" y="353171"/>
                </a:lnTo>
                <a:lnTo>
                  <a:pt x="508926" y="382419"/>
                </a:lnTo>
                <a:lnTo>
                  <a:pt x="475919" y="412640"/>
                </a:lnTo>
                <a:lnTo>
                  <a:pt x="443818" y="443812"/>
                </a:lnTo>
                <a:lnTo>
                  <a:pt x="412646" y="475912"/>
                </a:lnTo>
                <a:lnTo>
                  <a:pt x="382425" y="508919"/>
                </a:lnTo>
                <a:lnTo>
                  <a:pt x="353176" y="542809"/>
                </a:lnTo>
                <a:lnTo>
                  <a:pt x="324923" y="577562"/>
                </a:lnTo>
                <a:lnTo>
                  <a:pt x="297686" y="613154"/>
                </a:lnTo>
                <a:lnTo>
                  <a:pt x="271490" y="649564"/>
                </a:lnTo>
                <a:lnTo>
                  <a:pt x="246354" y="686769"/>
                </a:lnTo>
                <a:lnTo>
                  <a:pt x="222303" y="724747"/>
                </a:lnTo>
                <a:lnTo>
                  <a:pt x="199357" y="763477"/>
                </a:lnTo>
                <a:lnTo>
                  <a:pt x="177540" y="802935"/>
                </a:lnTo>
                <a:lnTo>
                  <a:pt x="156873" y="843099"/>
                </a:lnTo>
                <a:lnTo>
                  <a:pt x="137379" y="883948"/>
                </a:lnTo>
                <a:lnTo>
                  <a:pt x="119079" y="925460"/>
                </a:lnTo>
                <a:lnTo>
                  <a:pt x="101996" y="967611"/>
                </a:lnTo>
                <a:lnTo>
                  <a:pt x="86152" y="1010380"/>
                </a:lnTo>
                <a:lnTo>
                  <a:pt x="71570" y="1053745"/>
                </a:lnTo>
                <a:lnTo>
                  <a:pt x="58271" y="1097684"/>
                </a:lnTo>
                <a:lnTo>
                  <a:pt x="46278" y="1142173"/>
                </a:lnTo>
                <a:lnTo>
                  <a:pt x="35613" y="1187192"/>
                </a:lnTo>
                <a:lnTo>
                  <a:pt x="26297" y="1232718"/>
                </a:lnTo>
                <a:lnTo>
                  <a:pt x="18354" y="1278728"/>
                </a:lnTo>
                <a:lnTo>
                  <a:pt x="11806" y="1325201"/>
                </a:lnTo>
                <a:lnTo>
                  <a:pt x="6674" y="1372114"/>
                </a:lnTo>
                <a:lnTo>
                  <a:pt x="2981" y="1419446"/>
                </a:lnTo>
                <a:lnTo>
                  <a:pt x="748" y="1467173"/>
                </a:lnTo>
                <a:lnTo>
                  <a:pt x="0" y="1515275"/>
                </a:lnTo>
                <a:lnTo>
                  <a:pt x="823" y="1565711"/>
                </a:lnTo>
                <a:lnTo>
                  <a:pt x="3277" y="1615734"/>
                </a:lnTo>
                <a:lnTo>
                  <a:pt x="7336" y="1665319"/>
                </a:lnTo>
                <a:lnTo>
                  <a:pt x="12974" y="1714439"/>
                </a:lnTo>
                <a:lnTo>
                  <a:pt x="20165" y="1763070"/>
                </a:lnTo>
                <a:lnTo>
                  <a:pt x="28883" y="1811187"/>
                </a:lnTo>
                <a:lnTo>
                  <a:pt x="39104" y="1858763"/>
                </a:lnTo>
                <a:lnTo>
                  <a:pt x="50800" y="1905774"/>
                </a:lnTo>
                <a:lnTo>
                  <a:pt x="1563154" y="736"/>
                </a:lnTo>
                <a:lnTo>
                  <a:pt x="1539263" y="182"/>
                </a:lnTo>
                <a:lnTo>
                  <a:pt x="151528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" name="object 12"/>
          <p:cNvSpPr>
            <a:spLocks/>
          </p:cNvSpPr>
          <p:nvPr/>
        </p:nvSpPr>
        <p:spPr bwMode="auto">
          <a:xfrm rot="5400000">
            <a:off x="531112" y="5707671"/>
            <a:ext cx="1201832" cy="1435380"/>
          </a:xfrm>
          <a:custGeom>
            <a:avLst/>
            <a:gdLst>
              <a:gd name="T0" fmla="*/ 1447 w 1361440"/>
              <a:gd name="T1" fmla="*/ 1574266 h 1574800"/>
              <a:gd name="T2" fmla="*/ 819 w 1361440"/>
              <a:gd name="T3" fmla="*/ 1557652 h 1574800"/>
              <a:gd name="T4" fmla="*/ 366 w 1361440"/>
              <a:gd name="T5" fmla="*/ 1540994 h 1574800"/>
              <a:gd name="T6" fmla="*/ 92 w 1361440"/>
              <a:gd name="T7" fmla="*/ 1524290 h 1574800"/>
              <a:gd name="T8" fmla="*/ 0 w 1361440"/>
              <a:gd name="T9" fmla="*/ 1507540 h 1574800"/>
              <a:gd name="T10" fmla="*/ 773 w 1361440"/>
              <a:gd name="T11" fmla="*/ 1458673 h 1574800"/>
              <a:gd name="T12" fmla="*/ 3076 w 1361440"/>
              <a:gd name="T13" fmla="*/ 1410193 h 1574800"/>
              <a:gd name="T14" fmla="*/ 6887 w 1361440"/>
              <a:gd name="T15" fmla="*/ 1362122 h 1574800"/>
              <a:gd name="T16" fmla="*/ 12182 w 1361440"/>
              <a:gd name="T17" fmla="*/ 1314483 h 1574800"/>
              <a:gd name="T18" fmla="*/ 18938 w 1361440"/>
              <a:gd name="T19" fmla="*/ 1267301 h 1574800"/>
              <a:gd name="T20" fmla="*/ 27131 w 1361440"/>
              <a:gd name="T21" fmla="*/ 1220598 h 1574800"/>
              <a:gd name="T22" fmla="*/ 36738 w 1361440"/>
              <a:gd name="T23" fmla="*/ 1174397 h 1574800"/>
              <a:gd name="T24" fmla="*/ 47737 w 1361440"/>
              <a:gd name="T25" fmla="*/ 1128723 h 1574800"/>
              <a:gd name="T26" fmla="*/ 60103 w 1361440"/>
              <a:gd name="T27" fmla="*/ 1083597 h 1574800"/>
              <a:gd name="T28" fmla="*/ 73813 w 1361440"/>
              <a:gd name="T29" fmla="*/ 1039044 h 1574800"/>
              <a:gd name="T30" fmla="*/ 88845 w 1361440"/>
              <a:gd name="T31" fmla="*/ 995086 h 1574800"/>
              <a:gd name="T32" fmla="*/ 105174 w 1361440"/>
              <a:gd name="T33" fmla="*/ 951747 h 1574800"/>
              <a:gd name="T34" fmla="*/ 122779 w 1361440"/>
              <a:gd name="T35" fmla="*/ 909050 h 1574800"/>
              <a:gd name="T36" fmla="*/ 141634 w 1361440"/>
              <a:gd name="T37" fmla="*/ 867019 h 1574800"/>
              <a:gd name="T38" fmla="*/ 161718 w 1361440"/>
              <a:gd name="T39" fmla="*/ 825676 h 1574800"/>
              <a:gd name="T40" fmla="*/ 183006 w 1361440"/>
              <a:gd name="T41" fmla="*/ 785046 h 1574800"/>
              <a:gd name="T42" fmla="*/ 205476 w 1361440"/>
              <a:gd name="T43" fmla="*/ 745150 h 1574800"/>
              <a:gd name="T44" fmla="*/ 229104 w 1361440"/>
              <a:gd name="T45" fmla="*/ 706013 h 1574800"/>
              <a:gd name="T46" fmla="*/ 253868 w 1361440"/>
              <a:gd name="T47" fmla="*/ 667658 h 1574800"/>
              <a:gd name="T48" fmla="*/ 279743 w 1361440"/>
              <a:gd name="T49" fmla="*/ 630108 h 1574800"/>
              <a:gd name="T50" fmla="*/ 306706 w 1361440"/>
              <a:gd name="T51" fmla="*/ 593386 h 1574800"/>
              <a:gd name="T52" fmla="*/ 334735 w 1361440"/>
              <a:gd name="T53" fmla="*/ 557516 h 1574800"/>
              <a:gd name="T54" fmla="*/ 363805 w 1361440"/>
              <a:gd name="T55" fmla="*/ 522520 h 1574800"/>
              <a:gd name="T56" fmla="*/ 393895 w 1361440"/>
              <a:gd name="T57" fmla="*/ 488422 h 1574800"/>
              <a:gd name="T58" fmla="*/ 424980 w 1361440"/>
              <a:gd name="T59" fmla="*/ 455246 h 1574800"/>
              <a:gd name="T60" fmla="*/ 457036 w 1361440"/>
              <a:gd name="T61" fmla="*/ 423015 h 1574800"/>
              <a:gd name="T62" fmla="*/ 490042 w 1361440"/>
              <a:gd name="T63" fmla="*/ 391751 h 1574800"/>
              <a:gd name="T64" fmla="*/ 523974 w 1361440"/>
              <a:gd name="T65" fmla="*/ 361479 h 1574800"/>
              <a:gd name="T66" fmla="*/ 558807 w 1361440"/>
              <a:gd name="T67" fmla="*/ 332220 h 1574800"/>
              <a:gd name="T68" fmla="*/ 594520 w 1361440"/>
              <a:gd name="T69" fmla="*/ 304000 h 1574800"/>
              <a:gd name="T70" fmla="*/ 631089 w 1361440"/>
              <a:gd name="T71" fmla="*/ 276841 h 1574800"/>
              <a:gd name="T72" fmla="*/ 668490 w 1361440"/>
              <a:gd name="T73" fmla="*/ 250765 h 1574800"/>
              <a:gd name="T74" fmla="*/ 706700 w 1361440"/>
              <a:gd name="T75" fmla="*/ 225797 h 1574800"/>
              <a:gd name="T76" fmla="*/ 745697 w 1361440"/>
              <a:gd name="T77" fmla="*/ 201960 h 1574800"/>
              <a:gd name="T78" fmla="*/ 785456 w 1361440"/>
              <a:gd name="T79" fmla="*/ 179277 h 1574800"/>
              <a:gd name="T80" fmla="*/ 825955 w 1361440"/>
              <a:gd name="T81" fmla="*/ 157772 h 1574800"/>
              <a:gd name="T82" fmla="*/ 867169 w 1361440"/>
              <a:gd name="T83" fmla="*/ 137466 h 1574800"/>
              <a:gd name="T84" fmla="*/ 909077 w 1361440"/>
              <a:gd name="T85" fmla="*/ 118385 h 1574800"/>
              <a:gd name="T86" fmla="*/ 951655 w 1361440"/>
              <a:gd name="T87" fmla="*/ 100551 h 1574800"/>
              <a:gd name="T88" fmla="*/ 994878 w 1361440"/>
              <a:gd name="T89" fmla="*/ 83987 h 1574800"/>
              <a:gd name="T90" fmla="*/ 1038725 w 1361440"/>
              <a:gd name="T91" fmla="*/ 68716 h 1574800"/>
              <a:gd name="T92" fmla="*/ 1083172 w 1361440"/>
              <a:gd name="T93" fmla="*/ 54763 h 1574800"/>
              <a:gd name="T94" fmla="*/ 1128196 w 1361440"/>
              <a:gd name="T95" fmla="*/ 42150 h 1574800"/>
              <a:gd name="T96" fmla="*/ 1173772 w 1361440"/>
              <a:gd name="T97" fmla="*/ 30900 h 1574800"/>
              <a:gd name="T98" fmla="*/ 1219879 w 1361440"/>
              <a:gd name="T99" fmla="*/ 21036 h 1574800"/>
              <a:gd name="T100" fmla="*/ 1266493 w 1361440"/>
              <a:gd name="T101" fmla="*/ 12583 h 1574800"/>
              <a:gd name="T102" fmla="*/ 1313590 w 1361440"/>
              <a:gd name="T103" fmla="*/ 5563 h 1574800"/>
              <a:gd name="T104" fmla="*/ 1361147 w 1361440"/>
              <a:gd name="T105" fmla="*/ 0 h 157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361440" h="1574800">
                <a:moveTo>
                  <a:pt x="1447" y="1574266"/>
                </a:moveTo>
                <a:lnTo>
                  <a:pt x="819" y="1557652"/>
                </a:lnTo>
                <a:lnTo>
                  <a:pt x="366" y="1540994"/>
                </a:lnTo>
                <a:lnTo>
                  <a:pt x="92" y="1524290"/>
                </a:lnTo>
                <a:lnTo>
                  <a:pt x="0" y="1507540"/>
                </a:lnTo>
                <a:lnTo>
                  <a:pt x="773" y="1458673"/>
                </a:lnTo>
                <a:lnTo>
                  <a:pt x="3076" y="1410193"/>
                </a:lnTo>
                <a:lnTo>
                  <a:pt x="6887" y="1362122"/>
                </a:lnTo>
                <a:lnTo>
                  <a:pt x="12182" y="1314483"/>
                </a:lnTo>
                <a:lnTo>
                  <a:pt x="18938" y="1267301"/>
                </a:lnTo>
                <a:lnTo>
                  <a:pt x="27131" y="1220598"/>
                </a:lnTo>
                <a:lnTo>
                  <a:pt x="36738" y="1174397"/>
                </a:lnTo>
                <a:lnTo>
                  <a:pt x="47737" y="1128723"/>
                </a:lnTo>
                <a:lnTo>
                  <a:pt x="60103" y="1083597"/>
                </a:lnTo>
                <a:lnTo>
                  <a:pt x="73813" y="1039044"/>
                </a:lnTo>
                <a:lnTo>
                  <a:pt x="88845" y="995086"/>
                </a:lnTo>
                <a:lnTo>
                  <a:pt x="105174" y="951747"/>
                </a:lnTo>
                <a:lnTo>
                  <a:pt x="122779" y="909050"/>
                </a:lnTo>
                <a:lnTo>
                  <a:pt x="141634" y="867019"/>
                </a:lnTo>
                <a:lnTo>
                  <a:pt x="161718" y="825676"/>
                </a:lnTo>
                <a:lnTo>
                  <a:pt x="183006" y="785046"/>
                </a:lnTo>
                <a:lnTo>
                  <a:pt x="205476" y="745150"/>
                </a:lnTo>
                <a:lnTo>
                  <a:pt x="229104" y="706013"/>
                </a:lnTo>
                <a:lnTo>
                  <a:pt x="253868" y="667658"/>
                </a:lnTo>
                <a:lnTo>
                  <a:pt x="279743" y="630108"/>
                </a:lnTo>
                <a:lnTo>
                  <a:pt x="306706" y="593386"/>
                </a:lnTo>
                <a:lnTo>
                  <a:pt x="334735" y="557516"/>
                </a:lnTo>
                <a:lnTo>
                  <a:pt x="363805" y="522520"/>
                </a:lnTo>
                <a:lnTo>
                  <a:pt x="393895" y="488422"/>
                </a:lnTo>
                <a:lnTo>
                  <a:pt x="424980" y="455246"/>
                </a:lnTo>
                <a:lnTo>
                  <a:pt x="457036" y="423015"/>
                </a:lnTo>
                <a:lnTo>
                  <a:pt x="490042" y="391751"/>
                </a:lnTo>
                <a:lnTo>
                  <a:pt x="523974" y="361479"/>
                </a:lnTo>
                <a:lnTo>
                  <a:pt x="558807" y="332220"/>
                </a:lnTo>
                <a:lnTo>
                  <a:pt x="594520" y="304000"/>
                </a:lnTo>
                <a:lnTo>
                  <a:pt x="631089" y="276841"/>
                </a:lnTo>
                <a:lnTo>
                  <a:pt x="668490" y="250765"/>
                </a:lnTo>
                <a:lnTo>
                  <a:pt x="706700" y="225797"/>
                </a:lnTo>
                <a:lnTo>
                  <a:pt x="745697" y="201960"/>
                </a:lnTo>
                <a:lnTo>
                  <a:pt x="785456" y="179277"/>
                </a:lnTo>
                <a:lnTo>
                  <a:pt x="825955" y="157772"/>
                </a:lnTo>
                <a:lnTo>
                  <a:pt x="867169" y="137466"/>
                </a:lnTo>
                <a:lnTo>
                  <a:pt x="909077" y="118385"/>
                </a:lnTo>
                <a:lnTo>
                  <a:pt x="951655" y="100551"/>
                </a:lnTo>
                <a:lnTo>
                  <a:pt x="994878" y="83987"/>
                </a:lnTo>
                <a:lnTo>
                  <a:pt x="1038725" y="68716"/>
                </a:lnTo>
                <a:lnTo>
                  <a:pt x="1083172" y="54763"/>
                </a:lnTo>
                <a:lnTo>
                  <a:pt x="1128196" y="42150"/>
                </a:lnTo>
                <a:lnTo>
                  <a:pt x="1173772" y="30900"/>
                </a:lnTo>
                <a:lnTo>
                  <a:pt x="1219879" y="21036"/>
                </a:lnTo>
                <a:lnTo>
                  <a:pt x="1266493" y="12583"/>
                </a:lnTo>
                <a:lnTo>
                  <a:pt x="1313590" y="5563"/>
                </a:lnTo>
                <a:lnTo>
                  <a:pt x="1361147" y="0"/>
                </a:lnTo>
              </a:path>
            </a:pathLst>
          </a:custGeom>
          <a:noFill/>
          <a:ln w="101600">
            <a:solidFill>
              <a:srgbClr val="FFFF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891116" y="1693193"/>
            <a:ext cx="891116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Имеет ли гражданин право оказывать первую по­мощь, не являясь профессиональным медицинским работником?</a:t>
            </a:r>
          </a:p>
          <a:p>
            <a:pPr algn="just">
              <a:defRPr/>
            </a:pPr>
            <a:endParaRPr lang="ru-RU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763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8"/>
          <p:cNvSpPr>
            <a:spLocks noChangeArrowheads="1"/>
          </p:cNvSpPr>
          <p:nvPr/>
        </p:nvSpPr>
        <p:spPr bwMode="auto">
          <a:xfrm>
            <a:off x="9379148" y="0"/>
            <a:ext cx="1314252" cy="1458209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" name="Объект 13">
            <a:extLst>
              <a:ext uri="{FF2B5EF4-FFF2-40B4-BE49-F238E27FC236}">
                <a16:creationId xmlns:a16="http://schemas.microsoft.com/office/drawing/2014/main" xmlns="" id="{10BA6208-5972-4A39-8E4D-64BEE509296C}"/>
              </a:ext>
            </a:extLst>
          </p:cNvPr>
          <p:cNvSpPr txBox="1">
            <a:spLocks/>
          </p:cNvSpPr>
          <p:nvPr/>
        </p:nvSpPr>
        <p:spPr>
          <a:xfrm>
            <a:off x="0" y="2668267"/>
            <a:ext cx="8911167" cy="3921935"/>
          </a:xfrm>
          <a:prstGeom prst="rect">
            <a:avLst/>
          </a:prstGeom>
        </p:spPr>
        <p:txBody>
          <a:bodyPr vert="horz" lIns="106943" tIns="53471" rIns="106943" bIns="53471" rtlCol="0" anchor="b">
            <a:normAutofit/>
          </a:bodyPr>
          <a:lstStyle>
            <a:lvl1pPr marL="0" indent="0" algn="l" defTabSz="1218987" rtl="0" eaLnBrk="1" latinLnBrk="0" hangingPunct="1">
              <a:lnSpc>
                <a:spcPct val="95000"/>
              </a:lnSpc>
              <a:spcBef>
                <a:spcPts val="0"/>
              </a:spcBef>
              <a:buSzPct val="1000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898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480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797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46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6960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645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594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Char char="-"/>
            </a:pPr>
            <a:endParaRPr lang="ru-RU" sz="2456" dirty="0"/>
          </a:p>
        </p:txBody>
      </p:sp>
      <p:sp>
        <p:nvSpPr>
          <p:cNvPr id="9" name="object 9"/>
          <p:cNvSpPr>
            <a:spLocks/>
          </p:cNvSpPr>
          <p:nvPr/>
        </p:nvSpPr>
        <p:spPr bwMode="auto">
          <a:xfrm rot="5400000">
            <a:off x="228290" y="5497351"/>
            <a:ext cx="1865784" cy="2322364"/>
          </a:xfrm>
          <a:custGeom>
            <a:avLst/>
            <a:gdLst>
              <a:gd name="T0" fmla="*/ 1914993 w 2114550"/>
              <a:gd name="T1" fmla="*/ 585 h 2548254"/>
              <a:gd name="T2" fmla="*/ 1819041 w 2114550"/>
              <a:gd name="T3" fmla="*/ 5226 h 2548254"/>
              <a:gd name="T4" fmla="*/ 1724349 w 2114550"/>
              <a:gd name="T5" fmla="*/ 14406 h 2548254"/>
              <a:gd name="T6" fmla="*/ 1631023 w 2114550"/>
              <a:gd name="T7" fmla="*/ 28017 h 2548254"/>
              <a:gd name="T8" fmla="*/ 1539172 w 2114550"/>
              <a:gd name="T9" fmla="*/ 45952 h 2548254"/>
              <a:gd name="T10" fmla="*/ 1448902 w 2114550"/>
              <a:gd name="T11" fmla="*/ 68102 h 2548254"/>
              <a:gd name="T12" fmla="*/ 1360321 w 2114550"/>
              <a:gd name="T13" fmla="*/ 94361 h 2548254"/>
              <a:gd name="T14" fmla="*/ 1273536 w 2114550"/>
              <a:gd name="T15" fmla="*/ 124621 h 2548254"/>
              <a:gd name="T16" fmla="*/ 1188656 w 2114550"/>
              <a:gd name="T17" fmla="*/ 158774 h 2548254"/>
              <a:gd name="T18" fmla="*/ 1105788 w 2114550"/>
              <a:gd name="T19" fmla="*/ 196712 h 2548254"/>
              <a:gd name="T20" fmla="*/ 1025038 w 2114550"/>
              <a:gd name="T21" fmla="*/ 238329 h 2548254"/>
              <a:gd name="T22" fmla="*/ 946516 w 2114550"/>
              <a:gd name="T23" fmla="*/ 283517 h 2548254"/>
              <a:gd name="T24" fmla="*/ 870327 w 2114550"/>
              <a:gd name="T25" fmla="*/ 332168 h 2548254"/>
              <a:gd name="T26" fmla="*/ 796580 w 2114550"/>
              <a:gd name="T27" fmla="*/ 384175 h 2548254"/>
              <a:gd name="T28" fmla="*/ 725383 w 2114550"/>
              <a:gd name="T29" fmla="*/ 439430 h 2548254"/>
              <a:gd name="T30" fmla="*/ 656842 w 2114550"/>
              <a:gd name="T31" fmla="*/ 497826 h 2548254"/>
              <a:gd name="T32" fmla="*/ 591066 w 2114550"/>
              <a:gd name="T33" fmla="*/ 559254 h 2548254"/>
              <a:gd name="T34" fmla="*/ 528162 w 2114550"/>
              <a:gd name="T35" fmla="*/ 623609 h 2548254"/>
              <a:gd name="T36" fmla="*/ 468237 w 2114550"/>
              <a:gd name="T37" fmla="*/ 690781 h 2548254"/>
              <a:gd name="T38" fmla="*/ 411398 w 2114550"/>
              <a:gd name="T39" fmla="*/ 760664 h 2548254"/>
              <a:gd name="T40" fmla="*/ 357755 w 2114550"/>
              <a:gd name="T41" fmla="*/ 833150 h 2548254"/>
              <a:gd name="T42" fmla="*/ 307413 w 2114550"/>
              <a:gd name="T43" fmla="*/ 908132 h 2548254"/>
              <a:gd name="T44" fmla="*/ 260480 w 2114550"/>
              <a:gd name="T45" fmla="*/ 985501 h 2548254"/>
              <a:gd name="T46" fmla="*/ 217065 w 2114550"/>
              <a:gd name="T47" fmla="*/ 1065151 h 2548254"/>
              <a:gd name="T48" fmla="*/ 177274 w 2114550"/>
              <a:gd name="T49" fmla="*/ 1146974 h 2548254"/>
              <a:gd name="T50" fmla="*/ 141215 w 2114550"/>
              <a:gd name="T51" fmla="*/ 1230862 h 2548254"/>
              <a:gd name="T52" fmla="*/ 108996 w 2114550"/>
              <a:gd name="T53" fmla="*/ 1316708 h 2548254"/>
              <a:gd name="T54" fmla="*/ 80724 w 2114550"/>
              <a:gd name="T55" fmla="*/ 1404405 h 2548254"/>
              <a:gd name="T56" fmla="*/ 56506 w 2114550"/>
              <a:gd name="T57" fmla="*/ 1493844 h 2548254"/>
              <a:gd name="T58" fmla="*/ 36450 w 2114550"/>
              <a:gd name="T59" fmla="*/ 1584919 h 2548254"/>
              <a:gd name="T60" fmla="*/ 20664 w 2114550"/>
              <a:gd name="T61" fmla="*/ 1677521 h 2548254"/>
              <a:gd name="T62" fmla="*/ 9256 w 2114550"/>
              <a:gd name="T63" fmla="*/ 1771544 h 2548254"/>
              <a:gd name="T64" fmla="*/ 2331 w 2114550"/>
              <a:gd name="T65" fmla="*/ 1866879 h 2548254"/>
              <a:gd name="T66" fmla="*/ 0 w 2114550"/>
              <a:gd name="T67" fmla="*/ 1963420 h 2548254"/>
              <a:gd name="T68" fmla="*/ 2561 w 2114550"/>
              <a:gd name="T69" fmla="*/ 2064573 h 2548254"/>
              <a:gd name="T70" fmla="*/ 10163 w 2114550"/>
              <a:gd name="T71" fmla="*/ 2164397 h 2548254"/>
              <a:gd name="T72" fmla="*/ 22680 w 2114550"/>
              <a:gd name="T73" fmla="*/ 2262768 h 2548254"/>
              <a:gd name="T74" fmla="*/ 39989 w 2114550"/>
              <a:gd name="T75" fmla="*/ 2359562 h 2548254"/>
              <a:gd name="T76" fmla="*/ 61963 w 2114550"/>
              <a:gd name="T77" fmla="*/ 2454655 h 2548254"/>
              <a:gd name="T78" fmla="*/ 88480 w 2114550"/>
              <a:gd name="T79" fmla="*/ 2547924 h 2548254"/>
              <a:gd name="T80" fmla="*/ 2114448 w 2114550"/>
              <a:gd name="T81" fmla="*/ 5727 h 2548254"/>
              <a:gd name="T82" fmla="*/ 2039294 w 2114550"/>
              <a:gd name="T83" fmla="*/ 1439 h 2548254"/>
              <a:gd name="T84" fmla="*/ 1963407 w 2114550"/>
              <a:gd name="T85" fmla="*/ 0 h 2548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114550" h="2548254">
                <a:moveTo>
                  <a:pt x="1963407" y="0"/>
                </a:moveTo>
                <a:lnTo>
                  <a:pt x="1914993" y="585"/>
                </a:lnTo>
                <a:lnTo>
                  <a:pt x="1866866" y="2331"/>
                </a:lnTo>
                <a:lnTo>
                  <a:pt x="1819041" y="5226"/>
                </a:lnTo>
                <a:lnTo>
                  <a:pt x="1771531" y="9256"/>
                </a:lnTo>
                <a:lnTo>
                  <a:pt x="1724349" y="14406"/>
                </a:lnTo>
                <a:lnTo>
                  <a:pt x="1677509" y="20665"/>
                </a:lnTo>
                <a:lnTo>
                  <a:pt x="1631023" y="28017"/>
                </a:lnTo>
                <a:lnTo>
                  <a:pt x="1584907" y="36451"/>
                </a:lnTo>
                <a:lnTo>
                  <a:pt x="1539172" y="45952"/>
                </a:lnTo>
                <a:lnTo>
                  <a:pt x="1493832" y="56507"/>
                </a:lnTo>
                <a:lnTo>
                  <a:pt x="1448902" y="68102"/>
                </a:lnTo>
                <a:lnTo>
                  <a:pt x="1404393" y="80725"/>
                </a:lnTo>
                <a:lnTo>
                  <a:pt x="1360321" y="94361"/>
                </a:lnTo>
                <a:lnTo>
                  <a:pt x="1316697" y="108997"/>
                </a:lnTo>
                <a:lnTo>
                  <a:pt x="1273536" y="124621"/>
                </a:lnTo>
                <a:lnTo>
                  <a:pt x="1230851" y="141217"/>
                </a:lnTo>
                <a:lnTo>
                  <a:pt x="1188656" y="158774"/>
                </a:lnTo>
                <a:lnTo>
                  <a:pt x="1146964" y="177276"/>
                </a:lnTo>
                <a:lnTo>
                  <a:pt x="1105788" y="196712"/>
                </a:lnTo>
                <a:lnTo>
                  <a:pt x="1065141" y="217068"/>
                </a:lnTo>
                <a:lnTo>
                  <a:pt x="1025038" y="238329"/>
                </a:lnTo>
                <a:lnTo>
                  <a:pt x="985492" y="260484"/>
                </a:lnTo>
                <a:lnTo>
                  <a:pt x="946516" y="283517"/>
                </a:lnTo>
                <a:lnTo>
                  <a:pt x="908123" y="307417"/>
                </a:lnTo>
                <a:lnTo>
                  <a:pt x="870327" y="332168"/>
                </a:lnTo>
                <a:lnTo>
                  <a:pt x="833142" y="357759"/>
                </a:lnTo>
                <a:lnTo>
                  <a:pt x="796580" y="384175"/>
                </a:lnTo>
                <a:lnTo>
                  <a:pt x="760656" y="411403"/>
                </a:lnTo>
                <a:lnTo>
                  <a:pt x="725383" y="439430"/>
                </a:lnTo>
                <a:lnTo>
                  <a:pt x="690774" y="468242"/>
                </a:lnTo>
                <a:lnTo>
                  <a:pt x="656842" y="497826"/>
                </a:lnTo>
                <a:lnTo>
                  <a:pt x="623602" y="528168"/>
                </a:lnTo>
                <a:lnTo>
                  <a:pt x="591066" y="559254"/>
                </a:lnTo>
                <a:lnTo>
                  <a:pt x="559248" y="591073"/>
                </a:lnTo>
                <a:lnTo>
                  <a:pt x="528162" y="623609"/>
                </a:lnTo>
                <a:lnTo>
                  <a:pt x="497820" y="656849"/>
                </a:lnTo>
                <a:lnTo>
                  <a:pt x="468237" y="690781"/>
                </a:lnTo>
                <a:lnTo>
                  <a:pt x="439425" y="725391"/>
                </a:lnTo>
                <a:lnTo>
                  <a:pt x="411398" y="760664"/>
                </a:lnTo>
                <a:lnTo>
                  <a:pt x="384171" y="796589"/>
                </a:lnTo>
                <a:lnTo>
                  <a:pt x="357755" y="833150"/>
                </a:lnTo>
                <a:lnTo>
                  <a:pt x="332164" y="870336"/>
                </a:lnTo>
                <a:lnTo>
                  <a:pt x="307413" y="908132"/>
                </a:lnTo>
                <a:lnTo>
                  <a:pt x="283514" y="946525"/>
                </a:lnTo>
                <a:lnTo>
                  <a:pt x="260480" y="985501"/>
                </a:lnTo>
                <a:lnTo>
                  <a:pt x="238326" y="1025048"/>
                </a:lnTo>
                <a:lnTo>
                  <a:pt x="217065" y="1065151"/>
                </a:lnTo>
                <a:lnTo>
                  <a:pt x="196710" y="1105798"/>
                </a:lnTo>
                <a:lnTo>
                  <a:pt x="177274" y="1146974"/>
                </a:lnTo>
                <a:lnTo>
                  <a:pt x="158771" y="1188667"/>
                </a:lnTo>
                <a:lnTo>
                  <a:pt x="141215" y="1230862"/>
                </a:lnTo>
                <a:lnTo>
                  <a:pt x="124619" y="1273547"/>
                </a:lnTo>
                <a:lnTo>
                  <a:pt x="108996" y="1316708"/>
                </a:lnTo>
                <a:lnTo>
                  <a:pt x="94360" y="1360332"/>
                </a:lnTo>
                <a:lnTo>
                  <a:pt x="80724" y="1404405"/>
                </a:lnTo>
                <a:lnTo>
                  <a:pt x="68101" y="1448913"/>
                </a:lnTo>
                <a:lnTo>
                  <a:pt x="56506" y="1493844"/>
                </a:lnTo>
                <a:lnTo>
                  <a:pt x="45951" y="1539184"/>
                </a:lnTo>
                <a:lnTo>
                  <a:pt x="36450" y="1584919"/>
                </a:lnTo>
                <a:lnTo>
                  <a:pt x="28017" y="1631036"/>
                </a:lnTo>
                <a:lnTo>
                  <a:pt x="20664" y="1677521"/>
                </a:lnTo>
                <a:lnTo>
                  <a:pt x="14406" y="1724362"/>
                </a:lnTo>
                <a:lnTo>
                  <a:pt x="9256" y="1771544"/>
                </a:lnTo>
                <a:lnTo>
                  <a:pt x="5226" y="1819054"/>
                </a:lnTo>
                <a:lnTo>
                  <a:pt x="2331" y="1866879"/>
                </a:lnTo>
                <a:lnTo>
                  <a:pt x="585" y="1915005"/>
                </a:lnTo>
                <a:lnTo>
                  <a:pt x="0" y="1963420"/>
                </a:lnTo>
                <a:lnTo>
                  <a:pt x="642" y="2014155"/>
                </a:lnTo>
                <a:lnTo>
                  <a:pt x="2561" y="2064573"/>
                </a:lnTo>
                <a:lnTo>
                  <a:pt x="5740" y="2114659"/>
                </a:lnTo>
                <a:lnTo>
                  <a:pt x="10163" y="2164397"/>
                </a:lnTo>
                <a:lnTo>
                  <a:pt x="15815" y="2213772"/>
                </a:lnTo>
                <a:lnTo>
                  <a:pt x="22680" y="2262768"/>
                </a:lnTo>
                <a:lnTo>
                  <a:pt x="30743" y="2311370"/>
                </a:lnTo>
                <a:lnTo>
                  <a:pt x="39989" y="2359562"/>
                </a:lnTo>
                <a:lnTo>
                  <a:pt x="50400" y="2407329"/>
                </a:lnTo>
                <a:lnTo>
                  <a:pt x="61963" y="2454655"/>
                </a:lnTo>
                <a:lnTo>
                  <a:pt x="74662" y="2501525"/>
                </a:lnTo>
                <a:lnTo>
                  <a:pt x="88480" y="2547924"/>
                </a:lnTo>
                <a:lnTo>
                  <a:pt x="2114448" y="2547924"/>
                </a:lnTo>
                <a:lnTo>
                  <a:pt x="2114448" y="5727"/>
                </a:lnTo>
                <a:lnTo>
                  <a:pt x="2076966" y="3230"/>
                </a:lnTo>
                <a:lnTo>
                  <a:pt x="2039294" y="1439"/>
                </a:lnTo>
                <a:lnTo>
                  <a:pt x="2001439" y="360"/>
                </a:lnTo>
                <a:lnTo>
                  <a:pt x="196340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0" name="object 10"/>
          <p:cNvSpPr>
            <a:spLocks/>
          </p:cNvSpPr>
          <p:nvPr/>
        </p:nvSpPr>
        <p:spPr bwMode="auto">
          <a:xfrm rot="5400000">
            <a:off x="529148" y="5727000"/>
            <a:ext cx="1379728" cy="1736347"/>
          </a:xfrm>
          <a:custGeom>
            <a:avLst/>
            <a:gdLst>
              <a:gd name="T0" fmla="*/ 1467186 w 1563370"/>
              <a:gd name="T1" fmla="*/ 748 h 1906270"/>
              <a:gd name="T2" fmla="*/ 1372127 w 1563370"/>
              <a:gd name="T3" fmla="*/ 6674 h 1906270"/>
              <a:gd name="T4" fmla="*/ 1278741 w 1563370"/>
              <a:gd name="T5" fmla="*/ 18354 h 1906270"/>
              <a:gd name="T6" fmla="*/ 1187204 w 1563370"/>
              <a:gd name="T7" fmla="*/ 35612 h 1906270"/>
              <a:gd name="T8" fmla="*/ 1097695 w 1563370"/>
              <a:gd name="T9" fmla="*/ 58270 h 1906270"/>
              <a:gd name="T10" fmla="*/ 1010392 w 1563370"/>
              <a:gd name="T11" fmla="*/ 86151 h 1906270"/>
              <a:gd name="T12" fmla="*/ 925471 w 1563370"/>
              <a:gd name="T13" fmla="*/ 119077 h 1906270"/>
              <a:gd name="T14" fmla="*/ 843110 w 1563370"/>
              <a:gd name="T15" fmla="*/ 156870 h 1906270"/>
              <a:gd name="T16" fmla="*/ 763486 w 1563370"/>
              <a:gd name="T17" fmla="*/ 199354 h 1906270"/>
              <a:gd name="T18" fmla="*/ 686778 w 1563370"/>
              <a:gd name="T19" fmla="*/ 246350 h 1906270"/>
              <a:gd name="T20" fmla="*/ 613162 w 1563370"/>
              <a:gd name="T21" fmla="*/ 297682 h 1906270"/>
              <a:gd name="T22" fmla="*/ 542817 w 1563370"/>
              <a:gd name="T23" fmla="*/ 353171 h 1906270"/>
              <a:gd name="T24" fmla="*/ 475919 w 1563370"/>
              <a:gd name="T25" fmla="*/ 412640 h 1906270"/>
              <a:gd name="T26" fmla="*/ 412646 w 1563370"/>
              <a:gd name="T27" fmla="*/ 475912 h 1906270"/>
              <a:gd name="T28" fmla="*/ 353176 w 1563370"/>
              <a:gd name="T29" fmla="*/ 542809 h 1906270"/>
              <a:gd name="T30" fmla="*/ 297686 w 1563370"/>
              <a:gd name="T31" fmla="*/ 613154 h 1906270"/>
              <a:gd name="T32" fmla="*/ 246354 w 1563370"/>
              <a:gd name="T33" fmla="*/ 686769 h 1906270"/>
              <a:gd name="T34" fmla="*/ 199357 w 1563370"/>
              <a:gd name="T35" fmla="*/ 763477 h 1906270"/>
              <a:gd name="T36" fmla="*/ 156873 w 1563370"/>
              <a:gd name="T37" fmla="*/ 843099 h 1906270"/>
              <a:gd name="T38" fmla="*/ 119079 w 1563370"/>
              <a:gd name="T39" fmla="*/ 925460 h 1906270"/>
              <a:gd name="T40" fmla="*/ 86152 w 1563370"/>
              <a:gd name="T41" fmla="*/ 1010380 h 1906270"/>
              <a:gd name="T42" fmla="*/ 58271 w 1563370"/>
              <a:gd name="T43" fmla="*/ 1097684 h 1906270"/>
              <a:gd name="T44" fmla="*/ 35613 w 1563370"/>
              <a:gd name="T45" fmla="*/ 1187192 h 1906270"/>
              <a:gd name="T46" fmla="*/ 18354 w 1563370"/>
              <a:gd name="T47" fmla="*/ 1278728 h 1906270"/>
              <a:gd name="T48" fmla="*/ 6674 w 1563370"/>
              <a:gd name="T49" fmla="*/ 1372114 h 1906270"/>
              <a:gd name="T50" fmla="*/ 748 w 1563370"/>
              <a:gd name="T51" fmla="*/ 1467173 h 1906270"/>
              <a:gd name="T52" fmla="*/ 823 w 1563370"/>
              <a:gd name="T53" fmla="*/ 1565711 h 1906270"/>
              <a:gd name="T54" fmla="*/ 7336 w 1563370"/>
              <a:gd name="T55" fmla="*/ 1665319 h 1906270"/>
              <a:gd name="T56" fmla="*/ 20165 w 1563370"/>
              <a:gd name="T57" fmla="*/ 1763070 h 1906270"/>
              <a:gd name="T58" fmla="*/ 39104 w 1563370"/>
              <a:gd name="T59" fmla="*/ 1858763 h 1906270"/>
              <a:gd name="T60" fmla="*/ 1563154 w 1563370"/>
              <a:gd name="T61" fmla="*/ 736 h 1906270"/>
              <a:gd name="T62" fmla="*/ 1515287 w 1563370"/>
              <a:gd name="T63" fmla="*/ 0 h 1906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3370" h="1906270">
                <a:moveTo>
                  <a:pt x="1515287" y="0"/>
                </a:moveTo>
                <a:lnTo>
                  <a:pt x="1467186" y="748"/>
                </a:lnTo>
                <a:lnTo>
                  <a:pt x="1419459" y="2981"/>
                </a:lnTo>
                <a:lnTo>
                  <a:pt x="1372127" y="6674"/>
                </a:lnTo>
                <a:lnTo>
                  <a:pt x="1325214" y="11806"/>
                </a:lnTo>
                <a:lnTo>
                  <a:pt x="1278741" y="18354"/>
                </a:lnTo>
                <a:lnTo>
                  <a:pt x="1232730" y="26297"/>
                </a:lnTo>
                <a:lnTo>
                  <a:pt x="1187204" y="35612"/>
                </a:lnTo>
                <a:lnTo>
                  <a:pt x="1142185" y="46277"/>
                </a:lnTo>
                <a:lnTo>
                  <a:pt x="1097695" y="58270"/>
                </a:lnTo>
                <a:lnTo>
                  <a:pt x="1053757" y="71569"/>
                </a:lnTo>
                <a:lnTo>
                  <a:pt x="1010392" y="86151"/>
                </a:lnTo>
                <a:lnTo>
                  <a:pt x="967622" y="101994"/>
                </a:lnTo>
                <a:lnTo>
                  <a:pt x="925471" y="119077"/>
                </a:lnTo>
                <a:lnTo>
                  <a:pt x="883959" y="137376"/>
                </a:lnTo>
                <a:lnTo>
                  <a:pt x="843110" y="156870"/>
                </a:lnTo>
                <a:lnTo>
                  <a:pt x="802945" y="177537"/>
                </a:lnTo>
                <a:lnTo>
                  <a:pt x="763486" y="199354"/>
                </a:lnTo>
                <a:lnTo>
                  <a:pt x="724757" y="222299"/>
                </a:lnTo>
                <a:lnTo>
                  <a:pt x="686778" y="246350"/>
                </a:lnTo>
                <a:lnTo>
                  <a:pt x="649572" y="271485"/>
                </a:lnTo>
                <a:lnTo>
                  <a:pt x="613162" y="297682"/>
                </a:lnTo>
                <a:lnTo>
                  <a:pt x="577570" y="324918"/>
                </a:lnTo>
                <a:lnTo>
                  <a:pt x="542817" y="353171"/>
                </a:lnTo>
                <a:lnTo>
                  <a:pt x="508926" y="382419"/>
                </a:lnTo>
                <a:lnTo>
                  <a:pt x="475919" y="412640"/>
                </a:lnTo>
                <a:lnTo>
                  <a:pt x="443818" y="443812"/>
                </a:lnTo>
                <a:lnTo>
                  <a:pt x="412646" y="475912"/>
                </a:lnTo>
                <a:lnTo>
                  <a:pt x="382425" y="508919"/>
                </a:lnTo>
                <a:lnTo>
                  <a:pt x="353176" y="542809"/>
                </a:lnTo>
                <a:lnTo>
                  <a:pt x="324923" y="577562"/>
                </a:lnTo>
                <a:lnTo>
                  <a:pt x="297686" y="613154"/>
                </a:lnTo>
                <a:lnTo>
                  <a:pt x="271490" y="649564"/>
                </a:lnTo>
                <a:lnTo>
                  <a:pt x="246354" y="686769"/>
                </a:lnTo>
                <a:lnTo>
                  <a:pt x="222303" y="724747"/>
                </a:lnTo>
                <a:lnTo>
                  <a:pt x="199357" y="763477"/>
                </a:lnTo>
                <a:lnTo>
                  <a:pt x="177540" y="802935"/>
                </a:lnTo>
                <a:lnTo>
                  <a:pt x="156873" y="843099"/>
                </a:lnTo>
                <a:lnTo>
                  <a:pt x="137379" y="883948"/>
                </a:lnTo>
                <a:lnTo>
                  <a:pt x="119079" y="925460"/>
                </a:lnTo>
                <a:lnTo>
                  <a:pt x="101996" y="967611"/>
                </a:lnTo>
                <a:lnTo>
                  <a:pt x="86152" y="1010380"/>
                </a:lnTo>
                <a:lnTo>
                  <a:pt x="71570" y="1053745"/>
                </a:lnTo>
                <a:lnTo>
                  <a:pt x="58271" y="1097684"/>
                </a:lnTo>
                <a:lnTo>
                  <a:pt x="46278" y="1142173"/>
                </a:lnTo>
                <a:lnTo>
                  <a:pt x="35613" y="1187192"/>
                </a:lnTo>
                <a:lnTo>
                  <a:pt x="26297" y="1232718"/>
                </a:lnTo>
                <a:lnTo>
                  <a:pt x="18354" y="1278728"/>
                </a:lnTo>
                <a:lnTo>
                  <a:pt x="11806" y="1325201"/>
                </a:lnTo>
                <a:lnTo>
                  <a:pt x="6674" y="1372114"/>
                </a:lnTo>
                <a:lnTo>
                  <a:pt x="2981" y="1419446"/>
                </a:lnTo>
                <a:lnTo>
                  <a:pt x="748" y="1467173"/>
                </a:lnTo>
                <a:lnTo>
                  <a:pt x="0" y="1515275"/>
                </a:lnTo>
                <a:lnTo>
                  <a:pt x="823" y="1565711"/>
                </a:lnTo>
                <a:lnTo>
                  <a:pt x="3277" y="1615734"/>
                </a:lnTo>
                <a:lnTo>
                  <a:pt x="7336" y="1665319"/>
                </a:lnTo>
                <a:lnTo>
                  <a:pt x="12974" y="1714439"/>
                </a:lnTo>
                <a:lnTo>
                  <a:pt x="20165" y="1763070"/>
                </a:lnTo>
                <a:lnTo>
                  <a:pt x="28883" y="1811187"/>
                </a:lnTo>
                <a:lnTo>
                  <a:pt x="39104" y="1858763"/>
                </a:lnTo>
                <a:lnTo>
                  <a:pt x="50800" y="1905774"/>
                </a:lnTo>
                <a:lnTo>
                  <a:pt x="1563154" y="736"/>
                </a:lnTo>
                <a:lnTo>
                  <a:pt x="1539263" y="182"/>
                </a:lnTo>
                <a:lnTo>
                  <a:pt x="151528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" name="object 12"/>
          <p:cNvSpPr>
            <a:spLocks/>
          </p:cNvSpPr>
          <p:nvPr/>
        </p:nvSpPr>
        <p:spPr bwMode="auto">
          <a:xfrm rot="5400000">
            <a:off x="531112" y="5707671"/>
            <a:ext cx="1201832" cy="1435380"/>
          </a:xfrm>
          <a:custGeom>
            <a:avLst/>
            <a:gdLst>
              <a:gd name="T0" fmla="*/ 1447 w 1361440"/>
              <a:gd name="T1" fmla="*/ 1574266 h 1574800"/>
              <a:gd name="T2" fmla="*/ 819 w 1361440"/>
              <a:gd name="T3" fmla="*/ 1557652 h 1574800"/>
              <a:gd name="T4" fmla="*/ 366 w 1361440"/>
              <a:gd name="T5" fmla="*/ 1540994 h 1574800"/>
              <a:gd name="T6" fmla="*/ 92 w 1361440"/>
              <a:gd name="T7" fmla="*/ 1524290 h 1574800"/>
              <a:gd name="T8" fmla="*/ 0 w 1361440"/>
              <a:gd name="T9" fmla="*/ 1507540 h 1574800"/>
              <a:gd name="T10" fmla="*/ 773 w 1361440"/>
              <a:gd name="T11" fmla="*/ 1458673 h 1574800"/>
              <a:gd name="T12" fmla="*/ 3076 w 1361440"/>
              <a:gd name="T13" fmla="*/ 1410193 h 1574800"/>
              <a:gd name="T14" fmla="*/ 6887 w 1361440"/>
              <a:gd name="T15" fmla="*/ 1362122 h 1574800"/>
              <a:gd name="T16" fmla="*/ 12182 w 1361440"/>
              <a:gd name="T17" fmla="*/ 1314483 h 1574800"/>
              <a:gd name="T18" fmla="*/ 18938 w 1361440"/>
              <a:gd name="T19" fmla="*/ 1267301 h 1574800"/>
              <a:gd name="T20" fmla="*/ 27131 w 1361440"/>
              <a:gd name="T21" fmla="*/ 1220598 h 1574800"/>
              <a:gd name="T22" fmla="*/ 36738 w 1361440"/>
              <a:gd name="T23" fmla="*/ 1174397 h 1574800"/>
              <a:gd name="T24" fmla="*/ 47737 w 1361440"/>
              <a:gd name="T25" fmla="*/ 1128723 h 1574800"/>
              <a:gd name="T26" fmla="*/ 60103 w 1361440"/>
              <a:gd name="T27" fmla="*/ 1083597 h 1574800"/>
              <a:gd name="T28" fmla="*/ 73813 w 1361440"/>
              <a:gd name="T29" fmla="*/ 1039044 h 1574800"/>
              <a:gd name="T30" fmla="*/ 88845 w 1361440"/>
              <a:gd name="T31" fmla="*/ 995086 h 1574800"/>
              <a:gd name="T32" fmla="*/ 105174 w 1361440"/>
              <a:gd name="T33" fmla="*/ 951747 h 1574800"/>
              <a:gd name="T34" fmla="*/ 122779 w 1361440"/>
              <a:gd name="T35" fmla="*/ 909050 h 1574800"/>
              <a:gd name="T36" fmla="*/ 141634 w 1361440"/>
              <a:gd name="T37" fmla="*/ 867019 h 1574800"/>
              <a:gd name="T38" fmla="*/ 161718 w 1361440"/>
              <a:gd name="T39" fmla="*/ 825676 h 1574800"/>
              <a:gd name="T40" fmla="*/ 183006 w 1361440"/>
              <a:gd name="T41" fmla="*/ 785046 h 1574800"/>
              <a:gd name="T42" fmla="*/ 205476 w 1361440"/>
              <a:gd name="T43" fmla="*/ 745150 h 1574800"/>
              <a:gd name="T44" fmla="*/ 229104 w 1361440"/>
              <a:gd name="T45" fmla="*/ 706013 h 1574800"/>
              <a:gd name="T46" fmla="*/ 253868 w 1361440"/>
              <a:gd name="T47" fmla="*/ 667658 h 1574800"/>
              <a:gd name="T48" fmla="*/ 279743 w 1361440"/>
              <a:gd name="T49" fmla="*/ 630108 h 1574800"/>
              <a:gd name="T50" fmla="*/ 306706 w 1361440"/>
              <a:gd name="T51" fmla="*/ 593386 h 1574800"/>
              <a:gd name="T52" fmla="*/ 334735 w 1361440"/>
              <a:gd name="T53" fmla="*/ 557516 h 1574800"/>
              <a:gd name="T54" fmla="*/ 363805 w 1361440"/>
              <a:gd name="T55" fmla="*/ 522520 h 1574800"/>
              <a:gd name="T56" fmla="*/ 393895 w 1361440"/>
              <a:gd name="T57" fmla="*/ 488422 h 1574800"/>
              <a:gd name="T58" fmla="*/ 424980 w 1361440"/>
              <a:gd name="T59" fmla="*/ 455246 h 1574800"/>
              <a:gd name="T60" fmla="*/ 457036 w 1361440"/>
              <a:gd name="T61" fmla="*/ 423015 h 1574800"/>
              <a:gd name="T62" fmla="*/ 490042 w 1361440"/>
              <a:gd name="T63" fmla="*/ 391751 h 1574800"/>
              <a:gd name="T64" fmla="*/ 523974 w 1361440"/>
              <a:gd name="T65" fmla="*/ 361479 h 1574800"/>
              <a:gd name="T66" fmla="*/ 558807 w 1361440"/>
              <a:gd name="T67" fmla="*/ 332220 h 1574800"/>
              <a:gd name="T68" fmla="*/ 594520 w 1361440"/>
              <a:gd name="T69" fmla="*/ 304000 h 1574800"/>
              <a:gd name="T70" fmla="*/ 631089 w 1361440"/>
              <a:gd name="T71" fmla="*/ 276841 h 1574800"/>
              <a:gd name="T72" fmla="*/ 668490 w 1361440"/>
              <a:gd name="T73" fmla="*/ 250765 h 1574800"/>
              <a:gd name="T74" fmla="*/ 706700 w 1361440"/>
              <a:gd name="T75" fmla="*/ 225797 h 1574800"/>
              <a:gd name="T76" fmla="*/ 745697 w 1361440"/>
              <a:gd name="T77" fmla="*/ 201960 h 1574800"/>
              <a:gd name="T78" fmla="*/ 785456 w 1361440"/>
              <a:gd name="T79" fmla="*/ 179277 h 1574800"/>
              <a:gd name="T80" fmla="*/ 825955 w 1361440"/>
              <a:gd name="T81" fmla="*/ 157772 h 1574800"/>
              <a:gd name="T82" fmla="*/ 867169 w 1361440"/>
              <a:gd name="T83" fmla="*/ 137466 h 1574800"/>
              <a:gd name="T84" fmla="*/ 909077 w 1361440"/>
              <a:gd name="T85" fmla="*/ 118385 h 1574800"/>
              <a:gd name="T86" fmla="*/ 951655 w 1361440"/>
              <a:gd name="T87" fmla="*/ 100551 h 1574800"/>
              <a:gd name="T88" fmla="*/ 994878 w 1361440"/>
              <a:gd name="T89" fmla="*/ 83987 h 1574800"/>
              <a:gd name="T90" fmla="*/ 1038725 w 1361440"/>
              <a:gd name="T91" fmla="*/ 68716 h 1574800"/>
              <a:gd name="T92" fmla="*/ 1083172 w 1361440"/>
              <a:gd name="T93" fmla="*/ 54763 h 1574800"/>
              <a:gd name="T94" fmla="*/ 1128196 w 1361440"/>
              <a:gd name="T95" fmla="*/ 42150 h 1574800"/>
              <a:gd name="T96" fmla="*/ 1173772 w 1361440"/>
              <a:gd name="T97" fmla="*/ 30900 h 1574800"/>
              <a:gd name="T98" fmla="*/ 1219879 w 1361440"/>
              <a:gd name="T99" fmla="*/ 21036 h 1574800"/>
              <a:gd name="T100" fmla="*/ 1266493 w 1361440"/>
              <a:gd name="T101" fmla="*/ 12583 h 1574800"/>
              <a:gd name="T102" fmla="*/ 1313590 w 1361440"/>
              <a:gd name="T103" fmla="*/ 5563 h 1574800"/>
              <a:gd name="T104" fmla="*/ 1361147 w 1361440"/>
              <a:gd name="T105" fmla="*/ 0 h 157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361440" h="1574800">
                <a:moveTo>
                  <a:pt x="1447" y="1574266"/>
                </a:moveTo>
                <a:lnTo>
                  <a:pt x="819" y="1557652"/>
                </a:lnTo>
                <a:lnTo>
                  <a:pt x="366" y="1540994"/>
                </a:lnTo>
                <a:lnTo>
                  <a:pt x="92" y="1524290"/>
                </a:lnTo>
                <a:lnTo>
                  <a:pt x="0" y="1507540"/>
                </a:lnTo>
                <a:lnTo>
                  <a:pt x="773" y="1458673"/>
                </a:lnTo>
                <a:lnTo>
                  <a:pt x="3076" y="1410193"/>
                </a:lnTo>
                <a:lnTo>
                  <a:pt x="6887" y="1362122"/>
                </a:lnTo>
                <a:lnTo>
                  <a:pt x="12182" y="1314483"/>
                </a:lnTo>
                <a:lnTo>
                  <a:pt x="18938" y="1267301"/>
                </a:lnTo>
                <a:lnTo>
                  <a:pt x="27131" y="1220598"/>
                </a:lnTo>
                <a:lnTo>
                  <a:pt x="36738" y="1174397"/>
                </a:lnTo>
                <a:lnTo>
                  <a:pt x="47737" y="1128723"/>
                </a:lnTo>
                <a:lnTo>
                  <a:pt x="60103" y="1083597"/>
                </a:lnTo>
                <a:lnTo>
                  <a:pt x="73813" y="1039044"/>
                </a:lnTo>
                <a:lnTo>
                  <a:pt x="88845" y="995086"/>
                </a:lnTo>
                <a:lnTo>
                  <a:pt x="105174" y="951747"/>
                </a:lnTo>
                <a:lnTo>
                  <a:pt x="122779" y="909050"/>
                </a:lnTo>
                <a:lnTo>
                  <a:pt x="141634" y="867019"/>
                </a:lnTo>
                <a:lnTo>
                  <a:pt x="161718" y="825676"/>
                </a:lnTo>
                <a:lnTo>
                  <a:pt x="183006" y="785046"/>
                </a:lnTo>
                <a:lnTo>
                  <a:pt x="205476" y="745150"/>
                </a:lnTo>
                <a:lnTo>
                  <a:pt x="229104" y="706013"/>
                </a:lnTo>
                <a:lnTo>
                  <a:pt x="253868" y="667658"/>
                </a:lnTo>
                <a:lnTo>
                  <a:pt x="279743" y="630108"/>
                </a:lnTo>
                <a:lnTo>
                  <a:pt x="306706" y="593386"/>
                </a:lnTo>
                <a:lnTo>
                  <a:pt x="334735" y="557516"/>
                </a:lnTo>
                <a:lnTo>
                  <a:pt x="363805" y="522520"/>
                </a:lnTo>
                <a:lnTo>
                  <a:pt x="393895" y="488422"/>
                </a:lnTo>
                <a:lnTo>
                  <a:pt x="424980" y="455246"/>
                </a:lnTo>
                <a:lnTo>
                  <a:pt x="457036" y="423015"/>
                </a:lnTo>
                <a:lnTo>
                  <a:pt x="490042" y="391751"/>
                </a:lnTo>
                <a:lnTo>
                  <a:pt x="523974" y="361479"/>
                </a:lnTo>
                <a:lnTo>
                  <a:pt x="558807" y="332220"/>
                </a:lnTo>
                <a:lnTo>
                  <a:pt x="594520" y="304000"/>
                </a:lnTo>
                <a:lnTo>
                  <a:pt x="631089" y="276841"/>
                </a:lnTo>
                <a:lnTo>
                  <a:pt x="668490" y="250765"/>
                </a:lnTo>
                <a:lnTo>
                  <a:pt x="706700" y="225797"/>
                </a:lnTo>
                <a:lnTo>
                  <a:pt x="745697" y="201960"/>
                </a:lnTo>
                <a:lnTo>
                  <a:pt x="785456" y="179277"/>
                </a:lnTo>
                <a:lnTo>
                  <a:pt x="825955" y="157772"/>
                </a:lnTo>
                <a:lnTo>
                  <a:pt x="867169" y="137466"/>
                </a:lnTo>
                <a:lnTo>
                  <a:pt x="909077" y="118385"/>
                </a:lnTo>
                <a:lnTo>
                  <a:pt x="951655" y="100551"/>
                </a:lnTo>
                <a:lnTo>
                  <a:pt x="994878" y="83987"/>
                </a:lnTo>
                <a:lnTo>
                  <a:pt x="1038725" y="68716"/>
                </a:lnTo>
                <a:lnTo>
                  <a:pt x="1083172" y="54763"/>
                </a:lnTo>
                <a:lnTo>
                  <a:pt x="1128196" y="42150"/>
                </a:lnTo>
                <a:lnTo>
                  <a:pt x="1173772" y="30900"/>
                </a:lnTo>
                <a:lnTo>
                  <a:pt x="1219879" y="21036"/>
                </a:lnTo>
                <a:lnTo>
                  <a:pt x="1266493" y="12583"/>
                </a:lnTo>
                <a:lnTo>
                  <a:pt x="1313590" y="5563"/>
                </a:lnTo>
                <a:lnTo>
                  <a:pt x="1361147" y="0"/>
                </a:lnTo>
              </a:path>
            </a:pathLst>
          </a:custGeom>
          <a:noFill/>
          <a:ln w="101600">
            <a:solidFill>
              <a:srgbClr val="FFFF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54212" y="765440"/>
            <a:ext cx="8604956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Имеет ли гражданин право оказывать первую по­мощь, не являясь профессиональным медицинским работником?</a:t>
            </a:r>
          </a:p>
          <a:p>
            <a:pPr algn="just">
              <a:defRPr/>
            </a:pPr>
            <a:endParaRPr lang="ru-RU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   ФЗ №323-ФЗ «Об основах охраны здоро­вья граждан в Российской Федерации» определяют первую помощь как особый вид помощи, оказываемой лицами, не имеющими медицинского образования, при травмах и неотложных состояниях до прибытия медицинского персонала.</a:t>
            </a:r>
          </a:p>
          <a:p>
            <a:pPr algn="just">
              <a:defRPr/>
            </a:pP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   Согласно ч. 4 ст. 31 указанного закона каждый гражданин вправе добровольно оказывать первую помощь при наличии соответствующей подготовки и (или) навыков.</a:t>
            </a:r>
          </a:p>
          <a:p>
            <a:pPr algn="just">
              <a:defRPr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04403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8"/>
          <p:cNvSpPr>
            <a:spLocks noChangeArrowheads="1"/>
          </p:cNvSpPr>
          <p:nvPr/>
        </p:nvSpPr>
        <p:spPr bwMode="auto">
          <a:xfrm>
            <a:off x="9379148" y="0"/>
            <a:ext cx="1314252" cy="1458209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" name="Объект 13">
            <a:extLst>
              <a:ext uri="{FF2B5EF4-FFF2-40B4-BE49-F238E27FC236}">
                <a16:creationId xmlns:a16="http://schemas.microsoft.com/office/drawing/2014/main" xmlns="" id="{10BA6208-5972-4A39-8E4D-64BEE509296C}"/>
              </a:ext>
            </a:extLst>
          </p:cNvPr>
          <p:cNvSpPr txBox="1">
            <a:spLocks/>
          </p:cNvSpPr>
          <p:nvPr/>
        </p:nvSpPr>
        <p:spPr>
          <a:xfrm>
            <a:off x="0" y="2668267"/>
            <a:ext cx="8911167" cy="3921935"/>
          </a:xfrm>
          <a:prstGeom prst="rect">
            <a:avLst/>
          </a:prstGeom>
        </p:spPr>
        <p:txBody>
          <a:bodyPr vert="horz" lIns="106943" tIns="53471" rIns="106943" bIns="53471" rtlCol="0" anchor="b">
            <a:normAutofit/>
          </a:bodyPr>
          <a:lstStyle>
            <a:lvl1pPr marL="0" indent="0" algn="l" defTabSz="1218987" rtl="0" eaLnBrk="1" latinLnBrk="0" hangingPunct="1">
              <a:lnSpc>
                <a:spcPct val="95000"/>
              </a:lnSpc>
              <a:spcBef>
                <a:spcPts val="0"/>
              </a:spcBef>
              <a:buSzPct val="1000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898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480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797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46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6960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645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594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Char char="-"/>
            </a:pPr>
            <a:endParaRPr lang="ru-RU" sz="2456" dirty="0"/>
          </a:p>
        </p:txBody>
      </p:sp>
      <p:sp>
        <p:nvSpPr>
          <p:cNvPr id="9" name="object 9"/>
          <p:cNvSpPr>
            <a:spLocks/>
          </p:cNvSpPr>
          <p:nvPr/>
        </p:nvSpPr>
        <p:spPr bwMode="auto">
          <a:xfrm rot="5400000">
            <a:off x="228290" y="5497351"/>
            <a:ext cx="1865784" cy="2322364"/>
          </a:xfrm>
          <a:custGeom>
            <a:avLst/>
            <a:gdLst>
              <a:gd name="T0" fmla="*/ 1914993 w 2114550"/>
              <a:gd name="T1" fmla="*/ 585 h 2548254"/>
              <a:gd name="T2" fmla="*/ 1819041 w 2114550"/>
              <a:gd name="T3" fmla="*/ 5226 h 2548254"/>
              <a:gd name="T4" fmla="*/ 1724349 w 2114550"/>
              <a:gd name="T5" fmla="*/ 14406 h 2548254"/>
              <a:gd name="T6" fmla="*/ 1631023 w 2114550"/>
              <a:gd name="T7" fmla="*/ 28017 h 2548254"/>
              <a:gd name="T8" fmla="*/ 1539172 w 2114550"/>
              <a:gd name="T9" fmla="*/ 45952 h 2548254"/>
              <a:gd name="T10" fmla="*/ 1448902 w 2114550"/>
              <a:gd name="T11" fmla="*/ 68102 h 2548254"/>
              <a:gd name="T12" fmla="*/ 1360321 w 2114550"/>
              <a:gd name="T13" fmla="*/ 94361 h 2548254"/>
              <a:gd name="T14" fmla="*/ 1273536 w 2114550"/>
              <a:gd name="T15" fmla="*/ 124621 h 2548254"/>
              <a:gd name="T16" fmla="*/ 1188656 w 2114550"/>
              <a:gd name="T17" fmla="*/ 158774 h 2548254"/>
              <a:gd name="T18" fmla="*/ 1105788 w 2114550"/>
              <a:gd name="T19" fmla="*/ 196712 h 2548254"/>
              <a:gd name="T20" fmla="*/ 1025038 w 2114550"/>
              <a:gd name="T21" fmla="*/ 238329 h 2548254"/>
              <a:gd name="T22" fmla="*/ 946516 w 2114550"/>
              <a:gd name="T23" fmla="*/ 283517 h 2548254"/>
              <a:gd name="T24" fmla="*/ 870327 w 2114550"/>
              <a:gd name="T25" fmla="*/ 332168 h 2548254"/>
              <a:gd name="T26" fmla="*/ 796580 w 2114550"/>
              <a:gd name="T27" fmla="*/ 384175 h 2548254"/>
              <a:gd name="T28" fmla="*/ 725383 w 2114550"/>
              <a:gd name="T29" fmla="*/ 439430 h 2548254"/>
              <a:gd name="T30" fmla="*/ 656842 w 2114550"/>
              <a:gd name="T31" fmla="*/ 497826 h 2548254"/>
              <a:gd name="T32" fmla="*/ 591066 w 2114550"/>
              <a:gd name="T33" fmla="*/ 559254 h 2548254"/>
              <a:gd name="T34" fmla="*/ 528162 w 2114550"/>
              <a:gd name="T35" fmla="*/ 623609 h 2548254"/>
              <a:gd name="T36" fmla="*/ 468237 w 2114550"/>
              <a:gd name="T37" fmla="*/ 690781 h 2548254"/>
              <a:gd name="T38" fmla="*/ 411398 w 2114550"/>
              <a:gd name="T39" fmla="*/ 760664 h 2548254"/>
              <a:gd name="T40" fmla="*/ 357755 w 2114550"/>
              <a:gd name="T41" fmla="*/ 833150 h 2548254"/>
              <a:gd name="T42" fmla="*/ 307413 w 2114550"/>
              <a:gd name="T43" fmla="*/ 908132 h 2548254"/>
              <a:gd name="T44" fmla="*/ 260480 w 2114550"/>
              <a:gd name="T45" fmla="*/ 985501 h 2548254"/>
              <a:gd name="T46" fmla="*/ 217065 w 2114550"/>
              <a:gd name="T47" fmla="*/ 1065151 h 2548254"/>
              <a:gd name="T48" fmla="*/ 177274 w 2114550"/>
              <a:gd name="T49" fmla="*/ 1146974 h 2548254"/>
              <a:gd name="T50" fmla="*/ 141215 w 2114550"/>
              <a:gd name="T51" fmla="*/ 1230862 h 2548254"/>
              <a:gd name="T52" fmla="*/ 108996 w 2114550"/>
              <a:gd name="T53" fmla="*/ 1316708 h 2548254"/>
              <a:gd name="T54" fmla="*/ 80724 w 2114550"/>
              <a:gd name="T55" fmla="*/ 1404405 h 2548254"/>
              <a:gd name="T56" fmla="*/ 56506 w 2114550"/>
              <a:gd name="T57" fmla="*/ 1493844 h 2548254"/>
              <a:gd name="T58" fmla="*/ 36450 w 2114550"/>
              <a:gd name="T59" fmla="*/ 1584919 h 2548254"/>
              <a:gd name="T60" fmla="*/ 20664 w 2114550"/>
              <a:gd name="T61" fmla="*/ 1677521 h 2548254"/>
              <a:gd name="T62" fmla="*/ 9256 w 2114550"/>
              <a:gd name="T63" fmla="*/ 1771544 h 2548254"/>
              <a:gd name="T64" fmla="*/ 2331 w 2114550"/>
              <a:gd name="T65" fmla="*/ 1866879 h 2548254"/>
              <a:gd name="T66" fmla="*/ 0 w 2114550"/>
              <a:gd name="T67" fmla="*/ 1963420 h 2548254"/>
              <a:gd name="T68" fmla="*/ 2561 w 2114550"/>
              <a:gd name="T69" fmla="*/ 2064573 h 2548254"/>
              <a:gd name="T70" fmla="*/ 10163 w 2114550"/>
              <a:gd name="T71" fmla="*/ 2164397 h 2548254"/>
              <a:gd name="T72" fmla="*/ 22680 w 2114550"/>
              <a:gd name="T73" fmla="*/ 2262768 h 2548254"/>
              <a:gd name="T74" fmla="*/ 39989 w 2114550"/>
              <a:gd name="T75" fmla="*/ 2359562 h 2548254"/>
              <a:gd name="T76" fmla="*/ 61963 w 2114550"/>
              <a:gd name="T77" fmla="*/ 2454655 h 2548254"/>
              <a:gd name="T78" fmla="*/ 88480 w 2114550"/>
              <a:gd name="T79" fmla="*/ 2547924 h 2548254"/>
              <a:gd name="T80" fmla="*/ 2114448 w 2114550"/>
              <a:gd name="T81" fmla="*/ 5727 h 2548254"/>
              <a:gd name="T82" fmla="*/ 2039294 w 2114550"/>
              <a:gd name="T83" fmla="*/ 1439 h 2548254"/>
              <a:gd name="T84" fmla="*/ 1963407 w 2114550"/>
              <a:gd name="T85" fmla="*/ 0 h 2548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114550" h="2548254">
                <a:moveTo>
                  <a:pt x="1963407" y="0"/>
                </a:moveTo>
                <a:lnTo>
                  <a:pt x="1914993" y="585"/>
                </a:lnTo>
                <a:lnTo>
                  <a:pt x="1866866" y="2331"/>
                </a:lnTo>
                <a:lnTo>
                  <a:pt x="1819041" y="5226"/>
                </a:lnTo>
                <a:lnTo>
                  <a:pt x="1771531" y="9256"/>
                </a:lnTo>
                <a:lnTo>
                  <a:pt x="1724349" y="14406"/>
                </a:lnTo>
                <a:lnTo>
                  <a:pt x="1677509" y="20665"/>
                </a:lnTo>
                <a:lnTo>
                  <a:pt x="1631023" y="28017"/>
                </a:lnTo>
                <a:lnTo>
                  <a:pt x="1584907" y="36451"/>
                </a:lnTo>
                <a:lnTo>
                  <a:pt x="1539172" y="45952"/>
                </a:lnTo>
                <a:lnTo>
                  <a:pt x="1493832" y="56507"/>
                </a:lnTo>
                <a:lnTo>
                  <a:pt x="1448902" y="68102"/>
                </a:lnTo>
                <a:lnTo>
                  <a:pt x="1404393" y="80725"/>
                </a:lnTo>
                <a:lnTo>
                  <a:pt x="1360321" y="94361"/>
                </a:lnTo>
                <a:lnTo>
                  <a:pt x="1316697" y="108997"/>
                </a:lnTo>
                <a:lnTo>
                  <a:pt x="1273536" y="124621"/>
                </a:lnTo>
                <a:lnTo>
                  <a:pt x="1230851" y="141217"/>
                </a:lnTo>
                <a:lnTo>
                  <a:pt x="1188656" y="158774"/>
                </a:lnTo>
                <a:lnTo>
                  <a:pt x="1146964" y="177276"/>
                </a:lnTo>
                <a:lnTo>
                  <a:pt x="1105788" y="196712"/>
                </a:lnTo>
                <a:lnTo>
                  <a:pt x="1065141" y="217068"/>
                </a:lnTo>
                <a:lnTo>
                  <a:pt x="1025038" y="238329"/>
                </a:lnTo>
                <a:lnTo>
                  <a:pt x="985492" y="260484"/>
                </a:lnTo>
                <a:lnTo>
                  <a:pt x="946516" y="283517"/>
                </a:lnTo>
                <a:lnTo>
                  <a:pt x="908123" y="307417"/>
                </a:lnTo>
                <a:lnTo>
                  <a:pt x="870327" y="332168"/>
                </a:lnTo>
                <a:lnTo>
                  <a:pt x="833142" y="357759"/>
                </a:lnTo>
                <a:lnTo>
                  <a:pt x="796580" y="384175"/>
                </a:lnTo>
                <a:lnTo>
                  <a:pt x="760656" y="411403"/>
                </a:lnTo>
                <a:lnTo>
                  <a:pt x="725383" y="439430"/>
                </a:lnTo>
                <a:lnTo>
                  <a:pt x="690774" y="468242"/>
                </a:lnTo>
                <a:lnTo>
                  <a:pt x="656842" y="497826"/>
                </a:lnTo>
                <a:lnTo>
                  <a:pt x="623602" y="528168"/>
                </a:lnTo>
                <a:lnTo>
                  <a:pt x="591066" y="559254"/>
                </a:lnTo>
                <a:lnTo>
                  <a:pt x="559248" y="591073"/>
                </a:lnTo>
                <a:lnTo>
                  <a:pt x="528162" y="623609"/>
                </a:lnTo>
                <a:lnTo>
                  <a:pt x="497820" y="656849"/>
                </a:lnTo>
                <a:lnTo>
                  <a:pt x="468237" y="690781"/>
                </a:lnTo>
                <a:lnTo>
                  <a:pt x="439425" y="725391"/>
                </a:lnTo>
                <a:lnTo>
                  <a:pt x="411398" y="760664"/>
                </a:lnTo>
                <a:lnTo>
                  <a:pt x="384171" y="796589"/>
                </a:lnTo>
                <a:lnTo>
                  <a:pt x="357755" y="833150"/>
                </a:lnTo>
                <a:lnTo>
                  <a:pt x="332164" y="870336"/>
                </a:lnTo>
                <a:lnTo>
                  <a:pt x="307413" y="908132"/>
                </a:lnTo>
                <a:lnTo>
                  <a:pt x="283514" y="946525"/>
                </a:lnTo>
                <a:lnTo>
                  <a:pt x="260480" y="985501"/>
                </a:lnTo>
                <a:lnTo>
                  <a:pt x="238326" y="1025048"/>
                </a:lnTo>
                <a:lnTo>
                  <a:pt x="217065" y="1065151"/>
                </a:lnTo>
                <a:lnTo>
                  <a:pt x="196710" y="1105798"/>
                </a:lnTo>
                <a:lnTo>
                  <a:pt x="177274" y="1146974"/>
                </a:lnTo>
                <a:lnTo>
                  <a:pt x="158771" y="1188667"/>
                </a:lnTo>
                <a:lnTo>
                  <a:pt x="141215" y="1230862"/>
                </a:lnTo>
                <a:lnTo>
                  <a:pt x="124619" y="1273547"/>
                </a:lnTo>
                <a:lnTo>
                  <a:pt x="108996" y="1316708"/>
                </a:lnTo>
                <a:lnTo>
                  <a:pt x="94360" y="1360332"/>
                </a:lnTo>
                <a:lnTo>
                  <a:pt x="80724" y="1404405"/>
                </a:lnTo>
                <a:lnTo>
                  <a:pt x="68101" y="1448913"/>
                </a:lnTo>
                <a:lnTo>
                  <a:pt x="56506" y="1493844"/>
                </a:lnTo>
                <a:lnTo>
                  <a:pt x="45951" y="1539184"/>
                </a:lnTo>
                <a:lnTo>
                  <a:pt x="36450" y="1584919"/>
                </a:lnTo>
                <a:lnTo>
                  <a:pt x="28017" y="1631036"/>
                </a:lnTo>
                <a:lnTo>
                  <a:pt x="20664" y="1677521"/>
                </a:lnTo>
                <a:lnTo>
                  <a:pt x="14406" y="1724362"/>
                </a:lnTo>
                <a:lnTo>
                  <a:pt x="9256" y="1771544"/>
                </a:lnTo>
                <a:lnTo>
                  <a:pt x="5226" y="1819054"/>
                </a:lnTo>
                <a:lnTo>
                  <a:pt x="2331" y="1866879"/>
                </a:lnTo>
                <a:lnTo>
                  <a:pt x="585" y="1915005"/>
                </a:lnTo>
                <a:lnTo>
                  <a:pt x="0" y="1963420"/>
                </a:lnTo>
                <a:lnTo>
                  <a:pt x="642" y="2014155"/>
                </a:lnTo>
                <a:lnTo>
                  <a:pt x="2561" y="2064573"/>
                </a:lnTo>
                <a:lnTo>
                  <a:pt x="5740" y="2114659"/>
                </a:lnTo>
                <a:lnTo>
                  <a:pt x="10163" y="2164397"/>
                </a:lnTo>
                <a:lnTo>
                  <a:pt x="15815" y="2213772"/>
                </a:lnTo>
                <a:lnTo>
                  <a:pt x="22680" y="2262768"/>
                </a:lnTo>
                <a:lnTo>
                  <a:pt x="30743" y="2311370"/>
                </a:lnTo>
                <a:lnTo>
                  <a:pt x="39989" y="2359562"/>
                </a:lnTo>
                <a:lnTo>
                  <a:pt x="50400" y="2407329"/>
                </a:lnTo>
                <a:lnTo>
                  <a:pt x="61963" y="2454655"/>
                </a:lnTo>
                <a:lnTo>
                  <a:pt x="74662" y="2501525"/>
                </a:lnTo>
                <a:lnTo>
                  <a:pt x="88480" y="2547924"/>
                </a:lnTo>
                <a:lnTo>
                  <a:pt x="2114448" y="2547924"/>
                </a:lnTo>
                <a:lnTo>
                  <a:pt x="2114448" y="5727"/>
                </a:lnTo>
                <a:lnTo>
                  <a:pt x="2076966" y="3230"/>
                </a:lnTo>
                <a:lnTo>
                  <a:pt x="2039294" y="1439"/>
                </a:lnTo>
                <a:lnTo>
                  <a:pt x="2001439" y="360"/>
                </a:lnTo>
                <a:lnTo>
                  <a:pt x="196340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0" name="object 10"/>
          <p:cNvSpPr>
            <a:spLocks/>
          </p:cNvSpPr>
          <p:nvPr/>
        </p:nvSpPr>
        <p:spPr bwMode="auto">
          <a:xfrm rot="5400000">
            <a:off x="529148" y="5727000"/>
            <a:ext cx="1379728" cy="1736347"/>
          </a:xfrm>
          <a:custGeom>
            <a:avLst/>
            <a:gdLst>
              <a:gd name="T0" fmla="*/ 1467186 w 1563370"/>
              <a:gd name="T1" fmla="*/ 748 h 1906270"/>
              <a:gd name="T2" fmla="*/ 1372127 w 1563370"/>
              <a:gd name="T3" fmla="*/ 6674 h 1906270"/>
              <a:gd name="T4" fmla="*/ 1278741 w 1563370"/>
              <a:gd name="T5" fmla="*/ 18354 h 1906270"/>
              <a:gd name="T6" fmla="*/ 1187204 w 1563370"/>
              <a:gd name="T7" fmla="*/ 35612 h 1906270"/>
              <a:gd name="T8" fmla="*/ 1097695 w 1563370"/>
              <a:gd name="T9" fmla="*/ 58270 h 1906270"/>
              <a:gd name="T10" fmla="*/ 1010392 w 1563370"/>
              <a:gd name="T11" fmla="*/ 86151 h 1906270"/>
              <a:gd name="T12" fmla="*/ 925471 w 1563370"/>
              <a:gd name="T13" fmla="*/ 119077 h 1906270"/>
              <a:gd name="T14" fmla="*/ 843110 w 1563370"/>
              <a:gd name="T15" fmla="*/ 156870 h 1906270"/>
              <a:gd name="T16" fmla="*/ 763486 w 1563370"/>
              <a:gd name="T17" fmla="*/ 199354 h 1906270"/>
              <a:gd name="T18" fmla="*/ 686778 w 1563370"/>
              <a:gd name="T19" fmla="*/ 246350 h 1906270"/>
              <a:gd name="T20" fmla="*/ 613162 w 1563370"/>
              <a:gd name="T21" fmla="*/ 297682 h 1906270"/>
              <a:gd name="T22" fmla="*/ 542817 w 1563370"/>
              <a:gd name="T23" fmla="*/ 353171 h 1906270"/>
              <a:gd name="T24" fmla="*/ 475919 w 1563370"/>
              <a:gd name="T25" fmla="*/ 412640 h 1906270"/>
              <a:gd name="T26" fmla="*/ 412646 w 1563370"/>
              <a:gd name="T27" fmla="*/ 475912 h 1906270"/>
              <a:gd name="T28" fmla="*/ 353176 w 1563370"/>
              <a:gd name="T29" fmla="*/ 542809 h 1906270"/>
              <a:gd name="T30" fmla="*/ 297686 w 1563370"/>
              <a:gd name="T31" fmla="*/ 613154 h 1906270"/>
              <a:gd name="T32" fmla="*/ 246354 w 1563370"/>
              <a:gd name="T33" fmla="*/ 686769 h 1906270"/>
              <a:gd name="T34" fmla="*/ 199357 w 1563370"/>
              <a:gd name="T35" fmla="*/ 763477 h 1906270"/>
              <a:gd name="T36" fmla="*/ 156873 w 1563370"/>
              <a:gd name="T37" fmla="*/ 843099 h 1906270"/>
              <a:gd name="T38" fmla="*/ 119079 w 1563370"/>
              <a:gd name="T39" fmla="*/ 925460 h 1906270"/>
              <a:gd name="T40" fmla="*/ 86152 w 1563370"/>
              <a:gd name="T41" fmla="*/ 1010380 h 1906270"/>
              <a:gd name="T42" fmla="*/ 58271 w 1563370"/>
              <a:gd name="T43" fmla="*/ 1097684 h 1906270"/>
              <a:gd name="T44" fmla="*/ 35613 w 1563370"/>
              <a:gd name="T45" fmla="*/ 1187192 h 1906270"/>
              <a:gd name="T46" fmla="*/ 18354 w 1563370"/>
              <a:gd name="T47" fmla="*/ 1278728 h 1906270"/>
              <a:gd name="T48" fmla="*/ 6674 w 1563370"/>
              <a:gd name="T49" fmla="*/ 1372114 h 1906270"/>
              <a:gd name="T50" fmla="*/ 748 w 1563370"/>
              <a:gd name="T51" fmla="*/ 1467173 h 1906270"/>
              <a:gd name="T52" fmla="*/ 823 w 1563370"/>
              <a:gd name="T53" fmla="*/ 1565711 h 1906270"/>
              <a:gd name="T54" fmla="*/ 7336 w 1563370"/>
              <a:gd name="T55" fmla="*/ 1665319 h 1906270"/>
              <a:gd name="T56" fmla="*/ 20165 w 1563370"/>
              <a:gd name="T57" fmla="*/ 1763070 h 1906270"/>
              <a:gd name="T58" fmla="*/ 39104 w 1563370"/>
              <a:gd name="T59" fmla="*/ 1858763 h 1906270"/>
              <a:gd name="T60" fmla="*/ 1563154 w 1563370"/>
              <a:gd name="T61" fmla="*/ 736 h 1906270"/>
              <a:gd name="T62" fmla="*/ 1515287 w 1563370"/>
              <a:gd name="T63" fmla="*/ 0 h 1906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3370" h="1906270">
                <a:moveTo>
                  <a:pt x="1515287" y="0"/>
                </a:moveTo>
                <a:lnTo>
                  <a:pt x="1467186" y="748"/>
                </a:lnTo>
                <a:lnTo>
                  <a:pt x="1419459" y="2981"/>
                </a:lnTo>
                <a:lnTo>
                  <a:pt x="1372127" y="6674"/>
                </a:lnTo>
                <a:lnTo>
                  <a:pt x="1325214" y="11806"/>
                </a:lnTo>
                <a:lnTo>
                  <a:pt x="1278741" y="18354"/>
                </a:lnTo>
                <a:lnTo>
                  <a:pt x="1232730" y="26297"/>
                </a:lnTo>
                <a:lnTo>
                  <a:pt x="1187204" y="35612"/>
                </a:lnTo>
                <a:lnTo>
                  <a:pt x="1142185" y="46277"/>
                </a:lnTo>
                <a:lnTo>
                  <a:pt x="1097695" y="58270"/>
                </a:lnTo>
                <a:lnTo>
                  <a:pt x="1053757" y="71569"/>
                </a:lnTo>
                <a:lnTo>
                  <a:pt x="1010392" y="86151"/>
                </a:lnTo>
                <a:lnTo>
                  <a:pt x="967622" y="101994"/>
                </a:lnTo>
                <a:lnTo>
                  <a:pt x="925471" y="119077"/>
                </a:lnTo>
                <a:lnTo>
                  <a:pt x="883959" y="137376"/>
                </a:lnTo>
                <a:lnTo>
                  <a:pt x="843110" y="156870"/>
                </a:lnTo>
                <a:lnTo>
                  <a:pt x="802945" y="177537"/>
                </a:lnTo>
                <a:lnTo>
                  <a:pt x="763486" y="199354"/>
                </a:lnTo>
                <a:lnTo>
                  <a:pt x="724757" y="222299"/>
                </a:lnTo>
                <a:lnTo>
                  <a:pt x="686778" y="246350"/>
                </a:lnTo>
                <a:lnTo>
                  <a:pt x="649572" y="271485"/>
                </a:lnTo>
                <a:lnTo>
                  <a:pt x="613162" y="297682"/>
                </a:lnTo>
                <a:lnTo>
                  <a:pt x="577570" y="324918"/>
                </a:lnTo>
                <a:lnTo>
                  <a:pt x="542817" y="353171"/>
                </a:lnTo>
                <a:lnTo>
                  <a:pt x="508926" y="382419"/>
                </a:lnTo>
                <a:lnTo>
                  <a:pt x="475919" y="412640"/>
                </a:lnTo>
                <a:lnTo>
                  <a:pt x="443818" y="443812"/>
                </a:lnTo>
                <a:lnTo>
                  <a:pt x="412646" y="475912"/>
                </a:lnTo>
                <a:lnTo>
                  <a:pt x="382425" y="508919"/>
                </a:lnTo>
                <a:lnTo>
                  <a:pt x="353176" y="542809"/>
                </a:lnTo>
                <a:lnTo>
                  <a:pt x="324923" y="577562"/>
                </a:lnTo>
                <a:lnTo>
                  <a:pt x="297686" y="613154"/>
                </a:lnTo>
                <a:lnTo>
                  <a:pt x="271490" y="649564"/>
                </a:lnTo>
                <a:lnTo>
                  <a:pt x="246354" y="686769"/>
                </a:lnTo>
                <a:lnTo>
                  <a:pt x="222303" y="724747"/>
                </a:lnTo>
                <a:lnTo>
                  <a:pt x="199357" y="763477"/>
                </a:lnTo>
                <a:lnTo>
                  <a:pt x="177540" y="802935"/>
                </a:lnTo>
                <a:lnTo>
                  <a:pt x="156873" y="843099"/>
                </a:lnTo>
                <a:lnTo>
                  <a:pt x="137379" y="883948"/>
                </a:lnTo>
                <a:lnTo>
                  <a:pt x="119079" y="925460"/>
                </a:lnTo>
                <a:lnTo>
                  <a:pt x="101996" y="967611"/>
                </a:lnTo>
                <a:lnTo>
                  <a:pt x="86152" y="1010380"/>
                </a:lnTo>
                <a:lnTo>
                  <a:pt x="71570" y="1053745"/>
                </a:lnTo>
                <a:lnTo>
                  <a:pt x="58271" y="1097684"/>
                </a:lnTo>
                <a:lnTo>
                  <a:pt x="46278" y="1142173"/>
                </a:lnTo>
                <a:lnTo>
                  <a:pt x="35613" y="1187192"/>
                </a:lnTo>
                <a:lnTo>
                  <a:pt x="26297" y="1232718"/>
                </a:lnTo>
                <a:lnTo>
                  <a:pt x="18354" y="1278728"/>
                </a:lnTo>
                <a:lnTo>
                  <a:pt x="11806" y="1325201"/>
                </a:lnTo>
                <a:lnTo>
                  <a:pt x="6674" y="1372114"/>
                </a:lnTo>
                <a:lnTo>
                  <a:pt x="2981" y="1419446"/>
                </a:lnTo>
                <a:lnTo>
                  <a:pt x="748" y="1467173"/>
                </a:lnTo>
                <a:lnTo>
                  <a:pt x="0" y="1515275"/>
                </a:lnTo>
                <a:lnTo>
                  <a:pt x="823" y="1565711"/>
                </a:lnTo>
                <a:lnTo>
                  <a:pt x="3277" y="1615734"/>
                </a:lnTo>
                <a:lnTo>
                  <a:pt x="7336" y="1665319"/>
                </a:lnTo>
                <a:lnTo>
                  <a:pt x="12974" y="1714439"/>
                </a:lnTo>
                <a:lnTo>
                  <a:pt x="20165" y="1763070"/>
                </a:lnTo>
                <a:lnTo>
                  <a:pt x="28883" y="1811187"/>
                </a:lnTo>
                <a:lnTo>
                  <a:pt x="39104" y="1858763"/>
                </a:lnTo>
                <a:lnTo>
                  <a:pt x="50800" y="1905774"/>
                </a:lnTo>
                <a:lnTo>
                  <a:pt x="1563154" y="736"/>
                </a:lnTo>
                <a:lnTo>
                  <a:pt x="1539263" y="182"/>
                </a:lnTo>
                <a:lnTo>
                  <a:pt x="151528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" name="object 12"/>
          <p:cNvSpPr>
            <a:spLocks/>
          </p:cNvSpPr>
          <p:nvPr/>
        </p:nvSpPr>
        <p:spPr bwMode="auto">
          <a:xfrm rot="5400000">
            <a:off x="531112" y="5707671"/>
            <a:ext cx="1201832" cy="1435380"/>
          </a:xfrm>
          <a:custGeom>
            <a:avLst/>
            <a:gdLst>
              <a:gd name="T0" fmla="*/ 1447 w 1361440"/>
              <a:gd name="T1" fmla="*/ 1574266 h 1574800"/>
              <a:gd name="T2" fmla="*/ 819 w 1361440"/>
              <a:gd name="T3" fmla="*/ 1557652 h 1574800"/>
              <a:gd name="T4" fmla="*/ 366 w 1361440"/>
              <a:gd name="T5" fmla="*/ 1540994 h 1574800"/>
              <a:gd name="T6" fmla="*/ 92 w 1361440"/>
              <a:gd name="T7" fmla="*/ 1524290 h 1574800"/>
              <a:gd name="T8" fmla="*/ 0 w 1361440"/>
              <a:gd name="T9" fmla="*/ 1507540 h 1574800"/>
              <a:gd name="T10" fmla="*/ 773 w 1361440"/>
              <a:gd name="T11" fmla="*/ 1458673 h 1574800"/>
              <a:gd name="T12" fmla="*/ 3076 w 1361440"/>
              <a:gd name="T13" fmla="*/ 1410193 h 1574800"/>
              <a:gd name="T14" fmla="*/ 6887 w 1361440"/>
              <a:gd name="T15" fmla="*/ 1362122 h 1574800"/>
              <a:gd name="T16" fmla="*/ 12182 w 1361440"/>
              <a:gd name="T17" fmla="*/ 1314483 h 1574800"/>
              <a:gd name="T18" fmla="*/ 18938 w 1361440"/>
              <a:gd name="T19" fmla="*/ 1267301 h 1574800"/>
              <a:gd name="T20" fmla="*/ 27131 w 1361440"/>
              <a:gd name="T21" fmla="*/ 1220598 h 1574800"/>
              <a:gd name="T22" fmla="*/ 36738 w 1361440"/>
              <a:gd name="T23" fmla="*/ 1174397 h 1574800"/>
              <a:gd name="T24" fmla="*/ 47737 w 1361440"/>
              <a:gd name="T25" fmla="*/ 1128723 h 1574800"/>
              <a:gd name="T26" fmla="*/ 60103 w 1361440"/>
              <a:gd name="T27" fmla="*/ 1083597 h 1574800"/>
              <a:gd name="T28" fmla="*/ 73813 w 1361440"/>
              <a:gd name="T29" fmla="*/ 1039044 h 1574800"/>
              <a:gd name="T30" fmla="*/ 88845 w 1361440"/>
              <a:gd name="T31" fmla="*/ 995086 h 1574800"/>
              <a:gd name="T32" fmla="*/ 105174 w 1361440"/>
              <a:gd name="T33" fmla="*/ 951747 h 1574800"/>
              <a:gd name="T34" fmla="*/ 122779 w 1361440"/>
              <a:gd name="T35" fmla="*/ 909050 h 1574800"/>
              <a:gd name="T36" fmla="*/ 141634 w 1361440"/>
              <a:gd name="T37" fmla="*/ 867019 h 1574800"/>
              <a:gd name="T38" fmla="*/ 161718 w 1361440"/>
              <a:gd name="T39" fmla="*/ 825676 h 1574800"/>
              <a:gd name="T40" fmla="*/ 183006 w 1361440"/>
              <a:gd name="T41" fmla="*/ 785046 h 1574800"/>
              <a:gd name="T42" fmla="*/ 205476 w 1361440"/>
              <a:gd name="T43" fmla="*/ 745150 h 1574800"/>
              <a:gd name="T44" fmla="*/ 229104 w 1361440"/>
              <a:gd name="T45" fmla="*/ 706013 h 1574800"/>
              <a:gd name="T46" fmla="*/ 253868 w 1361440"/>
              <a:gd name="T47" fmla="*/ 667658 h 1574800"/>
              <a:gd name="T48" fmla="*/ 279743 w 1361440"/>
              <a:gd name="T49" fmla="*/ 630108 h 1574800"/>
              <a:gd name="T50" fmla="*/ 306706 w 1361440"/>
              <a:gd name="T51" fmla="*/ 593386 h 1574800"/>
              <a:gd name="T52" fmla="*/ 334735 w 1361440"/>
              <a:gd name="T53" fmla="*/ 557516 h 1574800"/>
              <a:gd name="T54" fmla="*/ 363805 w 1361440"/>
              <a:gd name="T55" fmla="*/ 522520 h 1574800"/>
              <a:gd name="T56" fmla="*/ 393895 w 1361440"/>
              <a:gd name="T57" fmla="*/ 488422 h 1574800"/>
              <a:gd name="T58" fmla="*/ 424980 w 1361440"/>
              <a:gd name="T59" fmla="*/ 455246 h 1574800"/>
              <a:gd name="T60" fmla="*/ 457036 w 1361440"/>
              <a:gd name="T61" fmla="*/ 423015 h 1574800"/>
              <a:gd name="T62" fmla="*/ 490042 w 1361440"/>
              <a:gd name="T63" fmla="*/ 391751 h 1574800"/>
              <a:gd name="T64" fmla="*/ 523974 w 1361440"/>
              <a:gd name="T65" fmla="*/ 361479 h 1574800"/>
              <a:gd name="T66" fmla="*/ 558807 w 1361440"/>
              <a:gd name="T67" fmla="*/ 332220 h 1574800"/>
              <a:gd name="T68" fmla="*/ 594520 w 1361440"/>
              <a:gd name="T69" fmla="*/ 304000 h 1574800"/>
              <a:gd name="T70" fmla="*/ 631089 w 1361440"/>
              <a:gd name="T71" fmla="*/ 276841 h 1574800"/>
              <a:gd name="T72" fmla="*/ 668490 w 1361440"/>
              <a:gd name="T73" fmla="*/ 250765 h 1574800"/>
              <a:gd name="T74" fmla="*/ 706700 w 1361440"/>
              <a:gd name="T75" fmla="*/ 225797 h 1574800"/>
              <a:gd name="T76" fmla="*/ 745697 w 1361440"/>
              <a:gd name="T77" fmla="*/ 201960 h 1574800"/>
              <a:gd name="T78" fmla="*/ 785456 w 1361440"/>
              <a:gd name="T79" fmla="*/ 179277 h 1574800"/>
              <a:gd name="T80" fmla="*/ 825955 w 1361440"/>
              <a:gd name="T81" fmla="*/ 157772 h 1574800"/>
              <a:gd name="T82" fmla="*/ 867169 w 1361440"/>
              <a:gd name="T83" fmla="*/ 137466 h 1574800"/>
              <a:gd name="T84" fmla="*/ 909077 w 1361440"/>
              <a:gd name="T85" fmla="*/ 118385 h 1574800"/>
              <a:gd name="T86" fmla="*/ 951655 w 1361440"/>
              <a:gd name="T87" fmla="*/ 100551 h 1574800"/>
              <a:gd name="T88" fmla="*/ 994878 w 1361440"/>
              <a:gd name="T89" fmla="*/ 83987 h 1574800"/>
              <a:gd name="T90" fmla="*/ 1038725 w 1361440"/>
              <a:gd name="T91" fmla="*/ 68716 h 1574800"/>
              <a:gd name="T92" fmla="*/ 1083172 w 1361440"/>
              <a:gd name="T93" fmla="*/ 54763 h 1574800"/>
              <a:gd name="T94" fmla="*/ 1128196 w 1361440"/>
              <a:gd name="T95" fmla="*/ 42150 h 1574800"/>
              <a:gd name="T96" fmla="*/ 1173772 w 1361440"/>
              <a:gd name="T97" fmla="*/ 30900 h 1574800"/>
              <a:gd name="T98" fmla="*/ 1219879 w 1361440"/>
              <a:gd name="T99" fmla="*/ 21036 h 1574800"/>
              <a:gd name="T100" fmla="*/ 1266493 w 1361440"/>
              <a:gd name="T101" fmla="*/ 12583 h 1574800"/>
              <a:gd name="T102" fmla="*/ 1313590 w 1361440"/>
              <a:gd name="T103" fmla="*/ 5563 h 1574800"/>
              <a:gd name="T104" fmla="*/ 1361147 w 1361440"/>
              <a:gd name="T105" fmla="*/ 0 h 157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361440" h="1574800">
                <a:moveTo>
                  <a:pt x="1447" y="1574266"/>
                </a:moveTo>
                <a:lnTo>
                  <a:pt x="819" y="1557652"/>
                </a:lnTo>
                <a:lnTo>
                  <a:pt x="366" y="1540994"/>
                </a:lnTo>
                <a:lnTo>
                  <a:pt x="92" y="1524290"/>
                </a:lnTo>
                <a:lnTo>
                  <a:pt x="0" y="1507540"/>
                </a:lnTo>
                <a:lnTo>
                  <a:pt x="773" y="1458673"/>
                </a:lnTo>
                <a:lnTo>
                  <a:pt x="3076" y="1410193"/>
                </a:lnTo>
                <a:lnTo>
                  <a:pt x="6887" y="1362122"/>
                </a:lnTo>
                <a:lnTo>
                  <a:pt x="12182" y="1314483"/>
                </a:lnTo>
                <a:lnTo>
                  <a:pt x="18938" y="1267301"/>
                </a:lnTo>
                <a:lnTo>
                  <a:pt x="27131" y="1220598"/>
                </a:lnTo>
                <a:lnTo>
                  <a:pt x="36738" y="1174397"/>
                </a:lnTo>
                <a:lnTo>
                  <a:pt x="47737" y="1128723"/>
                </a:lnTo>
                <a:lnTo>
                  <a:pt x="60103" y="1083597"/>
                </a:lnTo>
                <a:lnTo>
                  <a:pt x="73813" y="1039044"/>
                </a:lnTo>
                <a:lnTo>
                  <a:pt x="88845" y="995086"/>
                </a:lnTo>
                <a:lnTo>
                  <a:pt x="105174" y="951747"/>
                </a:lnTo>
                <a:lnTo>
                  <a:pt x="122779" y="909050"/>
                </a:lnTo>
                <a:lnTo>
                  <a:pt x="141634" y="867019"/>
                </a:lnTo>
                <a:lnTo>
                  <a:pt x="161718" y="825676"/>
                </a:lnTo>
                <a:lnTo>
                  <a:pt x="183006" y="785046"/>
                </a:lnTo>
                <a:lnTo>
                  <a:pt x="205476" y="745150"/>
                </a:lnTo>
                <a:lnTo>
                  <a:pt x="229104" y="706013"/>
                </a:lnTo>
                <a:lnTo>
                  <a:pt x="253868" y="667658"/>
                </a:lnTo>
                <a:lnTo>
                  <a:pt x="279743" y="630108"/>
                </a:lnTo>
                <a:lnTo>
                  <a:pt x="306706" y="593386"/>
                </a:lnTo>
                <a:lnTo>
                  <a:pt x="334735" y="557516"/>
                </a:lnTo>
                <a:lnTo>
                  <a:pt x="363805" y="522520"/>
                </a:lnTo>
                <a:lnTo>
                  <a:pt x="393895" y="488422"/>
                </a:lnTo>
                <a:lnTo>
                  <a:pt x="424980" y="455246"/>
                </a:lnTo>
                <a:lnTo>
                  <a:pt x="457036" y="423015"/>
                </a:lnTo>
                <a:lnTo>
                  <a:pt x="490042" y="391751"/>
                </a:lnTo>
                <a:lnTo>
                  <a:pt x="523974" y="361479"/>
                </a:lnTo>
                <a:lnTo>
                  <a:pt x="558807" y="332220"/>
                </a:lnTo>
                <a:lnTo>
                  <a:pt x="594520" y="304000"/>
                </a:lnTo>
                <a:lnTo>
                  <a:pt x="631089" y="276841"/>
                </a:lnTo>
                <a:lnTo>
                  <a:pt x="668490" y="250765"/>
                </a:lnTo>
                <a:lnTo>
                  <a:pt x="706700" y="225797"/>
                </a:lnTo>
                <a:lnTo>
                  <a:pt x="745697" y="201960"/>
                </a:lnTo>
                <a:lnTo>
                  <a:pt x="785456" y="179277"/>
                </a:lnTo>
                <a:lnTo>
                  <a:pt x="825955" y="157772"/>
                </a:lnTo>
                <a:lnTo>
                  <a:pt x="867169" y="137466"/>
                </a:lnTo>
                <a:lnTo>
                  <a:pt x="909077" y="118385"/>
                </a:lnTo>
                <a:lnTo>
                  <a:pt x="951655" y="100551"/>
                </a:lnTo>
                <a:lnTo>
                  <a:pt x="994878" y="83987"/>
                </a:lnTo>
                <a:lnTo>
                  <a:pt x="1038725" y="68716"/>
                </a:lnTo>
                <a:lnTo>
                  <a:pt x="1083172" y="54763"/>
                </a:lnTo>
                <a:lnTo>
                  <a:pt x="1128196" y="42150"/>
                </a:lnTo>
                <a:lnTo>
                  <a:pt x="1173772" y="30900"/>
                </a:lnTo>
                <a:lnTo>
                  <a:pt x="1219879" y="21036"/>
                </a:lnTo>
                <a:lnTo>
                  <a:pt x="1266493" y="12583"/>
                </a:lnTo>
                <a:lnTo>
                  <a:pt x="1313590" y="5563"/>
                </a:lnTo>
                <a:lnTo>
                  <a:pt x="1361147" y="0"/>
                </a:lnTo>
              </a:path>
            </a:pathLst>
          </a:custGeom>
          <a:noFill/>
          <a:ln w="101600">
            <a:solidFill>
              <a:srgbClr val="FFFF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638287" y="1575660"/>
            <a:ext cx="7416825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sz="2000" dirty="0"/>
          </a:p>
          <a:p>
            <a:pPr algn="ctr">
              <a:defRPr/>
            </a:pPr>
            <a:endParaRPr lang="ru-RU" sz="2000" dirty="0"/>
          </a:p>
          <a:p>
            <a:pPr algn="ctr">
              <a:defRPr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Кто обязан оказывать первую помощь пострадавшим?</a:t>
            </a:r>
          </a:p>
          <a:p>
            <a:pPr algn="ctr">
              <a:defRPr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6272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8"/>
          <p:cNvSpPr>
            <a:spLocks noChangeArrowheads="1"/>
          </p:cNvSpPr>
          <p:nvPr/>
        </p:nvSpPr>
        <p:spPr bwMode="auto">
          <a:xfrm>
            <a:off x="9379148" y="0"/>
            <a:ext cx="1314252" cy="1458209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" name="Объект 13">
            <a:extLst>
              <a:ext uri="{FF2B5EF4-FFF2-40B4-BE49-F238E27FC236}">
                <a16:creationId xmlns:a16="http://schemas.microsoft.com/office/drawing/2014/main" xmlns="" id="{10BA6208-5972-4A39-8E4D-64BEE509296C}"/>
              </a:ext>
            </a:extLst>
          </p:cNvPr>
          <p:cNvSpPr txBox="1">
            <a:spLocks/>
          </p:cNvSpPr>
          <p:nvPr/>
        </p:nvSpPr>
        <p:spPr>
          <a:xfrm>
            <a:off x="0" y="2668267"/>
            <a:ext cx="8911167" cy="3921935"/>
          </a:xfrm>
          <a:prstGeom prst="rect">
            <a:avLst/>
          </a:prstGeom>
        </p:spPr>
        <p:txBody>
          <a:bodyPr vert="horz" lIns="106943" tIns="53471" rIns="106943" bIns="53471" rtlCol="0" anchor="b">
            <a:normAutofit/>
          </a:bodyPr>
          <a:lstStyle>
            <a:lvl1pPr marL="0" indent="0" algn="l" defTabSz="1218987" rtl="0" eaLnBrk="1" latinLnBrk="0" hangingPunct="1">
              <a:lnSpc>
                <a:spcPct val="95000"/>
              </a:lnSpc>
              <a:spcBef>
                <a:spcPts val="0"/>
              </a:spcBef>
              <a:buSzPct val="1000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898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480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797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46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6960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645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594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Char char="-"/>
            </a:pPr>
            <a:endParaRPr lang="ru-RU" sz="2456" dirty="0"/>
          </a:p>
        </p:txBody>
      </p:sp>
      <p:sp>
        <p:nvSpPr>
          <p:cNvPr id="9" name="object 9"/>
          <p:cNvSpPr>
            <a:spLocks/>
          </p:cNvSpPr>
          <p:nvPr/>
        </p:nvSpPr>
        <p:spPr bwMode="auto">
          <a:xfrm rot="5400000">
            <a:off x="228290" y="5497351"/>
            <a:ext cx="1865784" cy="2322364"/>
          </a:xfrm>
          <a:custGeom>
            <a:avLst/>
            <a:gdLst>
              <a:gd name="T0" fmla="*/ 1914993 w 2114550"/>
              <a:gd name="T1" fmla="*/ 585 h 2548254"/>
              <a:gd name="T2" fmla="*/ 1819041 w 2114550"/>
              <a:gd name="T3" fmla="*/ 5226 h 2548254"/>
              <a:gd name="T4" fmla="*/ 1724349 w 2114550"/>
              <a:gd name="T5" fmla="*/ 14406 h 2548254"/>
              <a:gd name="T6" fmla="*/ 1631023 w 2114550"/>
              <a:gd name="T7" fmla="*/ 28017 h 2548254"/>
              <a:gd name="T8" fmla="*/ 1539172 w 2114550"/>
              <a:gd name="T9" fmla="*/ 45952 h 2548254"/>
              <a:gd name="T10" fmla="*/ 1448902 w 2114550"/>
              <a:gd name="T11" fmla="*/ 68102 h 2548254"/>
              <a:gd name="T12" fmla="*/ 1360321 w 2114550"/>
              <a:gd name="T13" fmla="*/ 94361 h 2548254"/>
              <a:gd name="T14" fmla="*/ 1273536 w 2114550"/>
              <a:gd name="T15" fmla="*/ 124621 h 2548254"/>
              <a:gd name="T16" fmla="*/ 1188656 w 2114550"/>
              <a:gd name="T17" fmla="*/ 158774 h 2548254"/>
              <a:gd name="T18" fmla="*/ 1105788 w 2114550"/>
              <a:gd name="T19" fmla="*/ 196712 h 2548254"/>
              <a:gd name="T20" fmla="*/ 1025038 w 2114550"/>
              <a:gd name="T21" fmla="*/ 238329 h 2548254"/>
              <a:gd name="T22" fmla="*/ 946516 w 2114550"/>
              <a:gd name="T23" fmla="*/ 283517 h 2548254"/>
              <a:gd name="T24" fmla="*/ 870327 w 2114550"/>
              <a:gd name="T25" fmla="*/ 332168 h 2548254"/>
              <a:gd name="T26" fmla="*/ 796580 w 2114550"/>
              <a:gd name="T27" fmla="*/ 384175 h 2548254"/>
              <a:gd name="T28" fmla="*/ 725383 w 2114550"/>
              <a:gd name="T29" fmla="*/ 439430 h 2548254"/>
              <a:gd name="T30" fmla="*/ 656842 w 2114550"/>
              <a:gd name="T31" fmla="*/ 497826 h 2548254"/>
              <a:gd name="T32" fmla="*/ 591066 w 2114550"/>
              <a:gd name="T33" fmla="*/ 559254 h 2548254"/>
              <a:gd name="T34" fmla="*/ 528162 w 2114550"/>
              <a:gd name="T35" fmla="*/ 623609 h 2548254"/>
              <a:gd name="T36" fmla="*/ 468237 w 2114550"/>
              <a:gd name="T37" fmla="*/ 690781 h 2548254"/>
              <a:gd name="T38" fmla="*/ 411398 w 2114550"/>
              <a:gd name="T39" fmla="*/ 760664 h 2548254"/>
              <a:gd name="T40" fmla="*/ 357755 w 2114550"/>
              <a:gd name="T41" fmla="*/ 833150 h 2548254"/>
              <a:gd name="T42" fmla="*/ 307413 w 2114550"/>
              <a:gd name="T43" fmla="*/ 908132 h 2548254"/>
              <a:gd name="T44" fmla="*/ 260480 w 2114550"/>
              <a:gd name="T45" fmla="*/ 985501 h 2548254"/>
              <a:gd name="T46" fmla="*/ 217065 w 2114550"/>
              <a:gd name="T47" fmla="*/ 1065151 h 2548254"/>
              <a:gd name="T48" fmla="*/ 177274 w 2114550"/>
              <a:gd name="T49" fmla="*/ 1146974 h 2548254"/>
              <a:gd name="T50" fmla="*/ 141215 w 2114550"/>
              <a:gd name="T51" fmla="*/ 1230862 h 2548254"/>
              <a:gd name="T52" fmla="*/ 108996 w 2114550"/>
              <a:gd name="T53" fmla="*/ 1316708 h 2548254"/>
              <a:gd name="T54" fmla="*/ 80724 w 2114550"/>
              <a:gd name="T55" fmla="*/ 1404405 h 2548254"/>
              <a:gd name="T56" fmla="*/ 56506 w 2114550"/>
              <a:gd name="T57" fmla="*/ 1493844 h 2548254"/>
              <a:gd name="T58" fmla="*/ 36450 w 2114550"/>
              <a:gd name="T59" fmla="*/ 1584919 h 2548254"/>
              <a:gd name="T60" fmla="*/ 20664 w 2114550"/>
              <a:gd name="T61" fmla="*/ 1677521 h 2548254"/>
              <a:gd name="T62" fmla="*/ 9256 w 2114550"/>
              <a:gd name="T63" fmla="*/ 1771544 h 2548254"/>
              <a:gd name="T64" fmla="*/ 2331 w 2114550"/>
              <a:gd name="T65" fmla="*/ 1866879 h 2548254"/>
              <a:gd name="T66" fmla="*/ 0 w 2114550"/>
              <a:gd name="T67" fmla="*/ 1963420 h 2548254"/>
              <a:gd name="T68" fmla="*/ 2561 w 2114550"/>
              <a:gd name="T69" fmla="*/ 2064573 h 2548254"/>
              <a:gd name="T70" fmla="*/ 10163 w 2114550"/>
              <a:gd name="T71" fmla="*/ 2164397 h 2548254"/>
              <a:gd name="T72" fmla="*/ 22680 w 2114550"/>
              <a:gd name="T73" fmla="*/ 2262768 h 2548254"/>
              <a:gd name="T74" fmla="*/ 39989 w 2114550"/>
              <a:gd name="T75" fmla="*/ 2359562 h 2548254"/>
              <a:gd name="T76" fmla="*/ 61963 w 2114550"/>
              <a:gd name="T77" fmla="*/ 2454655 h 2548254"/>
              <a:gd name="T78" fmla="*/ 88480 w 2114550"/>
              <a:gd name="T79" fmla="*/ 2547924 h 2548254"/>
              <a:gd name="T80" fmla="*/ 2114448 w 2114550"/>
              <a:gd name="T81" fmla="*/ 5727 h 2548254"/>
              <a:gd name="T82" fmla="*/ 2039294 w 2114550"/>
              <a:gd name="T83" fmla="*/ 1439 h 2548254"/>
              <a:gd name="T84" fmla="*/ 1963407 w 2114550"/>
              <a:gd name="T85" fmla="*/ 0 h 2548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114550" h="2548254">
                <a:moveTo>
                  <a:pt x="1963407" y="0"/>
                </a:moveTo>
                <a:lnTo>
                  <a:pt x="1914993" y="585"/>
                </a:lnTo>
                <a:lnTo>
                  <a:pt x="1866866" y="2331"/>
                </a:lnTo>
                <a:lnTo>
                  <a:pt x="1819041" y="5226"/>
                </a:lnTo>
                <a:lnTo>
                  <a:pt x="1771531" y="9256"/>
                </a:lnTo>
                <a:lnTo>
                  <a:pt x="1724349" y="14406"/>
                </a:lnTo>
                <a:lnTo>
                  <a:pt x="1677509" y="20665"/>
                </a:lnTo>
                <a:lnTo>
                  <a:pt x="1631023" y="28017"/>
                </a:lnTo>
                <a:lnTo>
                  <a:pt x="1584907" y="36451"/>
                </a:lnTo>
                <a:lnTo>
                  <a:pt x="1539172" y="45952"/>
                </a:lnTo>
                <a:lnTo>
                  <a:pt x="1493832" y="56507"/>
                </a:lnTo>
                <a:lnTo>
                  <a:pt x="1448902" y="68102"/>
                </a:lnTo>
                <a:lnTo>
                  <a:pt x="1404393" y="80725"/>
                </a:lnTo>
                <a:lnTo>
                  <a:pt x="1360321" y="94361"/>
                </a:lnTo>
                <a:lnTo>
                  <a:pt x="1316697" y="108997"/>
                </a:lnTo>
                <a:lnTo>
                  <a:pt x="1273536" y="124621"/>
                </a:lnTo>
                <a:lnTo>
                  <a:pt x="1230851" y="141217"/>
                </a:lnTo>
                <a:lnTo>
                  <a:pt x="1188656" y="158774"/>
                </a:lnTo>
                <a:lnTo>
                  <a:pt x="1146964" y="177276"/>
                </a:lnTo>
                <a:lnTo>
                  <a:pt x="1105788" y="196712"/>
                </a:lnTo>
                <a:lnTo>
                  <a:pt x="1065141" y="217068"/>
                </a:lnTo>
                <a:lnTo>
                  <a:pt x="1025038" y="238329"/>
                </a:lnTo>
                <a:lnTo>
                  <a:pt x="985492" y="260484"/>
                </a:lnTo>
                <a:lnTo>
                  <a:pt x="946516" y="283517"/>
                </a:lnTo>
                <a:lnTo>
                  <a:pt x="908123" y="307417"/>
                </a:lnTo>
                <a:lnTo>
                  <a:pt x="870327" y="332168"/>
                </a:lnTo>
                <a:lnTo>
                  <a:pt x="833142" y="357759"/>
                </a:lnTo>
                <a:lnTo>
                  <a:pt x="796580" y="384175"/>
                </a:lnTo>
                <a:lnTo>
                  <a:pt x="760656" y="411403"/>
                </a:lnTo>
                <a:lnTo>
                  <a:pt x="725383" y="439430"/>
                </a:lnTo>
                <a:lnTo>
                  <a:pt x="690774" y="468242"/>
                </a:lnTo>
                <a:lnTo>
                  <a:pt x="656842" y="497826"/>
                </a:lnTo>
                <a:lnTo>
                  <a:pt x="623602" y="528168"/>
                </a:lnTo>
                <a:lnTo>
                  <a:pt x="591066" y="559254"/>
                </a:lnTo>
                <a:lnTo>
                  <a:pt x="559248" y="591073"/>
                </a:lnTo>
                <a:lnTo>
                  <a:pt x="528162" y="623609"/>
                </a:lnTo>
                <a:lnTo>
                  <a:pt x="497820" y="656849"/>
                </a:lnTo>
                <a:lnTo>
                  <a:pt x="468237" y="690781"/>
                </a:lnTo>
                <a:lnTo>
                  <a:pt x="439425" y="725391"/>
                </a:lnTo>
                <a:lnTo>
                  <a:pt x="411398" y="760664"/>
                </a:lnTo>
                <a:lnTo>
                  <a:pt x="384171" y="796589"/>
                </a:lnTo>
                <a:lnTo>
                  <a:pt x="357755" y="833150"/>
                </a:lnTo>
                <a:lnTo>
                  <a:pt x="332164" y="870336"/>
                </a:lnTo>
                <a:lnTo>
                  <a:pt x="307413" y="908132"/>
                </a:lnTo>
                <a:lnTo>
                  <a:pt x="283514" y="946525"/>
                </a:lnTo>
                <a:lnTo>
                  <a:pt x="260480" y="985501"/>
                </a:lnTo>
                <a:lnTo>
                  <a:pt x="238326" y="1025048"/>
                </a:lnTo>
                <a:lnTo>
                  <a:pt x="217065" y="1065151"/>
                </a:lnTo>
                <a:lnTo>
                  <a:pt x="196710" y="1105798"/>
                </a:lnTo>
                <a:lnTo>
                  <a:pt x="177274" y="1146974"/>
                </a:lnTo>
                <a:lnTo>
                  <a:pt x="158771" y="1188667"/>
                </a:lnTo>
                <a:lnTo>
                  <a:pt x="141215" y="1230862"/>
                </a:lnTo>
                <a:lnTo>
                  <a:pt x="124619" y="1273547"/>
                </a:lnTo>
                <a:lnTo>
                  <a:pt x="108996" y="1316708"/>
                </a:lnTo>
                <a:lnTo>
                  <a:pt x="94360" y="1360332"/>
                </a:lnTo>
                <a:lnTo>
                  <a:pt x="80724" y="1404405"/>
                </a:lnTo>
                <a:lnTo>
                  <a:pt x="68101" y="1448913"/>
                </a:lnTo>
                <a:lnTo>
                  <a:pt x="56506" y="1493844"/>
                </a:lnTo>
                <a:lnTo>
                  <a:pt x="45951" y="1539184"/>
                </a:lnTo>
                <a:lnTo>
                  <a:pt x="36450" y="1584919"/>
                </a:lnTo>
                <a:lnTo>
                  <a:pt x="28017" y="1631036"/>
                </a:lnTo>
                <a:lnTo>
                  <a:pt x="20664" y="1677521"/>
                </a:lnTo>
                <a:lnTo>
                  <a:pt x="14406" y="1724362"/>
                </a:lnTo>
                <a:lnTo>
                  <a:pt x="9256" y="1771544"/>
                </a:lnTo>
                <a:lnTo>
                  <a:pt x="5226" y="1819054"/>
                </a:lnTo>
                <a:lnTo>
                  <a:pt x="2331" y="1866879"/>
                </a:lnTo>
                <a:lnTo>
                  <a:pt x="585" y="1915005"/>
                </a:lnTo>
                <a:lnTo>
                  <a:pt x="0" y="1963420"/>
                </a:lnTo>
                <a:lnTo>
                  <a:pt x="642" y="2014155"/>
                </a:lnTo>
                <a:lnTo>
                  <a:pt x="2561" y="2064573"/>
                </a:lnTo>
                <a:lnTo>
                  <a:pt x="5740" y="2114659"/>
                </a:lnTo>
                <a:lnTo>
                  <a:pt x="10163" y="2164397"/>
                </a:lnTo>
                <a:lnTo>
                  <a:pt x="15815" y="2213772"/>
                </a:lnTo>
                <a:lnTo>
                  <a:pt x="22680" y="2262768"/>
                </a:lnTo>
                <a:lnTo>
                  <a:pt x="30743" y="2311370"/>
                </a:lnTo>
                <a:lnTo>
                  <a:pt x="39989" y="2359562"/>
                </a:lnTo>
                <a:lnTo>
                  <a:pt x="50400" y="2407329"/>
                </a:lnTo>
                <a:lnTo>
                  <a:pt x="61963" y="2454655"/>
                </a:lnTo>
                <a:lnTo>
                  <a:pt x="74662" y="2501525"/>
                </a:lnTo>
                <a:lnTo>
                  <a:pt x="88480" y="2547924"/>
                </a:lnTo>
                <a:lnTo>
                  <a:pt x="2114448" y="2547924"/>
                </a:lnTo>
                <a:lnTo>
                  <a:pt x="2114448" y="5727"/>
                </a:lnTo>
                <a:lnTo>
                  <a:pt x="2076966" y="3230"/>
                </a:lnTo>
                <a:lnTo>
                  <a:pt x="2039294" y="1439"/>
                </a:lnTo>
                <a:lnTo>
                  <a:pt x="2001439" y="360"/>
                </a:lnTo>
                <a:lnTo>
                  <a:pt x="196340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0" name="object 10"/>
          <p:cNvSpPr>
            <a:spLocks/>
          </p:cNvSpPr>
          <p:nvPr/>
        </p:nvSpPr>
        <p:spPr bwMode="auto">
          <a:xfrm rot="5400000">
            <a:off x="529148" y="5727000"/>
            <a:ext cx="1379728" cy="1736347"/>
          </a:xfrm>
          <a:custGeom>
            <a:avLst/>
            <a:gdLst>
              <a:gd name="T0" fmla="*/ 1467186 w 1563370"/>
              <a:gd name="T1" fmla="*/ 748 h 1906270"/>
              <a:gd name="T2" fmla="*/ 1372127 w 1563370"/>
              <a:gd name="T3" fmla="*/ 6674 h 1906270"/>
              <a:gd name="T4" fmla="*/ 1278741 w 1563370"/>
              <a:gd name="T5" fmla="*/ 18354 h 1906270"/>
              <a:gd name="T6" fmla="*/ 1187204 w 1563370"/>
              <a:gd name="T7" fmla="*/ 35612 h 1906270"/>
              <a:gd name="T8" fmla="*/ 1097695 w 1563370"/>
              <a:gd name="T9" fmla="*/ 58270 h 1906270"/>
              <a:gd name="T10" fmla="*/ 1010392 w 1563370"/>
              <a:gd name="T11" fmla="*/ 86151 h 1906270"/>
              <a:gd name="T12" fmla="*/ 925471 w 1563370"/>
              <a:gd name="T13" fmla="*/ 119077 h 1906270"/>
              <a:gd name="T14" fmla="*/ 843110 w 1563370"/>
              <a:gd name="T15" fmla="*/ 156870 h 1906270"/>
              <a:gd name="T16" fmla="*/ 763486 w 1563370"/>
              <a:gd name="T17" fmla="*/ 199354 h 1906270"/>
              <a:gd name="T18" fmla="*/ 686778 w 1563370"/>
              <a:gd name="T19" fmla="*/ 246350 h 1906270"/>
              <a:gd name="T20" fmla="*/ 613162 w 1563370"/>
              <a:gd name="T21" fmla="*/ 297682 h 1906270"/>
              <a:gd name="T22" fmla="*/ 542817 w 1563370"/>
              <a:gd name="T23" fmla="*/ 353171 h 1906270"/>
              <a:gd name="T24" fmla="*/ 475919 w 1563370"/>
              <a:gd name="T25" fmla="*/ 412640 h 1906270"/>
              <a:gd name="T26" fmla="*/ 412646 w 1563370"/>
              <a:gd name="T27" fmla="*/ 475912 h 1906270"/>
              <a:gd name="T28" fmla="*/ 353176 w 1563370"/>
              <a:gd name="T29" fmla="*/ 542809 h 1906270"/>
              <a:gd name="T30" fmla="*/ 297686 w 1563370"/>
              <a:gd name="T31" fmla="*/ 613154 h 1906270"/>
              <a:gd name="T32" fmla="*/ 246354 w 1563370"/>
              <a:gd name="T33" fmla="*/ 686769 h 1906270"/>
              <a:gd name="T34" fmla="*/ 199357 w 1563370"/>
              <a:gd name="T35" fmla="*/ 763477 h 1906270"/>
              <a:gd name="T36" fmla="*/ 156873 w 1563370"/>
              <a:gd name="T37" fmla="*/ 843099 h 1906270"/>
              <a:gd name="T38" fmla="*/ 119079 w 1563370"/>
              <a:gd name="T39" fmla="*/ 925460 h 1906270"/>
              <a:gd name="T40" fmla="*/ 86152 w 1563370"/>
              <a:gd name="T41" fmla="*/ 1010380 h 1906270"/>
              <a:gd name="T42" fmla="*/ 58271 w 1563370"/>
              <a:gd name="T43" fmla="*/ 1097684 h 1906270"/>
              <a:gd name="T44" fmla="*/ 35613 w 1563370"/>
              <a:gd name="T45" fmla="*/ 1187192 h 1906270"/>
              <a:gd name="T46" fmla="*/ 18354 w 1563370"/>
              <a:gd name="T47" fmla="*/ 1278728 h 1906270"/>
              <a:gd name="T48" fmla="*/ 6674 w 1563370"/>
              <a:gd name="T49" fmla="*/ 1372114 h 1906270"/>
              <a:gd name="T50" fmla="*/ 748 w 1563370"/>
              <a:gd name="T51" fmla="*/ 1467173 h 1906270"/>
              <a:gd name="T52" fmla="*/ 823 w 1563370"/>
              <a:gd name="T53" fmla="*/ 1565711 h 1906270"/>
              <a:gd name="T54" fmla="*/ 7336 w 1563370"/>
              <a:gd name="T55" fmla="*/ 1665319 h 1906270"/>
              <a:gd name="T56" fmla="*/ 20165 w 1563370"/>
              <a:gd name="T57" fmla="*/ 1763070 h 1906270"/>
              <a:gd name="T58" fmla="*/ 39104 w 1563370"/>
              <a:gd name="T59" fmla="*/ 1858763 h 1906270"/>
              <a:gd name="T60" fmla="*/ 1563154 w 1563370"/>
              <a:gd name="T61" fmla="*/ 736 h 1906270"/>
              <a:gd name="T62" fmla="*/ 1515287 w 1563370"/>
              <a:gd name="T63" fmla="*/ 0 h 1906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3370" h="1906270">
                <a:moveTo>
                  <a:pt x="1515287" y="0"/>
                </a:moveTo>
                <a:lnTo>
                  <a:pt x="1467186" y="748"/>
                </a:lnTo>
                <a:lnTo>
                  <a:pt x="1419459" y="2981"/>
                </a:lnTo>
                <a:lnTo>
                  <a:pt x="1372127" y="6674"/>
                </a:lnTo>
                <a:lnTo>
                  <a:pt x="1325214" y="11806"/>
                </a:lnTo>
                <a:lnTo>
                  <a:pt x="1278741" y="18354"/>
                </a:lnTo>
                <a:lnTo>
                  <a:pt x="1232730" y="26297"/>
                </a:lnTo>
                <a:lnTo>
                  <a:pt x="1187204" y="35612"/>
                </a:lnTo>
                <a:lnTo>
                  <a:pt x="1142185" y="46277"/>
                </a:lnTo>
                <a:lnTo>
                  <a:pt x="1097695" y="58270"/>
                </a:lnTo>
                <a:lnTo>
                  <a:pt x="1053757" y="71569"/>
                </a:lnTo>
                <a:lnTo>
                  <a:pt x="1010392" y="86151"/>
                </a:lnTo>
                <a:lnTo>
                  <a:pt x="967622" y="101994"/>
                </a:lnTo>
                <a:lnTo>
                  <a:pt x="925471" y="119077"/>
                </a:lnTo>
                <a:lnTo>
                  <a:pt x="883959" y="137376"/>
                </a:lnTo>
                <a:lnTo>
                  <a:pt x="843110" y="156870"/>
                </a:lnTo>
                <a:lnTo>
                  <a:pt x="802945" y="177537"/>
                </a:lnTo>
                <a:lnTo>
                  <a:pt x="763486" y="199354"/>
                </a:lnTo>
                <a:lnTo>
                  <a:pt x="724757" y="222299"/>
                </a:lnTo>
                <a:lnTo>
                  <a:pt x="686778" y="246350"/>
                </a:lnTo>
                <a:lnTo>
                  <a:pt x="649572" y="271485"/>
                </a:lnTo>
                <a:lnTo>
                  <a:pt x="613162" y="297682"/>
                </a:lnTo>
                <a:lnTo>
                  <a:pt x="577570" y="324918"/>
                </a:lnTo>
                <a:lnTo>
                  <a:pt x="542817" y="353171"/>
                </a:lnTo>
                <a:lnTo>
                  <a:pt x="508926" y="382419"/>
                </a:lnTo>
                <a:lnTo>
                  <a:pt x="475919" y="412640"/>
                </a:lnTo>
                <a:lnTo>
                  <a:pt x="443818" y="443812"/>
                </a:lnTo>
                <a:lnTo>
                  <a:pt x="412646" y="475912"/>
                </a:lnTo>
                <a:lnTo>
                  <a:pt x="382425" y="508919"/>
                </a:lnTo>
                <a:lnTo>
                  <a:pt x="353176" y="542809"/>
                </a:lnTo>
                <a:lnTo>
                  <a:pt x="324923" y="577562"/>
                </a:lnTo>
                <a:lnTo>
                  <a:pt x="297686" y="613154"/>
                </a:lnTo>
                <a:lnTo>
                  <a:pt x="271490" y="649564"/>
                </a:lnTo>
                <a:lnTo>
                  <a:pt x="246354" y="686769"/>
                </a:lnTo>
                <a:lnTo>
                  <a:pt x="222303" y="724747"/>
                </a:lnTo>
                <a:lnTo>
                  <a:pt x="199357" y="763477"/>
                </a:lnTo>
                <a:lnTo>
                  <a:pt x="177540" y="802935"/>
                </a:lnTo>
                <a:lnTo>
                  <a:pt x="156873" y="843099"/>
                </a:lnTo>
                <a:lnTo>
                  <a:pt x="137379" y="883948"/>
                </a:lnTo>
                <a:lnTo>
                  <a:pt x="119079" y="925460"/>
                </a:lnTo>
                <a:lnTo>
                  <a:pt x="101996" y="967611"/>
                </a:lnTo>
                <a:lnTo>
                  <a:pt x="86152" y="1010380"/>
                </a:lnTo>
                <a:lnTo>
                  <a:pt x="71570" y="1053745"/>
                </a:lnTo>
                <a:lnTo>
                  <a:pt x="58271" y="1097684"/>
                </a:lnTo>
                <a:lnTo>
                  <a:pt x="46278" y="1142173"/>
                </a:lnTo>
                <a:lnTo>
                  <a:pt x="35613" y="1187192"/>
                </a:lnTo>
                <a:lnTo>
                  <a:pt x="26297" y="1232718"/>
                </a:lnTo>
                <a:lnTo>
                  <a:pt x="18354" y="1278728"/>
                </a:lnTo>
                <a:lnTo>
                  <a:pt x="11806" y="1325201"/>
                </a:lnTo>
                <a:lnTo>
                  <a:pt x="6674" y="1372114"/>
                </a:lnTo>
                <a:lnTo>
                  <a:pt x="2981" y="1419446"/>
                </a:lnTo>
                <a:lnTo>
                  <a:pt x="748" y="1467173"/>
                </a:lnTo>
                <a:lnTo>
                  <a:pt x="0" y="1515275"/>
                </a:lnTo>
                <a:lnTo>
                  <a:pt x="823" y="1565711"/>
                </a:lnTo>
                <a:lnTo>
                  <a:pt x="3277" y="1615734"/>
                </a:lnTo>
                <a:lnTo>
                  <a:pt x="7336" y="1665319"/>
                </a:lnTo>
                <a:lnTo>
                  <a:pt x="12974" y="1714439"/>
                </a:lnTo>
                <a:lnTo>
                  <a:pt x="20165" y="1763070"/>
                </a:lnTo>
                <a:lnTo>
                  <a:pt x="28883" y="1811187"/>
                </a:lnTo>
                <a:lnTo>
                  <a:pt x="39104" y="1858763"/>
                </a:lnTo>
                <a:lnTo>
                  <a:pt x="50800" y="1905774"/>
                </a:lnTo>
                <a:lnTo>
                  <a:pt x="1563154" y="736"/>
                </a:lnTo>
                <a:lnTo>
                  <a:pt x="1539263" y="182"/>
                </a:lnTo>
                <a:lnTo>
                  <a:pt x="151528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" name="object 12"/>
          <p:cNvSpPr>
            <a:spLocks/>
          </p:cNvSpPr>
          <p:nvPr/>
        </p:nvSpPr>
        <p:spPr bwMode="auto">
          <a:xfrm rot="5400000">
            <a:off x="531112" y="5707671"/>
            <a:ext cx="1201832" cy="1435380"/>
          </a:xfrm>
          <a:custGeom>
            <a:avLst/>
            <a:gdLst>
              <a:gd name="T0" fmla="*/ 1447 w 1361440"/>
              <a:gd name="T1" fmla="*/ 1574266 h 1574800"/>
              <a:gd name="T2" fmla="*/ 819 w 1361440"/>
              <a:gd name="T3" fmla="*/ 1557652 h 1574800"/>
              <a:gd name="T4" fmla="*/ 366 w 1361440"/>
              <a:gd name="T5" fmla="*/ 1540994 h 1574800"/>
              <a:gd name="T6" fmla="*/ 92 w 1361440"/>
              <a:gd name="T7" fmla="*/ 1524290 h 1574800"/>
              <a:gd name="T8" fmla="*/ 0 w 1361440"/>
              <a:gd name="T9" fmla="*/ 1507540 h 1574800"/>
              <a:gd name="T10" fmla="*/ 773 w 1361440"/>
              <a:gd name="T11" fmla="*/ 1458673 h 1574800"/>
              <a:gd name="T12" fmla="*/ 3076 w 1361440"/>
              <a:gd name="T13" fmla="*/ 1410193 h 1574800"/>
              <a:gd name="T14" fmla="*/ 6887 w 1361440"/>
              <a:gd name="T15" fmla="*/ 1362122 h 1574800"/>
              <a:gd name="T16" fmla="*/ 12182 w 1361440"/>
              <a:gd name="T17" fmla="*/ 1314483 h 1574800"/>
              <a:gd name="T18" fmla="*/ 18938 w 1361440"/>
              <a:gd name="T19" fmla="*/ 1267301 h 1574800"/>
              <a:gd name="T20" fmla="*/ 27131 w 1361440"/>
              <a:gd name="T21" fmla="*/ 1220598 h 1574800"/>
              <a:gd name="T22" fmla="*/ 36738 w 1361440"/>
              <a:gd name="T23" fmla="*/ 1174397 h 1574800"/>
              <a:gd name="T24" fmla="*/ 47737 w 1361440"/>
              <a:gd name="T25" fmla="*/ 1128723 h 1574800"/>
              <a:gd name="T26" fmla="*/ 60103 w 1361440"/>
              <a:gd name="T27" fmla="*/ 1083597 h 1574800"/>
              <a:gd name="T28" fmla="*/ 73813 w 1361440"/>
              <a:gd name="T29" fmla="*/ 1039044 h 1574800"/>
              <a:gd name="T30" fmla="*/ 88845 w 1361440"/>
              <a:gd name="T31" fmla="*/ 995086 h 1574800"/>
              <a:gd name="T32" fmla="*/ 105174 w 1361440"/>
              <a:gd name="T33" fmla="*/ 951747 h 1574800"/>
              <a:gd name="T34" fmla="*/ 122779 w 1361440"/>
              <a:gd name="T35" fmla="*/ 909050 h 1574800"/>
              <a:gd name="T36" fmla="*/ 141634 w 1361440"/>
              <a:gd name="T37" fmla="*/ 867019 h 1574800"/>
              <a:gd name="T38" fmla="*/ 161718 w 1361440"/>
              <a:gd name="T39" fmla="*/ 825676 h 1574800"/>
              <a:gd name="T40" fmla="*/ 183006 w 1361440"/>
              <a:gd name="T41" fmla="*/ 785046 h 1574800"/>
              <a:gd name="T42" fmla="*/ 205476 w 1361440"/>
              <a:gd name="T43" fmla="*/ 745150 h 1574800"/>
              <a:gd name="T44" fmla="*/ 229104 w 1361440"/>
              <a:gd name="T45" fmla="*/ 706013 h 1574800"/>
              <a:gd name="T46" fmla="*/ 253868 w 1361440"/>
              <a:gd name="T47" fmla="*/ 667658 h 1574800"/>
              <a:gd name="T48" fmla="*/ 279743 w 1361440"/>
              <a:gd name="T49" fmla="*/ 630108 h 1574800"/>
              <a:gd name="T50" fmla="*/ 306706 w 1361440"/>
              <a:gd name="T51" fmla="*/ 593386 h 1574800"/>
              <a:gd name="T52" fmla="*/ 334735 w 1361440"/>
              <a:gd name="T53" fmla="*/ 557516 h 1574800"/>
              <a:gd name="T54" fmla="*/ 363805 w 1361440"/>
              <a:gd name="T55" fmla="*/ 522520 h 1574800"/>
              <a:gd name="T56" fmla="*/ 393895 w 1361440"/>
              <a:gd name="T57" fmla="*/ 488422 h 1574800"/>
              <a:gd name="T58" fmla="*/ 424980 w 1361440"/>
              <a:gd name="T59" fmla="*/ 455246 h 1574800"/>
              <a:gd name="T60" fmla="*/ 457036 w 1361440"/>
              <a:gd name="T61" fmla="*/ 423015 h 1574800"/>
              <a:gd name="T62" fmla="*/ 490042 w 1361440"/>
              <a:gd name="T63" fmla="*/ 391751 h 1574800"/>
              <a:gd name="T64" fmla="*/ 523974 w 1361440"/>
              <a:gd name="T65" fmla="*/ 361479 h 1574800"/>
              <a:gd name="T66" fmla="*/ 558807 w 1361440"/>
              <a:gd name="T67" fmla="*/ 332220 h 1574800"/>
              <a:gd name="T68" fmla="*/ 594520 w 1361440"/>
              <a:gd name="T69" fmla="*/ 304000 h 1574800"/>
              <a:gd name="T70" fmla="*/ 631089 w 1361440"/>
              <a:gd name="T71" fmla="*/ 276841 h 1574800"/>
              <a:gd name="T72" fmla="*/ 668490 w 1361440"/>
              <a:gd name="T73" fmla="*/ 250765 h 1574800"/>
              <a:gd name="T74" fmla="*/ 706700 w 1361440"/>
              <a:gd name="T75" fmla="*/ 225797 h 1574800"/>
              <a:gd name="T76" fmla="*/ 745697 w 1361440"/>
              <a:gd name="T77" fmla="*/ 201960 h 1574800"/>
              <a:gd name="T78" fmla="*/ 785456 w 1361440"/>
              <a:gd name="T79" fmla="*/ 179277 h 1574800"/>
              <a:gd name="T80" fmla="*/ 825955 w 1361440"/>
              <a:gd name="T81" fmla="*/ 157772 h 1574800"/>
              <a:gd name="T82" fmla="*/ 867169 w 1361440"/>
              <a:gd name="T83" fmla="*/ 137466 h 1574800"/>
              <a:gd name="T84" fmla="*/ 909077 w 1361440"/>
              <a:gd name="T85" fmla="*/ 118385 h 1574800"/>
              <a:gd name="T86" fmla="*/ 951655 w 1361440"/>
              <a:gd name="T87" fmla="*/ 100551 h 1574800"/>
              <a:gd name="T88" fmla="*/ 994878 w 1361440"/>
              <a:gd name="T89" fmla="*/ 83987 h 1574800"/>
              <a:gd name="T90" fmla="*/ 1038725 w 1361440"/>
              <a:gd name="T91" fmla="*/ 68716 h 1574800"/>
              <a:gd name="T92" fmla="*/ 1083172 w 1361440"/>
              <a:gd name="T93" fmla="*/ 54763 h 1574800"/>
              <a:gd name="T94" fmla="*/ 1128196 w 1361440"/>
              <a:gd name="T95" fmla="*/ 42150 h 1574800"/>
              <a:gd name="T96" fmla="*/ 1173772 w 1361440"/>
              <a:gd name="T97" fmla="*/ 30900 h 1574800"/>
              <a:gd name="T98" fmla="*/ 1219879 w 1361440"/>
              <a:gd name="T99" fmla="*/ 21036 h 1574800"/>
              <a:gd name="T100" fmla="*/ 1266493 w 1361440"/>
              <a:gd name="T101" fmla="*/ 12583 h 1574800"/>
              <a:gd name="T102" fmla="*/ 1313590 w 1361440"/>
              <a:gd name="T103" fmla="*/ 5563 h 1574800"/>
              <a:gd name="T104" fmla="*/ 1361147 w 1361440"/>
              <a:gd name="T105" fmla="*/ 0 h 157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361440" h="1574800">
                <a:moveTo>
                  <a:pt x="1447" y="1574266"/>
                </a:moveTo>
                <a:lnTo>
                  <a:pt x="819" y="1557652"/>
                </a:lnTo>
                <a:lnTo>
                  <a:pt x="366" y="1540994"/>
                </a:lnTo>
                <a:lnTo>
                  <a:pt x="92" y="1524290"/>
                </a:lnTo>
                <a:lnTo>
                  <a:pt x="0" y="1507540"/>
                </a:lnTo>
                <a:lnTo>
                  <a:pt x="773" y="1458673"/>
                </a:lnTo>
                <a:lnTo>
                  <a:pt x="3076" y="1410193"/>
                </a:lnTo>
                <a:lnTo>
                  <a:pt x="6887" y="1362122"/>
                </a:lnTo>
                <a:lnTo>
                  <a:pt x="12182" y="1314483"/>
                </a:lnTo>
                <a:lnTo>
                  <a:pt x="18938" y="1267301"/>
                </a:lnTo>
                <a:lnTo>
                  <a:pt x="27131" y="1220598"/>
                </a:lnTo>
                <a:lnTo>
                  <a:pt x="36738" y="1174397"/>
                </a:lnTo>
                <a:lnTo>
                  <a:pt x="47737" y="1128723"/>
                </a:lnTo>
                <a:lnTo>
                  <a:pt x="60103" y="1083597"/>
                </a:lnTo>
                <a:lnTo>
                  <a:pt x="73813" y="1039044"/>
                </a:lnTo>
                <a:lnTo>
                  <a:pt x="88845" y="995086"/>
                </a:lnTo>
                <a:lnTo>
                  <a:pt x="105174" y="951747"/>
                </a:lnTo>
                <a:lnTo>
                  <a:pt x="122779" y="909050"/>
                </a:lnTo>
                <a:lnTo>
                  <a:pt x="141634" y="867019"/>
                </a:lnTo>
                <a:lnTo>
                  <a:pt x="161718" y="825676"/>
                </a:lnTo>
                <a:lnTo>
                  <a:pt x="183006" y="785046"/>
                </a:lnTo>
                <a:lnTo>
                  <a:pt x="205476" y="745150"/>
                </a:lnTo>
                <a:lnTo>
                  <a:pt x="229104" y="706013"/>
                </a:lnTo>
                <a:lnTo>
                  <a:pt x="253868" y="667658"/>
                </a:lnTo>
                <a:lnTo>
                  <a:pt x="279743" y="630108"/>
                </a:lnTo>
                <a:lnTo>
                  <a:pt x="306706" y="593386"/>
                </a:lnTo>
                <a:lnTo>
                  <a:pt x="334735" y="557516"/>
                </a:lnTo>
                <a:lnTo>
                  <a:pt x="363805" y="522520"/>
                </a:lnTo>
                <a:lnTo>
                  <a:pt x="393895" y="488422"/>
                </a:lnTo>
                <a:lnTo>
                  <a:pt x="424980" y="455246"/>
                </a:lnTo>
                <a:lnTo>
                  <a:pt x="457036" y="423015"/>
                </a:lnTo>
                <a:lnTo>
                  <a:pt x="490042" y="391751"/>
                </a:lnTo>
                <a:lnTo>
                  <a:pt x="523974" y="361479"/>
                </a:lnTo>
                <a:lnTo>
                  <a:pt x="558807" y="332220"/>
                </a:lnTo>
                <a:lnTo>
                  <a:pt x="594520" y="304000"/>
                </a:lnTo>
                <a:lnTo>
                  <a:pt x="631089" y="276841"/>
                </a:lnTo>
                <a:lnTo>
                  <a:pt x="668490" y="250765"/>
                </a:lnTo>
                <a:lnTo>
                  <a:pt x="706700" y="225797"/>
                </a:lnTo>
                <a:lnTo>
                  <a:pt x="745697" y="201960"/>
                </a:lnTo>
                <a:lnTo>
                  <a:pt x="785456" y="179277"/>
                </a:lnTo>
                <a:lnTo>
                  <a:pt x="825955" y="157772"/>
                </a:lnTo>
                <a:lnTo>
                  <a:pt x="867169" y="137466"/>
                </a:lnTo>
                <a:lnTo>
                  <a:pt x="909077" y="118385"/>
                </a:lnTo>
                <a:lnTo>
                  <a:pt x="951655" y="100551"/>
                </a:lnTo>
                <a:lnTo>
                  <a:pt x="994878" y="83987"/>
                </a:lnTo>
                <a:lnTo>
                  <a:pt x="1038725" y="68716"/>
                </a:lnTo>
                <a:lnTo>
                  <a:pt x="1083172" y="54763"/>
                </a:lnTo>
                <a:lnTo>
                  <a:pt x="1128196" y="42150"/>
                </a:lnTo>
                <a:lnTo>
                  <a:pt x="1173772" y="30900"/>
                </a:lnTo>
                <a:lnTo>
                  <a:pt x="1219879" y="21036"/>
                </a:lnTo>
                <a:lnTo>
                  <a:pt x="1266493" y="12583"/>
                </a:lnTo>
                <a:lnTo>
                  <a:pt x="1313590" y="5563"/>
                </a:lnTo>
                <a:lnTo>
                  <a:pt x="1361147" y="0"/>
                </a:lnTo>
              </a:path>
            </a:pathLst>
          </a:custGeom>
          <a:noFill/>
          <a:ln w="101600">
            <a:solidFill>
              <a:srgbClr val="FFFF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891116" y="828385"/>
            <a:ext cx="891116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ru-RU" sz="2000" dirty="0"/>
          </a:p>
          <a:p>
            <a:pPr algn="just">
              <a:defRPr/>
            </a:pPr>
            <a:endParaRPr lang="ru-RU" sz="2000" dirty="0"/>
          </a:p>
          <a:p>
            <a:pPr algn="just">
              <a:defRPr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Кто обязан оказывать первую помощь пострадавшим?</a:t>
            </a:r>
          </a:p>
          <a:p>
            <a:pPr algn="just">
              <a:defRPr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  Закон устанавливает обязанность по ока­занию первой помощи для лиц, которые в силу профессиональных обязанностей первыми оказываются на месте проис­шествия с пострадавшими (спасатели, пожарные, сотрудники полиции, военнослужащие войск национальной гвардии, военнослужащие войск ФСБ, работники ведомственной охраны, частные охранники, судебные приставы,  также водители, причастные к ДТП ( п. 2.5. Правил дорожного движения).</a:t>
            </a:r>
          </a:p>
        </p:txBody>
      </p:sp>
    </p:spTree>
    <p:extLst>
      <p:ext uri="{BB962C8B-B14F-4D97-AF65-F5344CB8AC3E}">
        <p14:creationId xmlns:p14="http://schemas.microsoft.com/office/powerpoint/2010/main" val="1151658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8"/>
          <p:cNvSpPr>
            <a:spLocks noChangeArrowheads="1"/>
          </p:cNvSpPr>
          <p:nvPr/>
        </p:nvSpPr>
        <p:spPr bwMode="auto">
          <a:xfrm>
            <a:off x="9379148" y="0"/>
            <a:ext cx="1314252" cy="1458209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" name="Объект 13">
            <a:extLst>
              <a:ext uri="{FF2B5EF4-FFF2-40B4-BE49-F238E27FC236}">
                <a16:creationId xmlns:a16="http://schemas.microsoft.com/office/drawing/2014/main" xmlns="" id="{10BA6208-5972-4A39-8E4D-64BEE509296C}"/>
              </a:ext>
            </a:extLst>
          </p:cNvPr>
          <p:cNvSpPr txBox="1">
            <a:spLocks/>
          </p:cNvSpPr>
          <p:nvPr/>
        </p:nvSpPr>
        <p:spPr>
          <a:xfrm>
            <a:off x="0" y="2668267"/>
            <a:ext cx="8911167" cy="3921935"/>
          </a:xfrm>
          <a:prstGeom prst="rect">
            <a:avLst/>
          </a:prstGeom>
        </p:spPr>
        <p:txBody>
          <a:bodyPr vert="horz" lIns="106943" tIns="53471" rIns="106943" bIns="53471" rtlCol="0" anchor="b">
            <a:normAutofit/>
          </a:bodyPr>
          <a:lstStyle>
            <a:lvl1pPr marL="0" indent="0" algn="l" defTabSz="1218987" rtl="0" eaLnBrk="1" latinLnBrk="0" hangingPunct="1">
              <a:lnSpc>
                <a:spcPct val="95000"/>
              </a:lnSpc>
              <a:spcBef>
                <a:spcPts val="0"/>
              </a:spcBef>
              <a:buSzPct val="1000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898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480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797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46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6960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645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594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Char char="-"/>
            </a:pPr>
            <a:endParaRPr lang="ru-RU" sz="2456" dirty="0"/>
          </a:p>
        </p:txBody>
      </p:sp>
      <p:sp>
        <p:nvSpPr>
          <p:cNvPr id="9" name="object 9"/>
          <p:cNvSpPr>
            <a:spLocks/>
          </p:cNvSpPr>
          <p:nvPr/>
        </p:nvSpPr>
        <p:spPr bwMode="auto">
          <a:xfrm rot="5400000">
            <a:off x="228290" y="5497351"/>
            <a:ext cx="1865784" cy="2322364"/>
          </a:xfrm>
          <a:custGeom>
            <a:avLst/>
            <a:gdLst>
              <a:gd name="T0" fmla="*/ 1914993 w 2114550"/>
              <a:gd name="T1" fmla="*/ 585 h 2548254"/>
              <a:gd name="T2" fmla="*/ 1819041 w 2114550"/>
              <a:gd name="T3" fmla="*/ 5226 h 2548254"/>
              <a:gd name="T4" fmla="*/ 1724349 w 2114550"/>
              <a:gd name="T5" fmla="*/ 14406 h 2548254"/>
              <a:gd name="T6" fmla="*/ 1631023 w 2114550"/>
              <a:gd name="T7" fmla="*/ 28017 h 2548254"/>
              <a:gd name="T8" fmla="*/ 1539172 w 2114550"/>
              <a:gd name="T9" fmla="*/ 45952 h 2548254"/>
              <a:gd name="T10" fmla="*/ 1448902 w 2114550"/>
              <a:gd name="T11" fmla="*/ 68102 h 2548254"/>
              <a:gd name="T12" fmla="*/ 1360321 w 2114550"/>
              <a:gd name="T13" fmla="*/ 94361 h 2548254"/>
              <a:gd name="T14" fmla="*/ 1273536 w 2114550"/>
              <a:gd name="T15" fmla="*/ 124621 h 2548254"/>
              <a:gd name="T16" fmla="*/ 1188656 w 2114550"/>
              <a:gd name="T17" fmla="*/ 158774 h 2548254"/>
              <a:gd name="T18" fmla="*/ 1105788 w 2114550"/>
              <a:gd name="T19" fmla="*/ 196712 h 2548254"/>
              <a:gd name="T20" fmla="*/ 1025038 w 2114550"/>
              <a:gd name="T21" fmla="*/ 238329 h 2548254"/>
              <a:gd name="T22" fmla="*/ 946516 w 2114550"/>
              <a:gd name="T23" fmla="*/ 283517 h 2548254"/>
              <a:gd name="T24" fmla="*/ 870327 w 2114550"/>
              <a:gd name="T25" fmla="*/ 332168 h 2548254"/>
              <a:gd name="T26" fmla="*/ 796580 w 2114550"/>
              <a:gd name="T27" fmla="*/ 384175 h 2548254"/>
              <a:gd name="T28" fmla="*/ 725383 w 2114550"/>
              <a:gd name="T29" fmla="*/ 439430 h 2548254"/>
              <a:gd name="T30" fmla="*/ 656842 w 2114550"/>
              <a:gd name="T31" fmla="*/ 497826 h 2548254"/>
              <a:gd name="T32" fmla="*/ 591066 w 2114550"/>
              <a:gd name="T33" fmla="*/ 559254 h 2548254"/>
              <a:gd name="T34" fmla="*/ 528162 w 2114550"/>
              <a:gd name="T35" fmla="*/ 623609 h 2548254"/>
              <a:gd name="T36" fmla="*/ 468237 w 2114550"/>
              <a:gd name="T37" fmla="*/ 690781 h 2548254"/>
              <a:gd name="T38" fmla="*/ 411398 w 2114550"/>
              <a:gd name="T39" fmla="*/ 760664 h 2548254"/>
              <a:gd name="T40" fmla="*/ 357755 w 2114550"/>
              <a:gd name="T41" fmla="*/ 833150 h 2548254"/>
              <a:gd name="T42" fmla="*/ 307413 w 2114550"/>
              <a:gd name="T43" fmla="*/ 908132 h 2548254"/>
              <a:gd name="T44" fmla="*/ 260480 w 2114550"/>
              <a:gd name="T45" fmla="*/ 985501 h 2548254"/>
              <a:gd name="T46" fmla="*/ 217065 w 2114550"/>
              <a:gd name="T47" fmla="*/ 1065151 h 2548254"/>
              <a:gd name="T48" fmla="*/ 177274 w 2114550"/>
              <a:gd name="T49" fmla="*/ 1146974 h 2548254"/>
              <a:gd name="T50" fmla="*/ 141215 w 2114550"/>
              <a:gd name="T51" fmla="*/ 1230862 h 2548254"/>
              <a:gd name="T52" fmla="*/ 108996 w 2114550"/>
              <a:gd name="T53" fmla="*/ 1316708 h 2548254"/>
              <a:gd name="T54" fmla="*/ 80724 w 2114550"/>
              <a:gd name="T55" fmla="*/ 1404405 h 2548254"/>
              <a:gd name="T56" fmla="*/ 56506 w 2114550"/>
              <a:gd name="T57" fmla="*/ 1493844 h 2548254"/>
              <a:gd name="T58" fmla="*/ 36450 w 2114550"/>
              <a:gd name="T59" fmla="*/ 1584919 h 2548254"/>
              <a:gd name="T60" fmla="*/ 20664 w 2114550"/>
              <a:gd name="T61" fmla="*/ 1677521 h 2548254"/>
              <a:gd name="T62" fmla="*/ 9256 w 2114550"/>
              <a:gd name="T63" fmla="*/ 1771544 h 2548254"/>
              <a:gd name="T64" fmla="*/ 2331 w 2114550"/>
              <a:gd name="T65" fmla="*/ 1866879 h 2548254"/>
              <a:gd name="T66" fmla="*/ 0 w 2114550"/>
              <a:gd name="T67" fmla="*/ 1963420 h 2548254"/>
              <a:gd name="T68" fmla="*/ 2561 w 2114550"/>
              <a:gd name="T69" fmla="*/ 2064573 h 2548254"/>
              <a:gd name="T70" fmla="*/ 10163 w 2114550"/>
              <a:gd name="T71" fmla="*/ 2164397 h 2548254"/>
              <a:gd name="T72" fmla="*/ 22680 w 2114550"/>
              <a:gd name="T73" fmla="*/ 2262768 h 2548254"/>
              <a:gd name="T74" fmla="*/ 39989 w 2114550"/>
              <a:gd name="T75" fmla="*/ 2359562 h 2548254"/>
              <a:gd name="T76" fmla="*/ 61963 w 2114550"/>
              <a:gd name="T77" fmla="*/ 2454655 h 2548254"/>
              <a:gd name="T78" fmla="*/ 88480 w 2114550"/>
              <a:gd name="T79" fmla="*/ 2547924 h 2548254"/>
              <a:gd name="T80" fmla="*/ 2114448 w 2114550"/>
              <a:gd name="T81" fmla="*/ 5727 h 2548254"/>
              <a:gd name="T82" fmla="*/ 2039294 w 2114550"/>
              <a:gd name="T83" fmla="*/ 1439 h 2548254"/>
              <a:gd name="T84" fmla="*/ 1963407 w 2114550"/>
              <a:gd name="T85" fmla="*/ 0 h 2548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114550" h="2548254">
                <a:moveTo>
                  <a:pt x="1963407" y="0"/>
                </a:moveTo>
                <a:lnTo>
                  <a:pt x="1914993" y="585"/>
                </a:lnTo>
                <a:lnTo>
                  <a:pt x="1866866" y="2331"/>
                </a:lnTo>
                <a:lnTo>
                  <a:pt x="1819041" y="5226"/>
                </a:lnTo>
                <a:lnTo>
                  <a:pt x="1771531" y="9256"/>
                </a:lnTo>
                <a:lnTo>
                  <a:pt x="1724349" y="14406"/>
                </a:lnTo>
                <a:lnTo>
                  <a:pt x="1677509" y="20665"/>
                </a:lnTo>
                <a:lnTo>
                  <a:pt x="1631023" y="28017"/>
                </a:lnTo>
                <a:lnTo>
                  <a:pt x="1584907" y="36451"/>
                </a:lnTo>
                <a:lnTo>
                  <a:pt x="1539172" y="45952"/>
                </a:lnTo>
                <a:lnTo>
                  <a:pt x="1493832" y="56507"/>
                </a:lnTo>
                <a:lnTo>
                  <a:pt x="1448902" y="68102"/>
                </a:lnTo>
                <a:lnTo>
                  <a:pt x="1404393" y="80725"/>
                </a:lnTo>
                <a:lnTo>
                  <a:pt x="1360321" y="94361"/>
                </a:lnTo>
                <a:lnTo>
                  <a:pt x="1316697" y="108997"/>
                </a:lnTo>
                <a:lnTo>
                  <a:pt x="1273536" y="124621"/>
                </a:lnTo>
                <a:lnTo>
                  <a:pt x="1230851" y="141217"/>
                </a:lnTo>
                <a:lnTo>
                  <a:pt x="1188656" y="158774"/>
                </a:lnTo>
                <a:lnTo>
                  <a:pt x="1146964" y="177276"/>
                </a:lnTo>
                <a:lnTo>
                  <a:pt x="1105788" y="196712"/>
                </a:lnTo>
                <a:lnTo>
                  <a:pt x="1065141" y="217068"/>
                </a:lnTo>
                <a:lnTo>
                  <a:pt x="1025038" y="238329"/>
                </a:lnTo>
                <a:lnTo>
                  <a:pt x="985492" y="260484"/>
                </a:lnTo>
                <a:lnTo>
                  <a:pt x="946516" y="283517"/>
                </a:lnTo>
                <a:lnTo>
                  <a:pt x="908123" y="307417"/>
                </a:lnTo>
                <a:lnTo>
                  <a:pt x="870327" y="332168"/>
                </a:lnTo>
                <a:lnTo>
                  <a:pt x="833142" y="357759"/>
                </a:lnTo>
                <a:lnTo>
                  <a:pt x="796580" y="384175"/>
                </a:lnTo>
                <a:lnTo>
                  <a:pt x="760656" y="411403"/>
                </a:lnTo>
                <a:lnTo>
                  <a:pt x="725383" y="439430"/>
                </a:lnTo>
                <a:lnTo>
                  <a:pt x="690774" y="468242"/>
                </a:lnTo>
                <a:lnTo>
                  <a:pt x="656842" y="497826"/>
                </a:lnTo>
                <a:lnTo>
                  <a:pt x="623602" y="528168"/>
                </a:lnTo>
                <a:lnTo>
                  <a:pt x="591066" y="559254"/>
                </a:lnTo>
                <a:lnTo>
                  <a:pt x="559248" y="591073"/>
                </a:lnTo>
                <a:lnTo>
                  <a:pt x="528162" y="623609"/>
                </a:lnTo>
                <a:lnTo>
                  <a:pt x="497820" y="656849"/>
                </a:lnTo>
                <a:lnTo>
                  <a:pt x="468237" y="690781"/>
                </a:lnTo>
                <a:lnTo>
                  <a:pt x="439425" y="725391"/>
                </a:lnTo>
                <a:lnTo>
                  <a:pt x="411398" y="760664"/>
                </a:lnTo>
                <a:lnTo>
                  <a:pt x="384171" y="796589"/>
                </a:lnTo>
                <a:lnTo>
                  <a:pt x="357755" y="833150"/>
                </a:lnTo>
                <a:lnTo>
                  <a:pt x="332164" y="870336"/>
                </a:lnTo>
                <a:lnTo>
                  <a:pt x="307413" y="908132"/>
                </a:lnTo>
                <a:lnTo>
                  <a:pt x="283514" y="946525"/>
                </a:lnTo>
                <a:lnTo>
                  <a:pt x="260480" y="985501"/>
                </a:lnTo>
                <a:lnTo>
                  <a:pt x="238326" y="1025048"/>
                </a:lnTo>
                <a:lnTo>
                  <a:pt x="217065" y="1065151"/>
                </a:lnTo>
                <a:lnTo>
                  <a:pt x="196710" y="1105798"/>
                </a:lnTo>
                <a:lnTo>
                  <a:pt x="177274" y="1146974"/>
                </a:lnTo>
                <a:lnTo>
                  <a:pt x="158771" y="1188667"/>
                </a:lnTo>
                <a:lnTo>
                  <a:pt x="141215" y="1230862"/>
                </a:lnTo>
                <a:lnTo>
                  <a:pt x="124619" y="1273547"/>
                </a:lnTo>
                <a:lnTo>
                  <a:pt x="108996" y="1316708"/>
                </a:lnTo>
                <a:lnTo>
                  <a:pt x="94360" y="1360332"/>
                </a:lnTo>
                <a:lnTo>
                  <a:pt x="80724" y="1404405"/>
                </a:lnTo>
                <a:lnTo>
                  <a:pt x="68101" y="1448913"/>
                </a:lnTo>
                <a:lnTo>
                  <a:pt x="56506" y="1493844"/>
                </a:lnTo>
                <a:lnTo>
                  <a:pt x="45951" y="1539184"/>
                </a:lnTo>
                <a:lnTo>
                  <a:pt x="36450" y="1584919"/>
                </a:lnTo>
                <a:lnTo>
                  <a:pt x="28017" y="1631036"/>
                </a:lnTo>
                <a:lnTo>
                  <a:pt x="20664" y="1677521"/>
                </a:lnTo>
                <a:lnTo>
                  <a:pt x="14406" y="1724362"/>
                </a:lnTo>
                <a:lnTo>
                  <a:pt x="9256" y="1771544"/>
                </a:lnTo>
                <a:lnTo>
                  <a:pt x="5226" y="1819054"/>
                </a:lnTo>
                <a:lnTo>
                  <a:pt x="2331" y="1866879"/>
                </a:lnTo>
                <a:lnTo>
                  <a:pt x="585" y="1915005"/>
                </a:lnTo>
                <a:lnTo>
                  <a:pt x="0" y="1963420"/>
                </a:lnTo>
                <a:lnTo>
                  <a:pt x="642" y="2014155"/>
                </a:lnTo>
                <a:lnTo>
                  <a:pt x="2561" y="2064573"/>
                </a:lnTo>
                <a:lnTo>
                  <a:pt x="5740" y="2114659"/>
                </a:lnTo>
                <a:lnTo>
                  <a:pt x="10163" y="2164397"/>
                </a:lnTo>
                <a:lnTo>
                  <a:pt x="15815" y="2213772"/>
                </a:lnTo>
                <a:lnTo>
                  <a:pt x="22680" y="2262768"/>
                </a:lnTo>
                <a:lnTo>
                  <a:pt x="30743" y="2311370"/>
                </a:lnTo>
                <a:lnTo>
                  <a:pt x="39989" y="2359562"/>
                </a:lnTo>
                <a:lnTo>
                  <a:pt x="50400" y="2407329"/>
                </a:lnTo>
                <a:lnTo>
                  <a:pt x="61963" y="2454655"/>
                </a:lnTo>
                <a:lnTo>
                  <a:pt x="74662" y="2501525"/>
                </a:lnTo>
                <a:lnTo>
                  <a:pt x="88480" y="2547924"/>
                </a:lnTo>
                <a:lnTo>
                  <a:pt x="2114448" y="2547924"/>
                </a:lnTo>
                <a:lnTo>
                  <a:pt x="2114448" y="5727"/>
                </a:lnTo>
                <a:lnTo>
                  <a:pt x="2076966" y="3230"/>
                </a:lnTo>
                <a:lnTo>
                  <a:pt x="2039294" y="1439"/>
                </a:lnTo>
                <a:lnTo>
                  <a:pt x="2001439" y="360"/>
                </a:lnTo>
                <a:lnTo>
                  <a:pt x="196340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0" name="object 10"/>
          <p:cNvSpPr>
            <a:spLocks/>
          </p:cNvSpPr>
          <p:nvPr/>
        </p:nvSpPr>
        <p:spPr bwMode="auto">
          <a:xfrm rot="5400000">
            <a:off x="529148" y="5727000"/>
            <a:ext cx="1379728" cy="1736347"/>
          </a:xfrm>
          <a:custGeom>
            <a:avLst/>
            <a:gdLst>
              <a:gd name="T0" fmla="*/ 1467186 w 1563370"/>
              <a:gd name="T1" fmla="*/ 748 h 1906270"/>
              <a:gd name="T2" fmla="*/ 1372127 w 1563370"/>
              <a:gd name="T3" fmla="*/ 6674 h 1906270"/>
              <a:gd name="T4" fmla="*/ 1278741 w 1563370"/>
              <a:gd name="T5" fmla="*/ 18354 h 1906270"/>
              <a:gd name="T6" fmla="*/ 1187204 w 1563370"/>
              <a:gd name="T7" fmla="*/ 35612 h 1906270"/>
              <a:gd name="T8" fmla="*/ 1097695 w 1563370"/>
              <a:gd name="T9" fmla="*/ 58270 h 1906270"/>
              <a:gd name="T10" fmla="*/ 1010392 w 1563370"/>
              <a:gd name="T11" fmla="*/ 86151 h 1906270"/>
              <a:gd name="T12" fmla="*/ 925471 w 1563370"/>
              <a:gd name="T13" fmla="*/ 119077 h 1906270"/>
              <a:gd name="T14" fmla="*/ 843110 w 1563370"/>
              <a:gd name="T15" fmla="*/ 156870 h 1906270"/>
              <a:gd name="T16" fmla="*/ 763486 w 1563370"/>
              <a:gd name="T17" fmla="*/ 199354 h 1906270"/>
              <a:gd name="T18" fmla="*/ 686778 w 1563370"/>
              <a:gd name="T19" fmla="*/ 246350 h 1906270"/>
              <a:gd name="T20" fmla="*/ 613162 w 1563370"/>
              <a:gd name="T21" fmla="*/ 297682 h 1906270"/>
              <a:gd name="T22" fmla="*/ 542817 w 1563370"/>
              <a:gd name="T23" fmla="*/ 353171 h 1906270"/>
              <a:gd name="T24" fmla="*/ 475919 w 1563370"/>
              <a:gd name="T25" fmla="*/ 412640 h 1906270"/>
              <a:gd name="T26" fmla="*/ 412646 w 1563370"/>
              <a:gd name="T27" fmla="*/ 475912 h 1906270"/>
              <a:gd name="T28" fmla="*/ 353176 w 1563370"/>
              <a:gd name="T29" fmla="*/ 542809 h 1906270"/>
              <a:gd name="T30" fmla="*/ 297686 w 1563370"/>
              <a:gd name="T31" fmla="*/ 613154 h 1906270"/>
              <a:gd name="T32" fmla="*/ 246354 w 1563370"/>
              <a:gd name="T33" fmla="*/ 686769 h 1906270"/>
              <a:gd name="T34" fmla="*/ 199357 w 1563370"/>
              <a:gd name="T35" fmla="*/ 763477 h 1906270"/>
              <a:gd name="T36" fmla="*/ 156873 w 1563370"/>
              <a:gd name="T37" fmla="*/ 843099 h 1906270"/>
              <a:gd name="T38" fmla="*/ 119079 w 1563370"/>
              <a:gd name="T39" fmla="*/ 925460 h 1906270"/>
              <a:gd name="T40" fmla="*/ 86152 w 1563370"/>
              <a:gd name="T41" fmla="*/ 1010380 h 1906270"/>
              <a:gd name="T42" fmla="*/ 58271 w 1563370"/>
              <a:gd name="T43" fmla="*/ 1097684 h 1906270"/>
              <a:gd name="T44" fmla="*/ 35613 w 1563370"/>
              <a:gd name="T45" fmla="*/ 1187192 h 1906270"/>
              <a:gd name="T46" fmla="*/ 18354 w 1563370"/>
              <a:gd name="T47" fmla="*/ 1278728 h 1906270"/>
              <a:gd name="T48" fmla="*/ 6674 w 1563370"/>
              <a:gd name="T49" fmla="*/ 1372114 h 1906270"/>
              <a:gd name="T50" fmla="*/ 748 w 1563370"/>
              <a:gd name="T51" fmla="*/ 1467173 h 1906270"/>
              <a:gd name="T52" fmla="*/ 823 w 1563370"/>
              <a:gd name="T53" fmla="*/ 1565711 h 1906270"/>
              <a:gd name="T54" fmla="*/ 7336 w 1563370"/>
              <a:gd name="T55" fmla="*/ 1665319 h 1906270"/>
              <a:gd name="T56" fmla="*/ 20165 w 1563370"/>
              <a:gd name="T57" fmla="*/ 1763070 h 1906270"/>
              <a:gd name="T58" fmla="*/ 39104 w 1563370"/>
              <a:gd name="T59" fmla="*/ 1858763 h 1906270"/>
              <a:gd name="T60" fmla="*/ 1563154 w 1563370"/>
              <a:gd name="T61" fmla="*/ 736 h 1906270"/>
              <a:gd name="T62" fmla="*/ 1515287 w 1563370"/>
              <a:gd name="T63" fmla="*/ 0 h 1906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3370" h="1906270">
                <a:moveTo>
                  <a:pt x="1515287" y="0"/>
                </a:moveTo>
                <a:lnTo>
                  <a:pt x="1467186" y="748"/>
                </a:lnTo>
                <a:lnTo>
                  <a:pt x="1419459" y="2981"/>
                </a:lnTo>
                <a:lnTo>
                  <a:pt x="1372127" y="6674"/>
                </a:lnTo>
                <a:lnTo>
                  <a:pt x="1325214" y="11806"/>
                </a:lnTo>
                <a:lnTo>
                  <a:pt x="1278741" y="18354"/>
                </a:lnTo>
                <a:lnTo>
                  <a:pt x="1232730" y="26297"/>
                </a:lnTo>
                <a:lnTo>
                  <a:pt x="1187204" y="35612"/>
                </a:lnTo>
                <a:lnTo>
                  <a:pt x="1142185" y="46277"/>
                </a:lnTo>
                <a:lnTo>
                  <a:pt x="1097695" y="58270"/>
                </a:lnTo>
                <a:lnTo>
                  <a:pt x="1053757" y="71569"/>
                </a:lnTo>
                <a:lnTo>
                  <a:pt x="1010392" y="86151"/>
                </a:lnTo>
                <a:lnTo>
                  <a:pt x="967622" y="101994"/>
                </a:lnTo>
                <a:lnTo>
                  <a:pt x="925471" y="119077"/>
                </a:lnTo>
                <a:lnTo>
                  <a:pt x="883959" y="137376"/>
                </a:lnTo>
                <a:lnTo>
                  <a:pt x="843110" y="156870"/>
                </a:lnTo>
                <a:lnTo>
                  <a:pt x="802945" y="177537"/>
                </a:lnTo>
                <a:lnTo>
                  <a:pt x="763486" y="199354"/>
                </a:lnTo>
                <a:lnTo>
                  <a:pt x="724757" y="222299"/>
                </a:lnTo>
                <a:lnTo>
                  <a:pt x="686778" y="246350"/>
                </a:lnTo>
                <a:lnTo>
                  <a:pt x="649572" y="271485"/>
                </a:lnTo>
                <a:lnTo>
                  <a:pt x="613162" y="297682"/>
                </a:lnTo>
                <a:lnTo>
                  <a:pt x="577570" y="324918"/>
                </a:lnTo>
                <a:lnTo>
                  <a:pt x="542817" y="353171"/>
                </a:lnTo>
                <a:lnTo>
                  <a:pt x="508926" y="382419"/>
                </a:lnTo>
                <a:lnTo>
                  <a:pt x="475919" y="412640"/>
                </a:lnTo>
                <a:lnTo>
                  <a:pt x="443818" y="443812"/>
                </a:lnTo>
                <a:lnTo>
                  <a:pt x="412646" y="475912"/>
                </a:lnTo>
                <a:lnTo>
                  <a:pt x="382425" y="508919"/>
                </a:lnTo>
                <a:lnTo>
                  <a:pt x="353176" y="542809"/>
                </a:lnTo>
                <a:lnTo>
                  <a:pt x="324923" y="577562"/>
                </a:lnTo>
                <a:lnTo>
                  <a:pt x="297686" y="613154"/>
                </a:lnTo>
                <a:lnTo>
                  <a:pt x="271490" y="649564"/>
                </a:lnTo>
                <a:lnTo>
                  <a:pt x="246354" y="686769"/>
                </a:lnTo>
                <a:lnTo>
                  <a:pt x="222303" y="724747"/>
                </a:lnTo>
                <a:lnTo>
                  <a:pt x="199357" y="763477"/>
                </a:lnTo>
                <a:lnTo>
                  <a:pt x="177540" y="802935"/>
                </a:lnTo>
                <a:lnTo>
                  <a:pt x="156873" y="843099"/>
                </a:lnTo>
                <a:lnTo>
                  <a:pt x="137379" y="883948"/>
                </a:lnTo>
                <a:lnTo>
                  <a:pt x="119079" y="925460"/>
                </a:lnTo>
                <a:lnTo>
                  <a:pt x="101996" y="967611"/>
                </a:lnTo>
                <a:lnTo>
                  <a:pt x="86152" y="1010380"/>
                </a:lnTo>
                <a:lnTo>
                  <a:pt x="71570" y="1053745"/>
                </a:lnTo>
                <a:lnTo>
                  <a:pt x="58271" y="1097684"/>
                </a:lnTo>
                <a:lnTo>
                  <a:pt x="46278" y="1142173"/>
                </a:lnTo>
                <a:lnTo>
                  <a:pt x="35613" y="1187192"/>
                </a:lnTo>
                <a:lnTo>
                  <a:pt x="26297" y="1232718"/>
                </a:lnTo>
                <a:lnTo>
                  <a:pt x="18354" y="1278728"/>
                </a:lnTo>
                <a:lnTo>
                  <a:pt x="11806" y="1325201"/>
                </a:lnTo>
                <a:lnTo>
                  <a:pt x="6674" y="1372114"/>
                </a:lnTo>
                <a:lnTo>
                  <a:pt x="2981" y="1419446"/>
                </a:lnTo>
                <a:lnTo>
                  <a:pt x="748" y="1467173"/>
                </a:lnTo>
                <a:lnTo>
                  <a:pt x="0" y="1515275"/>
                </a:lnTo>
                <a:lnTo>
                  <a:pt x="823" y="1565711"/>
                </a:lnTo>
                <a:lnTo>
                  <a:pt x="3277" y="1615734"/>
                </a:lnTo>
                <a:lnTo>
                  <a:pt x="7336" y="1665319"/>
                </a:lnTo>
                <a:lnTo>
                  <a:pt x="12974" y="1714439"/>
                </a:lnTo>
                <a:lnTo>
                  <a:pt x="20165" y="1763070"/>
                </a:lnTo>
                <a:lnTo>
                  <a:pt x="28883" y="1811187"/>
                </a:lnTo>
                <a:lnTo>
                  <a:pt x="39104" y="1858763"/>
                </a:lnTo>
                <a:lnTo>
                  <a:pt x="50800" y="1905774"/>
                </a:lnTo>
                <a:lnTo>
                  <a:pt x="1563154" y="736"/>
                </a:lnTo>
                <a:lnTo>
                  <a:pt x="1539263" y="182"/>
                </a:lnTo>
                <a:lnTo>
                  <a:pt x="151528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" name="object 12"/>
          <p:cNvSpPr>
            <a:spLocks/>
          </p:cNvSpPr>
          <p:nvPr/>
        </p:nvSpPr>
        <p:spPr bwMode="auto">
          <a:xfrm rot="5400000">
            <a:off x="531112" y="5707671"/>
            <a:ext cx="1201832" cy="1435380"/>
          </a:xfrm>
          <a:custGeom>
            <a:avLst/>
            <a:gdLst>
              <a:gd name="T0" fmla="*/ 1447 w 1361440"/>
              <a:gd name="T1" fmla="*/ 1574266 h 1574800"/>
              <a:gd name="T2" fmla="*/ 819 w 1361440"/>
              <a:gd name="T3" fmla="*/ 1557652 h 1574800"/>
              <a:gd name="T4" fmla="*/ 366 w 1361440"/>
              <a:gd name="T5" fmla="*/ 1540994 h 1574800"/>
              <a:gd name="T6" fmla="*/ 92 w 1361440"/>
              <a:gd name="T7" fmla="*/ 1524290 h 1574800"/>
              <a:gd name="T8" fmla="*/ 0 w 1361440"/>
              <a:gd name="T9" fmla="*/ 1507540 h 1574800"/>
              <a:gd name="T10" fmla="*/ 773 w 1361440"/>
              <a:gd name="T11" fmla="*/ 1458673 h 1574800"/>
              <a:gd name="T12" fmla="*/ 3076 w 1361440"/>
              <a:gd name="T13" fmla="*/ 1410193 h 1574800"/>
              <a:gd name="T14" fmla="*/ 6887 w 1361440"/>
              <a:gd name="T15" fmla="*/ 1362122 h 1574800"/>
              <a:gd name="T16" fmla="*/ 12182 w 1361440"/>
              <a:gd name="T17" fmla="*/ 1314483 h 1574800"/>
              <a:gd name="T18" fmla="*/ 18938 w 1361440"/>
              <a:gd name="T19" fmla="*/ 1267301 h 1574800"/>
              <a:gd name="T20" fmla="*/ 27131 w 1361440"/>
              <a:gd name="T21" fmla="*/ 1220598 h 1574800"/>
              <a:gd name="T22" fmla="*/ 36738 w 1361440"/>
              <a:gd name="T23" fmla="*/ 1174397 h 1574800"/>
              <a:gd name="T24" fmla="*/ 47737 w 1361440"/>
              <a:gd name="T25" fmla="*/ 1128723 h 1574800"/>
              <a:gd name="T26" fmla="*/ 60103 w 1361440"/>
              <a:gd name="T27" fmla="*/ 1083597 h 1574800"/>
              <a:gd name="T28" fmla="*/ 73813 w 1361440"/>
              <a:gd name="T29" fmla="*/ 1039044 h 1574800"/>
              <a:gd name="T30" fmla="*/ 88845 w 1361440"/>
              <a:gd name="T31" fmla="*/ 995086 h 1574800"/>
              <a:gd name="T32" fmla="*/ 105174 w 1361440"/>
              <a:gd name="T33" fmla="*/ 951747 h 1574800"/>
              <a:gd name="T34" fmla="*/ 122779 w 1361440"/>
              <a:gd name="T35" fmla="*/ 909050 h 1574800"/>
              <a:gd name="T36" fmla="*/ 141634 w 1361440"/>
              <a:gd name="T37" fmla="*/ 867019 h 1574800"/>
              <a:gd name="T38" fmla="*/ 161718 w 1361440"/>
              <a:gd name="T39" fmla="*/ 825676 h 1574800"/>
              <a:gd name="T40" fmla="*/ 183006 w 1361440"/>
              <a:gd name="T41" fmla="*/ 785046 h 1574800"/>
              <a:gd name="T42" fmla="*/ 205476 w 1361440"/>
              <a:gd name="T43" fmla="*/ 745150 h 1574800"/>
              <a:gd name="T44" fmla="*/ 229104 w 1361440"/>
              <a:gd name="T45" fmla="*/ 706013 h 1574800"/>
              <a:gd name="T46" fmla="*/ 253868 w 1361440"/>
              <a:gd name="T47" fmla="*/ 667658 h 1574800"/>
              <a:gd name="T48" fmla="*/ 279743 w 1361440"/>
              <a:gd name="T49" fmla="*/ 630108 h 1574800"/>
              <a:gd name="T50" fmla="*/ 306706 w 1361440"/>
              <a:gd name="T51" fmla="*/ 593386 h 1574800"/>
              <a:gd name="T52" fmla="*/ 334735 w 1361440"/>
              <a:gd name="T53" fmla="*/ 557516 h 1574800"/>
              <a:gd name="T54" fmla="*/ 363805 w 1361440"/>
              <a:gd name="T55" fmla="*/ 522520 h 1574800"/>
              <a:gd name="T56" fmla="*/ 393895 w 1361440"/>
              <a:gd name="T57" fmla="*/ 488422 h 1574800"/>
              <a:gd name="T58" fmla="*/ 424980 w 1361440"/>
              <a:gd name="T59" fmla="*/ 455246 h 1574800"/>
              <a:gd name="T60" fmla="*/ 457036 w 1361440"/>
              <a:gd name="T61" fmla="*/ 423015 h 1574800"/>
              <a:gd name="T62" fmla="*/ 490042 w 1361440"/>
              <a:gd name="T63" fmla="*/ 391751 h 1574800"/>
              <a:gd name="T64" fmla="*/ 523974 w 1361440"/>
              <a:gd name="T65" fmla="*/ 361479 h 1574800"/>
              <a:gd name="T66" fmla="*/ 558807 w 1361440"/>
              <a:gd name="T67" fmla="*/ 332220 h 1574800"/>
              <a:gd name="T68" fmla="*/ 594520 w 1361440"/>
              <a:gd name="T69" fmla="*/ 304000 h 1574800"/>
              <a:gd name="T70" fmla="*/ 631089 w 1361440"/>
              <a:gd name="T71" fmla="*/ 276841 h 1574800"/>
              <a:gd name="T72" fmla="*/ 668490 w 1361440"/>
              <a:gd name="T73" fmla="*/ 250765 h 1574800"/>
              <a:gd name="T74" fmla="*/ 706700 w 1361440"/>
              <a:gd name="T75" fmla="*/ 225797 h 1574800"/>
              <a:gd name="T76" fmla="*/ 745697 w 1361440"/>
              <a:gd name="T77" fmla="*/ 201960 h 1574800"/>
              <a:gd name="T78" fmla="*/ 785456 w 1361440"/>
              <a:gd name="T79" fmla="*/ 179277 h 1574800"/>
              <a:gd name="T80" fmla="*/ 825955 w 1361440"/>
              <a:gd name="T81" fmla="*/ 157772 h 1574800"/>
              <a:gd name="T82" fmla="*/ 867169 w 1361440"/>
              <a:gd name="T83" fmla="*/ 137466 h 1574800"/>
              <a:gd name="T84" fmla="*/ 909077 w 1361440"/>
              <a:gd name="T85" fmla="*/ 118385 h 1574800"/>
              <a:gd name="T86" fmla="*/ 951655 w 1361440"/>
              <a:gd name="T87" fmla="*/ 100551 h 1574800"/>
              <a:gd name="T88" fmla="*/ 994878 w 1361440"/>
              <a:gd name="T89" fmla="*/ 83987 h 1574800"/>
              <a:gd name="T90" fmla="*/ 1038725 w 1361440"/>
              <a:gd name="T91" fmla="*/ 68716 h 1574800"/>
              <a:gd name="T92" fmla="*/ 1083172 w 1361440"/>
              <a:gd name="T93" fmla="*/ 54763 h 1574800"/>
              <a:gd name="T94" fmla="*/ 1128196 w 1361440"/>
              <a:gd name="T95" fmla="*/ 42150 h 1574800"/>
              <a:gd name="T96" fmla="*/ 1173772 w 1361440"/>
              <a:gd name="T97" fmla="*/ 30900 h 1574800"/>
              <a:gd name="T98" fmla="*/ 1219879 w 1361440"/>
              <a:gd name="T99" fmla="*/ 21036 h 1574800"/>
              <a:gd name="T100" fmla="*/ 1266493 w 1361440"/>
              <a:gd name="T101" fmla="*/ 12583 h 1574800"/>
              <a:gd name="T102" fmla="*/ 1313590 w 1361440"/>
              <a:gd name="T103" fmla="*/ 5563 h 1574800"/>
              <a:gd name="T104" fmla="*/ 1361147 w 1361440"/>
              <a:gd name="T105" fmla="*/ 0 h 157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361440" h="1574800">
                <a:moveTo>
                  <a:pt x="1447" y="1574266"/>
                </a:moveTo>
                <a:lnTo>
                  <a:pt x="819" y="1557652"/>
                </a:lnTo>
                <a:lnTo>
                  <a:pt x="366" y="1540994"/>
                </a:lnTo>
                <a:lnTo>
                  <a:pt x="92" y="1524290"/>
                </a:lnTo>
                <a:lnTo>
                  <a:pt x="0" y="1507540"/>
                </a:lnTo>
                <a:lnTo>
                  <a:pt x="773" y="1458673"/>
                </a:lnTo>
                <a:lnTo>
                  <a:pt x="3076" y="1410193"/>
                </a:lnTo>
                <a:lnTo>
                  <a:pt x="6887" y="1362122"/>
                </a:lnTo>
                <a:lnTo>
                  <a:pt x="12182" y="1314483"/>
                </a:lnTo>
                <a:lnTo>
                  <a:pt x="18938" y="1267301"/>
                </a:lnTo>
                <a:lnTo>
                  <a:pt x="27131" y="1220598"/>
                </a:lnTo>
                <a:lnTo>
                  <a:pt x="36738" y="1174397"/>
                </a:lnTo>
                <a:lnTo>
                  <a:pt x="47737" y="1128723"/>
                </a:lnTo>
                <a:lnTo>
                  <a:pt x="60103" y="1083597"/>
                </a:lnTo>
                <a:lnTo>
                  <a:pt x="73813" y="1039044"/>
                </a:lnTo>
                <a:lnTo>
                  <a:pt x="88845" y="995086"/>
                </a:lnTo>
                <a:lnTo>
                  <a:pt x="105174" y="951747"/>
                </a:lnTo>
                <a:lnTo>
                  <a:pt x="122779" y="909050"/>
                </a:lnTo>
                <a:lnTo>
                  <a:pt x="141634" y="867019"/>
                </a:lnTo>
                <a:lnTo>
                  <a:pt x="161718" y="825676"/>
                </a:lnTo>
                <a:lnTo>
                  <a:pt x="183006" y="785046"/>
                </a:lnTo>
                <a:lnTo>
                  <a:pt x="205476" y="745150"/>
                </a:lnTo>
                <a:lnTo>
                  <a:pt x="229104" y="706013"/>
                </a:lnTo>
                <a:lnTo>
                  <a:pt x="253868" y="667658"/>
                </a:lnTo>
                <a:lnTo>
                  <a:pt x="279743" y="630108"/>
                </a:lnTo>
                <a:lnTo>
                  <a:pt x="306706" y="593386"/>
                </a:lnTo>
                <a:lnTo>
                  <a:pt x="334735" y="557516"/>
                </a:lnTo>
                <a:lnTo>
                  <a:pt x="363805" y="522520"/>
                </a:lnTo>
                <a:lnTo>
                  <a:pt x="393895" y="488422"/>
                </a:lnTo>
                <a:lnTo>
                  <a:pt x="424980" y="455246"/>
                </a:lnTo>
                <a:lnTo>
                  <a:pt x="457036" y="423015"/>
                </a:lnTo>
                <a:lnTo>
                  <a:pt x="490042" y="391751"/>
                </a:lnTo>
                <a:lnTo>
                  <a:pt x="523974" y="361479"/>
                </a:lnTo>
                <a:lnTo>
                  <a:pt x="558807" y="332220"/>
                </a:lnTo>
                <a:lnTo>
                  <a:pt x="594520" y="304000"/>
                </a:lnTo>
                <a:lnTo>
                  <a:pt x="631089" y="276841"/>
                </a:lnTo>
                <a:lnTo>
                  <a:pt x="668490" y="250765"/>
                </a:lnTo>
                <a:lnTo>
                  <a:pt x="706700" y="225797"/>
                </a:lnTo>
                <a:lnTo>
                  <a:pt x="745697" y="201960"/>
                </a:lnTo>
                <a:lnTo>
                  <a:pt x="785456" y="179277"/>
                </a:lnTo>
                <a:lnTo>
                  <a:pt x="825955" y="157772"/>
                </a:lnTo>
                <a:lnTo>
                  <a:pt x="867169" y="137466"/>
                </a:lnTo>
                <a:lnTo>
                  <a:pt x="909077" y="118385"/>
                </a:lnTo>
                <a:lnTo>
                  <a:pt x="951655" y="100551"/>
                </a:lnTo>
                <a:lnTo>
                  <a:pt x="994878" y="83987"/>
                </a:lnTo>
                <a:lnTo>
                  <a:pt x="1038725" y="68716"/>
                </a:lnTo>
                <a:lnTo>
                  <a:pt x="1083172" y="54763"/>
                </a:lnTo>
                <a:lnTo>
                  <a:pt x="1128196" y="42150"/>
                </a:lnTo>
                <a:lnTo>
                  <a:pt x="1173772" y="30900"/>
                </a:lnTo>
                <a:lnTo>
                  <a:pt x="1219879" y="21036"/>
                </a:lnTo>
                <a:lnTo>
                  <a:pt x="1266493" y="12583"/>
                </a:lnTo>
                <a:lnTo>
                  <a:pt x="1313590" y="5563"/>
                </a:lnTo>
                <a:lnTo>
                  <a:pt x="1361147" y="0"/>
                </a:lnTo>
              </a:path>
            </a:pathLst>
          </a:custGeom>
          <a:noFill/>
          <a:ln w="101600">
            <a:solidFill>
              <a:srgbClr val="FFFF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810196" y="2125241"/>
            <a:ext cx="828092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ru-RU" sz="2000" b="1" dirty="0"/>
          </a:p>
          <a:p>
            <a:pPr algn="ctr">
              <a:defRPr/>
            </a:pPr>
            <a:r>
              <a:rPr lang="ru-RU" sz="2000" dirty="0"/>
              <a:t>  </a:t>
            </a: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Можно ли привлечь к ответственности </a:t>
            </a:r>
          </a:p>
          <a:p>
            <a:pPr algn="ctr">
              <a:defRPr/>
            </a:pP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неправильное оказание первой помощи?</a:t>
            </a:r>
          </a:p>
        </p:txBody>
      </p:sp>
    </p:spTree>
    <p:extLst>
      <p:ext uri="{BB962C8B-B14F-4D97-AF65-F5344CB8AC3E}">
        <p14:creationId xmlns:p14="http://schemas.microsoft.com/office/powerpoint/2010/main" val="2320061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8"/>
          <p:cNvSpPr>
            <a:spLocks noChangeArrowheads="1"/>
          </p:cNvSpPr>
          <p:nvPr/>
        </p:nvSpPr>
        <p:spPr bwMode="auto">
          <a:xfrm>
            <a:off x="9379148" y="0"/>
            <a:ext cx="1314252" cy="1458209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" name="Объект 13">
            <a:extLst>
              <a:ext uri="{FF2B5EF4-FFF2-40B4-BE49-F238E27FC236}">
                <a16:creationId xmlns:a16="http://schemas.microsoft.com/office/drawing/2014/main" xmlns="" id="{10BA6208-5972-4A39-8E4D-64BEE509296C}"/>
              </a:ext>
            </a:extLst>
          </p:cNvPr>
          <p:cNvSpPr txBox="1">
            <a:spLocks/>
          </p:cNvSpPr>
          <p:nvPr/>
        </p:nvSpPr>
        <p:spPr>
          <a:xfrm>
            <a:off x="0" y="2668267"/>
            <a:ext cx="8911167" cy="3921935"/>
          </a:xfrm>
          <a:prstGeom prst="rect">
            <a:avLst/>
          </a:prstGeom>
        </p:spPr>
        <p:txBody>
          <a:bodyPr vert="horz" lIns="106943" tIns="53471" rIns="106943" bIns="53471" rtlCol="0" anchor="b">
            <a:normAutofit/>
          </a:bodyPr>
          <a:lstStyle>
            <a:lvl1pPr marL="0" indent="0" algn="l" defTabSz="1218987" rtl="0" eaLnBrk="1" latinLnBrk="0" hangingPunct="1">
              <a:lnSpc>
                <a:spcPct val="95000"/>
              </a:lnSpc>
              <a:spcBef>
                <a:spcPts val="0"/>
              </a:spcBef>
              <a:buSzPct val="1000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898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480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797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46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6960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645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594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Char char="-"/>
            </a:pPr>
            <a:endParaRPr lang="ru-RU" sz="2456" dirty="0"/>
          </a:p>
        </p:txBody>
      </p:sp>
      <p:sp>
        <p:nvSpPr>
          <p:cNvPr id="9" name="object 9"/>
          <p:cNvSpPr>
            <a:spLocks/>
          </p:cNvSpPr>
          <p:nvPr/>
        </p:nvSpPr>
        <p:spPr bwMode="auto">
          <a:xfrm rot="5400000">
            <a:off x="228290" y="5497351"/>
            <a:ext cx="1865784" cy="2322364"/>
          </a:xfrm>
          <a:custGeom>
            <a:avLst/>
            <a:gdLst>
              <a:gd name="T0" fmla="*/ 1914993 w 2114550"/>
              <a:gd name="T1" fmla="*/ 585 h 2548254"/>
              <a:gd name="T2" fmla="*/ 1819041 w 2114550"/>
              <a:gd name="T3" fmla="*/ 5226 h 2548254"/>
              <a:gd name="T4" fmla="*/ 1724349 w 2114550"/>
              <a:gd name="T5" fmla="*/ 14406 h 2548254"/>
              <a:gd name="T6" fmla="*/ 1631023 w 2114550"/>
              <a:gd name="T7" fmla="*/ 28017 h 2548254"/>
              <a:gd name="T8" fmla="*/ 1539172 w 2114550"/>
              <a:gd name="T9" fmla="*/ 45952 h 2548254"/>
              <a:gd name="T10" fmla="*/ 1448902 w 2114550"/>
              <a:gd name="T11" fmla="*/ 68102 h 2548254"/>
              <a:gd name="T12" fmla="*/ 1360321 w 2114550"/>
              <a:gd name="T13" fmla="*/ 94361 h 2548254"/>
              <a:gd name="T14" fmla="*/ 1273536 w 2114550"/>
              <a:gd name="T15" fmla="*/ 124621 h 2548254"/>
              <a:gd name="T16" fmla="*/ 1188656 w 2114550"/>
              <a:gd name="T17" fmla="*/ 158774 h 2548254"/>
              <a:gd name="T18" fmla="*/ 1105788 w 2114550"/>
              <a:gd name="T19" fmla="*/ 196712 h 2548254"/>
              <a:gd name="T20" fmla="*/ 1025038 w 2114550"/>
              <a:gd name="T21" fmla="*/ 238329 h 2548254"/>
              <a:gd name="T22" fmla="*/ 946516 w 2114550"/>
              <a:gd name="T23" fmla="*/ 283517 h 2548254"/>
              <a:gd name="T24" fmla="*/ 870327 w 2114550"/>
              <a:gd name="T25" fmla="*/ 332168 h 2548254"/>
              <a:gd name="T26" fmla="*/ 796580 w 2114550"/>
              <a:gd name="T27" fmla="*/ 384175 h 2548254"/>
              <a:gd name="T28" fmla="*/ 725383 w 2114550"/>
              <a:gd name="T29" fmla="*/ 439430 h 2548254"/>
              <a:gd name="T30" fmla="*/ 656842 w 2114550"/>
              <a:gd name="T31" fmla="*/ 497826 h 2548254"/>
              <a:gd name="T32" fmla="*/ 591066 w 2114550"/>
              <a:gd name="T33" fmla="*/ 559254 h 2548254"/>
              <a:gd name="T34" fmla="*/ 528162 w 2114550"/>
              <a:gd name="T35" fmla="*/ 623609 h 2548254"/>
              <a:gd name="T36" fmla="*/ 468237 w 2114550"/>
              <a:gd name="T37" fmla="*/ 690781 h 2548254"/>
              <a:gd name="T38" fmla="*/ 411398 w 2114550"/>
              <a:gd name="T39" fmla="*/ 760664 h 2548254"/>
              <a:gd name="T40" fmla="*/ 357755 w 2114550"/>
              <a:gd name="T41" fmla="*/ 833150 h 2548254"/>
              <a:gd name="T42" fmla="*/ 307413 w 2114550"/>
              <a:gd name="T43" fmla="*/ 908132 h 2548254"/>
              <a:gd name="T44" fmla="*/ 260480 w 2114550"/>
              <a:gd name="T45" fmla="*/ 985501 h 2548254"/>
              <a:gd name="T46" fmla="*/ 217065 w 2114550"/>
              <a:gd name="T47" fmla="*/ 1065151 h 2548254"/>
              <a:gd name="T48" fmla="*/ 177274 w 2114550"/>
              <a:gd name="T49" fmla="*/ 1146974 h 2548254"/>
              <a:gd name="T50" fmla="*/ 141215 w 2114550"/>
              <a:gd name="T51" fmla="*/ 1230862 h 2548254"/>
              <a:gd name="T52" fmla="*/ 108996 w 2114550"/>
              <a:gd name="T53" fmla="*/ 1316708 h 2548254"/>
              <a:gd name="T54" fmla="*/ 80724 w 2114550"/>
              <a:gd name="T55" fmla="*/ 1404405 h 2548254"/>
              <a:gd name="T56" fmla="*/ 56506 w 2114550"/>
              <a:gd name="T57" fmla="*/ 1493844 h 2548254"/>
              <a:gd name="T58" fmla="*/ 36450 w 2114550"/>
              <a:gd name="T59" fmla="*/ 1584919 h 2548254"/>
              <a:gd name="T60" fmla="*/ 20664 w 2114550"/>
              <a:gd name="T61" fmla="*/ 1677521 h 2548254"/>
              <a:gd name="T62" fmla="*/ 9256 w 2114550"/>
              <a:gd name="T63" fmla="*/ 1771544 h 2548254"/>
              <a:gd name="T64" fmla="*/ 2331 w 2114550"/>
              <a:gd name="T65" fmla="*/ 1866879 h 2548254"/>
              <a:gd name="T66" fmla="*/ 0 w 2114550"/>
              <a:gd name="T67" fmla="*/ 1963420 h 2548254"/>
              <a:gd name="T68" fmla="*/ 2561 w 2114550"/>
              <a:gd name="T69" fmla="*/ 2064573 h 2548254"/>
              <a:gd name="T70" fmla="*/ 10163 w 2114550"/>
              <a:gd name="T71" fmla="*/ 2164397 h 2548254"/>
              <a:gd name="T72" fmla="*/ 22680 w 2114550"/>
              <a:gd name="T73" fmla="*/ 2262768 h 2548254"/>
              <a:gd name="T74" fmla="*/ 39989 w 2114550"/>
              <a:gd name="T75" fmla="*/ 2359562 h 2548254"/>
              <a:gd name="T76" fmla="*/ 61963 w 2114550"/>
              <a:gd name="T77" fmla="*/ 2454655 h 2548254"/>
              <a:gd name="T78" fmla="*/ 88480 w 2114550"/>
              <a:gd name="T79" fmla="*/ 2547924 h 2548254"/>
              <a:gd name="T80" fmla="*/ 2114448 w 2114550"/>
              <a:gd name="T81" fmla="*/ 5727 h 2548254"/>
              <a:gd name="T82" fmla="*/ 2039294 w 2114550"/>
              <a:gd name="T83" fmla="*/ 1439 h 2548254"/>
              <a:gd name="T84" fmla="*/ 1963407 w 2114550"/>
              <a:gd name="T85" fmla="*/ 0 h 2548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114550" h="2548254">
                <a:moveTo>
                  <a:pt x="1963407" y="0"/>
                </a:moveTo>
                <a:lnTo>
                  <a:pt x="1914993" y="585"/>
                </a:lnTo>
                <a:lnTo>
                  <a:pt x="1866866" y="2331"/>
                </a:lnTo>
                <a:lnTo>
                  <a:pt x="1819041" y="5226"/>
                </a:lnTo>
                <a:lnTo>
                  <a:pt x="1771531" y="9256"/>
                </a:lnTo>
                <a:lnTo>
                  <a:pt x="1724349" y="14406"/>
                </a:lnTo>
                <a:lnTo>
                  <a:pt x="1677509" y="20665"/>
                </a:lnTo>
                <a:lnTo>
                  <a:pt x="1631023" y="28017"/>
                </a:lnTo>
                <a:lnTo>
                  <a:pt x="1584907" y="36451"/>
                </a:lnTo>
                <a:lnTo>
                  <a:pt x="1539172" y="45952"/>
                </a:lnTo>
                <a:lnTo>
                  <a:pt x="1493832" y="56507"/>
                </a:lnTo>
                <a:lnTo>
                  <a:pt x="1448902" y="68102"/>
                </a:lnTo>
                <a:lnTo>
                  <a:pt x="1404393" y="80725"/>
                </a:lnTo>
                <a:lnTo>
                  <a:pt x="1360321" y="94361"/>
                </a:lnTo>
                <a:lnTo>
                  <a:pt x="1316697" y="108997"/>
                </a:lnTo>
                <a:lnTo>
                  <a:pt x="1273536" y="124621"/>
                </a:lnTo>
                <a:lnTo>
                  <a:pt x="1230851" y="141217"/>
                </a:lnTo>
                <a:lnTo>
                  <a:pt x="1188656" y="158774"/>
                </a:lnTo>
                <a:lnTo>
                  <a:pt x="1146964" y="177276"/>
                </a:lnTo>
                <a:lnTo>
                  <a:pt x="1105788" y="196712"/>
                </a:lnTo>
                <a:lnTo>
                  <a:pt x="1065141" y="217068"/>
                </a:lnTo>
                <a:lnTo>
                  <a:pt x="1025038" y="238329"/>
                </a:lnTo>
                <a:lnTo>
                  <a:pt x="985492" y="260484"/>
                </a:lnTo>
                <a:lnTo>
                  <a:pt x="946516" y="283517"/>
                </a:lnTo>
                <a:lnTo>
                  <a:pt x="908123" y="307417"/>
                </a:lnTo>
                <a:lnTo>
                  <a:pt x="870327" y="332168"/>
                </a:lnTo>
                <a:lnTo>
                  <a:pt x="833142" y="357759"/>
                </a:lnTo>
                <a:lnTo>
                  <a:pt x="796580" y="384175"/>
                </a:lnTo>
                <a:lnTo>
                  <a:pt x="760656" y="411403"/>
                </a:lnTo>
                <a:lnTo>
                  <a:pt x="725383" y="439430"/>
                </a:lnTo>
                <a:lnTo>
                  <a:pt x="690774" y="468242"/>
                </a:lnTo>
                <a:lnTo>
                  <a:pt x="656842" y="497826"/>
                </a:lnTo>
                <a:lnTo>
                  <a:pt x="623602" y="528168"/>
                </a:lnTo>
                <a:lnTo>
                  <a:pt x="591066" y="559254"/>
                </a:lnTo>
                <a:lnTo>
                  <a:pt x="559248" y="591073"/>
                </a:lnTo>
                <a:lnTo>
                  <a:pt x="528162" y="623609"/>
                </a:lnTo>
                <a:lnTo>
                  <a:pt x="497820" y="656849"/>
                </a:lnTo>
                <a:lnTo>
                  <a:pt x="468237" y="690781"/>
                </a:lnTo>
                <a:lnTo>
                  <a:pt x="439425" y="725391"/>
                </a:lnTo>
                <a:lnTo>
                  <a:pt x="411398" y="760664"/>
                </a:lnTo>
                <a:lnTo>
                  <a:pt x="384171" y="796589"/>
                </a:lnTo>
                <a:lnTo>
                  <a:pt x="357755" y="833150"/>
                </a:lnTo>
                <a:lnTo>
                  <a:pt x="332164" y="870336"/>
                </a:lnTo>
                <a:lnTo>
                  <a:pt x="307413" y="908132"/>
                </a:lnTo>
                <a:lnTo>
                  <a:pt x="283514" y="946525"/>
                </a:lnTo>
                <a:lnTo>
                  <a:pt x="260480" y="985501"/>
                </a:lnTo>
                <a:lnTo>
                  <a:pt x="238326" y="1025048"/>
                </a:lnTo>
                <a:lnTo>
                  <a:pt x="217065" y="1065151"/>
                </a:lnTo>
                <a:lnTo>
                  <a:pt x="196710" y="1105798"/>
                </a:lnTo>
                <a:lnTo>
                  <a:pt x="177274" y="1146974"/>
                </a:lnTo>
                <a:lnTo>
                  <a:pt x="158771" y="1188667"/>
                </a:lnTo>
                <a:lnTo>
                  <a:pt x="141215" y="1230862"/>
                </a:lnTo>
                <a:lnTo>
                  <a:pt x="124619" y="1273547"/>
                </a:lnTo>
                <a:lnTo>
                  <a:pt x="108996" y="1316708"/>
                </a:lnTo>
                <a:lnTo>
                  <a:pt x="94360" y="1360332"/>
                </a:lnTo>
                <a:lnTo>
                  <a:pt x="80724" y="1404405"/>
                </a:lnTo>
                <a:lnTo>
                  <a:pt x="68101" y="1448913"/>
                </a:lnTo>
                <a:lnTo>
                  <a:pt x="56506" y="1493844"/>
                </a:lnTo>
                <a:lnTo>
                  <a:pt x="45951" y="1539184"/>
                </a:lnTo>
                <a:lnTo>
                  <a:pt x="36450" y="1584919"/>
                </a:lnTo>
                <a:lnTo>
                  <a:pt x="28017" y="1631036"/>
                </a:lnTo>
                <a:lnTo>
                  <a:pt x="20664" y="1677521"/>
                </a:lnTo>
                <a:lnTo>
                  <a:pt x="14406" y="1724362"/>
                </a:lnTo>
                <a:lnTo>
                  <a:pt x="9256" y="1771544"/>
                </a:lnTo>
                <a:lnTo>
                  <a:pt x="5226" y="1819054"/>
                </a:lnTo>
                <a:lnTo>
                  <a:pt x="2331" y="1866879"/>
                </a:lnTo>
                <a:lnTo>
                  <a:pt x="585" y="1915005"/>
                </a:lnTo>
                <a:lnTo>
                  <a:pt x="0" y="1963420"/>
                </a:lnTo>
                <a:lnTo>
                  <a:pt x="642" y="2014155"/>
                </a:lnTo>
                <a:lnTo>
                  <a:pt x="2561" y="2064573"/>
                </a:lnTo>
                <a:lnTo>
                  <a:pt x="5740" y="2114659"/>
                </a:lnTo>
                <a:lnTo>
                  <a:pt x="10163" y="2164397"/>
                </a:lnTo>
                <a:lnTo>
                  <a:pt x="15815" y="2213772"/>
                </a:lnTo>
                <a:lnTo>
                  <a:pt x="22680" y="2262768"/>
                </a:lnTo>
                <a:lnTo>
                  <a:pt x="30743" y="2311370"/>
                </a:lnTo>
                <a:lnTo>
                  <a:pt x="39989" y="2359562"/>
                </a:lnTo>
                <a:lnTo>
                  <a:pt x="50400" y="2407329"/>
                </a:lnTo>
                <a:lnTo>
                  <a:pt x="61963" y="2454655"/>
                </a:lnTo>
                <a:lnTo>
                  <a:pt x="74662" y="2501525"/>
                </a:lnTo>
                <a:lnTo>
                  <a:pt x="88480" y="2547924"/>
                </a:lnTo>
                <a:lnTo>
                  <a:pt x="2114448" y="2547924"/>
                </a:lnTo>
                <a:lnTo>
                  <a:pt x="2114448" y="5727"/>
                </a:lnTo>
                <a:lnTo>
                  <a:pt x="2076966" y="3230"/>
                </a:lnTo>
                <a:lnTo>
                  <a:pt x="2039294" y="1439"/>
                </a:lnTo>
                <a:lnTo>
                  <a:pt x="2001439" y="360"/>
                </a:lnTo>
                <a:lnTo>
                  <a:pt x="196340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0" name="object 10"/>
          <p:cNvSpPr>
            <a:spLocks/>
          </p:cNvSpPr>
          <p:nvPr/>
        </p:nvSpPr>
        <p:spPr bwMode="auto">
          <a:xfrm rot="5400000">
            <a:off x="529148" y="5727000"/>
            <a:ext cx="1379728" cy="1736347"/>
          </a:xfrm>
          <a:custGeom>
            <a:avLst/>
            <a:gdLst>
              <a:gd name="T0" fmla="*/ 1467186 w 1563370"/>
              <a:gd name="T1" fmla="*/ 748 h 1906270"/>
              <a:gd name="T2" fmla="*/ 1372127 w 1563370"/>
              <a:gd name="T3" fmla="*/ 6674 h 1906270"/>
              <a:gd name="T4" fmla="*/ 1278741 w 1563370"/>
              <a:gd name="T5" fmla="*/ 18354 h 1906270"/>
              <a:gd name="T6" fmla="*/ 1187204 w 1563370"/>
              <a:gd name="T7" fmla="*/ 35612 h 1906270"/>
              <a:gd name="T8" fmla="*/ 1097695 w 1563370"/>
              <a:gd name="T9" fmla="*/ 58270 h 1906270"/>
              <a:gd name="T10" fmla="*/ 1010392 w 1563370"/>
              <a:gd name="T11" fmla="*/ 86151 h 1906270"/>
              <a:gd name="T12" fmla="*/ 925471 w 1563370"/>
              <a:gd name="T13" fmla="*/ 119077 h 1906270"/>
              <a:gd name="T14" fmla="*/ 843110 w 1563370"/>
              <a:gd name="T15" fmla="*/ 156870 h 1906270"/>
              <a:gd name="T16" fmla="*/ 763486 w 1563370"/>
              <a:gd name="T17" fmla="*/ 199354 h 1906270"/>
              <a:gd name="T18" fmla="*/ 686778 w 1563370"/>
              <a:gd name="T19" fmla="*/ 246350 h 1906270"/>
              <a:gd name="T20" fmla="*/ 613162 w 1563370"/>
              <a:gd name="T21" fmla="*/ 297682 h 1906270"/>
              <a:gd name="T22" fmla="*/ 542817 w 1563370"/>
              <a:gd name="T23" fmla="*/ 353171 h 1906270"/>
              <a:gd name="T24" fmla="*/ 475919 w 1563370"/>
              <a:gd name="T25" fmla="*/ 412640 h 1906270"/>
              <a:gd name="T26" fmla="*/ 412646 w 1563370"/>
              <a:gd name="T27" fmla="*/ 475912 h 1906270"/>
              <a:gd name="T28" fmla="*/ 353176 w 1563370"/>
              <a:gd name="T29" fmla="*/ 542809 h 1906270"/>
              <a:gd name="T30" fmla="*/ 297686 w 1563370"/>
              <a:gd name="T31" fmla="*/ 613154 h 1906270"/>
              <a:gd name="T32" fmla="*/ 246354 w 1563370"/>
              <a:gd name="T33" fmla="*/ 686769 h 1906270"/>
              <a:gd name="T34" fmla="*/ 199357 w 1563370"/>
              <a:gd name="T35" fmla="*/ 763477 h 1906270"/>
              <a:gd name="T36" fmla="*/ 156873 w 1563370"/>
              <a:gd name="T37" fmla="*/ 843099 h 1906270"/>
              <a:gd name="T38" fmla="*/ 119079 w 1563370"/>
              <a:gd name="T39" fmla="*/ 925460 h 1906270"/>
              <a:gd name="T40" fmla="*/ 86152 w 1563370"/>
              <a:gd name="T41" fmla="*/ 1010380 h 1906270"/>
              <a:gd name="T42" fmla="*/ 58271 w 1563370"/>
              <a:gd name="T43" fmla="*/ 1097684 h 1906270"/>
              <a:gd name="T44" fmla="*/ 35613 w 1563370"/>
              <a:gd name="T45" fmla="*/ 1187192 h 1906270"/>
              <a:gd name="T46" fmla="*/ 18354 w 1563370"/>
              <a:gd name="T47" fmla="*/ 1278728 h 1906270"/>
              <a:gd name="T48" fmla="*/ 6674 w 1563370"/>
              <a:gd name="T49" fmla="*/ 1372114 h 1906270"/>
              <a:gd name="T50" fmla="*/ 748 w 1563370"/>
              <a:gd name="T51" fmla="*/ 1467173 h 1906270"/>
              <a:gd name="T52" fmla="*/ 823 w 1563370"/>
              <a:gd name="T53" fmla="*/ 1565711 h 1906270"/>
              <a:gd name="T54" fmla="*/ 7336 w 1563370"/>
              <a:gd name="T55" fmla="*/ 1665319 h 1906270"/>
              <a:gd name="T56" fmla="*/ 20165 w 1563370"/>
              <a:gd name="T57" fmla="*/ 1763070 h 1906270"/>
              <a:gd name="T58" fmla="*/ 39104 w 1563370"/>
              <a:gd name="T59" fmla="*/ 1858763 h 1906270"/>
              <a:gd name="T60" fmla="*/ 1563154 w 1563370"/>
              <a:gd name="T61" fmla="*/ 736 h 1906270"/>
              <a:gd name="T62" fmla="*/ 1515287 w 1563370"/>
              <a:gd name="T63" fmla="*/ 0 h 1906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3370" h="1906270">
                <a:moveTo>
                  <a:pt x="1515287" y="0"/>
                </a:moveTo>
                <a:lnTo>
                  <a:pt x="1467186" y="748"/>
                </a:lnTo>
                <a:lnTo>
                  <a:pt x="1419459" y="2981"/>
                </a:lnTo>
                <a:lnTo>
                  <a:pt x="1372127" y="6674"/>
                </a:lnTo>
                <a:lnTo>
                  <a:pt x="1325214" y="11806"/>
                </a:lnTo>
                <a:lnTo>
                  <a:pt x="1278741" y="18354"/>
                </a:lnTo>
                <a:lnTo>
                  <a:pt x="1232730" y="26297"/>
                </a:lnTo>
                <a:lnTo>
                  <a:pt x="1187204" y="35612"/>
                </a:lnTo>
                <a:lnTo>
                  <a:pt x="1142185" y="46277"/>
                </a:lnTo>
                <a:lnTo>
                  <a:pt x="1097695" y="58270"/>
                </a:lnTo>
                <a:lnTo>
                  <a:pt x="1053757" y="71569"/>
                </a:lnTo>
                <a:lnTo>
                  <a:pt x="1010392" y="86151"/>
                </a:lnTo>
                <a:lnTo>
                  <a:pt x="967622" y="101994"/>
                </a:lnTo>
                <a:lnTo>
                  <a:pt x="925471" y="119077"/>
                </a:lnTo>
                <a:lnTo>
                  <a:pt x="883959" y="137376"/>
                </a:lnTo>
                <a:lnTo>
                  <a:pt x="843110" y="156870"/>
                </a:lnTo>
                <a:lnTo>
                  <a:pt x="802945" y="177537"/>
                </a:lnTo>
                <a:lnTo>
                  <a:pt x="763486" y="199354"/>
                </a:lnTo>
                <a:lnTo>
                  <a:pt x="724757" y="222299"/>
                </a:lnTo>
                <a:lnTo>
                  <a:pt x="686778" y="246350"/>
                </a:lnTo>
                <a:lnTo>
                  <a:pt x="649572" y="271485"/>
                </a:lnTo>
                <a:lnTo>
                  <a:pt x="613162" y="297682"/>
                </a:lnTo>
                <a:lnTo>
                  <a:pt x="577570" y="324918"/>
                </a:lnTo>
                <a:lnTo>
                  <a:pt x="542817" y="353171"/>
                </a:lnTo>
                <a:lnTo>
                  <a:pt x="508926" y="382419"/>
                </a:lnTo>
                <a:lnTo>
                  <a:pt x="475919" y="412640"/>
                </a:lnTo>
                <a:lnTo>
                  <a:pt x="443818" y="443812"/>
                </a:lnTo>
                <a:lnTo>
                  <a:pt x="412646" y="475912"/>
                </a:lnTo>
                <a:lnTo>
                  <a:pt x="382425" y="508919"/>
                </a:lnTo>
                <a:lnTo>
                  <a:pt x="353176" y="542809"/>
                </a:lnTo>
                <a:lnTo>
                  <a:pt x="324923" y="577562"/>
                </a:lnTo>
                <a:lnTo>
                  <a:pt x="297686" y="613154"/>
                </a:lnTo>
                <a:lnTo>
                  <a:pt x="271490" y="649564"/>
                </a:lnTo>
                <a:lnTo>
                  <a:pt x="246354" y="686769"/>
                </a:lnTo>
                <a:lnTo>
                  <a:pt x="222303" y="724747"/>
                </a:lnTo>
                <a:lnTo>
                  <a:pt x="199357" y="763477"/>
                </a:lnTo>
                <a:lnTo>
                  <a:pt x="177540" y="802935"/>
                </a:lnTo>
                <a:lnTo>
                  <a:pt x="156873" y="843099"/>
                </a:lnTo>
                <a:lnTo>
                  <a:pt x="137379" y="883948"/>
                </a:lnTo>
                <a:lnTo>
                  <a:pt x="119079" y="925460"/>
                </a:lnTo>
                <a:lnTo>
                  <a:pt x="101996" y="967611"/>
                </a:lnTo>
                <a:lnTo>
                  <a:pt x="86152" y="1010380"/>
                </a:lnTo>
                <a:lnTo>
                  <a:pt x="71570" y="1053745"/>
                </a:lnTo>
                <a:lnTo>
                  <a:pt x="58271" y="1097684"/>
                </a:lnTo>
                <a:lnTo>
                  <a:pt x="46278" y="1142173"/>
                </a:lnTo>
                <a:lnTo>
                  <a:pt x="35613" y="1187192"/>
                </a:lnTo>
                <a:lnTo>
                  <a:pt x="26297" y="1232718"/>
                </a:lnTo>
                <a:lnTo>
                  <a:pt x="18354" y="1278728"/>
                </a:lnTo>
                <a:lnTo>
                  <a:pt x="11806" y="1325201"/>
                </a:lnTo>
                <a:lnTo>
                  <a:pt x="6674" y="1372114"/>
                </a:lnTo>
                <a:lnTo>
                  <a:pt x="2981" y="1419446"/>
                </a:lnTo>
                <a:lnTo>
                  <a:pt x="748" y="1467173"/>
                </a:lnTo>
                <a:lnTo>
                  <a:pt x="0" y="1515275"/>
                </a:lnTo>
                <a:lnTo>
                  <a:pt x="823" y="1565711"/>
                </a:lnTo>
                <a:lnTo>
                  <a:pt x="3277" y="1615734"/>
                </a:lnTo>
                <a:lnTo>
                  <a:pt x="7336" y="1665319"/>
                </a:lnTo>
                <a:lnTo>
                  <a:pt x="12974" y="1714439"/>
                </a:lnTo>
                <a:lnTo>
                  <a:pt x="20165" y="1763070"/>
                </a:lnTo>
                <a:lnTo>
                  <a:pt x="28883" y="1811187"/>
                </a:lnTo>
                <a:lnTo>
                  <a:pt x="39104" y="1858763"/>
                </a:lnTo>
                <a:lnTo>
                  <a:pt x="50800" y="1905774"/>
                </a:lnTo>
                <a:lnTo>
                  <a:pt x="1563154" y="736"/>
                </a:lnTo>
                <a:lnTo>
                  <a:pt x="1539263" y="182"/>
                </a:lnTo>
                <a:lnTo>
                  <a:pt x="151528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" name="object 12"/>
          <p:cNvSpPr>
            <a:spLocks/>
          </p:cNvSpPr>
          <p:nvPr/>
        </p:nvSpPr>
        <p:spPr bwMode="auto">
          <a:xfrm rot="5400000">
            <a:off x="531112" y="5707671"/>
            <a:ext cx="1201832" cy="1435380"/>
          </a:xfrm>
          <a:custGeom>
            <a:avLst/>
            <a:gdLst>
              <a:gd name="T0" fmla="*/ 1447 w 1361440"/>
              <a:gd name="T1" fmla="*/ 1574266 h 1574800"/>
              <a:gd name="T2" fmla="*/ 819 w 1361440"/>
              <a:gd name="T3" fmla="*/ 1557652 h 1574800"/>
              <a:gd name="T4" fmla="*/ 366 w 1361440"/>
              <a:gd name="T5" fmla="*/ 1540994 h 1574800"/>
              <a:gd name="T6" fmla="*/ 92 w 1361440"/>
              <a:gd name="T7" fmla="*/ 1524290 h 1574800"/>
              <a:gd name="T8" fmla="*/ 0 w 1361440"/>
              <a:gd name="T9" fmla="*/ 1507540 h 1574800"/>
              <a:gd name="T10" fmla="*/ 773 w 1361440"/>
              <a:gd name="T11" fmla="*/ 1458673 h 1574800"/>
              <a:gd name="T12" fmla="*/ 3076 w 1361440"/>
              <a:gd name="T13" fmla="*/ 1410193 h 1574800"/>
              <a:gd name="T14" fmla="*/ 6887 w 1361440"/>
              <a:gd name="T15" fmla="*/ 1362122 h 1574800"/>
              <a:gd name="T16" fmla="*/ 12182 w 1361440"/>
              <a:gd name="T17" fmla="*/ 1314483 h 1574800"/>
              <a:gd name="T18" fmla="*/ 18938 w 1361440"/>
              <a:gd name="T19" fmla="*/ 1267301 h 1574800"/>
              <a:gd name="T20" fmla="*/ 27131 w 1361440"/>
              <a:gd name="T21" fmla="*/ 1220598 h 1574800"/>
              <a:gd name="T22" fmla="*/ 36738 w 1361440"/>
              <a:gd name="T23" fmla="*/ 1174397 h 1574800"/>
              <a:gd name="T24" fmla="*/ 47737 w 1361440"/>
              <a:gd name="T25" fmla="*/ 1128723 h 1574800"/>
              <a:gd name="T26" fmla="*/ 60103 w 1361440"/>
              <a:gd name="T27" fmla="*/ 1083597 h 1574800"/>
              <a:gd name="T28" fmla="*/ 73813 w 1361440"/>
              <a:gd name="T29" fmla="*/ 1039044 h 1574800"/>
              <a:gd name="T30" fmla="*/ 88845 w 1361440"/>
              <a:gd name="T31" fmla="*/ 995086 h 1574800"/>
              <a:gd name="T32" fmla="*/ 105174 w 1361440"/>
              <a:gd name="T33" fmla="*/ 951747 h 1574800"/>
              <a:gd name="T34" fmla="*/ 122779 w 1361440"/>
              <a:gd name="T35" fmla="*/ 909050 h 1574800"/>
              <a:gd name="T36" fmla="*/ 141634 w 1361440"/>
              <a:gd name="T37" fmla="*/ 867019 h 1574800"/>
              <a:gd name="T38" fmla="*/ 161718 w 1361440"/>
              <a:gd name="T39" fmla="*/ 825676 h 1574800"/>
              <a:gd name="T40" fmla="*/ 183006 w 1361440"/>
              <a:gd name="T41" fmla="*/ 785046 h 1574800"/>
              <a:gd name="T42" fmla="*/ 205476 w 1361440"/>
              <a:gd name="T43" fmla="*/ 745150 h 1574800"/>
              <a:gd name="T44" fmla="*/ 229104 w 1361440"/>
              <a:gd name="T45" fmla="*/ 706013 h 1574800"/>
              <a:gd name="T46" fmla="*/ 253868 w 1361440"/>
              <a:gd name="T47" fmla="*/ 667658 h 1574800"/>
              <a:gd name="T48" fmla="*/ 279743 w 1361440"/>
              <a:gd name="T49" fmla="*/ 630108 h 1574800"/>
              <a:gd name="T50" fmla="*/ 306706 w 1361440"/>
              <a:gd name="T51" fmla="*/ 593386 h 1574800"/>
              <a:gd name="T52" fmla="*/ 334735 w 1361440"/>
              <a:gd name="T53" fmla="*/ 557516 h 1574800"/>
              <a:gd name="T54" fmla="*/ 363805 w 1361440"/>
              <a:gd name="T55" fmla="*/ 522520 h 1574800"/>
              <a:gd name="T56" fmla="*/ 393895 w 1361440"/>
              <a:gd name="T57" fmla="*/ 488422 h 1574800"/>
              <a:gd name="T58" fmla="*/ 424980 w 1361440"/>
              <a:gd name="T59" fmla="*/ 455246 h 1574800"/>
              <a:gd name="T60" fmla="*/ 457036 w 1361440"/>
              <a:gd name="T61" fmla="*/ 423015 h 1574800"/>
              <a:gd name="T62" fmla="*/ 490042 w 1361440"/>
              <a:gd name="T63" fmla="*/ 391751 h 1574800"/>
              <a:gd name="T64" fmla="*/ 523974 w 1361440"/>
              <a:gd name="T65" fmla="*/ 361479 h 1574800"/>
              <a:gd name="T66" fmla="*/ 558807 w 1361440"/>
              <a:gd name="T67" fmla="*/ 332220 h 1574800"/>
              <a:gd name="T68" fmla="*/ 594520 w 1361440"/>
              <a:gd name="T69" fmla="*/ 304000 h 1574800"/>
              <a:gd name="T70" fmla="*/ 631089 w 1361440"/>
              <a:gd name="T71" fmla="*/ 276841 h 1574800"/>
              <a:gd name="T72" fmla="*/ 668490 w 1361440"/>
              <a:gd name="T73" fmla="*/ 250765 h 1574800"/>
              <a:gd name="T74" fmla="*/ 706700 w 1361440"/>
              <a:gd name="T75" fmla="*/ 225797 h 1574800"/>
              <a:gd name="T76" fmla="*/ 745697 w 1361440"/>
              <a:gd name="T77" fmla="*/ 201960 h 1574800"/>
              <a:gd name="T78" fmla="*/ 785456 w 1361440"/>
              <a:gd name="T79" fmla="*/ 179277 h 1574800"/>
              <a:gd name="T80" fmla="*/ 825955 w 1361440"/>
              <a:gd name="T81" fmla="*/ 157772 h 1574800"/>
              <a:gd name="T82" fmla="*/ 867169 w 1361440"/>
              <a:gd name="T83" fmla="*/ 137466 h 1574800"/>
              <a:gd name="T84" fmla="*/ 909077 w 1361440"/>
              <a:gd name="T85" fmla="*/ 118385 h 1574800"/>
              <a:gd name="T86" fmla="*/ 951655 w 1361440"/>
              <a:gd name="T87" fmla="*/ 100551 h 1574800"/>
              <a:gd name="T88" fmla="*/ 994878 w 1361440"/>
              <a:gd name="T89" fmla="*/ 83987 h 1574800"/>
              <a:gd name="T90" fmla="*/ 1038725 w 1361440"/>
              <a:gd name="T91" fmla="*/ 68716 h 1574800"/>
              <a:gd name="T92" fmla="*/ 1083172 w 1361440"/>
              <a:gd name="T93" fmla="*/ 54763 h 1574800"/>
              <a:gd name="T94" fmla="*/ 1128196 w 1361440"/>
              <a:gd name="T95" fmla="*/ 42150 h 1574800"/>
              <a:gd name="T96" fmla="*/ 1173772 w 1361440"/>
              <a:gd name="T97" fmla="*/ 30900 h 1574800"/>
              <a:gd name="T98" fmla="*/ 1219879 w 1361440"/>
              <a:gd name="T99" fmla="*/ 21036 h 1574800"/>
              <a:gd name="T100" fmla="*/ 1266493 w 1361440"/>
              <a:gd name="T101" fmla="*/ 12583 h 1574800"/>
              <a:gd name="T102" fmla="*/ 1313590 w 1361440"/>
              <a:gd name="T103" fmla="*/ 5563 h 1574800"/>
              <a:gd name="T104" fmla="*/ 1361147 w 1361440"/>
              <a:gd name="T105" fmla="*/ 0 h 157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361440" h="1574800">
                <a:moveTo>
                  <a:pt x="1447" y="1574266"/>
                </a:moveTo>
                <a:lnTo>
                  <a:pt x="819" y="1557652"/>
                </a:lnTo>
                <a:lnTo>
                  <a:pt x="366" y="1540994"/>
                </a:lnTo>
                <a:lnTo>
                  <a:pt x="92" y="1524290"/>
                </a:lnTo>
                <a:lnTo>
                  <a:pt x="0" y="1507540"/>
                </a:lnTo>
                <a:lnTo>
                  <a:pt x="773" y="1458673"/>
                </a:lnTo>
                <a:lnTo>
                  <a:pt x="3076" y="1410193"/>
                </a:lnTo>
                <a:lnTo>
                  <a:pt x="6887" y="1362122"/>
                </a:lnTo>
                <a:lnTo>
                  <a:pt x="12182" y="1314483"/>
                </a:lnTo>
                <a:lnTo>
                  <a:pt x="18938" y="1267301"/>
                </a:lnTo>
                <a:lnTo>
                  <a:pt x="27131" y="1220598"/>
                </a:lnTo>
                <a:lnTo>
                  <a:pt x="36738" y="1174397"/>
                </a:lnTo>
                <a:lnTo>
                  <a:pt x="47737" y="1128723"/>
                </a:lnTo>
                <a:lnTo>
                  <a:pt x="60103" y="1083597"/>
                </a:lnTo>
                <a:lnTo>
                  <a:pt x="73813" y="1039044"/>
                </a:lnTo>
                <a:lnTo>
                  <a:pt x="88845" y="995086"/>
                </a:lnTo>
                <a:lnTo>
                  <a:pt x="105174" y="951747"/>
                </a:lnTo>
                <a:lnTo>
                  <a:pt x="122779" y="909050"/>
                </a:lnTo>
                <a:lnTo>
                  <a:pt x="141634" y="867019"/>
                </a:lnTo>
                <a:lnTo>
                  <a:pt x="161718" y="825676"/>
                </a:lnTo>
                <a:lnTo>
                  <a:pt x="183006" y="785046"/>
                </a:lnTo>
                <a:lnTo>
                  <a:pt x="205476" y="745150"/>
                </a:lnTo>
                <a:lnTo>
                  <a:pt x="229104" y="706013"/>
                </a:lnTo>
                <a:lnTo>
                  <a:pt x="253868" y="667658"/>
                </a:lnTo>
                <a:lnTo>
                  <a:pt x="279743" y="630108"/>
                </a:lnTo>
                <a:lnTo>
                  <a:pt x="306706" y="593386"/>
                </a:lnTo>
                <a:lnTo>
                  <a:pt x="334735" y="557516"/>
                </a:lnTo>
                <a:lnTo>
                  <a:pt x="363805" y="522520"/>
                </a:lnTo>
                <a:lnTo>
                  <a:pt x="393895" y="488422"/>
                </a:lnTo>
                <a:lnTo>
                  <a:pt x="424980" y="455246"/>
                </a:lnTo>
                <a:lnTo>
                  <a:pt x="457036" y="423015"/>
                </a:lnTo>
                <a:lnTo>
                  <a:pt x="490042" y="391751"/>
                </a:lnTo>
                <a:lnTo>
                  <a:pt x="523974" y="361479"/>
                </a:lnTo>
                <a:lnTo>
                  <a:pt x="558807" y="332220"/>
                </a:lnTo>
                <a:lnTo>
                  <a:pt x="594520" y="304000"/>
                </a:lnTo>
                <a:lnTo>
                  <a:pt x="631089" y="276841"/>
                </a:lnTo>
                <a:lnTo>
                  <a:pt x="668490" y="250765"/>
                </a:lnTo>
                <a:lnTo>
                  <a:pt x="706700" y="225797"/>
                </a:lnTo>
                <a:lnTo>
                  <a:pt x="745697" y="201960"/>
                </a:lnTo>
                <a:lnTo>
                  <a:pt x="785456" y="179277"/>
                </a:lnTo>
                <a:lnTo>
                  <a:pt x="825955" y="157772"/>
                </a:lnTo>
                <a:lnTo>
                  <a:pt x="867169" y="137466"/>
                </a:lnTo>
                <a:lnTo>
                  <a:pt x="909077" y="118385"/>
                </a:lnTo>
                <a:lnTo>
                  <a:pt x="951655" y="100551"/>
                </a:lnTo>
                <a:lnTo>
                  <a:pt x="994878" y="83987"/>
                </a:lnTo>
                <a:lnTo>
                  <a:pt x="1038725" y="68716"/>
                </a:lnTo>
                <a:lnTo>
                  <a:pt x="1083172" y="54763"/>
                </a:lnTo>
                <a:lnTo>
                  <a:pt x="1128196" y="42150"/>
                </a:lnTo>
                <a:lnTo>
                  <a:pt x="1173772" y="30900"/>
                </a:lnTo>
                <a:lnTo>
                  <a:pt x="1219879" y="21036"/>
                </a:lnTo>
                <a:lnTo>
                  <a:pt x="1266493" y="12583"/>
                </a:lnTo>
                <a:lnTo>
                  <a:pt x="1313590" y="5563"/>
                </a:lnTo>
                <a:lnTo>
                  <a:pt x="1361147" y="0"/>
                </a:lnTo>
              </a:path>
            </a:pathLst>
          </a:custGeom>
          <a:noFill/>
          <a:ln w="101600">
            <a:solidFill>
              <a:srgbClr val="FFFF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702184" y="921828"/>
            <a:ext cx="928903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ru-RU" sz="2400" b="1" dirty="0"/>
          </a:p>
          <a:p>
            <a:pPr algn="just">
              <a:defRPr/>
            </a:pPr>
            <a:r>
              <a:rPr lang="ru-RU" sz="2400" dirty="0"/>
              <a:t>       </a:t>
            </a:r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Можно ли привлечь к ответственности за неправильное оказание первой помощи?</a:t>
            </a:r>
          </a:p>
          <a:p>
            <a:pPr algn="just">
              <a:defRPr/>
            </a:pPr>
            <a:endParaRPr lang="ru-RU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  В связи с тем, что жизнь человека про­возглашается высшей ценностью, сама попытка защитить эту ценность ставится выше возможной ошибки в ходе оказания первой помощи, так как дает человеку шанс на выживание.</a:t>
            </a:r>
          </a:p>
          <a:p>
            <a:pPr indent="361950" algn="just">
              <a:defRPr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Законодательная норма гласит: если в ситуации крайней необходимости пострадавшему нанесен неумышленный вред (например, при выполнении сердечно-легочной реанимации были сломаны ребра), уголовное преследование не происходит. </a:t>
            </a:r>
          </a:p>
        </p:txBody>
      </p:sp>
    </p:spTree>
    <p:extLst>
      <p:ext uri="{BB962C8B-B14F-4D97-AF65-F5344CB8AC3E}">
        <p14:creationId xmlns:p14="http://schemas.microsoft.com/office/powerpoint/2010/main" val="3758921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8"/>
          <p:cNvSpPr>
            <a:spLocks noChangeArrowheads="1"/>
          </p:cNvSpPr>
          <p:nvPr/>
        </p:nvSpPr>
        <p:spPr bwMode="auto">
          <a:xfrm>
            <a:off x="9379148" y="0"/>
            <a:ext cx="1314252" cy="1458209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" name="Объект 13">
            <a:extLst>
              <a:ext uri="{FF2B5EF4-FFF2-40B4-BE49-F238E27FC236}">
                <a16:creationId xmlns:a16="http://schemas.microsoft.com/office/drawing/2014/main" xmlns="" id="{10BA6208-5972-4A39-8E4D-64BEE509296C}"/>
              </a:ext>
            </a:extLst>
          </p:cNvPr>
          <p:cNvSpPr txBox="1">
            <a:spLocks/>
          </p:cNvSpPr>
          <p:nvPr/>
        </p:nvSpPr>
        <p:spPr>
          <a:xfrm>
            <a:off x="0" y="2668267"/>
            <a:ext cx="8911167" cy="3921935"/>
          </a:xfrm>
          <a:prstGeom prst="rect">
            <a:avLst/>
          </a:prstGeom>
        </p:spPr>
        <p:txBody>
          <a:bodyPr vert="horz" lIns="106943" tIns="53471" rIns="106943" bIns="53471" rtlCol="0" anchor="b">
            <a:normAutofit/>
          </a:bodyPr>
          <a:lstStyle>
            <a:lvl1pPr marL="0" indent="0" algn="l" defTabSz="1218987" rtl="0" eaLnBrk="1" latinLnBrk="0" hangingPunct="1">
              <a:lnSpc>
                <a:spcPct val="95000"/>
              </a:lnSpc>
              <a:spcBef>
                <a:spcPts val="0"/>
              </a:spcBef>
              <a:buSzPct val="1000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898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480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797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46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6960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6453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5947" indent="0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Char char="-"/>
            </a:pPr>
            <a:endParaRPr lang="ru-RU" sz="2456" dirty="0"/>
          </a:p>
        </p:txBody>
      </p:sp>
      <p:sp>
        <p:nvSpPr>
          <p:cNvPr id="9" name="object 9"/>
          <p:cNvSpPr>
            <a:spLocks/>
          </p:cNvSpPr>
          <p:nvPr/>
        </p:nvSpPr>
        <p:spPr bwMode="auto">
          <a:xfrm rot="5400000">
            <a:off x="228290" y="5497351"/>
            <a:ext cx="1865784" cy="2322364"/>
          </a:xfrm>
          <a:custGeom>
            <a:avLst/>
            <a:gdLst>
              <a:gd name="T0" fmla="*/ 1914993 w 2114550"/>
              <a:gd name="T1" fmla="*/ 585 h 2548254"/>
              <a:gd name="T2" fmla="*/ 1819041 w 2114550"/>
              <a:gd name="T3" fmla="*/ 5226 h 2548254"/>
              <a:gd name="T4" fmla="*/ 1724349 w 2114550"/>
              <a:gd name="T5" fmla="*/ 14406 h 2548254"/>
              <a:gd name="T6" fmla="*/ 1631023 w 2114550"/>
              <a:gd name="T7" fmla="*/ 28017 h 2548254"/>
              <a:gd name="T8" fmla="*/ 1539172 w 2114550"/>
              <a:gd name="T9" fmla="*/ 45952 h 2548254"/>
              <a:gd name="T10" fmla="*/ 1448902 w 2114550"/>
              <a:gd name="T11" fmla="*/ 68102 h 2548254"/>
              <a:gd name="T12" fmla="*/ 1360321 w 2114550"/>
              <a:gd name="T13" fmla="*/ 94361 h 2548254"/>
              <a:gd name="T14" fmla="*/ 1273536 w 2114550"/>
              <a:gd name="T15" fmla="*/ 124621 h 2548254"/>
              <a:gd name="T16" fmla="*/ 1188656 w 2114550"/>
              <a:gd name="T17" fmla="*/ 158774 h 2548254"/>
              <a:gd name="T18" fmla="*/ 1105788 w 2114550"/>
              <a:gd name="T19" fmla="*/ 196712 h 2548254"/>
              <a:gd name="T20" fmla="*/ 1025038 w 2114550"/>
              <a:gd name="T21" fmla="*/ 238329 h 2548254"/>
              <a:gd name="T22" fmla="*/ 946516 w 2114550"/>
              <a:gd name="T23" fmla="*/ 283517 h 2548254"/>
              <a:gd name="T24" fmla="*/ 870327 w 2114550"/>
              <a:gd name="T25" fmla="*/ 332168 h 2548254"/>
              <a:gd name="T26" fmla="*/ 796580 w 2114550"/>
              <a:gd name="T27" fmla="*/ 384175 h 2548254"/>
              <a:gd name="T28" fmla="*/ 725383 w 2114550"/>
              <a:gd name="T29" fmla="*/ 439430 h 2548254"/>
              <a:gd name="T30" fmla="*/ 656842 w 2114550"/>
              <a:gd name="T31" fmla="*/ 497826 h 2548254"/>
              <a:gd name="T32" fmla="*/ 591066 w 2114550"/>
              <a:gd name="T33" fmla="*/ 559254 h 2548254"/>
              <a:gd name="T34" fmla="*/ 528162 w 2114550"/>
              <a:gd name="T35" fmla="*/ 623609 h 2548254"/>
              <a:gd name="T36" fmla="*/ 468237 w 2114550"/>
              <a:gd name="T37" fmla="*/ 690781 h 2548254"/>
              <a:gd name="T38" fmla="*/ 411398 w 2114550"/>
              <a:gd name="T39" fmla="*/ 760664 h 2548254"/>
              <a:gd name="T40" fmla="*/ 357755 w 2114550"/>
              <a:gd name="T41" fmla="*/ 833150 h 2548254"/>
              <a:gd name="T42" fmla="*/ 307413 w 2114550"/>
              <a:gd name="T43" fmla="*/ 908132 h 2548254"/>
              <a:gd name="T44" fmla="*/ 260480 w 2114550"/>
              <a:gd name="T45" fmla="*/ 985501 h 2548254"/>
              <a:gd name="T46" fmla="*/ 217065 w 2114550"/>
              <a:gd name="T47" fmla="*/ 1065151 h 2548254"/>
              <a:gd name="T48" fmla="*/ 177274 w 2114550"/>
              <a:gd name="T49" fmla="*/ 1146974 h 2548254"/>
              <a:gd name="T50" fmla="*/ 141215 w 2114550"/>
              <a:gd name="T51" fmla="*/ 1230862 h 2548254"/>
              <a:gd name="T52" fmla="*/ 108996 w 2114550"/>
              <a:gd name="T53" fmla="*/ 1316708 h 2548254"/>
              <a:gd name="T54" fmla="*/ 80724 w 2114550"/>
              <a:gd name="T55" fmla="*/ 1404405 h 2548254"/>
              <a:gd name="T56" fmla="*/ 56506 w 2114550"/>
              <a:gd name="T57" fmla="*/ 1493844 h 2548254"/>
              <a:gd name="T58" fmla="*/ 36450 w 2114550"/>
              <a:gd name="T59" fmla="*/ 1584919 h 2548254"/>
              <a:gd name="T60" fmla="*/ 20664 w 2114550"/>
              <a:gd name="T61" fmla="*/ 1677521 h 2548254"/>
              <a:gd name="T62" fmla="*/ 9256 w 2114550"/>
              <a:gd name="T63" fmla="*/ 1771544 h 2548254"/>
              <a:gd name="T64" fmla="*/ 2331 w 2114550"/>
              <a:gd name="T65" fmla="*/ 1866879 h 2548254"/>
              <a:gd name="T66" fmla="*/ 0 w 2114550"/>
              <a:gd name="T67" fmla="*/ 1963420 h 2548254"/>
              <a:gd name="T68" fmla="*/ 2561 w 2114550"/>
              <a:gd name="T69" fmla="*/ 2064573 h 2548254"/>
              <a:gd name="T70" fmla="*/ 10163 w 2114550"/>
              <a:gd name="T71" fmla="*/ 2164397 h 2548254"/>
              <a:gd name="T72" fmla="*/ 22680 w 2114550"/>
              <a:gd name="T73" fmla="*/ 2262768 h 2548254"/>
              <a:gd name="T74" fmla="*/ 39989 w 2114550"/>
              <a:gd name="T75" fmla="*/ 2359562 h 2548254"/>
              <a:gd name="T76" fmla="*/ 61963 w 2114550"/>
              <a:gd name="T77" fmla="*/ 2454655 h 2548254"/>
              <a:gd name="T78" fmla="*/ 88480 w 2114550"/>
              <a:gd name="T79" fmla="*/ 2547924 h 2548254"/>
              <a:gd name="T80" fmla="*/ 2114448 w 2114550"/>
              <a:gd name="T81" fmla="*/ 5727 h 2548254"/>
              <a:gd name="T82" fmla="*/ 2039294 w 2114550"/>
              <a:gd name="T83" fmla="*/ 1439 h 2548254"/>
              <a:gd name="T84" fmla="*/ 1963407 w 2114550"/>
              <a:gd name="T85" fmla="*/ 0 h 2548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114550" h="2548254">
                <a:moveTo>
                  <a:pt x="1963407" y="0"/>
                </a:moveTo>
                <a:lnTo>
                  <a:pt x="1914993" y="585"/>
                </a:lnTo>
                <a:lnTo>
                  <a:pt x="1866866" y="2331"/>
                </a:lnTo>
                <a:lnTo>
                  <a:pt x="1819041" y="5226"/>
                </a:lnTo>
                <a:lnTo>
                  <a:pt x="1771531" y="9256"/>
                </a:lnTo>
                <a:lnTo>
                  <a:pt x="1724349" y="14406"/>
                </a:lnTo>
                <a:lnTo>
                  <a:pt x="1677509" y="20665"/>
                </a:lnTo>
                <a:lnTo>
                  <a:pt x="1631023" y="28017"/>
                </a:lnTo>
                <a:lnTo>
                  <a:pt x="1584907" y="36451"/>
                </a:lnTo>
                <a:lnTo>
                  <a:pt x="1539172" y="45952"/>
                </a:lnTo>
                <a:lnTo>
                  <a:pt x="1493832" y="56507"/>
                </a:lnTo>
                <a:lnTo>
                  <a:pt x="1448902" y="68102"/>
                </a:lnTo>
                <a:lnTo>
                  <a:pt x="1404393" y="80725"/>
                </a:lnTo>
                <a:lnTo>
                  <a:pt x="1360321" y="94361"/>
                </a:lnTo>
                <a:lnTo>
                  <a:pt x="1316697" y="108997"/>
                </a:lnTo>
                <a:lnTo>
                  <a:pt x="1273536" y="124621"/>
                </a:lnTo>
                <a:lnTo>
                  <a:pt x="1230851" y="141217"/>
                </a:lnTo>
                <a:lnTo>
                  <a:pt x="1188656" y="158774"/>
                </a:lnTo>
                <a:lnTo>
                  <a:pt x="1146964" y="177276"/>
                </a:lnTo>
                <a:lnTo>
                  <a:pt x="1105788" y="196712"/>
                </a:lnTo>
                <a:lnTo>
                  <a:pt x="1065141" y="217068"/>
                </a:lnTo>
                <a:lnTo>
                  <a:pt x="1025038" y="238329"/>
                </a:lnTo>
                <a:lnTo>
                  <a:pt x="985492" y="260484"/>
                </a:lnTo>
                <a:lnTo>
                  <a:pt x="946516" y="283517"/>
                </a:lnTo>
                <a:lnTo>
                  <a:pt x="908123" y="307417"/>
                </a:lnTo>
                <a:lnTo>
                  <a:pt x="870327" y="332168"/>
                </a:lnTo>
                <a:lnTo>
                  <a:pt x="833142" y="357759"/>
                </a:lnTo>
                <a:lnTo>
                  <a:pt x="796580" y="384175"/>
                </a:lnTo>
                <a:lnTo>
                  <a:pt x="760656" y="411403"/>
                </a:lnTo>
                <a:lnTo>
                  <a:pt x="725383" y="439430"/>
                </a:lnTo>
                <a:lnTo>
                  <a:pt x="690774" y="468242"/>
                </a:lnTo>
                <a:lnTo>
                  <a:pt x="656842" y="497826"/>
                </a:lnTo>
                <a:lnTo>
                  <a:pt x="623602" y="528168"/>
                </a:lnTo>
                <a:lnTo>
                  <a:pt x="591066" y="559254"/>
                </a:lnTo>
                <a:lnTo>
                  <a:pt x="559248" y="591073"/>
                </a:lnTo>
                <a:lnTo>
                  <a:pt x="528162" y="623609"/>
                </a:lnTo>
                <a:lnTo>
                  <a:pt x="497820" y="656849"/>
                </a:lnTo>
                <a:lnTo>
                  <a:pt x="468237" y="690781"/>
                </a:lnTo>
                <a:lnTo>
                  <a:pt x="439425" y="725391"/>
                </a:lnTo>
                <a:lnTo>
                  <a:pt x="411398" y="760664"/>
                </a:lnTo>
                <a:lnTo>
                  <a:pt x="384171" y="796589"/>
                </a:lnTo>
                <a:lnTo>
                  <a:pt x="357755" y="833150"/>
                </a:lnTo>
                <a:lnTo>
                  <a:pt x="332164" y="870336"/>
                </a:lnTo>
                <a:lnTo>
                  <a:pt x="307413" y="908132"/>
                </a:lnTo>
                <a:lnTo>
                  <a:pt x="283514" y="946525"/>
                </a:lnTo>
                <a:lnTo>
                  <a:pt x="260480" y="985501"/>
                </a:lnTo>
                <a:lnTo>
                  <a:pt x="238326" y="1025048"/>
                </a:lnTo>
                <a:lnTo>
                  <a:pt x="217065" y="1065151"/>
                </a:lnTo>
                <a:lnTo>
                  <a:pt x="196710" y="1105798"/>
                </a:lnTo>
                <a:lnTo>
                  <a:pt x="177274" y="1146974"/>
                </a:lnTo>
                <a:lnTo>
                  <a:pt x="158771" y="1188667"/>
                </a:lnTo>
                <a:lnTo>
                  <a:pt x="141215" y="1230862"/>
                </a:lnTo>
                <a:lnTo>
                  <a:pt x="124619" y="1273547"/>
                </a:lnTo>
                <a:lnTo>
                  <a:pt x="108996" y="1316708"/>
                </a:lnTo>
                <a:lnTo>
                  <a:pt x="94360" y="1360332"/>
                </a:lnTo>
                <a:lnTo>
                  <a:pt x="80724" y="1404405"/>
                </a:lnTo>
                <a:lnTo>
                  <a:pt x="68101" y="1448913"/>
                </a:lnTo>
                <a:lnTo>
                  <a:pt x="56506" y="1493844"/>
                </a:lnTo>
                <a:lnTo>
                  <a:pt x="45951" y="1539184"/>
                </a:lnTo>
                <a:lnTo>
                  <a:pt x="36450" y="1584919"/>
                </a:lnTo>
                <a:lnTo>
                  <a:pt x="28017" y="1631036"/>
                </a:lnTo>
                <a:lnTo>
                  <a:pt x="20664" y="1677521"/>
                </a:lnTo>
                <a:lnTo>
                  <a:pt x="14406" y="1724362"/>
                </a:lnTo>
                <a:lnTo>
                  <a:pt x="9256" y="1771544"/>
                </a:lnTo>
                <a:lnTo>
                  <a:pt x="5226" y="1819054"/>
                </a:lnTo>
                <a:lnTo>
                  <a:pt x="2331" y="1866879"/>
                </a:lnTo>
                <a:lnTo>
                  <a:pt x="585" y="1915005"/>
                </a:lnTo>
                <a:lnTo>
                  <a:pt x="0" y="1963420"/>
                </a:lnTo>
                <a:lnTo>
                  <a:pt x="642" y="2014155"/>
                </a:lnTo>
                <a:lnTo>
                  <a:pt x="2561" y="2064573"/>
                </a:lnTo>
                <a:lnTo>
                  <a:pt x="5740" y="2114659"/>
                </a:lnTo>
                <a:lnTo>
                  <a:pt x="10163" y="2164397"/>
                </a:lnTo>
                <a:lnTo>
                  <a:pt x="15815" y="2213772"/>
                </a:lnTo>
                <a:lnTo>
                  <a:pt x="22680" y="2262768"/>
                </a:lnTo>
                <a:lnTo>
                  <a:pt x="30743" y="2311370"/>
                </a:lnTo>
                <a:lnTo>
                  <a:pt x="39989" y="2359562"/>
                </a:lnTo>
                <a:lnTo>
                  <a:pt x="50400" y="2407329"/>
                </a:lnTo>
                <a:lnTo>
                  <a:pt x="61963" y="2454655"/>
                </a:lnTo>
                <a:lnTo>
                  <a:pt x="74662" y="2501525"/>
                </a:lnTo>
                <a:lnTo>
                  <a:pt x="88480" y="2547924"/>
                </a:lnTo>
                <a:lnTo>
                  <a:pt x="2114448" y="2547924"/>
                </a:lnTo>
                <a:lnTo>
                  <a:pt x="2114448" y="5727"/>
                </a:lnTo>
                <a:lnTo>
                  <a:pt x="2076966" y="3230"/>
                </a:lnTo>
                <a:lnTo>
                  <a:pt x="2039294" y="1439"/>
                </a:lnTo>
                <a:lnTo>
                  <a:pt x="2001439" y="360"/>
                </a:lnTo>
                <a:lnTo>
                  <a:pt x="196340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0" name="object 10"/>
          <p:cNvSpPr>
            <a:spLocks/>
          </p:cNvSpPr>
          <p:nvPr/>
        </p:nvSpPr>
        <p:spPr bwMode="auto">
          <a:xfrm rot="5400000">
            <a:off x="529148" y="5727000"/>
            <a:ext cx="1379728" cy="1736347"/>
          </a:xfrm>
          <a:custGeom>
            <a:avLst/>
            <a:gdLst>
              <a:gd name="T0" fmla="*/ 1467186 w 1563370"/>
              <a:gd name="T1" fmla="*/ 748 h 1906270"/>
              <a:gd name="T2" fmla="*/ 1372127 w 1563370"/>
              <a:gd name="T3" fmla="*/ 6674 h 1906270"/>
              <a:gd name="T4" fmla="*/ 1278741 w 1563370"/>
              <a:gd name="T5" fmla="*/ 18354 h 1906270"/>
              <a:gd name="T6" fmla="*/ 1187204 w 1563370"/>
              <a:gd name="T7" fmla="*/ 35612 h 1906270"/>
              <a:gd name="T8" fmla="*/ 1097695 w 1563370"/>
              <a:gd name="T9" fmla="*/ 58270 h 1906270"/>
              <a:gd name="T10" fmla="*/ 1010392 w 1563370"/>
              <a:gd name="T11" fmla="*/ 86151 h 1906270"/>
              <a:gd name="T12" fmla="*/ 925471 w 1563370"/>
              <a:gd name="T13" fmla="*/ 119077 h 1906270"/>
              <a:gd name="T14" fmla="*/ 843110 w 1563370"/>
              <a:gd name="T15" fmla="*/ 156870 h 1906270"/>
              <a:gd name="T16" fmla="*/ 763486 w 1563370"/>
              <a:gd name="T17" fmla="*/ 199354 h 1906270"/>
              <a:gd name="T18" fmla="*/ 686778 w 1563370"/>
              <a:gd name="T19" fmla="*/ 246350 h 1906270"/>
              <a:gd name="T20" fmla="*/ 613162 w 1563370"/>
              <a:gd name="T21" fmla="*/ 297682 h 1906270"/>
              <a:gd name="T22" fmla="*/ 542817 w 1563370"/>
              <a:gd name="T23" fmla="*/ 353171 h 1906270"/>
              <a:gd name="T24" fmla="*/ 475919 w 1563370"/>
              <a:gd name="T25" fmla="*/ 412640 h 1906270"/>
              <a:gd name="T26" fmla="*/ 412646 w 1563370"/>
              <a:gd name="T27" fmla="*/ 475912 h 1906270"/>
              <a:gd name="T28" fmla="*/ 353176 w 1563370"/>
              <a:gd name="T29" fmla="*/ 542809 h 1906270"/>
              <a:gd name="T30" fmla="*/ 297686 w 1563370"/>
              <a:gd name="T31" fmla="*/ 613154 h 1906270"/>
              <a:gd name="T32" fmla="*/ 246354 w 1563370"/>
              <a:gd name="T33" fmla="*/ 686769 h 1906270"/>
              <a:gd name="T34" fmla="*/ 199357 w 1563370"/>
              <a:gd name="T35" fmla="*/ 763477 h 1906270"/>
              <a:gd name="T36" fmla="*/ 156873 w 1563370"/>
              <a:gd name="T37" fmla="*/ 843099 h 1906270"/>
              <a:gd name="T38" fmla="*/ 119079 w 1563370"/>
              <a:gd name="T39" fmla="*/ 925460 h 1906270"/>
              <a:gd name="T40" fmla="*/ 86152 w 1563370"/>
              <a:gd name="T41" fmla="*/ 1010380 h 1906270"/>
              <a:gd name="T42" fmla="*/ 58271 w 1563370"/>
              <a:gd name="T43" fmla="*/ 1097684 h 1906270"/>
              <a:gd name="T44" fmla="*/ 35613 w 1563370"/>
              <a:gd name="T45" fmla="*/ 1187192 h 1906270"/>
              <a:gd name="T46" fmla="*/ 18354 w 1563370"/>
              <a:gd name="T47" fmla="*/ 1278728 h 1906270"/>
              <a:gd name="T48" fmla="*/ 6674 w 1563370"/>
              <a:gd name="T49" fmla="*/ 1372114 h 1906270"/>
              <a:gd name="T50" fmla="*/ 748 w 1563370"/>
              <a:gd name="T51" fmla="*/ 1467173 h 1906270"/>
              <a:gd name="T52" fmla="*/ 823 w 1563370"/>
              <a:gd name="T53" fmla="*/ 1565711 h 1906270"/>
              <a:gd name="T54" fmla="*/ 7336 w 1563370"/>
              <a:gd name="T55" fmla="*/ 1665319 h 1906270"/>
              <a:gd name="T56" fmla="*/ 20165 w 1563370"/>
              <a:gd name="T57" fmla="*/ 1763070 h 1906270"/>
              <a:gd name="T58" fmla="*/ 39104 w 1563370"/>
              <a:gd name="T59" fmla="*/ 1858763 h 1906270"/>
              <a:gd name="T60" fmla="*/ 1563154 w 1563370"/>
              <a:gd name="T61" fmla="*/ 736 h 1906270"/>
              <a:gd name="T62" fmla="*/ 1515287 w 1563370"/>
              <a:gd name="T63" fmla="*/ 0 h 1906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3370" h="1906270">
                <a:moveTo>
                  <a:pt x="1515287" y="0"/>
                </a:moveTo>
                <a:lnTo>
                  <a:pt x="1467186" y="748"/>
                </a:lnTo>
                <a:lnTo>
                  <a:pt x="1419459" y="2981"/>
                </a:lnTo>
                <a:lnTo>
                  <a:pt x="1372127" y="6674"/>
                </a:lnTo>
                <a:lnTo>
                  <a:pt x="1325214" y="11806"/>
                </a:lnTo>
                <a:lnTo>
                  <a:pt x="1278741" y="18354"/>
                </a:lnTo>
                <a:lnTo>
                  <a:pt x="1232730" y="26297"/>
                </a:lnTo>
                <a:lnTo>
                  <a:pt x="1187204" y="35612"/>
                </a:lnTo>
                <a:lnTo>
                  <a:pt x="1142185" y="46277"/>
                </a:lnTo>
                <a:lnTo>
                  <a:pt x="1097695" y="58270"/>
                </a:lnTo>
                <a:lnTo>
                  <a:pt x="1053757" y="71569"/>
                </a:lnTo>
                <a:lnTo>
                  <a:pt x="1010392" y="86151"/>
                </a:lnTo>
                <a:lnTo>
                  <a:pt x="967622" y="101994"/>
                </a:lnTo>
                <a:lnTo>
                  <a:pt x="925471" y="119077"/>
                </a:lnTo>
                <a:lnTo>
                  <a:pt x="883959" y="137376"/>
                </a:lnTo>
                <a:lnTo>
                  <a:pt x="843110" y="156870"/>
                </a:lnTo>
                <a:lnTo>
                  <a:pt x="802945" y="177537"/>
                </a:lnTo>
                <a:lnTo>
                  <a:pt x="763486" y="199354"/>
                </a:lnTo>
                <a:lnTo>
                  <a:pt x="724757" y="222299"/>
                </a:lnTo>
                <a:lnTo>
                  <a:pt x="686778" y="246350"/>
                </a:lnTo>
                <a:lnTo>
                  <a:pt x="649572" y="271485"/>
                </a:lnTo>
                <a:lnTo>
                  <a:pt x="613162" y="297682"/>
                </a:lnTo>
                <a:lnTo>
                  <a:pt x="577570" y="324918"/>
                </a:lnTo>
                <a:lnTo>
                  <a:pt x="542817" y="353171"/>
                </a:lnTo>
                <a:lnTo>
                  <a:pt x="508926" y="382419"/>
                </a:lnTo>
                <a:lnTo>
                  <a:pt x="475919" y="412640"/>
                </a:lnTo>
                <a:lnTo>
                  <a:pt x="443818" y="443812"/>
                </a:lnTo>
                <a:lnTo>
                  <a:pt x="412646" y="475912"/>
                </a:lnTo>
                <a:lnTo>
                  <a:pt x="382425" y="508919"/>
                </a:lnTo>
                <a:lnTo>
                  <a:pt x="353176" y="542809"/>
                </a:lnTo>
                <a:lnTo>
                  <a:pt x="324923" y="577562"/>
                </a:lnTo>
                <a:lnTo>
                  <a:pt x="297686" y="613154"/>
                </a:lnTo>
                <a:lnTo>
                  <a:pt x="271490" y="649564"/>
                </a:lnTo>
                <a:lnTo>
                  <a:pt x="246354" y="686769"/>
                </a:lnTo>
                <a:lnTo>
                  <a:pt x="222303" y="724747"/>
                </a:lnTo>
                <a:lnTo>
                  <a:pt x="199357" y="763477"/>
                </a:lnTo>
                <a:lnTo>
                  <a:pt x="177540" y="802935"/>
                </a:lnTo>
                <a:lnTo>
                  <a:pt x="156873" y="843099"/>
                </a:lnTo>
                <a:lnTo>
                  <a:pt x="137379" y="883948"/>
                </a:lnTo>
                <a:lnTo>
                  <a:pt x="119079" y="925460"/>
                </a:lnTo>
                <a:lnTo>
                  <a:pt x="101996" y="967611"/>
                </a:lnTo>
                <a:lnTo>
                  <a:pt x="86152" y="1010380"/>
                </a:lnTo>
                <a:lnTo>
                  <a:pt x="71570" y="1053745"/>
                </a:lnTo>
                <a:lnTo>
                  <a:pt x="58271" y="1097684"/>
                </a:lnTo>
                <a:lnTo>
                  <a:pt x="46278" y="1142173"/>
                </a:lnTo>
                <a:lnTo>
                  <a:pt x="35613" y="1187192"/>
                </a:lnTo>
                <a:lnTo>
                  <a:pt x="26297" y="1232718"/>
                </a:lnTo>
                <a:lnTo>
                  <a:pt x="18354" y="1278728"/>
                </a:lnTo>
                <a:lnTo>
                  <a:pt x="11806" y="1325201"/>
                </a:lnTo>
                <a:lnTo>
                  <a:pt x="6674" y="1372114"/>
                </a:lnTo>
                <a:lnTo>
                  <a:pt x="2981" y="1419446"/>
                </a:lnTo>
                <a:lnTo>
                  <a:pt x="748" y="1467173"/>
                </a:lnTo>
                <a:lnTo>
                  <a:pt x="0" y="1515275"/>
                </a:lnTo>
                <a:lnTo>
                  <a:pt x="823" y="1565711"/>
                </a:lnTo>
                <a:lnTo>
                  <a:pt x="3277" y="1615734"/>
                </a:lnTo>
                <a:lnTo>
                  <a:pt x="7336" y="1665319"/>
                </a:lnTo>
                <a:lnTo>
                  <a:pt x="12974" y="1714439"/>
                </a:lnTo>
                <a:lnTo>
                  <a:pt x="20165" y="1763070"/>
                </a:lnTo>
                <a:lnTo>
                  <a:pt x="28883" y="1811187"/>
                </a:lnTo>
                <a:lnTo>
                  <a:pt x="39104" y="1858763"/>
                </a:lnTo>
                <a:lnTo>
                  <a:pt x="50800" y="1905774"/>
                </a:lnTo>
                <a:lnTo>
                  <a:pt x="1563154" y="736"/>
                </a:lnTo>
                <a:lnTo>
                  <a:pt x="1539263" y="182"/>
                </a:lnTo>
                <a:lnTo>
                  <a:pt x="1515287" y="0"/>
                </a:lnTo>
                <a:close/>
              </a:path>
            </a:pathLst>
          </a:custGeom>
          <a:solidFill>
            <a:srgbClr val="FFA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" name="object 12"/>
          <p:cNvSpPr>
            <a:spLocks/>
          </p:cNvSpPr>
          <p:nvPr/>
        </p:nvSpPr>
        <p:spPr bwMode="auto">
          <a:xfrm rot="5400000">
            <a:off x="531112" y="5707671"/>
            <a:ext cx="1201832" cy="1435380"/>
          </a:xfrm>
          <a:custGeom>
            <a:avLst/>
            <a:gdLst>
              <a:gd name="T0" fmla="*/ 1447 w 1361440"/>
              <a:gd name="T1" fmla="*/ 1574266 h 1574800"/>
              <a:gd name="T2" fmla="*/ 819 w 1361440"/>
              <a:gd name="T3" fmla="*/ 1557652 h 1574800"/>
              <a:gd name="T4" fmla="*/ 366 w 1361440"/>
              <a:gd name="T5" fmla="*/ 1540994 h 1574800"/>
              <a:gd name="T6" fmla="*/ 92 w 1361440"/>
              <a:gd name="T7" fmla="*/ 1524290 h 1574800"/>
              <a:gd name="T8" fmla="*/ 0 w 1361440"/>
              <a:gd name="T9" fmla="*/ 1507540 h 1574800"/>
              <a:gd name="T10" fmla="*/ 773 w 1361440"/>
              <a:gd name="T11" fmla="*/ 1458673 h 1574800"/>
              <a:gd name="T12" fmla="*/ 3076 w 1361440"/>
              <a:gd name="T13" fmla="*/ 1410193 h 1574800"/>
              <a:gd name="T14" fmla="*/ 6887 w 1361440"/>
              <a:gd name="T15" fmla="*/ 1362122 h 1574800"/>
              <a:gd name="T16" fmla="*/ 12182 w 1361440"/>
              <a:gd name="T17" fmla="*/ 1314483 h 1574800"/>
              <a:gd name="T18" fmla="*/ 18938 w 1361440"/>
              <a:gd name="T19" fmla="*/ 1267301 h 1574800"/>
              <a:gd name="T20" fmla="*/ 27131 w 1361440"/>
              <a:gd name="T21" fmla="*/ 1220598 h 1574800"/>
              <a:gd name="T22" fmla="*/ 36738 w 1361440"/>
              <a:gd name="T23" fmla="*/ 1174397 h 1574800"/>
              <a:gd name="T24" fmla="*/ 47737 w 1361440"/>
              <a:gd name="T25" fmla="*/ 1128723 h 1574800"/>
              <a:gd name="T26" fmla="*/ 60103 w 1361440"/>
              <a:gd name="T27" fmla="*/ 1083597 h 1574800"/>
              <a:gd name="T28" fmla="*/ 73813 w 1361440"/>
              <a:gd name="T29" fmla="*/ 1039044 h 1574800"/>
              <a:gd name="T30" fmla="*/ 88845 w 1361440"/>
              <a:gd name="T31" fmla="*/ 995086 h 1574800"/>
              <a:gd name="T32" fmla="*/ 105174 w 1361440"/>
              <a:gd name="T33" fmla="*/ 951747 h 1574800"/>
              <a:gd name="T34" fmla="*/ 122779 w 1361440"/>
              <a:gd name="T35" fmla="*/ 909050 h 1574800"/>
              <a:gd name="T36" fmla="*/ 141634 w 1361440"/>
              <a:gd name="T37" fmla="*/ 867019 h 1574800"/>
              <a:gd name="T38" fmla="*/ 161718 w 1361440"/>
              <a:gd name="T39" fmla="*/ 825676 h 1574800"/>
              <a:gd name="T40" fmla="*/ 183006 w 1361440"/>
              <a:gd name="T41" fmla="*/ 785046 h 1574800"/>
              <a:gd name="T42" fmla="*/ 205476 w 1361440"/>
              <a:gd name="T43" fmla="*/ 745150 h 1574800"/>
              <a:gd name="T44" fmla="*/ 229104 w 1361440"/>
              <a:gd name="T45" fmla="*/ 706013 h 1574800"/>
              <a:gd name="T46" fmla="*/ 253868 w 1361440"/>
              <a:gd name="T47" fmla="*/ 667658 h 1574800"/>
              <a:gd name="T48" fmla="*/ 279743 w 1361440"/>
              <a:gd name="T49" fmla="*/ 630108 h 1574800"/>
              <a:gd name="T50" fmla="*/ 306706 w 1361440"/>
              <a:gd name="T51" fmla="*/ 593386 h 1574800"/>
              <a:gd name="T52" fmla="*/ 334735 w 1361440"/>
              <a:gd name="T53" fmla="*/ 557516 h 1574800"/>
              <a:gd name="T54" fmla="*/ 363805 w 1361440"/>
              <a:gd name="T55" fmla="*/ 522520 h 1574800"/>
              <a:gd name="T56" fmla="*/ 393895 w 1361440"/>
              <a:gd name="T57" fmla="*/ 488422 h 1574800"/>
              <a:gd name="T58" fmla="*/ 424980 w 1361440"/>
              <a:gd name="T59" fmla="*/ 455246 h 1574800"/>
              <a:gd name="T60" fmla="*/ 457036 w 1361440"/>
              <a:gd name="T61" fmla="*/ 423015 h 1574800"/>
              <a:gd name="T62" fmla="*/ 490042 w 1361440"/>
              <a:gd name="T63" fmla="*/ 391751 h 1574800"/>
              <a:gd name="T64" fmla="*/ 523974 w 1361440"/>
              <a:gd name="T65" fmla="*/ 361479 h 1574800"/>
              <a:gd name="T66" fmla="*/ 558807 w 1361440"/>
              <a:gd name="T67" fmla="*/ 332220 h 1574800"/>
              <a:gd name="T68" fmla="*/ 594520 w 1361440"/>
              <a:gd name="T69" fmla="*/ 304000 h 1574800"/>
              <a:gd name="T70" fmla="*/ 631089 w 1361440"/>
              <a:gd name="T71" fmla="*/ 276841 h 1574800"/>
              <a:gd name="T72" fmla="*/ 668490 w 1361440"/>
              <a:gd name="T73" fmla="*/ 250765 h 1574800"/>
              <a:gd name="T74" fmla="*/ 706700 w 1361440"/>
              <a:gd name="T75" fmla="*/ 225797 h 1574800"/>
              <a:gd name="T76" fmla="*/ 745697 w 1361440"/>
              <a:gd name="T77" fmla="*/ 201960 h 1574800"/>
              <a:gd name="T78" fmla="*/ 785456 w 1361440"/>
              <a:gd name="T79" fmla="*/ 179277 h 1574800"/>
              <a:gd name="T80" fmla="*/ 825955 w 1361440"/>
              <a:gd name="T81" fmla="*/ 157772 h 1574800"/>
              <a:gd name="T82" fmla="*/ 867169 w 1361440"/>
              <a:gd name="T83" fmla="*/ 137466 h 1574800"/>
              <a:gd name="T84" fmla="*/ 909077 w 1361440"/>
              <a:gd name="T85" fmla="*/ 118385 h 1574800"/>
              <a:gd name="T86" fmla="*/ 951655 w 1361440"/>
              <a:gd name="T87" fmla="*/ 100551 h 1574800"/>
              <a:gd name="T88" fmla="*/ 994878 w 1361440"/>
              <a:gd name="T89" fmla="*/ 83987 h 1574800"/>
              <a:gd name="T90" fmla="*/ 1038725 w 1361440"/>
              <a:gd name="T91" fmla="*/ 68716 h 1574800"/>
              <a:gd name="T92" fmla="*/ 1083172 w 1361440"/>
              <a:gd name="T93" fmla="*/ 54763 h 1574800"/>
              <a:gd name="T94" fmla="*/ 1128196 w 1361440"/>
              <a:gd name="T95" fmla="*/ 42150 h 1574800"/>
              <a:gd name="T96" fmla="*/ 1173772 w 1361440"/>
              <a:gd name="T97" fmla="*/ 30900 h 1574800"/>
              <a:gd name="T98" fmla="*/ 1219879 w 1361440"/>
              <a:gd name="T99" fmla="*/ 21036 h 1574800"/>
              <a:gd name="T100" fmla="*/ 1266493 w 1361440"/>
              <a:gd name="T101" fmla="*/ 12583 h 1574800"/>
              <a:gd name="T102" fmla="*/ 1313590 w 1361440"/>
              <a:gd name="T103" fmla="*/ 5563 h 1574800"/>
              <a:gd name="T104" fmla="*/ 1361147 w 1361440"/>
              <a:gd name="T105" fmla="*/ 0 h 157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361440" h="1574800">
                <a:moveTo>
                  <a:pt x="1447" y="1574266"/>
                </a:moveTo>
                <a:lnTo>
                  <a:pt x="819" y="1557652"/>
                </a:lnTo>
                <a:lnTo>
                  <a:pt x="366" y="1540994"/>
                </a:lnTo>
                <a:lnTo>
                  <a:pt x="92" y="1524290"/>
                </a:lnTo>
                <a:lnTo>
                  <a:pt x="0" y="1507540"/>
                </a:lnTo>
                <a:lnTo>
                  <a:pt x="773" y="1458673"/>
                </a:lnTo>
                <a:lnTo>
                  <a:pt x="3076" y="1410193"/>
                </a:lnTo>
                <a:lnTo>
                  <a:pt x="6887" y="1362122"/>
                </a:lnTo>
                <a:lnTo>
                  <a:pt x="12182" y="1314483"/>
                </a:lnTo>
                <a:lnTo>
                  <a:pt x="18938" y="1267301"/>
                </a:lnTo>
                <a:lnTo>
                  <a:pt x="27131" y="1220598"/>
                </a:lnTo>
                <a:lnTo>
                  <a:pt x="36738" y="1174397"/>
                </a:lnTo>
                <a:lnTo>
                  <a:pt x="47737" y="1128723"/>
                </a:lnTo>
                <a:lnTo>
                  <a:pt x="60103" y="1083597"/>
                </a:lnTo>
                <a:lnTo>
                  <a:pt x="73813" y="1039044"/>
                </a:lnTo>
                <a:lnTo>
                  <a:pt x="88845" y="995086"/>
                </a:lnTo>
                <a:lnTo>
                  <a:pt x="105174" y="951747"/>
                </a:lnTo>
                <a:lnTo>
                  <a:pt x="122779" y="909050"/>
                </a:lnTo>
                <a:lnTo>
                  <a:pt x="141634" y="867019"/>
                </a:lnTo>
                <a:lnTo>
                  <a:pt x="161718" y="825676"/>
                </a:lnTo>
                <a:lnTo>
                  <a:pt x="183006" y="785046"/>
                </a:lnTo>
                <a:lnTo>
                  <a:pt x="205476" y="745150"/>
                </a:lnTo>
                <a:lnTo>
                  <a:pt x="229104" y="706013"/>
                </a:lnTo>
                <a:lnTo>
                  <a:pt x="253868" y="667658"/>
                </a:lnTo>
                <a:lnTo>
                  <a:pt x="279743" y="630108"/>
                </a:lnTo>
                <a:lnTo>
                  <a:pt x="306706" y="593386"/>
                </a:lnTo>
                <a:lnTo>
                  <a:pt x="334735" y="557516"/>
                </a:lnTo>
                <a:lnTo>
                  <a:pt x="363805" y="522520"/>
                </a:lnTo>
                <a:lnTo>
                  <a:pt x="393895" y="488422"/>
                </a:lnTo>
                <a:lnTo>
                  <a:pt x="424980" y="455246"/>
                </a:lnTo>
                <a:lnTo>
                  <a:pt x="457036" y="423015"/>
                </a:lnTo>
                <a:lnTo>
                  <a:pt x="490042" y="391751"/>
                </a:lnTo>
                <a:lnTo>
                  <a:pt x="523974" y="361479"/>
                </a:lnTo>
                <a:lnTo>
                  <a:pt x="558807" y="332220"/>
                </a:lnTo>
                <a:lnTo>
                  <a:pt x="594520" y="304000"/>
                </a:lnTo>
                <a:lnTo>
                  <a:pt x="631089" y="276841"/>
                </a:lnTo>
                <a:lnTo>
                  <a:pt x="668490" y="250765"/>
                </a:lnTo>
                <a:lnTo>
                  <a:pt x="706700" y="225797"/>
                </a:lnTo>
                <a:lnTo>
                  <a:pt x="745697" y="201960"/>
                </a:lnTo>
                <a:lnTo>
                  <a:pt x="785456" y="179277"/>
                </a:lnTo>
                <a:lnTo>
                  <a:pt x="825955" y="157772"/>
                </a:lnTo>
                <a:lnTo>
                  <a:pt x="867169" y="137466"/>
                </a:lnTo>
                <a:lnTo>
                  <a:pt x="909077" y="118385"/>
                </a:lnTo>
                <a:lnTo>
                  <a:pt x="951655" y="100551"/>
                </a:lnTo>
                <a:lnTo>
                  <a:pt x="994878" y="83987"/>
                </a:lnTo>
                <a:lnTo>
                  <a:pt x="1038725" y="68716"/>
                </a:lnTo>
                <a:lnTo>
                  <a:pt x="1083172" y="54763"/>
                </a:lnTo>
                <a:lnTo>
                  <a:pt x="1128196" y="42150"/>
                </a:lnTo>
                <a:lnTo>
                  <a:pt x="1173772" y="30900"/>
                </a:lnTo>
                <a:lnTo>
                  <a:pt x="1219879" y="21036"/>
                </a:lnTo>
                <a:lnTo>
                  <a:pt x="1266493" y="12583"/>
                </a:lnTo>
                <a:lnTo>
                  <a:pt x="1313590" y="5563"/>
                </a:lnTo>
                <a:lnTo>
                  <a:pt x="1361147" y="0"/>
                </a:lnTo>
              </a:path>
            </a:pathLst>
          </a:custGeom>
          <a:noFill/>
          <a:ln w="101600">
            <a:solidFill>
              <a:srgbClr val="FFFF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882204" y="1682386"/>
            <a:ext cx="7992888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ru-RU" sz="2000" b="1" dirty="0"/>
          </a:p>
          <a:p>
            <a:pPr algn="ctr">
              <a:defRPr/>
            </a:pPr>
            <a:r>
              <a:rPr lang="ru-RU" sz="2000" dirty="0">
                <a:latin typeface="+mn-lt"/>
              </a:rPr>
              <a:t>       </a:t>
            </a: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Обязан ли учитель, прошедший обучение правилам оказания первой помощи,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оказывать её другому сотруднику школу или учащемуся?</a:t>
            </a:r>
            <a:endParaRPr lang="ru-RU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283929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6384</TotalTime>
  <Words>876</Words>
  <Application>Microsoft Office PowerPoint</Application>
  <PresentationFormat>Произвольный</PresentationFormat>
  <Paragraphs>113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Домашнее задание:  Повторить общий алгоритм оказания первой помощи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</dc:creator>
  <cp:lastModifiedBy>Кучукова</cp:lastModifiedBy>
  <cp:revision>571</cp:revision>
  <dcterms:created xsi:type="dcterms:W3CDTF">2020-04-05T12:54:58Z</dcterms:created>
  <dcterms:modified xsi:type="dcterms:W3CDTF">2026-04-01T08:33:22Z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2019-09-10T00:00:00Z</vt:filetime>
  </property>
  <property fmtid="{D5CDD505-2E9C-101B-9397-08002B2CF9AE}" pid="3" name="Creator">
    <vt:lpwstr>Adobe Illustrator CC (Windows)</vt:lpwstr>
  </property>
  <property fmtid="{D5CDD505-2E9C-101B-9397-08002B2CF9AE}" pid="4" name="LastSaved">
    <vt:filetime>2019-09-10T00:00:00Z</vt:filetime>
  </property>
</Properties>
</file>