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95" r:id="rId2"/>
    <p:sldId id="272" r:id="rId3"/>
    <p:sldId id="271" r:id="rId4"/>
    <p:sldId id="256" r:id="rId5"/>
    <p:sldId id="264" r:id="rId6"/>
    <p:sldId id="258" r:id="rId7"/>
    <p:sldId id="263" r:id="rId8"/>
    <p:sldId id="265" r:id="rId9"/>
    <p:sldId id="268" r:id="rId10"/>
    <p:sldId id="269" r:id="rId11"/>
    <p:sldId id="292" r:id="rId12"/>
    <p:sldId id="293" r:id="rId13"/>
    <p:sldId id="270" r:id="rId14"/>
    <p:sldId id="29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324" autoAdjust="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2BD6E-BA9D-47AF-A45E-F6F893EE33E5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07BF1-75A6-489B-9993-BD3C6C1B5D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07BF1-75A6-489B-9993-BD3C6C1B5D2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12588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1EE32-BFA4-495E-A202-0F08B93024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ru/search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Спортивно-оздоровительное направление внеурочной деятельности.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500042"/>
            <a:ext cx="2609854" cy="23952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Здоровые дети – здоровая нация!</a:t>
            </a:r>
          </a:p>
        </p:txBody>
      </p:sp>
      <p:pic>
        <p:nvPicPr>
          <p:cNvPr id="8" name="Содержимое 7" descr="IMG_026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85852" y="1071546"/>
            <a:ext cx="6681834" cy="4857784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8750"/>
            <a:ext cx="8229600" cy="6064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Приоритетное направление: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5445125"/>
            <a:ext cx="8353425" cy="1008063"/>
          </a:xfrm>
        </p:spPr>
        <p:txBody>
          <a:bodyPr>
            <a:normAutofit fontScale="925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800" b="1" dirty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800" b="1" dirty="0">
                <a:latin typeface="+mj-lt"/>
              </a:rPr>
              <a:t>Охрана жизни и укрепление здоровья детей</a:t>
            </a:r>
          </a:p>
        </p:txBody>
      </p:sp>
      <p:pic>
        <p:nvPicPr>
          <p:cNvPr id="14340" name="Рисунок 4" descr="DSC0286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013" y="928671"/>
            <a:ext cx="7249449" cy="4765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Спортивно-оздоровительное направление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928662" y="1928802"/>
            <a:ext cx="7429552" cy="444659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Реализация внеурочной деятельности по спортивно-оздоровительному направлению 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обучение школьников бережному отношению к своему здоровью, начиная с раннего детства. </a:t>
            </a:r>
          </a:p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Внеурочная форма организации физкультурно-массовой деятельности позволяет: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развивать двигательные умения и навыки учащихся.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массово привлекать учащихся к физкультурно-оздоровительной деятельности.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формировать потребность в здоровом образе жизни.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проходить социальную адаптацию в коллективном общении и взаимодействии.</a:t>
            </a:r>
          </a:p>
          <a:p>
            <a:endParaRPr lang="ru-RU" sz="2000" dirty="0"/>
          </a:p>
          <a:p>
            <a:endParaRPr lang="ru-RU" sz="2000" dirty="0"/>
          </a:p>
        </p:txBody>
      </p:sp>
      <p:pic>
        <p:nvPicPr>
          <p:cNvPr id="4" name="Рисунок 3" descr="http://gel-school-3.ru/wp-content/uploads/2016/02/spo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4929198"/>
            <a:ext cx="30162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571612"/>
            <a:ext cx="78581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неумение самих детей быть здоровыми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-незнание ими элементарных законов здоровой жизни, основных навыков сохранении здоровья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-отсутствие личных приоритетов здоровья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-курение, алкоголизм и наркомания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-малоподвижный образ жизни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Факторы «школьного нездоровья»</a:t>
            </a:r>
          </a:p>
        </p:txBody>
      </p:sp>
      <p:pic>
        <p:nvPicPr>
          <p:cNvPr id="4" name="Рисунок 3" descr="http://gel-school-3.ru/wp-content/uploads/2016/02/spo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833804"/>
            <a:ext cx="4087820" cy="3024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529264" cy="5668682"/>
          </a:xfrm>
        </p:spPr>
        <p:txBody>
          <a:bodyPr>
            <a:normAutofit fontScale="90000"/>
          </a:bodyPr>
          <a:lstStyle/>
          <a:p>
            <a:br>
              <a:rPr lang="ru-RU" sz="27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спортивно- оздоровительной деятельности:</a:t>
            </a:r>
            <a:br>
              <a:rPr lang="ru-RU" sz="2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воспитание осознанной потребности в здоровом образе жизни, формирование и развитие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валеологической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культуры.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условий и содействие к раскрытию, развитию физических и духовных способностей.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2. Формирование основ знаний о физической культуре и спорте.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3. Активное приобщение к физической культуре, к регулярным занятиям физическими упражнениями.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4. Формирование потребности в здоровом образе жизни.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gel-school-3.ru/wp-content/uploads/2016/02/spo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785926"/>
            <a:ext cx="2444746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0"/>
            <a:ext cx="7467600" cy="1714488"/>
          </a:xfrm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3200" b="1" u="sng" cap="none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Спортивно-оздоровительная деятельность. </a:t>
            </a:r>
            <a:br>
              <a:rPr lang="ru-RU" sz="3200" b="1" u="sng" cap="none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400" b="1" u="sng" cap="none" dirty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Формы внеурочной деятельности</a:t>
            </a:r>
            <a:endParaRPr lang="ru-RU" sz="2400" b="1" u="sng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42844" y="2214554"/>
            <a:ext cx="464347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Школьные спортивные турниры и оздоровительные акции.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Спортивные и оздоровительные проекты школьников в окружающем школу социуме.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Занятия спортивных секций, участие в оздоровительных процедурах.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Спортивный клуб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www.goldsgym.ru/files/_a118883_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214554"/>
            <a:ext cx="378621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gel-school-3.ru/wp-content/uploads/2016/02/spo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5357826"/>
            <a:ext cx="2301870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143932" cy="571504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школьного спортивного клуба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/>
              <a:t>       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Целями клуба являются: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привлечение обучающихся общеобразовательного учреждения к систематическим занятиям физической культурой и спортом,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развитие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общеобразаовательном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учреждении традиционных и наиболее популярных в регионе видов спорта;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здорового образа жизни.</a:t>
            </a:r>
          </a:p>
          <a:p>
            <a:endParaRPr lang="ru-RU" dirty="0"/>
          </a:p>
        </p:txBody>
      </p:sp>
      <p:pic>
        <p:nvPicPr>
          <p:cNvPr id="7169" name="Picture 1" descr="C:\Documents and Settings\admin\Мои документы\картинки2\i[7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4071918"/>
            <a:ext cx="1560206" cy="2786082"/>
          </a:xfrm>
          <a:prstGeom prst="rect">
            <a:avLst/>
          </a:prstGeom>
          <a:noFill/>
        </p:spPr>
      </p:pic>
      <p:pic>
        <p:nvPicPr>
          <p:cNvPr id="5" name="Рисунок 4" descr="http://gel-school-3.ru/wp-content/uploads/2016/02/sport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4143380"/>
            <a:ext cx="1801804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Задачами спортивного клуба являются: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500174"/>
            <a:ext cx="6786610" cy="4873752"/>
          </a:xfrm>
        </p:spPr>
        <p:txBody>
          <a:bodyPr/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разработка предложений по развитию физической культуры и спорта в общеобразовательном учреждении в рамках урочной и внеурочной деятельности;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вовлечение обучающихся в систематические занятия физической культурой и спортом, формирование у них мотивации и устойчивого интереса к укреплению здоровья;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физкультурно-спотивной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оздоровительной работы во внеурочное время.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://centr-lider.ru/wp-content/uploads/2016/02/spo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4643446"/>
            <a:ext cx="2058423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gel-school-3.ru/wp-content/uploads/2016/02/spo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3357562"/>
            <a:ext cx="215899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 и участники клуба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71472" y="928670"/>
            <a:ext cx="7000924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организует и проводит физкультурно-оздоровительные и спортивные мероприятия; </a:t>
            </a:r>
            <a:endParaRPr kumimoji="0" lang="ru-RU" sz="2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-формирует команды по видам спорта и обеспечивает их участие в соревнованиях разного уровня;</a:t>
            </a:r>
            <a:endParaRPr kumimoji="0" lang="ru-RU" sz="2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-пропагандирует в общеобразовательном учреждении основные идеи физической культуры, спорта , здорового образа жизни, в том числе деятельность клуба; </a:t>
            </a:r>
            <a:endParaRPr kumimoji="0" lang="ru-RU" sz="2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-поощряет обучающихся, добившихся высоких показателей в спортивно-оздоровительной деятельности.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Участники:</a:t>
            </a:r>
            <a:endParaRPr kumimoji="0" lang="ru-RU" sz="22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обучающиеся , учителя физической культуры, педагоги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допобразования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тренеры-преподаватели учреждений дополнительного образования детей физкультурно-спортивной направленности и другие специалисты физической культуры и спорта, медицинский работник школы…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Рисунок 3" descr="http://do.gendocs.ru/pars_docs/tw_refs/231/230529/230529_html_m62480e3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214290"/>
            <a:ext cx="1500015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gel-school-3.ru/wp-content/uploads/2016/02/spo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5715016"/>
            <a:ext cx="1444614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758138" cy="507209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Результаты первого уровня: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приобретение знаний о здоровье, здоровом образе жизни, возможностях человеческого организма, об основных условиях и способах укрепления здоровья;</a:t>
            </a:r>
          </a:p>
          <a:p>
            <a:pPr lvl="0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практическое освоение методов и форм физической культуры, простейших элементов спортивной подготовки;</a:t>
            </a:r>
          </a:p>
          <a:p>
            <a:pPr lvl="0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получение навыков следить за чистотой и опрятностью своей одежды, за чистотой своего тела, рационально пользоваться влиянием природных факторов (солнца, чистого воздуха, чистой воды), экологически грамотного питания.</a:t>
            </a:r>
          </a:p>
          <a:p>
            <a:pPr>
              <a:buNone/>
            </a:pP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Результаты второго уровня: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формирование позитивного отношения обучающихся к своему здоровью, как к ценности, неотъемлемой составляющей хорошего самочувствия, успехов в учёбе и жизни вообще.</a:t>
            </a:r>
          </a:p>
          <a:p>
            <a:pPr>
              <a:buNone/>
            </a:pP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Результаты третьего уровня: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регулярные занятия спортом; систематически оздоровительно- закаливающие процедуры;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участие в спортивных и оздоровительных акциях в окружающем школу социуме.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gel-school-3.ru/wp-content/uploads/2016/02/spo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0"/>
            <a:ext cx="180180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210452" cy="4797436"/>
          </a:xfrm>
        </p:spPr>
        <p:txBody>
          <a:bodyPr>
            <a:normAutofit/>
          </a:bodyPr>
          <a:lstStyle/>
          <a:p>
            <a:pPr algn="r"/>
            <a:r>
              <a:rPr lang="ru-RU" sz="3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Результатом нашей работы должна стать осознанная молодым поколением необходимость в здоровом  образе жизни, в занятиях физической культурой и спортом. Каждый молодой человек должен осознать, что здоровый образ жизни – это успех, его личный успех.                                    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В.Путин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Рисунок 2" descr="http://gel-school-3.ru/wp-content/uploads/2016/02/spor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5072074"/>
            <a:ext cx="2444746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3" descr="http://mbdou-1.ucoz.ru/fgos/risunok3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1071546"/>
            <a:ext cx="5857916" cy="528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Monotype Corsiva" pitchFamily="66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5" name="Рисунок 4" descr="http://gel-school-3.ru/wp-content/uploads/2016/02/spor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5429264"/>
            <a:ext cx="1801804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интернет- ресурсы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https://www.google.ru/search</a:t>
            </a:r>
            <a:endParaRPr lang="ru-RU" dirty="0"/>
          </a:p>
          <a:p>
            <a:r>
              <a:rPr lang="en-US" dirty="0"/>
              <a:t>http://molod-nv.ru/projects/project/1097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945</TotalTime>
  <Words>627</Words>
  <Application>Microsoft Office PowerPoint</Application>
  <PresentationFormat>Экран (4:3)</PresentationFormat>
  <Paragraphs>59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Century Schoolbook</vt:lpstr>
      <vt:lpstr>Monotype Corsiva</vt:lpstr>
      <vt:lpstr>Times New Roman</vt:lpstr>
      <vt:lpstr>Wingdings</vt:lpstr>
      <vt:lpstr>Wingdings 2</vt:lpstr>
      <vt:lpstr>Эркер</vt:lpstr>
      <vt:lpstr>Спортивно-оздоровительное направление внеурочной деятельности. </vt:lpstr>
      <vt:lpstr>Здоровые дети – здоровая нация!</vt:lpstr>
      <vt:lpstr>Приоритетное направление:</vt:lpstr>
      <vt:lpstr>Спортивно-оздоровительное направление </vt:lpstr>
      <vt:lpstr>Факторы «школьного нездоровья»</vt:lpstr>
      <vt:lpstr> Цель спортивно- оздоровительной деятельности: воспитание осознанной потребности в здоровом образе жизни, формирование и развитие валеологической культуры.    Задачи: 1. Создание условий и содействие к раскрытию, развитию физических и духовных способностей.  2. Формирование основ знаний о физической культуре и спорте.  3. Активное приобщение к физической культуре, к регулярным занятиям физическими упражнениями.  4. Формирование потребности в здоровом образе жизни. </vt:lpstr>
      <vt:lpstr>Спортивно-оздоровительная деятельность.  Формы внеурочной деятельности</vt:lpstr>
      <vt:lpstr>Организация школьного спортивного клуба</vt:lpstr>
      <vt:lpstr>Задачами спортивного клуба являются:</vt:lpstr>
      <vt:lpstr>Функции  и участники клуба</vt:lpstr>
      <vt:lpstr>Планируемые результаты.</vt:lpstr>
      <vt:lpstr>Результатом нашей работы должна стать осознанная молодым поколением необходимость в здоровом  образе жизни, в занятиях физической культурой и спортом. Каждый молодой человек должен осознать, что здоровый образ жизни – это успех, его личный успех.                                    В.Путин.</vt:lpstr>
      <vt:lpstr>СПАСИБО ЗА ВНИМАНИЕ!</vt:lpstr>
      <vt:lpstr> интернет- ресурсы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Спортивно-оздоровительное направление </dc:title>
  <cp:lastModifiedBy>Батыр</cp:lastModifiedBy>
  <cp:revision>107</cp:revision>
  <dcterms:modified xsi:type="dcterms:W3CDTF">2024-02-11T19:52:39Z</dcterms:modified>
</cp:coreProperties>
</file>