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62" r:id="rId3"/>
    <p:sldId id="263" r:id="rId4"/>
    <p:sldId id="264" r:id="rId5"/>
    <p:sldId id="265" r:id="rId6"/>
    <p:sldId id="269" r:id="rId7"/>
    <p:sldId id="270" r:id="rId8"/>
    <p:sldId id="266" r:id="rId9"/>
    <p:sldId id="271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6865DB-4473-45CC-B456-1EF26ED0A04A}" type="datetime1">
              <a:rPr lang="ru-RU" smtClean="0"/>
              <a:pPr>
                <a:defRPr/>
              </a:pPr>
              <a:t>11.02.2024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D5BA43-4F6F-432A-94F4-17F3D221FCF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CA62FF-0F28-4F5A-86E5-8507FC7A4303}" type="datetime1">
              <a:rPr lang="ru-RU" smtClean="0"/>
              <a:pPr>
                <a:defRPr/>
              </a:pPr>
              <a:t>11.02.2024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05BBB1-A28E-46B2-84BB-BF12579E004E}" type="datetime1">
              <a:rPr lang="ru-RU" smtClean="0"/>
              <a:pPr>
                <a:defRPr/>
              </a:pPr>
              <a:t>11.02.2024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56750C-3842-4C27-9CA3-A9690EC925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2E38E40-1D58-4399-8DD2-0B86D06A8A55}" type="datetime1">
              <a:rPr lang="ru-RU" smtClean="0"/>
              <a:pPr>
                <a:defRPr/>
              </a:pPr>
              <a:t>11.02.2024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17D9D7-3FD1-4AAC-9A74-B669BF726A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8D4F16-F195-4B05-9ACE-107596837BE3}" type="datetime1">
              <a:rPr lang="ru-RU" smtClean="0"/>
              <a:pPr>
                <a:defRPr/>
              </a:pPr>
              <a:t>11.02.2024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335A1E-9CFB-4D15-ADA2-6B9DC6C042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287B34-52E0-491D-9AC7-59595C923784}" type="datetime1">
              <a:rPr lang="ru-RU" smtClean="0"/>
              <a:pPr>
                <a:defRPr/>
              </a:pPr>
              <a:t>11.02.2024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891105-3194-431E-9DEB-3C27B41C9C8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FE9F8F-661B-44F7-9142-3EBEC51116ED}" type="datetime1">
              <a:rPr lang="ru-RU" smtClean="0"/>
              <a:pPr>
                <a:defRPr/>
              </a:pPr>
              <a:t>11.02.2024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81AB60-A758-4AD9-9A8D-EB1B89B447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0F57C7-6B23-4354-BD9A-2C8C74485B69}" type="datetime1">
              <a:rPr lang="ru-RU" smtClean="0"/>
              <a:pPr>
                <a:defRPr/>
              </a:pPr>
              <a:t>11.02.2024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ECC67-E83C-4D58-B790-E504CBEBB76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F821FB2-79AD-4372-8EA4-EAC94D6CC4CF}" type="datetime1">
              <a:rPr lang="ru-RU" smtClean="0"/>
              <a:pPr>
                <a:defRPr/>
              </a:pPr>
              <a:t>11.02.2024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4ECBF7-DE4F-4ED2-8406-7DEFB8B64CA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FFFA3D-4C14-4D0C-A7DC-ACFB232F0B3E}" type="datetime1">
              <a:rPr lang="ru-RU" smtClean="0"/>
              <a:pPr>
                <a:defRPr/>
              </a:pPr>
              <a:t>11.02.2024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451876-BC31-4340-8BEF-540B2B54E7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132011-9528-4EC3-9451-EE04F20614B2}" type="datetime1">
              <a:rPr lang="ru-RU" smtClean="0"/>
              <a:pPr>
                <a:defRPr/>
              </a:pPr>
              <a:t>11.02.2024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929D4-0BD6-4749-9541-03A0B2B04B9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0618CA3-87A9-4E74-BFEF-8930BCE6D499}" type="datetime1">
              <a:rPr lang="ru-RU" smtClean="0"/>
              <a:pPr>
                <a:defRPr/>
              </a:pPr>
              <a:t>11.02.2024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C2D03A9-70AF-4DA4-B66B-40FAC5F878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A3FE5D-AE30-4DEB-8535-CAF13B385007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7271E607-01A1-4314-8B8F-CDD105265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8327"/>
            <a:ext cx="8229600" cy="4471003"/>
          </a:xfrm>
        </p:spPr>
        <p:txBody>
          <a:bodyPr>
            <a:normAutofit/>
          </a:bodyPr>
          <a:lstStyle/>
          <a:p>
            <a:r>
              <a:rPr lang="ru-RU" altLang="ru-RU" sz="4400" dirty="0">
                <a:solidFill>
                  <a:schemeClr val="bg2">
                    <a:lumMod val="25000"/>
                  </a:schemeClr>
                </a:solidFill>
                <a:latin typeface="Основной текст"/>
                <a:ea typeface="Estrangelo Edessa" pitchFamily="66" charset="0"/>
                <a:cs typeface="Estrangelo Edessa" pitchFamily="66" charset="0"/>
              </a:rPr>
              <a:t>Организация проектной и исследовательской деятельности по физической культуре</a:t>
            </a:r>
            <a:br>
              <a:rPr lang="ru-RU" altLang="ru-RU" sz="4400" dirty="0">
                <a:solidFill>
                  <a:schemeClr val="bg2">
                    <a:lumMod val="25000"/>
                  </a:schemeClr>
                </a:solidFill>
                <a:latin typeface="Основной текст"/>
                <a:ea typeface="Estrangelo Edessa" pitchFamily="66" charset="0"/>
                <a:cs typeface="Estrangelo Edessa" pitchFamily="66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1236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Объект 2"/>
          <p:cNvSpPr>
            <a:spLocks noGrp="1"/>
          </p:cNvSpPr>
          <p:nvPr>
            <p:ph idx="1"/>
          </p:nvPr>
        </p:nvSpPr>
        <p:spPr>
          <a:xfrm>
            <a:off x="179388" y="2420888"/>
            <a:ext cx="8353425" cy="4152950"/>
          </a:xfrm>
        </p:spPr>
        <p:txBody>
          <a:bodyPr>
            <a:normAutofit lnSpcReduction="10000"/>
          </a:bodyPr>
          <a:lstStyle/>
          <a:p>
            <a:r>
              <a:rPr lang="ru-RU" sz="1400" b="1" dirty="0"/>
              <a:t>Дата создания организации</a:t>
            </a:r>
            <a:r>
              <a:rPr lang="ru-RU" sz="1400" dirty="0"/>
              <a:t> - 22 мая 1945 года </a:t>
            </a:r>
            <a:br>
              <a:rPr lang="ru-RU" sz="1400" dirty="0"/>
            </a:br>
            <a:endParaRPr lang="ru-RU" sz="1400" dirty="0"/>
          </a:p>
          <a:p>
            <a:pPr algn="just"/>
            <a:r>
              <a:rPr lang="ru-RU" sz="1400" b="1" dirty="0"/>
              <a:t>Новосибирский геологоразведочный техникум </a:t>
            </a:r>
            <a:r>
              <a:rPr lang="ru-RU" sz="1400" dirty="0"/>
              <a:t>организован совместным приказом от 22 мая 1945 г. №130/390 Комитета по делам геологии при СНК СССР и Комитета по делам высшей школы при СНК СССР 14 октября 2014 года завершилась реорганизация ГБОУ СПО НСО "Новосибирский геологоразведочный техникум" и ГБОУ НПО НСО "Профессиональное училище № 7"  (Распоряжение Правительства Новосибирской области от 26.05.2014 № 167-п "О реорганизации ГБОУ СПО НСО "Новосибирский геологоразведочный техникум" и ГБОУ НПО НСО "Профессиональное училище № 7") </a:t>
            </a:r>
            <a:r>
              <a:rPr lang="ru-RU" sz="1400" b="1" dirty="0"/>
              <a:t>ГБОУ НПО НСО</a:t>
            </a:r>
            <a:r>
              <a:rPr lang="ru-RU" sz="1400" dirty="0"/>
              <a:t> "</a:t>
            </a:r>
            <a:r>
              <a:rPr lang="ru-RU" sz="1400" b="1" dirty="0"/>
              <a:t>Новосибирский геологоразведочный техникум"</a:t>
            </a:r>
            <a:r>
              <a:rPr lang="ru-RU" sz="1400" dirty="0"/>
              <a:t> переименован в ГБПОУ НСО "Сибирский геофизический колледж" (Распоряжение Правительства Новосибирской области от 05.03.2015 № 76-рп "О переименовании государственного бюджетного образовательного учреждения среднего профессионального образования Новосибирской области "Новосибирский геологоразведочный техникум")</a:t>
            </a:r>
          </a:p>
          <a:p>
            <a:r>
              <a:rPr lang="ru-RU" altLang="ru-RU" sz="1600" dirty="0"/>
              <a:t>В колледже ведется подготовка по специальностям:</a:t>
            </a:r>
          </a:p>
          <a:p>
            <a:pPr lvl="2"/>
            <a:r>
              <a:rPr lang="ru-RU" altLang="ru-RU" sz="1200" dirty="0"/>
              <a:t>Геологическая съемка, поиски и разведка месторождений полезных ископаемых, </a:t>
            </a:r>
          </a:p>
          <a:p>
            <a:pPr lvl="2"/>
            <a:r>
              <a:rPr lang="ru-RU" altLang="ru-RU" sz="1200" dirty="0"/>
              <a:t>Технология и техника разведки месторождений полезных ископаемых, </a:t>
            </a:r>
          </a:p>
          <a:p>
            <a:pPr lvl="2"/>
            <a:r>
              <a:rPr lang="ru-RU" altLang="ru-RU" sz="1200" dirty="0"/>
              <a:t>Геофизические методы поисков и разведки месторождений полезных ископаемых </a:t>
            </a:r>
            <a:br>
              <a:rPr lang="ru-RU" altLang="ru-RU" sz="1200" dirty="0"/>
            </a:br>
            <a:r>
              <a:rPr lang="ru-RU" altLang="ru-RU" sz="1200" dirty="0"/>
              <a:t>и профессии Гидрометнаблюдатель</a:t>
            </a:r>
          </a:p>
          <a:p>
            <a:r>
              <a:rPr lang="ru-RU" altLang="ru-RU" sz="1600" dirty="0"/>
              <a:t>Сайт: </a:t>
            </a:r>
            <a:r>
              <a:rPr lang="en-US" altLang="ru-RU" sz="1600" dirty="0"/>
              <a:t>www.sibgeomet.ru</a:t>
            </a:r>
            <a:endParaRPr lang="ru-RU" alt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EF127-165F-4B22-9298-B602EE35BCC1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629816"/>
            <a:ext cx="4153272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Сибирский геофизический колледж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34" y="476671"/>
            <a:ext cx="2713622" cy="18210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937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Объект 2"/>
          <p:cNvSpPr>
            <a:spLocks noGrp="1"/>
          </p:cNvSpPr>
          <p:nvPr>
            <p:ph idx="1"/>
          </p:nvPr>
        </p:nvSpPr>
        <p:spPr>
          <a:xfrm>
            <a:off x="250825" y="1484313"/>
            <a:ext cx="8570913" cy="4800600"/>
          </a:xfrm>
        </p:spPr>
        <p:txBody>
          <a:bodyPr>
            <a:normAutofit/>
          </a:bodyPr>
          <a:lstStyle/>
          <a:p>
            <a:endParaRPr lang="ru-RU" sz="1600" dirty="0"/>
          </a:p>
          <a:p>
            <a:endParaRPr lang="ru-RU" sz="1600" dirty="0"/>
          </a:p>
          <a:p>
            <a:endParaRPr lang="ru-RU" sz="1600" dirty="0"/>
          </a:p>
          <a:p>
            <a:pPr marL="0" indent="0">
              <a:buNone/>
            </a:pPr>
            <a:r>
              <a:rPr lang="ru-RU" sz="1600" b="1" dirty="0"/>
              <a:t>Организация проектной детальности в колледже</a:t>
            </a:r>
          </a:p>
          <a:p>
            <a:endParaRPr lang="ru-RU" sz="1600" dirty="0"/>
          </a:p>
          <a:p>
            <a:r>
              <a:rPr lang="ru-RU" sz="1600" dirty="0"/>
              <a:t>Определение предмета, темы, цели и задачи проекта совместно со студентами</a:t>
            </a:r>
          </a:p>
          <a:p>
            <a:r>
              <a:rPr lang="ru-RU" sz="1600" dirty="0"/>
              <a:t>Выполнение работы.</a:t>
            </a:r>
          </a:p>
          <a:p>
            <a:r>
              <a:rPr lang="ru-RU" sz="1600" dirty="0"/>
              <a:t>Предзащита работы в  студенческой группе с целью выявления уровня понимания и владения материалом</a:t>
            </a:r>
          </a:p>
          <a:p>
            <a:r>
              <a:rPr lang="ru-RU" sz="1600" dirty="0"/>
              <a:t>Защита проекта  на </a:t>
            </a:r>
            <a:r>
              <a:rPr lang="ru-RU" altLang="ru-RU" sz="1600" dirty="0"/>
              <a:t>Открытой конференции проектных и исследовательских работ. </a:t>
            </a:r>
          </a:p>
          <a:p>
            <a:pPr marL="533400" indent="0" algn="just">
              <a:buNone/>
              <a:defRPr/>
            </a:pPr>
            <a:endParaRPr lang="ru-RU" alt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F42834-2E1F-4DAB-85E4-5B06D8A7CB24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341784"/>
            <a:ext cx="8425184" cy="1143000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Организация проектной детальности в колледже</a:t>
            </a:r>
          </a:p>
        </p:txBody>
      </p:sp>
    </p:spTree>
    <p:extLst>
      <p:ext uri="{BB962C8B-B14F-4D97-AF65-F5344CB8AC3E}">
        <p14:creationId xmlns:p14="http://schemas.microsoft.com/office/powerpoint/2010/main" val="3050063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Объект 2"/>
          <p:cNvSpPr>
            <a:spLocks noGrp="1"/>
          </p:cNvSpPr>
          <p:nvPr>
            <p:ph idx="1"/>
          </p:nvPr>
        </p:nvSpPr>
        <p:spPr>
          <a:xfrm>
            <a:off x="179388" y="2708920"/>
            <a:ext cx="8353425" cy="3864918"/>
          </a:xfrm>
        </p:spPr>
        <p:txBody>
          <a:bodyPr>
            <a:normAutofit/>
          </a:bodyPr>
          <a:lstStyle/>
          <a:p>
            <a:pPr algn="just"/>
            <a:r>
              <a:rPr lang="ru-RU" altLang="ru-RU" sz="1600" b="1" dirty="0"/>
              <a:t>Исследовательская работа </a:t>
            </a:r>
            <a:r>
              <a:rPr lang="ru-RU" altLang="ru-RU" sz="1600" dirty="0"/>
              <a:t>«Сравнительная характеристика физического развития подростков с вредными привычками и без них» </a:t>
            </a:r>
          </a:p>
          <a:p>
            <a:r>
              <a:rPr lang="ru-RU" altLang="ru-RU" sz="1600" b="1" dirty="0"/>
              <a:t>Участники проекта:</a:t>
            </a:r>
          </a:p>
          <a:p>
            <a:pPr lvl="1"/>
            <a:r>
              <a:rPr lang="ru-RU" altLang="ru-RU" sz="1600" dirty="0"/>
              <a:t>Руководитель проекта: Преподаватель физической культуры</a:t>
            </a:r>
          </a:p>
          <a:p>
            <a:pPr lvl="1"/>
            <a:r>
              <a:rPr lang="ru-RU" altLang="ru-RU" sz="1600" dirty="0"/>
              <a:t>Студент- исследователь</a:t>
            </a:r>
          </a:p>
          <a:p>
            <a:pPr lvl="1"/>
            <a:r>
              <a:rPr lang="ru-RU" altLang="ru-RU" sz="1600" dirty="0"/>
              <a:t>Контрольная группа студентов 1 курса (16 человек)</a:t>
            </a:r>
          </a:p>
          <a:p>
            <a:r>
              <a:rPr lang="ru-RU" altLang="ru-RU" sz="1600" b="1" dirty="0"/>
              <a:t>Срок</a:t>
            </a:r>
            <a:r>
              <a:rPr lang="ru-RU" altLang="ru-RU" sz="1600" dirty="0"/>
              <a:t>: 1 год </a:t>
            </a:r>
          </a:p>
          <a:p>
            <a:r>
              <a:rPr lang="ru-RU" altLang="ru-RU" sz="1600" b="1" dirty="0"/>
              <a:t>Результат исследовательской работы</a:t>
            </a:r>
            <a:r>
              <a:rPr lang="ru-RU" altLang="ru-RU" sz="1600" dirty="0"/>
              <a:t>: Вредные привычки, как факторы отрицательно влияющие на физическое развитие студентов</a:t>
            </a:r>
          </a:p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EF127-165F-4B22-9298-B602EE35BCC1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Краткое 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1455141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Объект 2"/>
          <p:cNvSpPr>
            <a:spLocks noGrp="1"/>
          </p:cNvSpPr>
          <p:nvPr>
            <p:ph idx="1"/>
          </p:nvPr>
        </p:nvSpPr>
        <p:spPr>
          <a:xfrm>
            <a:off x="179388" y="2276872"/>
            <a:ext cx="8353425" cy="4296966"/>
          </a:xfrm>
        </p:spPr>
        <p:txBody>
          <a:bodyPr>
            <a:normAutofit fontScale="62500" lnSpcReduction="20000"/>
          </a:bodyPr>
          <a:lstStyle/>
          <a:p>
            <a:r>
              <a:rPr lang="ru-RU" altLang="ru-RU" b="1" dirty="0"/>
              <a:t>Цели</a:t>
            </a:r>
            <a:r>
              <a:rPr lang="ru-RU" altLang="ru-RU" dirty="0"/>
              <a:t>: </a:t>
            </a:r>
          </a:p>
          <a:p>
            <a:pPr lvl="0" algn="just"/>
            <a:r>
              <a:rPr lang="ru-RU" sz="2600" dirty="0"/>
              <a:t>формирование навыков коммуникативной, учебно-исследовательской деятельности, критического мышления; </a:t>
            </a:r>
          </a:p>
          <a:p>
            <a:pPr lvl="0" algn="just"/>
            <a:r>
              <a:rPr lang="ru-RU" sz="2600" dirty="0"/>
              <a:t>формирование навыков проектной деятельности, самостоятельного применения приобретённых знаний и способов действий при решении задач, используя знания физического развития студента (нормы и отклонения, нормативы по физической культуре)</a:t>
            </a:r>
          </a:p>
          <a:p>
            <a:pPr lvl="0"/>
            <a:endParaRPr lang="ru-RU" dirty="0"/>
          </a:p>
          <a:p>
            <a:r>
              <a:rPr lang="ru-RU" b="1" dirty="0"/>
              <a:t>Задачи:</a:t>
            </a:r>
          </a:p>
          <a:p>
            <a:pPr lvl="0" algn="just"/>
            <a:r>
              <a:rPr lang="ru-RU" sz="2300" dirty="0"/>
              <a:t>повышение эффективности усвоения обучающимися знаний и учебных действий, формирование научного типа мышления, компетентностей в предметных областях, учебно-исследовательской, проектной и социальной деятельности;</a:t>
            </a:r>
          </a:p>
          <a:p>
            <a:pPr lvl="0" algn="just"/>
            <a:r>
              <a:rPr lang="ru-RU" sz="2300" dirty="0"/>
              <a:t>создание условий для интеграции урочных и внеурочных форм учебно-исследовательской и проектной деятельности обучающихся, а также их самостоятельной работы по подготовке и защите индивидуальных проектов;</a:t>
            </a:r>
          </a:p>
          <a:p>
            <a:pPr lvl="0" algn="just"/>
            <a:r>
              <a:rPr lang="ru-RU" sz="2300" dirty="0"/>
              <a:t>выявление интересов и склонностей обучающихся, формирование практического  опыта в различных сферах познавательной деятельности обучающихся,  ориентированных на профессиональный образ будущего;</a:t>
            </a:r>
          </a:p>
          <a:p>
            <a:pPr lvl="0" algn="just"/>
            <a:r>
              <a:rPr lang="ru-RU" sz="2300" dirty="0"/>
              <a:t>развитие навыков анализа обучающимися собственной деятельности.</a:t>
            </a:r>
          </a:p>
          <a:p>
            <a:endParaRPr lang="ru-RU" altLang="ru-RU" dirty="0"/>
          </a:p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EF127-165F-4B22-9298-B602EE35BCC1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Цели и задачи:</a:t>
            </a:r>
          </a:p>
        </p:txBody>
      </p:sp>
    </p:spTree>
    <p:extLst>
      <p:ext uri="{BB962C8B-B14F-4D97-AF65-F5344CB8AC3E}">
        <p14:creationId xmlns:p14="http://schemas.microsoft.com/office/powerpoint/2010/main" val="4124938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Объект 2"/>
          <p:cNvSpPr>
            <a:spLocks noGrp="1"/>
          </p:cNvSpPr>
          <p:nvPr>
            <p:ph idx="1"/>
          </p:nvPr>
        </p:nvSpPr>
        <p:spPr>
          <a:xfrm>
            <a:off x="179388" y="2708920"/>
            <a:ext cx="8353425" cy="3864918"/>
          </a:xfrm>
        </p:spPr>
        <p:txBody>
          <a:bodyPr>
            <a:normAutofit/>
          </a:bodyPr>
          <a:lstStyle/>
          <a:p>
            <a:pPr algn="just"/>
            <a:r>
              <a:rPr lang="ru-RU" altLang="ru-RU" dirty="0"/>
              <a:t>Актуальность темы проекта заключается в снижении физических кондиций студентов, связанных, в том числе и с вредными привычками, которые, к сожалению, распространены в студенческой среде.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EF127-165F-4B22-9298-B602EE35BCC1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372261"/>
            <a:ext cx="3312368" cy="2222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3725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Объект 2"/>
          <p:cNvSpPr>
            <a:spLocks noGrp="1"/>
          </p:cNvSpPr>
          <p:nvPr>
            <p:ph idx="1"/>
          </p:nvPr>
        </p:nvSpPr>
        <p:spPr>
          <a:xfrm>
            <a:off x="179388" y="2708920"/>
            <a:ext cx="8353425" cy="3864918"/>
          </a:xfrm>
        </p:spPr>
        <p:txBody>
          <a:bodyPr>
            <a:normAutofit/>
          </a:bodyPr>
          <a:lstStyle/>
          <a:p>
            <a:pPr algn="just"/>
            <a:r>
              <a:rPr lang="ru-RU" altLang="ru-RU" sz="2000" dirty="0"/>
              <a:t>Организация анкетирования студентов;</a:t>
            </a:r>
          </a:p>
          <a:p>
            <a:pPr algn="just"/>
            <a:r>
              <a:rPr lang="ru-RU" altLang="ru-RU" sz="2000" dirty="0"/>
              <a:t>Отбор контрольной группы, под руководством преподавателя физической работы, в которую входят студенты с вредными привычками и без них;</a:t>
            </a:r>
          </a:p>
          <a:p>
            <a:pPr algn="just"/>
            <a:r>
              <a:rPr lang="ru-RU" altLang="ru-RU" sz="2000" dirty="0"/>
              <a:t>Анализ общего физического состояния: рост, вес, состояние кожных покровов и т.д.;</a:t>
            </a:r>
          </a:p>
          <a:p>
            <a:pPr algn="just"/>
            <a:r>
              <a:rPr lang="ru-RU" altLang="ru-RU" sz="2000" dirty="0"/>
              <a:t>Определение параметров физического развития по следующим критериям: пульс (в состоянии покоя и при нагрузке), артериальное давление (в состоянии покоя и при нагрузке),  определение времени восстановления организма по основным параметрам;</a:t>
            </a:r>
          </a:p>
          <a:p>
            <a:pPr algn="just"/>
            <a:endParaRPr lang="ru-RU" altLang="ru-RU" sz="2000" dirty="0"/>
          </a:p>
          <a:p>
            <a:pPr algn="just"/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EF127-165F-4B22-9298-B602EE35BCC1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Содержание работы</a:t>
            </a:r>
          </a:p>
        </p:txBody>
      </p:sp>
    </p:spTree>
    <p:extLst>
      <p:ext uri="{BB962C8B-B14F-4D97-AF65-F5344CB8AC3E}">
        <p14:creationId xmlns:p14="http://schemas.microsoft.com/office/powerpoint/2010/main" val="2058402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Объект 2"/>
          <p:cNvSpPr>
            <a:spLocks noGrp="1"/>
          </p:cNvSpPr>
          <p:nvPr>
            <p:ph idx="1"/>
          </p:nvPr>
        </p:nvSpPr>
        <p:spPr>
          <a:xfrm>
            <a:off x="179389" y="1773238"/>
            <a:ext cx="4968676" cy="4800600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ru-RU" altLang="ru-RU" dirty="0"/>
              <a:t>Групповая работа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altLang="ru-RU" dirty="0"/>
              <a:t>Индивидуальная работа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altLang="ru-RU" dirty="0"/>
              <a:t>Визуальное наблюдение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altLang="ru-RU" dirty="0"/>
              <a:t>Анкетирование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altLang="ru-RU" dirty="0"/>
              <a:t>Тестирование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ru-RU" altLang="ru-RU" dirty="0"/>
              <a:t>Частично-поисковый метод </a:t>
            </a:r>
          </a:p>
          <a:p>
            <a:pPr lvl="4" algn="just">
              <a:buFont typeface="Arial" panose="020B0604020202020204" pitchFamily="34" charset="0"/>
              <a:buChar char="•"/>
            </a:pPr>
            <a:r>
              <a:rPr lang="ru-RU" altLang="ru-RU" sz="1400" i="1" dirty="0"/>
              <a:t>(Исследование влияния физических нагрузок на студентов с вредными привычками и без них)</a:t>
            </a:r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EF127-165F-4B22-9298-B602EE35BCC1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Формы и методы работы: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164832"/>
            <a:ext cx="3491880" cy="232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42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Объект 2"/>
          <p:cNvSpPr>
            <a:spLocks noGrp="1"/>
          </p:cNvSpPr>
          <p:nvPr>
            <p:ph idx="1"/>
          </p:nvPr>
        </p:nvSpPr>
        <p:spPr>
          <a:xfrm>
            <a:off x="179388" y="2636912"/>
            <a:ext cx="8713091" cy="3936926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ru-RU" altLang="ru-RU" dirty="0"/>
              <a:t>Данное исследование показывает, что студент-исследователь справился с задачами работы:</a:t>
            </a:r>
          </a:p>
          <a:p>
            <a:pPr marL="581343" lvl="2" indent="0" algn="just">
              <a:buNone/>
            </a:pPr>
            <a:r>
              <a:rPr lang="ru-RU" altLang="ru-RU" dirty="0"/>
              <a:t>На основании полученных данных было показано пока еще незначительное отставание студентов с вредными привычками по основным параметрам физического развития и сделан вывод, что разрыв в здоровье будет увеличиваться.</a:t>
            </a:r>
            <a:endParaRPr lang="ru-RU" altLang="ru-RU" sz="1200" i="1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  <a:p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EF127-165F-4B22-9298-B602EE35BCC1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Выводы:</a:t>
            </a:r>
          </a:p>
        </p:txBody>
      </p:sp>
    </p:spTree>
    <p:extLst>
      <p:ext uri="{BB962C8B-B14F-4D97-AF65-F5344CB8AC3E}">
        <p14:creationId xmlns:p14="http://schemas.microsoft.com/office/powerpoint/2010/main" val="1807385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Объект 2"/>
          <p:cNvSpPr>
            <a:spLocks noGrp="1"/>
          </p:cNvSpPr>
          <p:nvPr>
            <p:ph idx="1"/>
          </p:nvPr>
        </p:nvSpPr>
        <p:spPr>
          <a:xfrm>
            <a:off x="179388" y="2348880"/>
            <a:ext cx="8353425" cy="4224958"/>
          </a:xfrm>
        </p:spPr>
        <p:txBody>
          <a:bodyPr>
            <a:normAutofit/>
          </a:bodyPr>
          <a:lstStyle/>
          <a:p>
            <a:pPr algn="just"/>
            <a:r>
              <a:rPr lang="ru-RU" altLang="ru-RU" dirty="0"/>
              <a:t>Популяризация и пропаганда здорового образа жизни среди студентов колледжа в урочное и внеурочное время;</a:t>
            </a:r>
          </a:p>
          <a:p>
            <a:pPr algn="just"/>
            <a:endParaRPr lang="ru-RU" alt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EF127-165F-4B22-9298-B602EE35BCC1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altLang="ru-RU" sz="2400" dirty="0"/>
              <a:t>Перспективы развития исследовательской/проектной деятельности в колледже и профессиональной деятельности автора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30" y="3429000"/>
            <a:ext cx="3131840" cy="2094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789040"/>
            <a:ext cx="1931980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3" t="2677" r="16015"/>
          <a:stretch/>
        </p:blipFill>
        <p:spPr bwMode="auto">
          <a:xfrm>
            <a:off x="6084168" y="3416903"/>
            <a:ext cx="2736304" cy="3108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3214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283</TotalTime>
  <Words>645</Words>
  <Application>Microsoft Office PowerPoint</Application>
  <PresentationFormat>Экран (4:3)</PresentationFormat>
  <Paragraphs>71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Candara</vt:lpstr>
      <vt:lpstr>Symbol</vt:lpstr>
      <vt:lpstr>Основной текст</vt:lpstr>
      <vt:lpstr>Волна</vt:lpstr>
      <vt:lpstr>Организация проектной и исследовательской деятельности по физической культуре </vt:lpstr>
      <vt:lpstr>Сибирский геофизический колледж</vt:lpstr>
      <vt:lpstr>Организация проектной детальности в колледже</vt:lpstr>
      <vt:lpstr>Краткое описание</vt:lpstr>
      <vt:lpstr>Цели и задачи:</vt:lpstr>
      <vt:lpstr>Актуальность</vt:lpstr>
      <vt:lpstr>Содержание работы</vt:lpstr>
      <vt:lpstr>Формы и методы работы:</vt:lpstr>
      <vt:lpstr>Выводы:</vt:lpstr>
      <vt:lpstr>Перспективы развития исследовательской/проектной деятельности в колледже и профессиональной деятельности автора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Аттестационная работа</dc:title>
  <dc:creator>User</dc:creator>
  <cp:lastModifiedBy>Батыр</cp:lastModifiedBy>
  <cp:revision>20</cp:revision>
  <dcterms:created xsi:type="dcterms:W3CDTF">2016-08-07T09:38:06Z</dcterms:created>
  <dcterms:modified xsi:type="dcterms:W3CDTF">2024-02-11T20:11:41Z</dcterms:modified>
</cp:coreProperties>
</file>