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66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17F0B17-28A2-4232-B694-1DCB1EC0F347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53D17DF-FB46-4F3C-8279-8578309379B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3341" y="404664"/>
            <a:ext cx="6777318" cy="2715055"/>
          </a:xfrm>
        </p:spPr>
        <p:txBody>
          <a:bodyPr/>
          <a:lstStyle/>
          <a:p>
            <a:r>
              <a:rPr lang="ru-RU" sz="4400" dirty="0" smtClean="0"/>
              <a:t>Организация внеурочной деятельности в рамках реализации обновлённых ФГОС НОО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2232248"/>
          </a:xfrm>
        </p:spPr>
        <p:txBody>
          <a:bodyPr/>
          <a:lstStyle/>
          <a:p>
            <a:r>
              <a:rPr lang="ru-RU" sz="2800" dirty="0" smtClean="0">
                <a:solidFill>
                  <a:srgbClr val="002060"/>
                </a:solidFill>
              </a:rPr>
              <a:t>Белоусова Оксана Анатольевна</a:t>
            </a:r>
            <a:r>
              <a:rPr lang="ru-RU" dirty="0" smtClean="0">
                <a:solidFill>
                  <a:srgbClr val="002060"/>
                </a:solidFill>
              </a:rPr>
              <a:t>,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старший методист лаборатории развития дошкольного и начального общего образования ГБУ ДПО «ЦНППМ» </a:t>
            </a:r>
            <a:r>
              <a:rPr lang="ru-RU" dirty="0" err="1" smtClean="0">
                <a:solidFill>
                  <a:srgbClr val="002060"/>
                </a:solidFill>
              </a:rPr>
              <a:t>Минпросвещения</a:t>
            </a:r>
            <a:r>
              <a:rPr lang="ru-RU" dirty="0" smtClean="0">
                <a:solidFill>
                  <a:srgbClr val="002060"/>
                </a:solidFill>
              </a:rPr>
              <a:t> КБР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002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0"/>
            <a:ext cx="5400600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723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Урочная деятельность</a:t>
            </a:r>
          </a:p>
          <a:p>
            <a:r>
              <a:rPr lang="ru-RU" sz="4800" dirty="0" smtClean="0"/>
              <a:t> Внеурочная деятельность</a:t>
            </a:r>
          </a:p>
          <a:p>
            <a:pPr marL="0" indent="0" algn="ctr">
              <a:buNone/>
            </a:pP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Достижение планируемых образовательных результатов:</a:t>
            </a: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933056"/>
            <a:ext cx="554461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4141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52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Организация обеспечивает до 10 часов еженедельных занятий внеурочной деятельности</a:t>
            </a:r>
          </a:p>
          <a:p>
            <a:pPr marL="0" indent="0" algn="just">
              <a:buNone/>
            </a:pPr>
            <a:endParaRPr lang="ru-RU" sz="3600" dirty="0" smtClean="0"/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0070C0"/>
                </a:solidFill>
              </a:rPr>
              <a:t>До 1320 часов на уровне НОО</a:t>
            </a:r>
          </a:p>
          <a:p>
            <a:pPr marL="0" indent="0" algn="ctr">
              <a:buNone/>
            </a:pPr>
            <a:r>
              <a:rPr lang="ru-RU" sz="3600" dirty="0" smtClean="0">
                <a:solidFill>
                  <a:srgbClr val="0070C0"/>
                </a:solidFill>
              </a:rPr>
              <a:t>До 1750 часов на уровне ООО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Реализация внеурочной деятельности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208450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Обязательное условие – воспитательная направленность!</a:t>
            </a:r>
          </a:p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Содержательное наполнение внеурочной деятельности</a:t>
            </a:r>
            <a:endParaRPr lang="ru-RU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12976"/>
            <a:ext cx="6120680" cy="351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421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1916833"/>
            <a:ext cx="7745505" cy="42093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Модели плана внеурочной деятельности</a:t>
            </a:r>
            <a:endParaRPr lang="ru-RU" sz="4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9"/>
            <a:ext cx="8640961" cy="505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226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/>
              <a:t>Основная цель</a:t>
            </a:r>
            <a:r>
              <a:rPr lang="ru-RU" sz="3600" dirty="0" smtClean="0"/>
              <a:t>: развитие ценностного отношения обучающихся к своей Родине-России, населяющим ее людям, ее уникальной истории, богатой природе и великой культуре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«Разговоры о важном»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463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i="1" dirty="0" smtClean="0"/>
              <a:t>Основная цель</a:t>
            </a:r>
            <a:r>
              <a:rPr lang="ru-RU" sz="3600" dirty="0" smtClean="0"/>
              <a:t>: развитие способности обучающихся приобретать приобретенные знания, умения и навыки для решения задач в различных сферах жизнедеятельности (обеспечение связи обучения с жизнью)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/>
              <a:t>Функциональная грамотность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824231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i="1" dirty="0" smtClean="0"/>
              <a:t>Основная цель</a:t>
            </a:r>
            <a:r>
              <a:rPr lang="ru-RU" sz="4000" dirty="0" smtClean="0"/>
              <a:t>: развитие ценностного отношения обучающихся к труду, как основному способу достижения жизненного благополучия и ощущения уверенности в жизни</a:t>
            </a:r>
            <a:endParaRPr lang="ru-RU" sz="4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Профориентация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66197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1100</TotalTime>
  <Words>158</Words>
  <Application>Microsoft Office PowerPoint</Application>
  <PresentationFormat>Экран (4:3)</PresentationFormat>
  <Paragraphs>20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Твердый переплет</vt:lpstr>
      <vt:lpstr>Организация внеурочной деятельности в рамках реализации обновлённых ФГОС НОО</vt:lpstr>
      <vt:lpstr>Презентация PowerPoint</vt:lpstr>
      <vt:lpstr>Достижение планируемых образовательных результатов:</vt:lpstr>
      <vt:lpstr>Презентация PowerPoint</vt:lpstr>
      <vt:lpstr>Реализация внеурочной деятельности</vt:lpstr>
      <vt:lpstr>Содержательное наполнение внеурочной деятельности</vt:lpstr>
      <vt:lpstr>Модели плана внеурочной деятельности</vt:lpstr>
      <vt:lpstr>«Разговоры о важном»</vt:lpstr>
      <vt:lpstr>Функциональная грамотность</vt:lpstr>
      <vt:lpstr>Профориентация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внеурочной деятельности в рамках реализации обновлённых ФГОС НОО</dc:title>
  <dc:creator>Oksana</dc:creator>
  <cp:lastModifiedBy>Чернышова</cp:lastModifiedBy>
  <cp:revision>8</cp:revision>
  <dcterms:created xsi:type="dcterms:W3CDTF">2023-05-22T12:34:55Z</dcterms:created>
  <dcterms:modified xsi:type="dcterms:W3CDTF">2024-01-23T09:55:43Z</dcterms:modified>
</cp:coreProperties>
</file>