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5" r:id="rId3"/>
    <p:sldId id="264" r:id="rId4"/>
    <p:sldId id="263" r:id="rId5"/>
    <p:sldId id="262" r:id="rId6"/>
    <p:sldId id="261" r:id="rId7"/>
    <p:sldId id="260" r:id="rId8"/>
    <p:sldId id="259" r:id="rId9"/>
    <p:sldId id="258" r:id="rId10"/>
    <p:sldId id="266" r:id="rId11"/>
    <p:sldId id="270" r:id="rId12"/>
    <p:sldId id="269" r:id="rId13"/>
    <p:sldId id="268" r:id="rId14"/>
    <p:sldId id="267" r:id="rId15"/>
    <p:sldId id="257" r:id="rId16"/>
    <p:sldId id="273" r:id="rId17"/>
    <p:sldId id="272" r:id="rId18"/>
    <p:sldId id="274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1566" y="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4AE6D6-D7A6-4CE0-B45F-FA567BB8B2EC}" type="datetimeFigureOut">
              <a:rPr lang="ru-RU" smtClean="0"/>
              <a:pPr/>
              <a:t>17.02.2024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338D3D-0703-4FA8-9C10-E02D10F90E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30575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4AE6D6-D7A6-4CE0-B45F-FA567BB8B2EC}" type="datetimeFigureOut">
              <a:rPr lang="ru-RU" smtClean="0"/>
              <a:pPr/>
              <a:t>17.02.2024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338D3D-0703-4FA8-9C10-E02D10F90E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96483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4AE6D6-D7A6-4CE0-B45F-FA567BB8B2EC}" type="datetimeFigureOut">
              <a:rPr lang="ru-RU" smtClean="0"/>
              <a:pPr/>
              <a:t>17.02.2024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338D3D-0703-4FA8-9C10-E02D10F90E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85336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4AE6D6-D7A6-4CE0-B45F-FA567BB8B2EC}" type="datetimeFigureOut">
              <a:rPr lang="ru-RU" smtClean="0"/>
              <a:pPr/>
              <a:t>17.02.2024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338D3D-0703-4FA8-9C10-E02D10F90E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46648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4AE6D6-D7A6-4CE0-B45F-FA567BB8B2EC}" type="datetimeFigureOut">
              <a:rPr lang="ru-RU" smtClean="0"/>
              <a:pPr/>
              <a:t>17.02.2024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338D3D-0703-4FA8-9C10-E02D10F90E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556842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4AE6D6-D7A6-4CE0-B45F-FA567BB8B2EC}" type="datetimeFigureOut">
              <a:rPr lang="ru-RU" smtClean="0"/>
              <a:pPr/>
              <a:t>17.02.2024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338D3D-0703-4FA8-9C10-E02D10F90E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0535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4AE6D6-D7A6-4CE0-B45F-FA567BB8B2EC}" type="datetimeFigureOut">
              <a:rPr lang="ru-RU" smtClean="0"/>
              <a:pPr/>
              <a:t>17.02.2024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338D3D-0703-4FA8-9C10-E02D10F90E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98854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4AE6D6-D7A6-4CE0-B45F-FA567BB8B2EC}" type="datetimeFigureOut">
              <a:rPr lang="ru-RU" smtClean="0"/>
              <a:pPr/>
              <a:t>17.02.2024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338D3D-0703-4FA8-9C10-E02D10F90E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22683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4AE6D6-D7A6-4CE0-B45F-FA567BB8B2EC}" type="datetimeFigureOut">
              <a:rPr lang="ru-RU" smtClean="0"/>
              <a:pPr/>
              <a:t>17.02.2024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338D3D-0703-4FA8-9C10-E02D10F90E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47720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4AE6D6-D7A6-4CE0-B45F-FA567BB8B2EC}" type="datetimeFigureOut">
              <a:rPr lang="ru-RU" smtClean="0"/>
              <a:pPr/>
              <a:t>17.02.2024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338D3D-0703-4FA8-9C10-E02D10F90E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61798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4AE6D6-D7A6-4CE0-B45F-FA567BB8B2EC}" type="datetimeFigureOut">
              <a:rPr lang="ru-RU" smtClean="0"/>
              <a:pPr/>
              <a:t>17.02.2024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338D3D-0703-4FA8-9C10-E02D10F90E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64988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4AE6D6-D7A6-4CE0-B45F-FA567BB8B2EC}" type="datetimeFigureOut">
              <a:rPr lang="ru-RU" smtClean="0"/>
              <a:pPr/>
              <a:t>17.02.2024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338D3D-0703-4FA8-9C10-E02D10F90E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573639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1661" y="-34280"/>
            <a:ext cx="9144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588898" y="578928"/>
            <a:ext cx="7942880" cy="378565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6000" b="1" cap="none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«Физическое развитие</a:t>
            </a:r>
          </a:p>
          <a:p>
            <a:pPr algn="ctr"/>
            <a:r>
              <a:rPr lang="ru-RU" sz="6000" b="1" cap="none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дошкольников в</a:t>
            </a:r>
          </a:p>
          <a:p>
            <a:pPr algn="ctr"/>
            <a:r>
              <a:rPr lang="ru-RU" sz="6000" b="1" cap="none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контексте</a:t>
            </a:r>
          </a:p>
          <a:p>
            <a:pPr algn="ctr"/>
            <a:r>
              <a:rPr lang="ru-RU" sz="60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ФГОС»</a:t>
            </a:r>
            <a:r>
              <a:rPr lang="ru-RU" sz="6000" b="1" cap="none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5536" y="44624"/>
            <a:ext cx="83529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latin typeface="Times New Roman" pitchFamily="18" charset="0"/>
                <a:cs typeface="Times New Roman" pitchFamily="18" charset="0"/>
              </a:rPr>
              <a:t>Муниципальное казенное дошкольное образовательное учреждение Детский сад «Родничок»</a:t>
            </a:r>
          </a:p>
        </p:txBody>
      </p:sp>
    </p:spTree>
    <p:extLst>
      <p:ext uri="{BB962C8B-B14F-4D97-AF65-F5344CB8AC3E}">
        <p14:creationId xmlns:p14="http://schemas.microsoft.com/office/powerpoint/2010/main" val="32193343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39" y="0"/>
            <a:ext cx="9144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79512" y="188640"/>
            <a:ext cx="285886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cap="none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ЗАДАЧИ</a:t>
            </a:r>
            <a:r>
              <a:rPr lang="en-US" sz="5400" b="1" cap="none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: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55576" y="1111970"/>
            <a:ext cx="7992888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ü"/>
            </a:pPr>
            <a:r>
              <a:rPr lang="ru-RU" sz="2800" dirty="0"/>
              <a:t>развитие физических качеств (скоростных, силовых, гибкости, выносливости и координации); </a:t>
            </a:r>
          </a:p>
          <a:p>
            <a:endParaRPr lang="ru-RU" sz="2800" dirty="0"/>
          </a:p>
          <a:p>
            <a:pPr marL="285750" indent="-285750">
              <a:buFont typeface="Wingdings" pitchFamily="2" charset="2"/>
              <a:buChar char="ü"/>
            </a:pPr>
            <a:r>
              <a:rPr lang="ru-RU" sz="2800" dirty="0"/>
              <a:t>накопление и обогащение двигательного опыта детей (овладение основными движениями); </a:t>
            </a:r>
          </a:p>
          <a:p>
            <a:endParaRPr lang="ru-RU" sz="2800" dirty="0"/>
          </a:p>
          <a:p>
            <a:pPr marL="285750" indent="-285750">
              <a:buFont typeface="Wingdings" pitchFamily="2" charset="2"/>
              <a:buChar char="ü"/>
            </a:pPr>
            <a:r>
              <a:rPr lang="ru-RU" sz="2800" dirty="0"/>
              <a:t>формирование у воспитанников потребности в двигательной активности и физическом совершенствовании.</a:t>
            </a:r>
          </a:p>
        </p:txBody>
      </p:sp>
    </p:spTree>
    <p:extLst>
      <p:ext uri="{BB962C8B-B14F-4D97-AF65-F5344CB8AC3E}">
        <p14:creationId xmlns:p14="http://schemas.microsoft.com/office/powerpoint/2010/main" val="10159676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22432"/>
            <a:ext cx="9144000" cy="6858000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113630" y="836712"/>
            <a:ext cx="8916736" cy="483209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400" b="1" cap="none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Организованная образовательная </a:t>
            </a:r>
          </a:p>
          <a:p>
            <a:pPr algn="ctr"/>
            <a:r>
              <a:rPr lang="ru-RU" sz="4400" b="1" cap="none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деятельность по физическому </a:t>
            </a:r>
          </a:p>
          <a:p>
            <a:pPr algn="ctr"/>
            <a:r>
              <a:rPr lang="ru-RU" sz="4400" b="1" cap="none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развитию является основной</a:t>
            </a:r>
          </a:p>
          <a:p>
            <a:pPr algn="ctr"/>
            <a:r>
              <a:rPr lang="ru-RU" sz="4400" b="1" cap="none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формой физического</a:t>
            </a:r>
          </a:p>
          <a:p>
            <a:pPr algn="ctr"/>
            <a:r>
              <a:rPr lang="ru-RU" sz="4400" b="1" cap="none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воспитания дошкольников,</a:t>
            </a:r>
          </a:p>
          <a:p>
            <a:pPr algn="ctr"/>
            <a:r>
              <a:rPr lang="ru-RU" sz="4400" b="1" cap="none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обязательной для всех детей, </a:t>
            </a:r>
          </a:p>
          <a:p>
            <a:pPr algn="ctr"/>
            <a:r>
              <a:rPr lang="ru-RU" sz="4400" b="1" cap="none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проводимой круглый год.</a:t>
            </a:r>
          </a:p>
        </p:txBody>
      </p:sp>
    </p:spTree>
    <p:extLst>
      <p:ext uri="{BB962C8B-B14F-4D97-AF65-F5344CB8AC3E}">
        <p14:creationId xmlns:p14="http://schemas.microsoft.com/office/powerpoint/2010/main" val="13616795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39" y="0"/>
            <a:ext cx="9144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755576" y="332656"/>
            <a:ext cx="789280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cap="none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УТРЕННЯЯ ГИМНАСТИКА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15616" y="1412776"/>
            <a:ext cx="7344816" cy="2339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/>
              <a:t>Является одним из важных компонентов двигательного режима.   </a:t>
            </a:r>
          </a:p>
          <a:p>
            <a:r>
              <a:rPr lang="ru-RU" sz="3200" dirty="0"/>
              <a:t> Комплекс утренней гимнастики  повторяется в течение двух недель.</a:t>
            </a:r>
          </a:p>
          <a:p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99451" y="3415161"/>
            <a:ext cx="4355976" cy="326698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5531767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39" y="0"/>
            <a:ext cx="9144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361356" y="116632"/>
            <a:ext cx="6138925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6000" b="1" cap="none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физкультминутка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95535" y="980728"/>
            <a:ext cx="8424937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/>
              <a:t>является обязательной частью ООД. Любая организованная образовательная деятельность, не связанная с движением, является тяжелой нагрузкой на организм дошкольников, так как для них характерна неустойчивость нервных процессов. Они быстро утомляются, снижается устойчивость внимания, у детей теряется интерес к деятельности, что, конечно, отрицательно влияет на ее эффективность. В тот момент, когда у детей  появляются первые признаки переутомления воспитателю целесообразно провести физкультминутку.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38027" y="3535273"/>
            <a:ext cx="4139952" cy="31049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7773880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39" y="0"/>
            <a:ext cx="9144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26610" y="44624"/>
            <a:ext cx="8881662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cap="none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Двигательная разминка или</a:t>
            </a:r>
          </a:p>
          <a:p>
            <a:pPr algn="ctr"/>
            <a:r>
              <a:rPr lang="ru-RU" sz="5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динамическая пауза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39552" y="1988840"/>
            <a:ext cx="8136904" cy="3816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/>
              <a:t>проводится во  время большого перерыва между занятиями.  Обычно она состоит из 3-4 общеразвивающих упражнений, или же произвольных движений детей с использованием разнообразных физкультурных пособий. Продолжительность разминки не более 10 мин: 6-8 мин.  для активного движения и 1-2 мин. для упражнений на расслабление.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31853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39" y="0"/>
            <a:ext cx="9144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241287" y="116632"/>
            <a:ext cx="6984861" cy="230832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800" b="1" cap="none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Подвижные игры </a:t>
            </a:r>
          </a:p>
          <a:p>
            <a:pPr algn="ctr"/>
            <a:r>
              <a:rPr lang="ru-RU" sz="4800" b="1" cap="none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и физические </a:t>
            </a:r>
          </a:p>
          <a:p>
            <a:pPr algn="ctr"/>
            <a:r>
              <a:rPr lang="ru-RU" sz="4800" b="1" cap="none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упражнения на прогулке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11560" y="2636912"/>
            <a:ext cx="8064896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/>
              <a:t>Основными задачами, решаемыми в процессе ежедневного проведения подвижных игр и физических упражнений на прогулке, являются: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ru-RU" sz="2000" dirty="0"/>
              <a:t>дальнейшее расширение двигательного опыта детей, обогащение его новыми, более сложными движениями;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ru-RU" sz="2000" dirty="0"/>
              <a:t>совершенствование имеющихся у детей навыков в основных движениях путем применения их в изменяющихся игровых ситуациях;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ru-RU" sz="2000" dirty="0"/>
              <a:t>развитие двигательных качеств: ловкости, быстроты, выносливости;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ru-RU" sz="2000" dirty="0"/>
              <a:t>воспитание самостоятельности, активности, положительных взаимоотношений со сверстниками.</a:t>
            </a:r>
          </a:p>
        </p:txBody>
      </p:sp>
    </p:spTree>
    <p:extLst>
      <p:ext uri="{BB962C8B-B14F-4D97-AF65-F5344CB8AC3E}">
        <p14:creationId xmlns:p14="http://schemas.microsoft.com/office/powerpoint/2010/main" val="31963927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24" y="0"/>
            <a:ext cx="9144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815856" y="116632"/>
            <a:ext cx="557755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cap="none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Подвижные игры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23528" y="1124745"/>
            <a:ext cx="8424936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/>
              <a:t>Для поддержания интереса детей к подвижным играм целесообразно усложнять их содержание, правила и задания.</a:t>
            </a:r>
          </a:p>
          <a:p>
            <a:r>
              <a:rPr lang="ru-RU" sz="2400" dirty="0"/>
              <a:t>Во время проведения подвижных игр нужно создавать радостную и непринужденную обстановку, чтобы достичь большей заинтересованности и желания детей принимать в них участие. Этому может помочь, например, подбор интересного сюжета игры.</a:t>
            </a:r>
          </a:p>
          <a:p>
            <a:endParaRPr lang="ru-RU" dirty="0"/>
          </a:p>
          <a:p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35996" y="3717032"/>
            <a:ext cx="3923928" cy="294294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509592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39" y="0"/>
            <a:ext cx="9144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741499" y="851"/>
            <a:ext cx="7699737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cap="none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Упражнения в основных</a:t>
            </a:r>
          </a:p>
          <a:p>
            <a:pPr algn="ctr"/>
            <a:r>
              <a:rPr lang="ru-RU" sz="5400" b="1" cap="none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видах движений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41498" y="2276872"/>
            <a:ext cx="7699737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ü"/>
            </a:pPr>
            <a:r>
              <a:rPr lang="ru-RU" sz="2800" dirty="0"/>
              <a:t>Бег и ходьба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ru-RU" sz="2800" dirty="0"/>
              <a:t>Прыжки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ru-RU" sz="2800" dirty="0"/>
              <a:t>Метание бросание и ловля мяча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ru-RU" sz="2800" dirty="0"/>
              <a:t>Упражнения на полосе препятствий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5536" y="4221088"/>
            <a:ext cx="3312368" cy="24842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32040" y="4281041"/>
            <a:ext cx="3131840" cy="23488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5250470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39" y="0"/>
            <a:ext cx="9144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608003" y="116632"/>
            <a:ext cx="792800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cap="none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Спортивные упражнения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3568" y="1268760"/>
            <a:ext cx="7996445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/>
              <a:t>Во время пребывания детей на групповом участке или на спортивной площадке следует отводить значительное место спортивным упражнениям. Спортивные упражнения способствуют формированию разнообразных двигательных навыков и качеств. Они планируются по-разному в зависимости от времени года.</a:t>
            </a:r>
          </a:p>
        </p:txBody>
      </p:sp>
    </p:spTree>
    <p:extLst>
      <p:ext uri="{BB962C8B-B14F-4D97-AF65-F5344CB8AC3E}">
        <p14:creationId xmlns:p14="http://schemas.microsoft.com/office/powerpoint/2010/main" val="9040908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39" y="0"/>
            <a:ext cx="9144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32548" y="188640"/>
            <a:ext cx="887890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Зарядка после дневного сна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23528" y="1268760"/>
            <a:ext cx="856895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/>
              <a:t>позволяет поднять активность детей, улучшить эмоциональный настрой, провести активную  профилактику  нарушений осанки и плоскостопия.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35696" y="2780928"/>
            <a:ext cx="5148064" cy="38610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25637877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39" y="0"/>
            <a:ext cx="9144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88641" y="851"/>
            <a:ext cx="8777595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800" b="1" cap="none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Самостоятельная двигательная</a:t>
            </a:r>
          </a:p>
          <a:p>
            <a:pPr algn="ctr"/>
            <a:r>
              <a:rPr lang="ru-RU" sz="4800" b="1" cap="none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деятельность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88641" y="1700808"/>
            <a:ext cx="8777595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 </a:t>
            </a:r>
            <a:r>
              <a:rPr lang="ru-RU" sz="2400" dirty="0"/>
              <a:t>организуется  взрослым в разное время дня: утром до завтрака,  в перерыве между занятиями, в свободное время после дневного сна, во время прогулки. При планировании самостоятельной  двигательной деятельности важно позаботиться о создании физкультурно-игровой среды: выделить достаточное  для активного движения пространство, иметь  достаточно разнообразные  физкультурные пособия 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67535354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39" y="0"/>
            <a:ext cx="9144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350032" y="22116"/>
            <a:ext cx="8454814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cap="none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Музыкально-ритмическая </a:t>
            </a:r>
          </a:p>
          <a:p>
            <a:pPr algn="ctr"/>
            <a:r>
              <a:rPr lang="ru-RU" sz="5400" b="1" cap="none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деятельность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79512" y="1916832"/>
            <a:ext cx="878497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/>
              <a:t>происходит  общее укрепление здоровья: развитие и рост опорно-двигательного аппарата; развитие  органов  дыхания, кровообращения, сердечно - сосудистой и нервной систем организма; формируется правильная осанка, повышается  работоспособность, жизненный тонус организма, совершенствуется развитие координации движений.</a:t>
            </a:r>
          </a:p>
        </p:txBody>
      </p:sp>
    </p:spTree>
    <p:extLst>
      <p:ext uri="{BB962C8B-B14F-4D97-AF65-F5344CB8AC3E}">
        <p14:creationId xmlns:p14="http://schemas.microsoft.com/office/powerpoint/2010/main" val="210021765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39" y="0"/>
            <a:ext cx="9144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629164" y="116632"/>
            <a:ext cx="788568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cap="none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Пальчиковая гимнастика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51520" y="1124744"/>
            <a:ext cx="8568952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/>
              <a:t>Пальчиковая гимнастика помогает развивать у ребёнка мелкую моторику, координацию движений и внимание, активизировать речевые навыки, память и мышление.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39752" y="2492896"/>
            <a:ext cx="5157671" cy="414762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22511621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39" y="0"/>
            <a:ext cx="9144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009795" y="16317"/>
            <a:ext cx="713528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cap="none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Массаж и самомассаж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51520" y="1052736"/>
            <a:ext cx="842493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/>
              <a:t>Самомассаж – способ </a:t>
            </a:r>
            <a:r>
              <a:rPr lang="ru-RU" sz="2400" dirty="0" err="1"/>
              <a:t>саморегуляции</a:t>
            </a:r>
            <a:r>
              <a:rPr lang="ru-RU" sz="2400" dirty="0"/>
              <a:t> организма, один из приёмов регулирования кровотока. Детей учат выполнять поглаживающие, разминающие, постукивающие, похлопывающие движения в направлении кровотока – от периферии к центру .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31205" y="3002313"/>
            <a:ext cx="5645251" cy="367880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43167677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39" y="0"/>
            <a:ext cx="9144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331646" y="116632"/>
            <a:ext cx="643003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cap="none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Гимнастика для глаз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95536" y="1039962"/>
            <a:ext cx="8352928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/>
              <a:t>Упражнения для глаз заключаются в основном в фиксации зрения на различных точках, движении взгляда по тренажёрам.</a:t>
            </a:r>
          </a:p>
          <a:p>
            <a:r>
              <a:rPr lang="ru-RU" sz="2800" dirty="0"/>
              <a:t>Эти упражнения способствуют восстановлению нормального зрения независимо от характера имеющихся нарушений (близорукости или дальнозоркости)</a:t>
            </a:r>
          </a:p>
        </p:txBody>
      </p:sp>
    </p:spTree>
    <p:extLst>
      <p:ext uri="{BB962C8B-B14F-4D97-AF65-F5344CB8AC3E}">
        <p14:creationId xmlns:p14="http://schemas.microsoft.com/office/powerpoint/2010/main" val="121431874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39" y="0"/>
            <a:ext cx="9144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604154" y="116632"/>
            <a:ext cx="793569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cap="none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Дыхательная гимнастика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4154" y="1196752"/>
            <a:ext cx="8000294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/>
              <a:t>Дыхательная гимнастика способствует нормализации дыхания, укрепляет дыхательную мускулатуру, предупреждает застойные явления в лёгких, удаляет мокроту.</a:t>
            </a:r>
          </a:p>
          <a:p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04936" y="3068960"/>
            <a:ext cx="6334125" cy="36576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36180191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39" y="0"/>
            <a:ext cx="9144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2627784" y="44624"/>
            <a:ext cx="4111254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cap="none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Закаливание</a:t>
            </a:r>
          </a:p>
          <a:p>
            <a:pPr algn="ctr"/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23528" y="980728"/>
            <a:ext cx="8568952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/>
              <a:t>является важнейшей частью физического воспитания дошкольников.</a:t>
            </a:r>
          </a:p>
          <a:p>
            <a:r>
              <a:rPr lang="ru-RU" sz="2400" dirty="0"/>
              <a:t>Виды закаливания: 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ru-RU" sz="2400" dirty="0"/>
              <a:t>ежедневные  оздоровительные прогулки  на свежем воздухе;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ru-RU" sz="2400" dirty="0"/>
              <a:t>водные процедуры: умывание, мытьё рук прохладной водой, полоскание рта после каждого приёма  пищи и после сна прохладной   водой или  водой  комнатной температуры.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ru-RU" sz="2400" dirty="0"/>
              <a:t>воздушные ванны   и ходьба по «дорожкам здоровья»  после сна; 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ru-RU" sz="2400" dirty="0"/>
              <a:t> ходьба босиком.</a:t>
            </a:r>
          </a:p>
        </p:txBody>
      </p:sp>
    </p:spTree>
    <p:extLst>
      <p:ext uri="{BB962C8B-B14F-4D97-AF65-F5344CB8AC3E}">
        <p14:creationId xmlns:p14="http://schemas.microsoft.com/office/powerpoint/2010/main" val="55491579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59</TotalTime>
  <Words>713</Words>
  <Application>Microsoft Office PowerPoint</Application>
  <PresentationFormat>Экран (4:3)</PresentationFormat>
  <Paragraphs>69</Paragraphs>
  <Slides>18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3" baseType="lpstr">
      <vt:lpstr>Arial</vt:lpstr>
      <vt:lpstr>Calibri</vt:lpstr>
      <vt:lpstr>Times New Roman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Комп</dc:creator>
  <cp:lastModifiedBy>Батыр</cp:lastModifiedBy>
  <cp:revision>9</cp:revision>
  <dcterms:created xsi:type="dcterms:W3CDTF">2016-11-15T16:21:13Z</dcterms:created>
  <dcterms:modified xsi:type="dcterms:W3CDTF">2024-02-17T19:37:55Z</dcterms:modified>
</cp:coreProperties>
</file>