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Формирование читательской грамотности в начальной школе</a:t>
            </a:r>
          </a:p>
        </p:txBody>
      </p:sp>
    </p:spTree>
    <p:extLst>
      <p:ext uri="{BB962C8B-B14F-4D97-AF65-F5344CB8AC3E}">
        <p14:creationId xmlns:p14="http://schemas.microsoft.com/office/powerpoint/2010/main" val="4187892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425450"/>
            <a:ext cx="5949950" cy="600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349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676400"/>
            <a:ext cx="594995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2595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216025"/>
            <a:ext cx="5949950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7999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982788"/>
            <a:ext cx="5949950" cy="289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0306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982788"/>
            <a:ext cx="5949950" cy="289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772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443163"/>
            <a:ext cx="5949950" cy="197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9835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522413"/>
            <a:ext cx="5949950" cy="381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9114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485900"/>
            <a:ext cx="59499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7603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177925"/>
            <a:ext cx="5949950" cy="450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8286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597150"/>
            <a:ext cx="5949950" cy="166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768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443163"/>
            <a:ext cx="5949950" cy="197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0978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905125"/>
            <a:ext cx="5949950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9764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871538"/>
            <a:ext cx="5949950" cy="511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2950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443163"/>
            <a:ext cx="5949950" cy="197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3487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163763"/>
            <a:ext cx="594995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7822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</TotalTime>
  <Words>6</Words>
  <Application>Microsoft Office PowerPoint</Application>
  <PresentationFormat>Экран (4:3)</PresentationFormat>
  <Paragraphs>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Формирование читательской грамотности в начальной школе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читательской грамотности в начальной школе</dc:title>
  <dc:creator>302</dc:creator>
  <cp:lastModifiedBy>Чернышова</cp:lastModifiedBy>
  <cp:revision>2</cp:revision>
  <dcterms:created xsi:type="dcterms:W3CDTF">2024-01-24T14:11:18Z</dcterms:created>
  <dcterms:modified xsi:type="dcterms:W3CDTF">2024-01-25T09:48:48Z</dcterms:modified>
</cp:coreProperties>
</file>