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0" r:id="rId5"/>
    <p:sldId id="279" r:id="rId6"/>
    <p:sldId id="261" r:id="rId7"/>
    <p:sldId id="263" r:id="rId8"/>
    <p:sldId id="264" r:id="rId9"/>
    <p:sldId id="265" r:id="rId10"/>
    <p:sldId id="267" r:id="rId11"/>
    <p:sldId id="268" r:id="rId12"/>
    <p:sldId id="269" r:id="rId13"/>
    <p:sldId id="281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421" autoAdjust="0"/>
  </p:normalViewPr>
  <p:slideViewPr>
    <p:cSldViewPr>
      <p:cViewPr>
        <p:scale>
          <a:sx n="60" d="100"/>
          <a:sy n="60" d="100"/>
        </p:scale>
        <p:origin x="-76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066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u="sng" dirty="0" smtClean="0"/>
              <a:t>     </a:t>
            </a:r>
            <a:br>
              <a:rPr lang="ru-RU" b="1" u="sng" dirty="0" smtClean="0"/>
            </a:b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Строение гена эукариот</a:t>
            </a: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62484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участок молекулы ДНК, кодирующий первичную последовательность аминокислот в полипептиде или последовательность нуклеотидов в молекулах транспортных 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рибосомных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РНК.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ДНК одной хромосомы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может содержать несколько тысяч генов, которые располагаются в линейном порядке.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 гена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определенном участке хромосомы называется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локусом.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Особенностями строения гена эукариот являются: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2590800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наличие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достаточно большого количества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регуляторных блоков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мозаичность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- чередование кодирующих участков с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некодирующими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Экзоны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- участки гена, несущие информацию о строении полипептида. </a:t>
            </a:r>
          </a:p>
          <a:p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Интроны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участки гена, не несущие информацию о строении полипептида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cf.ppt-online.org/files/slide/h/HNphm4v2M7dBuL9bE0yCW1aQVlj6Go8ZnIeOPA/slide-46.jpg"/>
          <p:cNvPicPr/>
          <p:nvPr/>
        </p:nvPicPr>
        <p:blipFill>
          <a:blip r:embed="rId2"/>
          <a:srcRect l="2884" t="23868" r="3460" b="13859"/>
          <a:stretch>
            <a:fillRect/>
          </a:stretch>
        </p:blipFill>
        <p:spPr bwMode="auto">
          <a:xfrm>
            <a:off x="0" y="327660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33688" cy="533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ИНТРОНЫ И ЭКЗОНЫ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экзонов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интронов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различных генов разное </a:t>
            </a:r>
          </a:p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экзоны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чередуются с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интронами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общая длина последних может превышать длину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экзонов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два и более раз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Промотор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-  участок гена, к которому присоединяется 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фермент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РНК-полимераза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представляет собой особое сочетание нуклеотидов. </a:t>
            </a: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33688" cy="533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Транскрипция и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процессинг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Транскрипция 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процессинг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происходят в клеточном ядре.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Зрелая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иРНК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приобретает определенную пространственную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конформацию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, окружается белками и в таком виде через ядерные поры транспортируется к рибосомам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иРНК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эукариот, как правило,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моноцистронны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кодируют только одну полипептидную цепь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  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Транскрипция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Транскрипция - синтез РНК на матрице ДНК. Осуществляется ферментом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РНК-полимеразой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РНК-полимераза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может присоединиться только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 промотору, который находится на 3'-конце матричной цепи ДНК,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двигаться только от 3'- к 5'-концу этой матричной цепи ДНК.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Синтез РНК происходит на одной из двух цепочек ДНК в соответствии с принципами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комплементарности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антипараллельности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Строительным материалом и источником энергии для транскрипции являются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рибонуклеозидтрифосфаты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- АТФ, УТФ, ГТФ, ЦТФ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Рестрикция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интрона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сплайсинг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троение гена эукариот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33688" cy="3810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Стадия созревания -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процессинг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30480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результате транскрипции образуется «незрелая»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иРНК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про-иРНК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которая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проходит стадию созревания или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процессинга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Процессинг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включает в себя: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КЭПирование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5'-конца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полиаденилирование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3'-конца -присоединение нескольких десятков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адениловых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нуклеотидов - ААААА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сплайсинг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- вырезание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интронов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 сшивание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экзонов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theslide.ru/img/thumbs/829d3d70efa8faa49e494cf3986712ec-800x.jpg"/>
          <p:cNvPicPr/>
          <p:nvPr/>
        </p:nvPicPr>
        <p:blipFill>
          <a:blip r:embed="rId2"/>
          <a:srcRect l="7559" r="9921"/>
          <a:stretch>
            <a:fillRect/>
          </a:stretch>
        </p:blipFill>
        <p:spPr bwMode="auto">
          <a:xfrm>
            <a:off x="0" y="3200400"/>
            <a:ext cx="9143999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33688" cy="7620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dirty="0" smtClean="0"/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- РНК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  <a:solidFill>
            <a:schemeClr val="bg1"/>
          </a:solidFill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зрелой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выделяют: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КЭП, транслируемую область - сшитые в одно целое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экзоны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нетранслируемые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области - НТО 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полиадениловый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«хвост».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Транскрипция у эукариот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86200"/>
            <a:ext cx="8915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Кодоном- инициатор </a:t>
            </a:r>
            <a:b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Кодон-терминатор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8933688" cy="14478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Транслируемая область начинается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кодоном-инициатором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заканчивается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кодонами-терминаторами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Рисунок 3" descr="https://present5.com/presentation/3/224056159_332090798.pdf-img/224056159_332090798.pdf-27.jpg"/>
          <p:cNvPicPr/>
          <p:nvPr/>
        </p:nvPicPr>
        <p:blipFill>
          <a:blip r:embed="rId2"/>
          <a:srcRect l="6824" t="23797" r="7874"/>
          <a:stretch>
            <a:fillRect/>
          </a:stretch>
        </p:blipFill>
        <p:spPr bwMode="auto">
          <a:xfrm>
            <a:off x="0" y="2438400"/>
            <a:ext cx="9144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33688" cy="6096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Трансляция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Трансляция - синтез полипептидной цепи на матрице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Органоиды, обеспечивающие трансляцию - рибосомы.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 эукариот рибосомы находятся в некоторых органоидах - митохондриях и пластидах - 70S-рибосомы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свободном виде в цитоплазме (80S-рибосомы) и на мембранах эндоплазматической сети (80S-рибосомы).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Таким образом, синтез белковых молекул может происходить в цитоплазме, на шероховатой эндоплазматической сети, в митохондриях и пластидах.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             </a:t>
            </a:r>
            <a:br>
              <a:rPr lang="ru-RU" b="1" dirty="0" smtClean="0"/>
            </a:br>
            <a:r>
              <a:rPr lang="ru-RU" b="1" dirty="0" smtClean="0"/>
              <a:t>     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Трансляция</a:t>
            </a: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2000"/>
            <a:ext cx="4343400" cy="6096000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цитоплазме синтезируются белки для собственных нужд клетки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Белки, синтезируемые на ЭПС, транспортируются по ее каналам в комплекс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Гольджи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выводятся из клетки.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рибосоме выделяют малую и большую субъединицы.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Малая субъединица рибосомы отвечает за генетические, декодирующие функции</a:t>
            </a:r>
          </a:p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Большая субъединица за биохимические, ферментативные.</a:t>
            </a:r>
          </a:p>
          <a:p>
            <a:endParaRPr lang="ru-RU" dirty="0"/>
          </a:p>
        </p:txBody>
      </p:sp>
      <p:pic>
        <p:nvPicPr>
          <p:cNvPr id="4" name="Рисунок 3" descr="https://cf2.ppt-online.org/files2/slide/q/QpC1H2yxeD7bSFtlB6KjiWRowdJAXg8cakhLE5uNsv/slide-15.jpg"/>
          <p:cNvPicPr/>
          <p:nvPr/>
        </p:nvPicPr>
        <p:blipFill>
          <a:blip r:embed="rId2"/>
          <a:srcRect l="14994" t="23098" r="19031" b="12319"/>
          <a:stretch>
            <a:fillRect/>
          </a:stretch>
        </p:blipFill>
        <p:spPr bwMode="auto">
          <a:xfrm>
            <a:off x="4267200" y="838200"/>
            <a:ext cx="4876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33688" cy="533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   </a:t>
            </a:r>
            <a:r>
              <a:rPr lang="ru-RU" b="1" dirty="0" smtClean="0"/>
              <a:t>                        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Трансляция</a:t>
            </a: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2362200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 малой субъединице рибосомы расположен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функциональный центр - ФЦР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 двумя участками: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1пептидильным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Р-участок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Р-сайт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2аминоацильным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-А-участок или А-сайт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В ФЦР может находиться шесть нуклеотидов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иРНК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три - в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пептидильном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три - в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аминоацильном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участках.</a:t>
            </a:r>
          </a:p>
          <a:p>
            <a:endParaRPr lang="ru-RU" dirty="0"/>
          </a:p>
        </p:txBody>
      </p:sp>
      <p:pic>
        <p:nvPicPr>
          <p:cNvPr id="4" name="Рисунок 3" descr="https://ds05.infourok.ru/uploads/ex/0bcd/0007e784-f492d3a7/img14.jpg"/>
          <p:cNvPicPr/>
          <p:nvPr/>
        </p:nvPicPr>
        <p:blipFill>
          <a:blip r:embed="rId2"/>
          <a:srcRect l="2756" t="18898"/>
          <a:stretch>
            <a:fillRect/>
          </a:stretch>
        </p:blipFill>
        <p:spPr bwMode="auto">
          <a:xfrm>
            <a:off x="0" y="2209801"/>
            <a:ext cx="9143999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present5.com/presentation/2d4a4b1a45fba05b377881f953ac1056/image-21.jpg"/>
          <p:cNvPicPr>
            <a:picLocks noGrp="1"/>
          </p:cNvPicPr>
          <p:nvPr>
            <p:ph idx="1"/>
          </p:nvPr>
        </p:nvPicPr>
        <p:blipFill>
          <a:blip r:embed="rId2"/>
          <a:srcRect l="3675" t="7699" r="2625" b="69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              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 РНК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57200"/>
            <a:ext cx="5029200" cy="6400800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транспорта аминокислот к рибосомам используются транспортные РНК,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Длина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от 75 до 95 нуклеотидных остатков.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Они имеют третичную структуру, по форме напоминающую лист клевера.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различают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антикодоновую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петлю и акцепторный участок.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антикодоновой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петле РНК имеется антикодон,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комплементарный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кодовому триплету определенной аминокислоты,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Акцепторный участок на 3'-конце способен с помощью фермента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аминоацил-тРНК-синтетазы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присоединять именно эту аминокислоту 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cf.ppt-online.org/files/slide/s/s9B8m0w32rCaVnt6pcZUJk41D7YhgzlMPKIfvo/slide-25.jpg"/>
          <p:cNvPicPr/>
          <p:nvPr/>
        </p:nvPicPr>
        <p:blipFill>
          <a:blip r:embed="rId2"/>
          <a:srcRect l="16725" t="17686" r="13264"/>
          <a:stretch>
            <a:fillRect/>
          </a:stretch>
        </p:blipFill>
        <p:spPr bwMode="auto">
          <a:xfrm>
            <a:off x="5029200" y="228600"/>
            <a:ext cx="4114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33688" cy="533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         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 - РНК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3400"/>
            <a:ext cx="4953000" cy="6324600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 каждой аминокислоты есть свои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свои ферменты, присоединяющие аминокислоту к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Двадцать видов аминокислот кодируются 61 кодоном, теоретически может быть 61 вид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 соответствующими антикодонами.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 кодируемых аминокислот всего 20 видов, значит, у одной аминокислоты может быть несколько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Установлено существование нескольких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способных связываться с одним и тем же кодоном (последний нуклеотид в антикодоне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не всегда важен), поэтому в клетке обнаружено всего около 40 различных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s://cf2.ppt-online.org/files2/slide/v/VqyacDZWGwzNn0xKmM5tiUgPsA1FboprfOQ498SB3/slide-41.jpg"/>
          <p:cNvPicPr/>
          <p:nvPr/>
        </p:nvPicPr>
        <p:blipFill>
          <a:blip r:embed="rId2"/>
          <a:srcRect l="56518" t="19249" r="8074" b="10779"/>
          <a:stretch>
            <a:fillRect/>
          </a:stretch>
        </p:blipFill>
        <p:spPr bwMode="auto">
          <a:xfrm>
            <a:off x="5029200" y="685800"/>
            <a:ext cx="3810000" cy="580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интез белк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Синтез белка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Синтез белка начинается с того момента, когда к 5'-концу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иРНК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присоединяется малая субъединица рибосомы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Р-участок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которой заходит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метиониновая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(транспортирующая аминокислоту метионин).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Следует отметить, что любая полипептидная цепь на N-конце сначала имеет метионин, который в дальнейшем чаще всего отщепляется.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Синтез полипептида идет от N-конца к С-концу, то есть пептидная связь образуется между карбоксильной группой первой и аминогруппой второй аминокислот.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Синтез белка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Затем происходит присоединение большой субъединицы рибосомы, и в А-участок поступает вторая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чей антикодон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комплементарно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спаривается с кодоном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находящимся в А-участке.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Пептидилтрансферазный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центр большой субъединицы катализирует образование пептидной связи между метионином и второй аминокислотой.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Отдельного фермента, катализирующего образование пептидных связей, не существует. Энергия для образования пептидной связи поставляется за счет гидролиза ГТФ.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Синтез белка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09600"/>
            <a:ext cx="8933688" cy="62484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только образовалась пептидная связь,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метиониновая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отсоединяется от метионина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Рибосома передвигается на следующий кодовый триплет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который оказывается в А-участке рибосомы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Метиониновая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выталкивается в цитоплазму.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один цикл расходуется 2 молекулы ГТФ. В А-участок заходит третья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и образуется пептидная связь между второй и третьей аминокислотами.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рансляция белк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15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Синтез белка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Трансляция идет до тех пор, пока в А-участок не попадает кодон-терминатор (УАА, УАГ или УГА), с которым связывается особый белковый фактор освобождения.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Полипептидная цепь отделяется от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тРНК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и покидает рибосому. </a:t>
            </a: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Происходит диссоциация, разъединение субъединиц рибосомы.</a:t>
            </a:r>
          </a:p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33688" cy="5334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Трансляция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3246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 трансляции можно выделить три стадии: 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инициацию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образование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иницаторного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комплекса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элонгацию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непосредственно «конвейер», соединение аминокислот друг с другом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терминацию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- образование терминирующего комплекса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376</TotalTime>
  <Words>960</Words>
  <PresentationFormat>Экран (4:3)</PresentationFormat>
  <Paragraphs>89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           Строение гена эукариот </vt:lpstr>
      <vt:lpstr>Особенностями строения гена эукариот являются:</vt:lpstr>
      <vt:lpstr>       ИНТРОНЫ И ЭКЗОНЫ</vt:lpstr>
      <vt:lpstr>Транскрипция и процессинг</vt:lpstr>
      <vt:lpstr>        Транскрипция</vt:lpstr>
      <vt:lpstr> Рестрикция интрона и сплайсинг</vt:lpstr>
      <vt:lpstr>Стадия созревания - процессинг</vt:lpstr>
      <vt:lpstr>   и - РНК</vt:lpstr>
      <vt:lpstr>Кодоном- инициатор  Кодон-терминатор </vt:lpstr>
      <vt:lpstr> Трансляция </vt:lpstr>
      <vt:lpstr>                              Трансляция </vt:lpstr>
      <vt:lpstr>                                      Трансляция </vt:lpstr>
      <vt:lpstr>Слайд 13</vt:lpstr>
      <vt:lpstr>               т РНК</vt:lpstr>
      <vt:lpstr>          т - РНК</vt:lpstr>
      <vt:lpstr>Слайд 16</vt:lpstr>
      <vt:lpstr>                               Синтез белка</vt:lpstr>
      <vt:lpstr>                              Синтез белка</vt:lpstr>
      <vt:lpstr>                             Синтез белка</vt:lpstr>
      <vt:lpstr>Слайд 20</vt:lpstr>
      <vt:lpstr>                               Синтез белка</vt:lpstr>
      <vt:lpstr>                                 Трансляция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Строение гена эукариот </dc:title>
  <dc:creator>залим</dc:creator>
  <cp:lastModifiedBy>Марина Мухамедовна</cp:lastModifiedBy>
  <cp:revision>26</cp:revision>
  <dcterms:created xsi:type="dcterms:W3CDTF">2020-03-23T16:03:57Z</dcterms:created>
  <dcterms:modified xsi:type="dcterms:W3CDTF">2021-08-22T13:45:00Z</dcterms:modified>
</cp:coreProperties>
</file>