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27F0F-618D-4629-A581-A045E0A26269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A449D-B9DD-45FE-B767-C71944B806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27F0F-618D-4629-A581-A045E0A26269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A449D-B9DD-45FE-B767-C71944B806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27F0F-618D-4629-A581-A045E0A26269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A449D-B9DD-45FE-B767-C71944B806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27F0F-618D-4629-A581-A045E0A26269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A449D-B9DD-45FE-B767-C71944B806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27F0F-618D-4629-A581-A045E0A26269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A449D-B9DD-45FE-B767-C71944B806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27F0F-618D-4629-A581-A045E0A26269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A449D-B9DD-45FE-B767-C71944B806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27F0F-618D-4629-A581-A045E0A26269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A449D-B9DD-45FE-B767-C71944B806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27F0F-618D-4629-A581-A045E0A26269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A449D-B9DD-45FE-B767-C71944B8065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27F0F-618D-4629-A581-A045E0A26269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BA449D-B9DD-45FE-B767-C71944B8065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27F0F-618D-4629-A581-A045E0A26269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A449D-B9DD-45FE-B767-C71944B806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27F0F-618D-4629-A581-A045E0A26269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A449D-B9DD-45FE-B767-C71944B806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37BA449D-B9DD-45FE-B767-C71944B80653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6F27F0F-618D-4629-A581-A045E0A26269}" type="datetimeFigureOut">
              <a:rPr lang="ru-RU" smtClean="0"/>
              <a:t>09.02.2024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476673"/>
            <a:ext cx="7543800" cy="1152128"/>
          </a:xfrm>
        </p:spPr>
        <p:txBody>
          <a:bodyPr>
            <a:normAutofit/>
          </a:bodyPr>
          <a:lstStyle/>
          <a:p>
            <a:r>
              <a:rPr lang="ru-RU" sz="2500" dirty="0" smtClean="0"/>
              <a:t>Особенности преподавания изобразительного искусства в условиях реализации ФГОС ООО </a:t>
            </a:r>
            <a:endParaRPr lang="ru-RU" sz="25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180257"/>
            <a:ext cx="4824356" cy="254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9403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Необходимые умения по  преподаванию предмета «Изобразительное искусство»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Ключевая педагогическая задача преподавания изобразительного искусства: создание условий, инициирующих действие обучающегося, для чего устанавливается вариативность /модульность реализации программ.</a:t>
            </a:r>
          </a:p>
          <a:p>
            <a:pPr marL="0" indent="0" algn="just">
              <a:buNone/>
            </a:pPr>
            <a:r>
              <a:rPr lang="ru-RU" dirty="0" smtClean="0"/>
              <a:t>Вариативность дает школе возможность выбирать, как именно формировать программы. Это значит, что школы должны ориентироваться на потребности учеников и предлагать им различные варианты программ в рамках одного уровня образования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0318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Требования к результатам реализации ОП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 smtClean="0"/>
              <a:t>Личностные результаты (ценности и мотивации). Ориентация направлена на формирование системы ценности и мотивации.</a:t>
            </a:r>
          </a:p>
          <a:p>
            <a:pPr algn="just"/>
            <a:r>
              <a:rPr lang="ru-RU" dirty="0" err="1" smtClean="0"/>
              <a:t>Метапредметные</a:t>
            </a:r>
            <a:r>
              <a:rPr lang="ru-RU" dirty="0" smtClean="0"/>
              <a:t> результаты - направлены на формирование у детей навыков, необходимых для самостоятельного изучения предмета и оперирования полученной информацией, включают три группы УУД: познавательные, коммуникативные и регулятивные действия.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1947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Содержание учебного предмета «Изобразительное искусство» в основном общем образовании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Важнейшими задачами программы по изобразительному искусству являются формирование активного отношения к традициям культуры как смысловой, эстетической и личностно значимой ценности, воспитание гражданственности и патриотизма, уважения и бережного отношения к истории культуры России, выраженной в ее архитектуре, изобразительном искусстве, в национальных образах предметно-материальной и пространственной среды, в понимании красоты человека.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6126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7715200" cy="557748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Содержание программы по изобразительному искусству на уровне основного общего образования структурировано </a:t>
            </a:r>
          </a:p>
          <a:p>
            <a:pPr marL="0" indent="0" algn="just">
              <a:buNone/>
            </a:pPr>
            <a:r>
              <a:rPr lang="ru-RU" dirty="0" smtClean="0"/>
              <a:t>по 4 модулям:</a:t>
            </a:r>
          </a:p>
          <a:p>
            <a:pPr marL="0" indent="0" algn="just">
              <a:buNone/>
            </a:pPr>
            <a:endParaRPr lang="ru-RU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/>
              <a:t>Модуль «Декоративно-прикладное и народное искусство»;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/>
              <a:t>Модуль. «Живопись, графика, скульптура»;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/>
              <a:t>Модуль  «Архитектура и дизайн»;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/>
              <a:t>Модуль «Изображение в синтетических, экранных видах искусства и художественная фотография» (вариативный).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6430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Тематическое планирование по учебному предмету «Изобразительное искусство»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Тематическое планирование по учебному предмету «Изобразительное искусство» представлено по тематическим модулям. Основные виды деятельности обучающихся перечислены при изучении каждой темы и направлены на достижение планируемых результатов обучения. 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054636"/>
            <a:ext cx="2514600" cy="181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1415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dirty="0" smtClean="0"/>
              <a:t>Особенности взаимодействия учебной и воспитательной деятельности в ФГОС при преподавании изобразительного искусства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5482952" cy="4525963"/>
          </a:xfrm>
        </p:spPr>
        <p:txBody>
          <a:bodyPr>
            <a:normAutofit fontScale="92500" lnSpcReduction="20000"/>
          </a:bodyPr>
          <a:lstStyle/>
          <a:p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Новый ФГОС делает акцент на тесном взаимодействии и единстве учебной и воспитательной деятельности в русле достижения личностных результатов освоения программы. Уточнены направления воспитания: гражданско-патриотическое, духовно-нравственное, эстетическое, физическое, экологическое воспитание и ценности научного познания. При этом каждый пункт конкретизирован, и становится понятно, что в него входит. Кроме этого обновленные стандарты призваны усилить роль школы в воспитании детей и молодежи – в структуру основной образовательной программы внесена программа воспитания.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564904"/>
            <a:ext cx="2496277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0952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Новые требования к подходу учителя к уроку изобразительного искусства в условиях обновленных ФГОС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7848872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Принципиальным отличием современного подхода является ориентация стандартов на результаты освоения основных образовательных программ. Под результатами понимается не только предметные знания, но и умение применять эти знания в практической деятельности.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18615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14</TotalTime>
  <Words>422</Words>
  <Application>Microsoft Office PowerPoint</Application>
  <PresentationFormat>Экран (4:3)</PresentationFormat>
  <Paragraphs>23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Соседство</vt:lpstr>
      <vt:lpstr>Особенности преподавания изобразительного искусства в условиях реализации ФГОС ООО </vt:lpstr>
      <vt:lpstr>Необходимые умения по  преподаванию предмета «Изобразительное искусство»</vt:lpstr>
      <vt:lpstr>Требования к результатам реализации ОП </vt:lpstr>
      <vt:lpstr>Содержание учебного предмета «Изобразительное искусство» в основном общем образовании</vt:lpstr>
      <vt:lpstr>Презентация PowerPoint</vt:lpstr>
      <vt:lpstr>Тематическое планирование по учебному предмету «Изобразительное искусство»</vt:lpstr>
      <vt:lpstr>Особенности взаимодействия учебной и воспитательной деятельности в ФГОС при преподавании изобразительного искусства</vt:lpstr>
      <vt:lpstr>Новые требования к подходу учителя к уроку изобразительного искусства в условиях обновленных ФГОС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преподавания изобразительного искусства в условиях реализации ФГОС ООО</dc:title>
  <dc:creator>Lenovo</dc:creator>
  <cp:lastModifiedBy>Lenovo</cp:lastModifiedBy>
  <cp:revision>2</cp:revision>
  <dcterms:created xsi:type="dcterms:W3CDTF">2024-02-09T06:52:09Z</dcterms:created>
  <dcterms:modified xsi:type="dcterms:W3CDTF">2024-02-09T07:06:59Z</dcterms:modified>
</cp:coreProperties>
</file>