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sldIdLst>
    <p:sldId id="257" r:id="rId2"/>
    <p:sldId id="258" r:id="rId3"/>
    <p:sldId id="259" r:id="rId4"/>
    <p:sldId id="260" r:id="rId5"/>
    <p:sldId id="261" r:id="rId6"/>
    <p:sldId id="263" r:id="rId7"/>
    <p:sldId id="264" r:id="rId8"/>
    <p:sldId id="267" r:id="rId9"/>
    <p:sldId id="268" r:id="rId10"/>
    <p:sldId id="269" r:id="rId11"/>
    <p:sldId id="265" r:id="rId12"/>
    <p:sldId id="271" r:id="rId13"/>
    <p:sldId id="272" r:id="rId14"/>
    <p:sldId id="273" r:id="rId15"/>
    <p:sldId id="274" r:id="rId16"/>
    <p:sldId id="270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4C71EC6-210F-42DE-9C53-41977AD35B3D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:\Подг к ГИА\часть 2 ОГЭ\img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40768"/>
            <a:ext cx="8672243" cy="4949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232760"/>
            <a:ext cx="2808312" cy="598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89121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79208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Назначение заданий с развернутым ответом и их особенности </a:t>
            </a:r>
            <a:endParaRPr lang="ru-RU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06" y="980728"/>
            <a:ext cx="8731355" cy="48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5367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:\Подг к ГИА\часть 2 ОГЭ\img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312" y="1268759"/>
            <a:ext cx="8831273" cy="5040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58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endParaRPr lang="ru-RU" sz="3600" b="1" dirty="0"/>
          </a:p>
        </p:txBody>
      </p:sp>
      <p:pic>
        <p:nvPicPr>
          <p:cNvPr id="4098" name="Picture 2" descr="H:\Подг к ГИА\часть 2 ОГЭ\img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2" y="1340768"/>
            <a:ext cx="8705110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5193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H:\Подг к ГИА\часть 2 ОГЭ\img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3" y="1052736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036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:\Подг к ГИА\часть 2 ОГЭ\img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36712"/>
            <a:ext cx="8685376" cy="4874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25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H:\Подг к ГИА\часть 2 ОГЭ\img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30" y="980728"/>
            <a:ext cx="885265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1694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:\Подг к ГИА\часть 2 ОГЭ\img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2" y="980728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43488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H:\Подг к ГИА\часть 2 ОГЭ\img1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3" y="1004131"/>
            <a:ext cx="8682657" cy="487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060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H:\Подг к ГИА\часть 2 ОГЭ\img1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596055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31001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H:\Подг к ГИА\часть 2 ОГЭ\img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98455"/>
            <a:ext cx="8792520" cy="493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2452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3" name="Picture 3" descr="H:\Подг к ГИА\часть 2 ОГЭ\img1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2" y="980728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12757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H:\Подг к ГИА\часть 2 ОГЭ\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0638"/>
            <a:ext cx="7620000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7" name="Picture 3" descr="H:\Подг к ГИА\часть 2 ОГЭ\img1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4" y="1052736"/>
            <a:ext cx="8852654" cy="496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821300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1" name="Picture 3" descr="H:\Подг к ГИА\часть 2 ОГЭ\img1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1" y="980728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754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H:\Подг к ГИА\часть 2 ОГЭ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29" y="1044546"/>
            <a:ext cx="8738947" cy="490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73596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:\Подг к ГИА\часть 2 ОГЭ\img1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2" y="980728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724931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H:\Подг к ГИА\часть 2 ОГЭ\img1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3" y="764704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62044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H:\Подг к ГИА\часть 2 ОГЭ\img1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2" y="980728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178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H:\Подг к ГИА\часть 2 ОГЭ\img2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25733"/>
            <a:ext cx="8813673" cy="49466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81997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:\Подг к ГИА\часть 2 ОГЭ\img2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43" y="764704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04572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:\Подг к ГИА\часть 2 ОГЭ\img2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08720"/>
            <a:ext cx="8685373" cy="48746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592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4578" name="Picture 2" descr="H:\Подг к ГИА\часть 2 ОГЭ\img2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17625"/>
            <a:ext cx="8640960" cy="48497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97641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:\Подг к ГИА\часть 2 ОГЭ\img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3" y="963716"/>
            <a:ext cx="8754665" cy="491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618970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6" name="Picture 2" descr="H:\Подг к ГИА\часть 2 ОГЭ\img2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92457"/>
            <a:ext cx="8738950" cy="4904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5793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7650" name="Picture 2" descr="H:\Подг к ГИА\часть 2 ОГЭ\img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953" y="764704"/>
            <a:ext cx="8596055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01172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8674" name="Picture 2" descr="H:\Подг к ГИА\часть 2 ОГЭ\img2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29" y="1044546"/>
            <a:ext cx="8738947" cy="4904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626169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H:\Подг к ГИА\часть 2 ОГЭ\img2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803" y="908720"/>
            <a:ext cx="8596055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784116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2" name="Picture 2" descr="H:\Подг к ГИА\часть 2 ОГЭ\img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21" y="847058"/>
            <a:ext cx="8577621" cy="4814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706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1746" name="Picture 2" descr="H:\Подг к ГИА\часть 2 ОГЭ\img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689" y="836712"/>
            <a:ext cx="872435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122637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2770" name="Picture 2" descr="H:\Подг к ГИА\часть 2 ОГЭ\img3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2" y="775050"/>
            <a:ext cx="8705920" cy="4886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77576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:\Подг к ГИА\часть 2 ОГЭ\img3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823" y="836712"/>
            <a:ext cx="8724354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503918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4818" name="Picture 2" descr="H:\Подг к ГИА\часть 2 ОГЭ\img3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185" y="908720"/>
            <a:ext cx="8211157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6609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3" name="Picture 3" descr="H:\Подг к ГИА\часть 2 ОГЭ\img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29" y="764704"/>
            <a:ext cx="872435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22886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117</TotalTime>
  <Words>8</Words>
  <Application>Microsoft Office PowerPoint</Application>
  <PresentationFormat>Экран (4:3)</PresentationFormat>
  <Paragraphs>1</Paragraphs>
  <Slides>33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33</vt:i4>
      </vt:variant>
    </vt:vector>
  </HeadingPairs>
  <TitlesOfParts>
    <vt:vector size="34" baseType="lpstr">
      <vt:lpstr>Исполнительная</vt:lpstr>
      <vt:lpstr>Презентация PowerPoint</vt:lpstr>
      <vt:lpstr>Назначение заданий с развернутым ответом и их особенности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ЦНППМ</dc:creator>
  <cp:lastModifiedBy>ЦНППМ</cp:lastModifiedBy>
  <cp:revision>8</cp:revision>
  <dcterms:created xsi:type="dcterms:W3CDTF">2024-02-01T07:03:46Z</dcterms:created>
  <dcterms:modified xsi:type="dcterms:W3CDTF">2024-02-01T09:01:54Z</dcterms:modified>
</cp:coreProperties>
</file>