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00BDF33-DC40-4EDD-B74F-51CED6DD5A8A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195276EC-1D5A-45C5-8723-103B0134EB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DF33-DC40-4EDD-B74F-51CED6DD5A8A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76EC-1D5A-45C5-8723-103B0134EB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DF33-DC40-4EDD-B74F-51CED6DD5A8A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76EC-1D5A-45C5-8723-103B0134EB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DF33-DC40-4EDD-B74F-51CED6DD5A8A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76EC-1D5A-45C5-8723-103B0134EB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00BDF33-DC40-4EDD-B74F-51CED6DD5A8A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95276EC-1D5A-45C5-8723-103B0134EB08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00BDF33-DC40-4EDD-B74F-51CED6DD5A8A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195276EC-1D5A-45C5-8723-103B0134EB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DF33-DC40-4EDD-B74F-51CED6DD5A8A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76EC-1D5A-45C5-8723-103B0134EB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DF33-DC40-4EDD-B74F-51CED6DD5A8A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76EC-1D5A-45C5-8723-103B0134EB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DF33-DC40-4EDD-B74F-51CED6DD5A8A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76EC-1D5A-45C5-8723-103B0134EB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DF33-DC40-4EDD-B74F-51CED6DD5A8A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76EC-1D5A-45C5-8723-103B0134EB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DF33-DC40-4EDD-B74F-51CED6DD5A8A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76EC-1D5A-45C5-8723-103B0134EB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00BDF33-DC40-4EDD-B74F-51CED6DD5A8A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195276EC-1D5A-45C5-8723-103B0134EB0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Реализация основных направлений содержания учебного предмета «Изобразительное искусство» в начальном  общем образовании: графика, живопись, скульптура, декоративно-прикладное и народное искусство, архитектура и  дизайн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67680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Концепции преподавания предметной области «Искусство» в образовательных организациях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В Российской Федерации как многонациональном государстве особое значение приобретает искусство, обладающее способностью опосредованно передавать духовно-нравственные, эстетические и художественные традиции, содействуя развитию художественной культуры обучающихся и ценностному восприятию произведений искусства и объектов художественной культуры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4228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 smtClean="0"/>
              <a:t>Изучение учебных предметов в рамках предметной области «Искусство» направлено: </a:t>
            </a:r>
          </a:p>
          <a:p>
            <a:pPr marL="0" indent="0" algn="just">
              <a:buNone/>
            </a:pPr>
            <a:r>
              <a:rPr lang="ru-RU" dirty="0" smtClean="0"/>
              <a:t>на формирование общероссийской культурной идентичности на основе изучения отечественного и мирового искусства; на приобщение обучающихся к сфере духовной жизни общества; на развитие художественно-ценностных ориентаций в окружающем мире, духовно-нравственных принципов и способности творческого освоения окружающей среды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3020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8280920" cy="525658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200" b="1" dirty="0" smtClean="0"/>
              <a:t>Целью Концепции </a:t>
            </a:r>
            <a:r>
              <a:rPr lang="ru-RU" sz="2200" dirty="0" smtClean="0"/>
              <a:t>является обеспечение высокого качества изучения и преподавания предметной области «Искусство» в общеобразовательных организациях в соответствии с меняющимися запросами населения, перспективными задачами развития российского общества и вызовами времени.</a:t>
            </a:r>
          </a:p>
          <a:p>
            <a:pPr marL="0" indent="0" algn="just">
              <a:buNone/>
            </a:pPr>
            <a:r>
              <a:rPr lang="ru-RU" sz="2200" b="1" dirty="0" smtClean="0"/>
              <a:t>Задачами Концепции</a:t>
            </a:r>
            <a:r>
              <a:rPr lang="ru-RU" sz="2200" dirty="0" smtClean="0"/>
              <a:t> являются:</a:t>
            </a:r>
          </a:p>
          <a:p>
            <a:pPr marL="0" indent="0" algn="just">
              <a:buNone/>
            </a:pPr>
            <a:r>
              <a:rPr lang="ru-RU" sz="2200" dirty="0" smtClean="0"/>
              <a:t>совершенствование содержания предметной области «Искусство» на всех уровнях общего образования;</a:t>
            </a:r>
          </a:p>
          <a:p>
            <a:pPr marL="0" indent="0" algn="just">
              <a:buNone/>
            </a:pPr>
            <a:r>
              <a:rPr lang="ru-RU" sz="2200" dirty="0" smtClean="0"/>
              <a:t>развитие общедоступных информационных ресурсов как инструментов деятельности обучающихся и учителей;</a:t>
            </a:r>
          </a:p>
          <a:p>
            <a:pPr marL="0" indent="0" algn="just">
              <a:buNone/>
            </a:pPr>
            <a:r>
              <a:rPr lang="ru-RU" sz="2200" dirty="0" smtClean="0"/>
              <a:t>художественное и эстетическое развитие обучающихся через обретение ими базовых умений и знаний в области искусства;</a:t>
            </a:r>
          </a:p>
          <a:p>
            <a:pPr marL="0" indent="0" algn="just">
              <a:buNone/>
            </a:pPr>
            <a:r>
              <a:rPr lang="ru-RU" sz="2200" dirty="0" smtClean="0"/>
              <a:t>создание условий для повышения кадрового потенциала педагогических работников предметной области «Искусство».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245457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Содержание учебного предмета </a:t>
            </a:r>
            <a:br>
              <a:rPr lang="ru-RU" sz="3100" dirty="0" smtClean="0"/>
            </a:br>
            <a:r>
              <a:rPr lang="ru-RU" sz="3100" dirty="0" smtClean="0"/>
              <a:t>«Изобразительное искусство» в начальном общем образовании</a:t>
            </a: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060848"/>
            <a:ext cx="4906888" cy="452596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Содержание программы по изобразительному искусству охватывает все основные виды визуально-пространственных искусств: </a:t>
            </a:r>
          </a:p>
          <a:p>
            <a:pPr algn="just"/>
            <a:r>
              <a:rPr lang="ru-RU" dirty="0" smtClean="0"/>
              <a:t>начальные основы графики, живописи и скульптуры, декоративно-прикладные и народные виды искусства, архитектуру и дизайн. Особое внимание уделено развитию эстетического восприятия природы, восприятию произведений искусства и формированию зрительских навыков, художественному восприятию предметно-бытовой культуры.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852936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9980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Тематическое планирование по учебному предмету «Изобразительное искусство»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474840" cy="452596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Тематическое планирование по учебному предмету «Изобразительное искусство» представлено по тематическим модулям. Основные виды деятельности обучающихся перечислены при изучении каждой темы и направлены на достижение планируемых результатов обучения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276872"/>
            <a:ext cx="3483528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2747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Новые требования к подходу учителя к уроку изобразительного искусства в условиях обновленных ФГОС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420888"/>
            <a:ext cx="8229600" cy="432511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/>
              <a:t>Требования к проведению урока учителя ИЗО в условиях обновленных ФГОС:</a:t>
            </a:r>
          </a:p>
          <a:p>
            <a:pPr marL="0" indent="0">
              <a:buNone/>
            </a:pPr>
            <a:endParaRPr lang="ru-RU" dirty="0" smtClean="0"/>
          </a:p>
          <a:p>
            <a:pPr algn="just"/>
            <a:r>
              <a:rPr lang="ru-RU" dirty="0" smtClean="0"/>
              <a:t>хорошо организованный урок в хорошо оборудованном кабинете должен иметь хорошее начало и хорошее окончание;</a:t>
            </a:r>
          </a:p>
          <a:p>
            <a:pPr algn="just"/>
            <a:r>
              <a:rPr lang="ru-RU" dirty="0" smtClean="0"/>
              <a:t>учитель должен спланировать свою деятельность и деятельность учащихся, четко сформулировать тему, цель, задачи урока;</a:t>
            </a:r>
          </a:p>
          <a:p>
            <a:pPr algn="just"/>
            <a:r>
              <a:rPr lang="ru-RU" dirty="0" smtClean="0"/>
              <a:t>урок должен быть проблемным и развивающим: учитель сам нацеливается на сотрудничество с учениками и умеет направлять учеников на сотрудничество с учителем и одноклассниками;</a:t>
            </a:r>
          </a:p>
          <a:p>
            <a:pPr algn="just"/>
            <a:r>
              <a:rPr lang="ru-RU" dirty="0" smtClean="0"/>
              <a:t>учитель организует проблемные и поисковые ситуации, активизирует деятельность учащихся;</a:t>
            </a:r>
          </a:p>
          <a:p>
            <a:pPr algn="just"/>
            <a:r>
              <a:rPr lang="ru-RU" dirty="0" smtClean="0"/>
              <a:t>вывод делают сами учащиеся;</a:t>
            </a:r>
          </a:p>
          <a:p>
            <a:pPr algn="just"/>
            <a:r>
              <a:rPr lang="ru-RU" dirty="0" smtClean="0"/>
              <a:t>учет уровня и возможностей учащихся, в котором учтены такие аспекты, как профиль класса, стремление учащихся, настроение детей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0532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smtClean="0"/>
              <a:t>В условиях реализации ФГОС ООО в изучении предмета «Изобразительное искусство» формируются универсальные учебные действия.</a:t>
            </a:r>
          </a:p>
          <a:p>
            <a:pPr algn="just"/>
            <a:r>
              <a:rPr lang="ru-RU" dirty="0" smtClean="0"/>
              <a:t>К критериям дифференциации видов универсальных действий относятся функции, структура и форма, особенности возникновения, в том числе условия организации учебной деятельности.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6700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12776"/>
            <a:ext cx="5050904" cy="4525963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Умелая организация урока учителем приводит к положительному результату. От того, как сам учитель будет показывать принципы рисования или воспользуется лишь наглядными материалами, зависит качество творческой работы ученика. 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Педагогический рисунок - один из видов наглядности на уроках ИЗО лучшее средство наглядного обучения.</a:t>
            </a:r>
          </a:p>
          <a:p>
            <a:endParaRPr lang="ru-RU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060847"/>
            <a:ext cx="3373759" cy="2245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52999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31</TotalTime>
  <Words>514</Words>
  <Application>Microsoft Office PowerPoint</Application>
  <PresentationFormat>Экран (4:3)</PresentationFormat>
  <Paragraphs>30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Городская</vt:lpstr>
      <vt:lpstr>Реализация основных направлений содержания учебного предмета «Изобразительное искусство» в начальном  общем образовании: графика, живопись, скульптура, декоративно-прикладное и народное искусство, архитектура и  дизайн  </vt:lpstr>
      <vt:lpstr>Концепции преподавания предметной области «Искусство» в образовательных организациях</vt:lpstr>
      <vt:lpstr>Презентация PowerPoint</vt:lpstr>
      <vt:lpstr>Презентация PowerPoint</vt:lpstr>
      <vt:lpstr>Содержание учебного предмета  «Изобразительное искусство» в начальном общем образовании</vt:lpstr>
      <vt:lpstr>Тематическое планирование по учебному предмету «Изобразительное искусство»</vt:lpstr>
      <vt:lpstr>Новые требования к подходу учителя к уроку изобразительного искусства в условиях обновленных ФГОС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Реализация основных направлений содержания учебного предмета «Изобразительное искусство» в начальном  общем образовании: графика, живопись, скульптура, декоративно-прикладное и народное искусство, архитектура и  дизайн</dc:title>
  <dc:creator>Lenovo</dc:creator>
  <cp:lastModifiedBy>Lenovo</cp:lastModifiedBy>
  <cp:revision>4</cp:revision>
  <dcterms:created xsi:type="dcterms:W3CDTF">2024-02-09T06:17:37Z</dcterms:created>
  <dcterms:modified xsi:type="dcterms:W3CDTF">2024-02-09T06:49:37Z</dcterms:modified>
</cp:coreProperties>
</file>