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B9F4F8-0FAD-40BA-AC0B-61B254779D1C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310807-C407-42B8-ADCE-B7CB3247E0C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36912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Азбука цифровой графики, использование цифровых образовательных ресурсов и технологий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313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4618856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Важный элемент развития современной школы – использование информационно-коммуникационных технологий и цифровых образовательных ресурсов в соответствии с основной образовательной программой, определяемой ФГОС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59049"/>
            <a:ext cx="3038643" cy="202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764704"/>
            <a:ext cx="7431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Использование цифровых технологий в современной школе - требование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68022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Мультимедийные компьютерные технологии дают учителю возможность оперативно сочетать разнообразные средства, способствующие более глубокому и осознанному усвоению изучаемого материала, экономить время урока, насытить его информацией. 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7662"/>
            <a:ext cx="3096344" cy="18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93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Использование информационных технологий для повышения качества обучения и оптимизации учебно-воспитательного процесса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Использование  цифровых образовательных ресурсов и информационно-коммуникационных технологий на уроках ИЗО и черчения способствуют решению различных задач, таких как:</a:t>
            </a:r>
          </a:p>
          <a:p>
            <a:pPr marL="0" indent="0"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формирование эмоционально положительного настроя и интереса к изучению;</a:t>
            </a:r>
          </a:p>
          <a:p>
            <a:pPr algn="just"/>
            <a:r>
              <a:rPr lang="ru-RU" dirty="0" smtClean="0"/>
              <a:t>организация интересной,  разнообразной образовательной среды;</a:t>
            </a:r>
          </a:p>
          <a:p>
            <a:pPr algn="just"/>
            <a:r>
              <a:rPr lang="ru-RU" dirty="0" smtClean="0"/>
              <a:t>формирование информационной грамотности учащихся;</a:t>
            </a:r>
          </a:p>
          <a:p>
            <a:pPr algn="just"/>
            <a:r>
              <a:rPr lang="ru-RU" dirty="0" smtClean="0"/>
              <a:t>оптимизация времени и ресурсов, которые выделяются на подготовку                        к урокам;</a:t>
            </a:r>
          </a:p>
          <a:p>
            <a:pPr algn="just"/>
            <a:r>
              <a:rPr lang="ru-RU" dirty="0" smtClean="0"/>
              <a:t>качественный и быстрый мониторинг (контроль) знаний и умений;</a:t>
            </a:r>
          </a:p>
          <a:p>
            <a:pPr algn="just"/>
            <a:r>
              <a:rPr lang="ru-RU" dirty="0" smtClean="0"/>
              <a:t>систематизация и планирование профессиональной деятельности учителя;</a:t>
            </a:r>
          </a:p>
          <a:p>
            <a:pPr algn="just"/>
            <a:r>
              <a:rPr lang="ru-RU" dirty="0" smtClean="0"/>
              <a:t>использование проектной деятельности на уроках;</a:t>
            </a:r>
          </a:p>
          <a:p>
            <a:pPr algn="just"/>
            <a:r>
              <a:rPr lang="ru-RU" dirty="0" smtClean="0"/>
              <a:t>усиление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связей и развитие УУД.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38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Основная цель использования ЦОР в современной школе – это оптимизация учебно-воспитательного процесса. Также применение информационных технологий помогает учителю повышать мотивацию обучения детей изобразительному искусству и черчению  и приводит к целому ряду положительных результатов:</a:t>
            </a:r>
          </a:p>
          <a:p>
            <a:pPr algn="just"/>
            <a:r>
              <a:rPr lang="ru-RU" dirty="0" smtClean="0"/>
              <a:t>обогащает обучающихся знаниями в их образно-понятийной целостности и эмоциональной окрашенности;</a:t>
            </a:r>
          </a:p>
          <a:p>
            <a:pPr algn="just"/>
            <a:r>
              <a:rPr lang="ru-RU" dirty="0" smtClean="0"/>
              <a:t>психологически облегчает процесс усвоения  материала школьниками;</a:t>
            </a:r>
          </a:p>
          <a:p>
            <a:pPr algn="just"/>
            <a:r>
              <a:rPr lang="ru-RU" dirty="0" smtClean="0"/>
              <a:t>возбуждает живой интерес к предмету познания;</a:t>
            </a:r>
          </a:p>
          <a:p>
            <a:pPr algn="just"/>
            <a:r>
              <a:rPr lang="ru-RU" dirty="0" smtClean="0"/>
              <a:t>расширяет общий кругозор детей;</a:t>
            </a:r>
          </a:p>
          <a:p>
            <a:pPr algn="just"/>
            <a:r>
              <a:rPr lang="ru-RU" dirty="0" smtClean="0"/>
              <a:t>возрастает уровень использования наглядности на уроке;</a:t>
            </a:r>
          </a:p>
          <a:p>
            <a:pPr algn="just"/>
            <a:r>
              <a:rPr lang="ru-RU" dirty="0" smtClean="0"/>
              <a:t>повышается производительность труда учителя и обучающихся на уроке.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115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Направления применения функций цифровых технологий на уроках ИЗО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Использование функций компьютера как  источника наглядной учебной информации для иллюстрирования своих уроков;</a:t>
            </a:r>
          </a:p>
          <a:p>
            <a:pPr algn="just"/>
            <a:r>
              <a:rPr lang="ru-RU" dirty="0" smtClean="0"/>
              <a:t>Использование возможности компьютера в качестве администратора своей работы.</a:t>
            </a:r>
          </a:p>
          <a:p>
            <a:pPr algn="just"/>
            <a:r>
              <a:rPr lang="ru-RU" dirty="0" smtClean="0"/>
              <a:t>Использование компьютера с целью накопления учебной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606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4392488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Применение функций компьютера как рабочего инструмента в качестве средства подготовки текстовых заданий.</a:t>
            </a:r>
          </a:p>
          <a:p>
            <a:pPr algn="just"/>
            <a:r>
              <a:rPr lang="ru-RU" dirty="0" smtClean="0"/>
              <a:t>Применение функций компьютера для хранения всей необходимой документации по классам,  материалов по внеурочной работе с учениками, по самообразованию и повышению педагогического мастерства</a:t>
            </a:r>
          </a:p>
          <a:p>
            <a:pPr algn="just"/>
            <a:r>
              <a:rPr lang="ru-RU" dirty="0" smtClean="0"/>
              <a:t>Применение функций компьютера для организации проверки знаний. </a:t>
            </a:r>
            <a:endParaRPr lang="ru-RU" dirty="0"/>
          </a:p>
        </p:txBody>
      </p:sp>
      <p:pic>
        <p:nvPicPr>
          <p:cNvPr id="4098" name="Picture 2" descr="C:\Users\Lenovo\Pictures\123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58" y="1844824"/>
            <a:ext cx="394335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82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</TotalTime>
  <Words>328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Азбука цифровой графики, использование цифровых образовательных ресурсов и технологий</vt:lpstr>
      <vt:lpstr>Презентация PowerPoint</vt:lpstr>
      <vt:lpstr>Презентация PowerPoint</vt:lpstr>
      <vt:lpstr>Использование информационных технологий для повышения качества обучения и оптимизации учебно-воспитательного процесса</vt:lpstr>
      <vt:lpstr>Презентация PowerPoint</vt:lpstr>
      <vt:lpstr>Направления применения функций цифровых технологий на уроках ИЗО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цифровых технологий в современной школе - требование времени</dc:title>
  <dc:creator>Lenovo</dc:creator>
  <cp:lastModifiedBy>Lenovo</cp:lastModifiedBy>
  <cp:revision>4</cp:revision>
  <dcterms:created xsi:type="dcterms:W3CDTF">2024-02-09T07:17:02Z</dcterms:created>
  <dcterms:modified xsi:type="dcterms:W3CDTF">2024-02-09T07:42:51Z</dcterms:modified>
</cp:coreProperties>
</file>