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notesSlides/notesSlide14.xml" ContentType="application/vnd.openxmlformats-officedocument.presentationml.notesSlide+xml"/>
  <Override PartName="/ppt/diagrams/layout3.xml" ContentType="application/vnd.openxmlformats-officedocument.drawingml.diagram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diagrams/layout4.xml" ContentType="application/vnd.openxmlformats-officedocument.drawingml.diagram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79" r:id="rId2"/>
    <p:sldId id="258" r:id="rId3"/>
    <p:sldId id="259" r:id="rId4"/>
    <p:sldId id="260" r:id="rId5"/>
    <p:sldId id="261" r:id="rId6"/>
    <p:sldId id="266" r:id="rId7"/>
    <p:sldId id="267" r:id="rId8"/>
    <p:sldId id="262" r:id="rId9"/>
    <p:sldId id="281" r:id="rId10"/>
    <p:sldId id="268" r:id="rId11"/>
    <p:sldId id="264" r:id="rId12"/>
    <p:sldId id="265" r:id="rId13"/>
    <p:sldId id="269" r:id="rId14"/>
    <p:sldId id="276" r:id="rId15"/>
    <p:sldId id="271" r:id="rId16"/>
    <p:sldId id="272" r:id="rId17"/>
    <p:sldId id="273" r:id="rId18"/>
    <p:sldId id="274" r:id="rId19"/>
    <p:sldId id="275" r:id="rId20"/>
    <p:sldId id="277" r:id="rId21"/>
    <p:sldId id="278" r:id="rId22"/>
    <p:sldId id="280"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7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FD5A4E-C029-4941-A529-DD68E501B480}" type="doc">
      <dgm:prSet loTypeId="urn:microsoft.com/office/officeart/2005/8/layout/hierarchy1" loCatId="hierarchy" qsTypeId="urn:microsoft.com/office/officeart/2005/8/quickstyle/3d3" qsCatId="3D" csTypeId="urn:microsoft.com/office/officeart/2005/8/colors/colorful4" csCatId="colorful" phldr="1"/>
      <dgm:spPr/>
      <dgm:t>
        <a:bodyPr/>
        <a:lstStyle/>
        <a:p>
          <a:endParaRPr lang="ru-RU"/>
        </a:p>
      </dgm:t>
    </dgm:pt>
    <dgm:pt modelId="{DC08BC95-A2E9-480C-B9CD-7BF3330594A2}">
      <dgm:prSet phldrT="[Текст]" custT="1"/>
      <dgm:spPr/>
      <dgm:t>
        <a:bodyPr/>
        <a:lstStyle/>
        <a:p>
          <a:r>
            <a:rPr lang="ru-RU" sz="1600" b="1" dirty="0" smtClean="0">
              <a:solidFill>
                <a:srgbClr val="000000"/>
              </a:solidFill>
              <a:effectLst>
                <a:outerShdw blurRad="38100" dist="38100" dir="2700000" algn="tl">
                  <a:srgbClr val="000000">
                    <a:alpha val="43137"/>
                  </a:srgbClr>
                </a:outerShdw>
              </a:effectLst>
            </a:rPr>
            <a:t>Методы определения НМЦК</a:t>
          </a:r>
          <a:endParaRPr lang="ru-RU" sz="1600" b="1" dirty="0">
            <a:solidFill>
              <a:srgbClr val="000000"/>
            </a:solidFill>
            <a:effectLst>
              <a:outerShdw blurRad="38100" dist="38100" dir="2700000" algn="tl">
                <a:srgbClr val="000000">
                  <a:alpha val="43137"/>
                </a:srgbClr>
              </a:outerShdw>
            </a:effectLst>
          </a:endParaRPr>
        </a:p>
      </dgm:t>
    </dgm:pt>
    <dgm:pt modelId="{74EB40AF-0AD5-4C97-9EFB-36AB9691D20B}" type="parTrans" cxnId="{C19A8489-347F-4CD4-9D59-674312445CD4}">
      <dgm:prSet/>
      <dgm:spPr/>
      <dgm:t>
        <a:bodyPr/>
        <a:lstStyle/>
        <a:p>
          <a:endParaRPr lang="ru-RU" sz="1200"/>
        </a:p>
      </dgm:t>
    </dgm:pt>
    <dgm:pt modelId="{B4EC502C-D23D-4BD2-BF2D-0A14119DEA4F}" type="sibTrans" cxnId="{C19A8489-347F-4CD4-9D59-674312445CD4}">
      <dgm:prSet/>
      <dgm:spPr/>
      <dgm:t>
        <a:bodyPr/>
        <a:lstStyle/>
        <a:p>
          <a:endParaRPr lang="ru-RU" sz="1200"/>
        </a:p>
      </dgm:t>
    </dgm:pt>
    <dgm:pt modelId="{D85A9850-49FB-42D5-A2BB-0C875C62160A}">
      <dgm:prSet phldrT="[Текст]" custT="1"/>
      <dgm:spPr/>
      <dgm:t>
        <a:bodyPr/>
        <a:lstStyle/>
        <a:p>
          <a:r>
            <a:rPr lang="ru-RU" sz="1400" b="1" dirty="0" smtClean="0">
              <a:solidFill>
                <a:srgbClr val="000000"/>
              </a:solidFill>
              <a:effectLst/>
            </a:rPr>
            <a:t>метод сопоставимых рыночных цен (анализа рынка)</a:t>
          </a:r>
          <a:endParaRPr lang="ru-RU" sz="1400" b="1" dirty="0">
            <a:solidFill>
              <a:srgbClr val="000000"/>
            </a:solidFill>
            <a:effectLst/>
          </a:endParaRPr>
        </a:p>
      </dgm:t>
    </dgm:pt>
    <dgm:pt modelId="{496BC4FD-F78A-48B0-8B7C-C28203DD51D4}" type="parTrans" cxnId="{9971A4EB-B377-4D1E-9733-00547BBED108}">
      <dgm:prSet>
        <dgm:style>
          <a:lnRef idx="3">
            <a:schemeClr val="accent5"/>
          </a:lnRef>
          <a:fillRef idx="0">
            <a:schemeClr val="accent5"/>
          </a:fillRef>
          <a:effectRef idx="2">
            <a:schemeClr val="accent5"/>
          </a:effectRef>
          <a:fontRef idx="minor">
            <a:schemeClr val="tx1"/>
          </a:fontRef>
        </dgm:style>
      </dgm:prSet>
      <dgm:spPr/>
      <dgm:t>
        <a:bodyPr/>
        <a:lstStyle/>
        <a:p>
          <a:endParaRPr lang="ru-RU" sz="1200"/>
        </a:p>
      </dgm:t>
    </dgm:pt>
    <dgm:pt modelId="{F5D142F3-EC8E-468D-87FA-F3186683882B}" type="sibTrans" cxnId="{9971A4EB-B377-4D1E-9733-00547BBED108}">
      <dgm:prSet/>
      <dgm:spPr/>
      <dgm:t>
        <a:bodyPr/>
        <a:lstStyle/>
        <a:p>
          <a:endParaRPr lang="ru-RU" sz="1200"/>
        </a:p>
      </dgm:t>
    </dgm:pt>
    <dgm:pt modelId="{3F066D27-FCDC-4E2C-9B6D-00DC5EB31386}">
      <dgm:prSet phldrT="[Текст]" custT="1"/>
      <dgm:spPr/>
      <dgm:t>
        <a:bodyPr/>
        <a:lstStyle/>
        <a:p>
          <a:r>
            <a:rPr lang="ru-RU" sz="1400" b="1" dirty="0" smtClean="0">
              <a:solidFill>
                <a:srgbClr val="000000"/>
              </a:solidFill>
              <a:effectLst/>
            </a:rPr>
            <a:t>нормативный метод</a:t>
          </a:r>
          <a:endParaRPr lang="ru-RU" sz="1400" b="1" dirty="0">
            <a:solidFill>
              <a:srgbClr val="000000"/>
            </a:solidFill>
            <a:effectLst/>
          </a:endParaRPr>
        </a:p>
      </dgm:t>
    </dgm:pt>
    <dgm:pt modelId="{D2F989C9-0D72-49FD-AC81-2361A4447089}" type="parTrans" cxnId="{A38C1708-16C6-48AD-A8EE-7025B6ADB009}">
      <dgm:prSet/>
      <dgm:spPr/>
      <dgm:t>
        <a:bodyPr/>
        <a:lstStyle/>
        <a:p>
          <a:endParaRPr lang="ru-RU" sz="1200"/>
        </a:p>
      </dgm:t>
    </dgm:pt>
    <dgm:pt modelId="{BAD32C3F-8FC8-496A-A293-EBAA30A90E93}" type="sibTrans" cxnId="{A38C1708-16C6-48AD-A8EE-7025B6ADB009}">
      <dgm:prSet/>
      <dgm:spPr/>
      <dgm:t>
        <a:bodyPr/>
        <a:lstStyle/>
        <a:p>
          <a:endParaRPr lang="ru-RU" sz="1200"/>
        </a:p>
      </dgm:t>
    </dgm:pt>
    <dgm:pt modelId="{8249AADF-0BD5-4751-9B95-0E8267F68D60}">
      <dgm:prSet phldrT="[Текст]" custT="1"/>
      <dgm:spPr/>
      <dgm:t>
        <a:bodyPr/>
        <a:lstStyle/>
        <a:p>
          <a:r>
            <a:rPr lang="ru-RU" sz="1400" b="1" dirty="0" smtClean="0">
              <a:solidFill>
                <a:srgbClr val="000000"/>
              </a:solidFill>
              <a:effectLst/>
            </a:rPr>
            <a:t>тарифный метод</a:t>
          </a:r>
          <a:endParaRPr lang="ru-RU" sz="1400" b="1" dirty="0">
            <a:solidFill>
              <a:srgbClr val="000000"/>
            </a:solidFill>
            <a:effectLst/>
          </a:endParaRPr>
        </a:p>
      </dgm:t>
    </dgm:pt>
    <dgm:pt modelId="{AB72D772-5D28-4B9A-8A1C-61E16FBEE81C}" type="parTrans" cxnId="{2113616B-2001-4639-ACAF-E8BF4EC2CB24}">
      <dgm:prSet>
        <dgm:style>
          <a:lnRef idx="3">
            <a:schemeClr val="accent5"/>
          </a:lnRef>
          <a:fillRef idx="0">
            <a:schemeClr val="accent5"/>
          </a:fillRef>
          <a:effectRef idx="2">
            <a:schemeClr val="accent5"/>
          </a:effectRef>
          <a:fontRef idx="minor">
            <a:schemeClr val="tx1"/>
          </a:fontRef>
        </dgm:style>
      </dgm:prSet>
      <dgm:spPr/>
      <dgm:t>
        <a:bodyPr/>
        <a:lstStyle/>
        <a:p>
          <a:endParaRPr lang="ru-RU"/>
        </a:p>
      </dgm:t>
    </dgm:pt>
    <dgm:pt modelId="{7724F491-05A4-4C72-ACCF-906293F6465B}" type="sibTrans" cxnId="{2113616B-2001-4639-ACAF-E8BF4EC2CB24}">
      <dgm:prSet/>
      <dgm:spPr/>
      <dgm:t>
        <a:bodyPr/>
        <a:lstStyle/>
        <a:p>
          <a:endParaRPr lang="ru-RU"/>
        </a:p>
      </dgm:t>
    </dgm:pt>
    <dgm:pt modelId="{4F2AF621-705F-40DA-90B1-B4A1AB1B70C4}">
      <dgm:prSet phldrT="[Текст]" custT="1"/>
      <dgm:spPr/>
      <dgm:t>
        <a:bodyPr/>
        <a:lstStyle/>
        <a:p>
          <a:r>
            <a:rPr lang="ru-RU" sz="1400" b="1" dirty="0" smtClean="0">
              <a:solidFill>
                <a:srgbClr val="000000"/>
              </a:solidFill>
              <a:effectLst/>
            </a:rPr>
            <a:t>проектно-сметный метод</a:t>
          </a:r>
          <a:endParaRPr lang="ru-RU" sz="1400" b="1" dirty="0">
            <a:solidFill>
              <a:srgbClr val="000000"/>
            </a:solidFill>
            <a:effectLst/>
          </a:endParaRPr>
        </a:p>
      </dgm:t>
    </dgm:pt>
    <dgm:pt modelId="{9447E903-BB6B-4A4D-829A-D750E0D3C65A}" type="parTrans" cxnId="{9E9B1DC9-5178-4DE6-ADE0-D51050DB4838}">
      <dgm:prSet>
        <dgm:style>
          <a:lnRef idx="3">
            <a:schemeClr val="accent5"/>
          </a:lnRef>
          <a:fillRef idx="0">
            <a:schemeClr val="accent5"/>
          </a:fillRef>
          <a:effectRef idx="2">
            <a:schemeClr val="accent5"/>
          </a:effectRef>
          <a:fontRef idx="minor">
            <a:schemeClr val="tx1"/>
          </a:fontRef>
        </dgm:style>
      </dgm:prSet>
      <dgm:spPr/>
      <dgm:t>
        <a:bodyPr/>
        <a:lstStyle/>
        <a:p>
          <a:endParaRPr lang="ru-RU"/>
        </a:p>
      </dgm:t>
    </dgm:pt>
    <dgm:pt modelId="{9E250F76-389D-45E6-B892-65DADCDD4558}" type="sibTrans" cxnId="{9E9B1DC9-5178-4DE6-ADE0-D51050DB4838}">
      <dgm:prSet/>
      <dgm:spPr/>
      <dgm:t>
        <a:bodyPr/>
        <a:lstStyle/>
        <a:p>
          <a:endParaRPr lang="ru-RU"/>
        </a:p>
      </dgm:t>
    </dgm:pt>
    <dgm:pt modelId="{845839CE-426D-4B62-B607-E1DD52C5FAC6}">
      <dgm:prSet phldrT="[Текст]" custT="1"/>
      <dgm:spPr/>
      <dgm:t>
        <a:bodyPr/>
        <a:lstStyle/>
        <a:p>
          <a:r>
            <a:rPr lang="ru-RU" sz="1400" b="1" dirty="0" smtClean="0">
              <a:solidFill>
                <a:srgbClr val="000000"/>
              </a:solidFill>
              <a:effectLst/>
            </a:rPr>
            <a:t>затратный метод</a:t>
          </a:r>
          <a:endParaRPr lang="ru-RU" sz="1400" b="1" dirty="0">
            <a:solidFill>
              <a:srgbClr val="000000"/>
            </a:solidFill>
            <a:effectLst/>
          </a:endParaRPr>
        </a:p>
      </dgm:t>
    </dgm:pt>
    <dgm:pt modelId="{38383B39-3020-4B52-BA11-9C4320564094}" type="parTrans" cxnId="{5816FF84-CB79-408F-8C4E-E7C21ADA961F}">
      <dgm:prSet>
        <dgm:style>
          <a:lnRef idx="3">
            <a:schemeClr val="accent5"/>
          </a:lnRef>
          <a:fillRef idx="0">
            <a:schemeClr val="accent5"/>
          </a:fillRef>
          <a:effectRef idx="2">
            <a:schemeClr val="accent5"/>
          </a:effectRef>
          <a:fontRef idx="minor">
            <a:schemeClr val="tx1"/>
          </a:fontRef>
        </dgm:style>
      </dgm:prSet>
      <dgm:spPr/>
      <dgm:t>
        <a:bodyPr/>
        <a:lstStyle/>
        <a:p>
          <a:endParaRPr lang="ru-RU"/>
        </a:p>
      </dgm:t>
    </dgm:pt>
    <dgm:pt modelId="{A456D422-7741-45E7-A54A-268EF454D1A2}" type="sibTrans" cxnId="{5816FF84-CB79-408F-8C4E-E7C21ADA961F}">
      <dgm:prSet/>
      <dgm:spPr/>
      <dgm:t>
        <a:bodyPr/>
        <a:lstStyle/>
        <a:p>
          <a:endParaRPr lang="ru-RU"/>
        </a:p>
      </dgm:t>
    </dgm:pt>
    <dgm:pt modelId="{4338B9F4-4F04-43DA-AB49-CB2D668E419F}" type="pres">
      <dgm:prSet presAssocID="{7FFD5A4E-C029-4941-A529-DD68E501B480}" presName="hierChild1" presStyleCnt="0">
        <dgm:presLayoutVars>
          <dgm:chPref val="1"/>
          <dgm:dir/>
          <dgm:animOne val="branch"/>
          <dgm:animLvl val="lvl"/>
          <dgm:resizeHandles/>
        </dgm:presLayoutVars>
      </dgm:prSet>
      <dgm:spPr/>
      <dgm:t>
        <a:bodyPr/>
        <a:lstStyle/>
        <a:p>
          <a:endParaRPr lang="ru-RU"/>
        </a:p>
      </dgm:t>
    </dgm:pt>
    <dgm:pt modelId="{836B8597-3E69-4018-B896-E36B77C57B2A}" type="pres">
      <dgm:prSet presAssocID="{DC08BC95-A2E9-480C-B9CD-7BF3330594A2}" presName="hierRoot1" presStyleCnt="0"/>
      <dgm:spPr/>
    </dgm:pt>
    <dgm:pt modelId="{93E54310-56F9-43FC-89A7-DA77AE8B0951}" type="pres">
      <dgm:prSet presAssocID="{DC08BC95-A2E9-480C-B9CD-7BF3330594A2}" presName="composite" presStyleCnt="0"/>
      <dgm:spPr/>
    </dgm:pt>
    <dgm:pt modelId="{29258E2B-6BBA-401C-8F55-633A350AB89A}" type="pres">
      <dgm:prSet presAssocID="{DC08BC95-A2E9-480C-B9CD-7BF3330594A2}" presName="background" presStyleLbl="node0" presStyleIdx="0" presStyleCnt="1"/>
      <dgm:spPr/>
    </dgm:pt>
    <dgm:pt modelId="{EAD07053-E815-42F8-942D-98138F463977}" type="pres">
      <dgm:prSet presAssocID="{DC08BC95-A2E9-480C-B9CD-7BF3330594A2}" presName="text" presStyleLbl="fgAcc0" presStyleIdx="0" presStyleCnt="1" custScaleX="132243">
        <dgm:presLayoutVars>
          <dgm:chPref val="3"/>
        </dgm:presLayoutVars>
      </dgm:prSet>
      <dgm:spPr/>
      <dgm:t>
        <a:bodyPr/>
        <a:lstStyle/>
        <a:p>
          <a:endParaRPr lang="ru-RU"/>
        </a:p>
      </dgm:t>
    </dgm:pt>
    <dgm:pt modelId="{F98F417D-108F-44E0-947B-F6C50281CE55}" type="pres">
      <dgm:prSet presAssocID="{DC08BC95-A2E9-480C-B9CD-7BF3330594A2}" presName="hierChild2" presStyleCnt="0"/>
      <dgm:spPr/>
    </dgm:pt>
    <dgm:pt modelId="{F926BED7-6BDE-4919-975A-CE06EA263F99}" type="pres">
      <dgm:prSet presAssocID="{496BC4FD-F78A-48B0-8B7C-C28203DD51D4}" presName="Name10" presStyleLbl="parChTrans1D2" presStyleIdx="0" presStyleCnt="5"/>
      <dgm:spPr/>
      <dgm:t>
        <a:bodyPr/>
        <a:lstStyle/>
        <a:p>
          <a:endParaRPr lang="ru-RU"/>
        </a:p>
      </dgm:t>
    </dgm:pt>
    <dgm:pt modelId="{9FA4290F-D6A8-4FE3-B997-B752A9C3774D}" type="pres">
      <dgm:prSet presAssocID="{D85A9850-49FB-42D5-A2BB-0C875C62160A}" presName="hierRoot2" presStyleCnt="0"/>
      <dgm:spPr/>
    </dgm:pt>
    <dgm:pt modelId="{50AAF7B2-5109-44D7-9A21-5959E0161BD9}" type="pres">
      <dgm:prSet presAssocID="{D85A9850-49FB-42D5-A2BB-0C875C62160A}" presName="composite2" presStyleCnt="0"/>
      <dgm:spPr/>
    </dgm:pt>
    <dgm:pt modelId="{EF0C378D-E26D-4F34-ADB8-43AC31E1062F}" type="pres">
      <dgm:prSet presAssocID="{D85A9850-49FB-42D5-A2BB-0C875C62160A}" presName="background2" presStyleLbl="node2" presStyleIdx="0" presStyleCnt="5"/>
      <dgm:spPr/>
    </dgm:pt>
    <dgm:pt modelId="{4B1FE4D1-B139-4B54-84EF-6AB55510C8F2}" type="pres">
      <dgm:prSet presAssocID="{D85A9850-49FB-42D5-A2BB-0C875C62160A}" presName="text2" presStyleLbl="fgAcc2" presStyleIdx="0" presStyleCnt="5">
        <dgm:presLayoutVars>
          <dgm:chPref val="3"/>
        </dgm:presLayoutVars>
      </dgm:prSet>
      <dgm:spPr/>
      <dgm:t>
        <a:bodyPr/>
        <a:lstStyle/>
        <a:p>
          <a:endParaRPr lang="ru-RU"/>
        </a:p>
      </dgm:t>
    </dgm:pt>
    <dgm:pt modelId="{1BB2FB94-C543-4011-9A4A-40CAFF58927E}" type="pres">
      <dgm:prSet presAssocID="{D85A9850-49FB-42D5-A2BB-0C875C62160A}" presName="hierChild3" presStyleCnt="0"/>
      <dgm:spPr/>
    </dgm:pt>
    <dgm:pt modelId="{61EA9A84-A8C5-4C1B-AF9D-FA4123E7DE8E}" type="pres">
      <dgm:prSet presAssocID="{D2F989C9-0D72-49FD-AC81-2361A4447089}" presName="Name10" presStyleLbl="parChTrans1D2" presStyleIdx="1" presStyleCnt="5"/>
      <dgm:spPr/>
      <dgm:t>
        <a:bodyPr/>
        <a:lstStyle/>
        <a:p>
          <a:endParaRPr lang="ru-RU"/>
        </a:p>
      </dgm:t>
    </dgm:pt>
    <dgm:pt modelId="{9DDAFA94-D5C5-4814-A50C-FDCB9BCDA3D8}" type="pres">
      <dgm:prSet presAssocID="{3F066D27-FCDC-4E2C-9B6D-00DC5EB31386}" presName="hierRoot2" presStyleCnt="0"/>
      <dgm:spPr/>
    </dgm:pt>
    <dgm:pt modelId="{8F1A9C5D-B136-4222-A93A-579855208B6B}" type="pres">
      <dgm:prSet presAssocID="{3F066D27-FCDC-4E2C-9B6D-00DC5EB31386}" presName="composite2" presStyleCnt="0"/>
      <dgm:spPr/>
    </dgm:pt>
    <dgm:pt modelId="{7065F632-7871-4FE9-8CB6-50352E024190}" type="pres">
      <dgm:prSet presAssocID="{3F066D27-FCDC-4E2C-9B6D-00DC5EB31386}" presName="background2" presStyleLbl="node2" presStyleIdx="1" presStyleCnt="5"/>
      <dgm:spPr/>
    </dgm:pt>
    <dgm:pt modelId="{5D2DF171-2396-4C9A-BD3B-71A3AC0F3B61}" type="pres">
      <dgm:prSet presAssocID="{3F066D27-FCDC-4E2C-9B6D-00DC5EB31386}" presName="text2" presStyleLbl="fgAcc2" presStyleIdx="1" presStyleCnt="5">
        <dgm:presLayoutVars>
          <dgm:chPref val="3"/>
        </dgm:presLayoutVars>
      </dgm:prSet>
      <dgm:spPr/>
      <dgm:t>
        <a:bodyPr/>
        <a:lstStyle/>
        <a:p>
          <a:endParaRPr lang="ru-RU"/>
        </a:p>
      </dgm:t>
    </dgm:pt>
    <dgm:pt modelId="{37549642-91A1-4115-8376-595A5A05B084}" type="pres">
      <dgm:prSet presAssocID="{3F066D27-FCDC-4E2C-9B6D-00DC5EB31386}" presName="hierChild3" presStyleCnt="0"/>
      <dgm:spPr/>
    </dgm:pt>
    <dgm:pt modelId="{D5442885-1B9A-4F8F-A59F-1D8E5C2FFB9F}" type="pres">
      <dgm:prSet presAssocID="{AB72D772-5D28-4B9A-8A1C-61E16FBEE81C}" presName="Name10" presStyleLbl="parChTrans1D2" presStyleIdx="2" presStyleCnt="5"/>
      <dgm:spPr/>
      <dgm:t>
        <a:bodyPr/>
        <a:lstStyle/>
        <a:p>
          <a:endParaRPr lang="ru-RU"/>
        </a:p>
      </dgm:t>
    </dgm:pt>
    <dgm:pt modelId="{40991524-B1F8-42FD-BA5E-0440D4AAA6B4}" type="pres">
      <dgm:prSet presAssocID="{8249AADF-0BD5-4751-9B95-0E8267F68D60}" presName="hierRoot2" presStyleCnt="0"/>
      <dgm:spPr/>
    </dgm:pt>
    <dgm:pt modelId="{11C29ABD-61BF-40E3-B4B0-D87525B2E99D}" type="pres">
      <dgm:prSet presAssocID="{8249AADF-0BD5-4751-9B95-0E8267F68D60}" presName="composite2" presStyleCnt="0"/>
      <dgm:spPr/>
    </dgm:pt>
    <dgm:pt modelId="{4C4E2F93-0842-45C3-91C0-DB7C19B8B6D1}" type="pres">
      <dgm:prSet presAssocID="{8249AADF-0BD5-4751-9B95-0E8267F68D60}" presName="background2" presStyleLbl="node2" presStyleIdx="2" presStyleCnt="5"/>
      <dgm:spPr/>
    </dgm:pt>
    <dgm:pt modelId="{CD23B2CB-03EE-45A6-9FC0-03AF55AFF7E1}" type="pres">
      <dgm:prSet presAssocID="{8249AADF-0BD5-4751-9B95-0E8267F68D60}" presName="text2" presStyleLbl="fgAcc2" presStyleIdx="2" presStyleCnt="5">
        <dgm:presLayoutVars>
          <dgm:chPref val="3"/>
        </dgm:presLayoutVars>
      </dgm:prSet>
      <dgm:spPr/>
      <dgm:t>
        <a:bodyPr/>
        <a:lstStyle/>
        <a:p>
          <a:endParaRPr lang="ru-RU"/>
        </a:p>
      </dgm:t>
    </dgm:pt>
    <dgm:pt modelId="{AC1FA05C-7A59-4275-866F-3B7C615D3295}" type="pres">
      <dgm:prSet presAssocID="{8249AADF-0BD5-4751-9B95-0E8267F68D60}" presName="hierChild3" presStyleCnt="0"/>
      <dgm:spPr/>
    </dgm:pt>
    <dgm:pt modelId="{3F01E621-44DC-4608-A685-3F5512B45E79}" type="pres">
      <dgm:prSet presAssocID="{9447E903-BB6B-4A4D-829A-D750E0D3C65A}" presName="Name10" presStyleLbl="parChTrans1D2" presStyleIdx="3" presStyleCnt="5"/>
      <dgm:spPr/>
      <dgm:t>
        <a:bodyPr/>
        <a:lstStyle/>
        <a:p>
          <a:endParaRPr lang="ru-RU"/>
        </a:p>
      </dgm:t>
    </dgm:pt>
    <dgm:pt modelId="{AA3DA620-2620-42D5-BA11-54DB66DADC6F}" type="pres">
      <dgm:prSet presAssocID="{4F2AF621-705F-40DA-90B1-B4A1AB1B70C4}" presName="hierRoot2" presStyleCnt="0"/>
      <dgm:spPr/>
    </dgm:pt>
    <dgm:pt modelId="{A175DC0C-D1EC-413A-9A8E-868E28BCCA47}" type="pres">
      <dgm:prSet presAssocID="{4F2AF621-705F-40DA-90B1-B4A1AB1B70C4}" presName="composite2" presStyleCnt="0"/>
      <dgm:spPr/>
    </dgm:pt>
    <dgm:pt modelId="{807371C7-8929-4E79-BE6F-C655E942B7F9}" type="pres">
      <dgm:prSet presAssocID="{4F2AF621-705F-40DA-90B1-B4A1AB1B70C4}" presName="background2" presStyleLbl="node2" presStyleIdx="3" presStyleCnt="5"/>
      <dgm:spPr/>
    </dgm:pt>
    <dgm:pt modelId="{A579E0E8-8995-4383-959E-950C35CD723F}" type="pres">
      <dgm:prSet presAssocID="{4F2AF621-705F-40DA-90B1-B4A1AB1B70C4}" presName="text2" presStyleLbl="fgAcc2" presStyleIdx="3" presStyleCnt="5">
        <dgm:presLayoutVars>
          <dgm:chPref val="3"/>
        </dgm:presLayoutVars>
      </dgm:prSet>
      <dgm:spPr/>
      <dgm:t>
        <a:bodyPr/>
        <a:lstStyle/>
        <a:p>
          <a:endParaRPr lang="ru-RU"/>
        </a:p>
      </dgm:t>
    </dgm:pt>
    <dgm:pt modelId="{5FCEE926-261F-41B4-870F-4AC44685E80F}" type="pres">
      <dgm:prSet presAssocID="{4F2AF621-705F-40DA-90B1-B4A1AB1B70C4}" presName="hierChild3" presStyleCnt="0"/>
      <dgm:spPr/>
    </dgm:pt>
    <dgm:pt modelId="{8DF0BBC5-5F59-4590-9579-D89B9383F46B}" type="pres">
      <dgm:prSet presAssocID="{38383B39-3020-4B52-BA11-9C4320564094}" presName="Name10" presStyleLbl="parChTrans1D2" presStyleIdx="4" presStyleCnt="5"/>
      <dgm:spPr/>
      <dgm:t>
        <a:bodyPr/>
        <a:lstStyle/>
        <a:p>
          <a:endParaRPr lang="ru-RU"/>
        </a:p>
      </dgm:t>
    </dgm:pt>
    <dgm:pt modelId="{D231B4E3-FEF9-4935-8B76-2B89F8506090}" type="pres">
      <dgm:prSet presAssocID="{845839CE-426D-4B62-B607-E1DD52C5FAC6}" presName="hierRoot2" presStyleCnt="0"/>
      <dgm:spPr/>
    </dgm:pt>
    <dgm:pt modelId="{D71610AE-460B-46CA-845D-F73E07F8F3A6}" type="pres">
      <dgm:prSet presAssocID="{845839CE-426D-4B62-B607-E1DD52C5FAC6}" presName="composite2" presStyleCnt="0"/>
      <dgm:spPr/>
    </dgm:pt>
    <dgm:pt modelId="{5CF401B8-A251-4DA4-8224-D22F60A0421A}" type="pres">
      <dgm:prSet presAssocID="{845839CE-426D-4B62-B607-E1DD52C5FAC6}" presName="background2" presStyleLbl="node2" presStyleIdx="4" presStyleCnt="5"/>
      <dgm:spPr/>
    </dgm:pt>
    <dgm:pt modelId="{765489D8-930C-4BC3-9E40-4E67ADE091F3}" type="pres">
      <dgm:prSet presAssocID="{845839CE-426D-4B62-B607-E1DD52C5FAC6}" presName="text2" presStyleLbl="fgAcc2" presStyleIdx="4" presStyleCnt="5">
        <dgm:presLayoutVars>
          <dgm:chPref val="3"/>
        </dgm:presLayoutVars>
      </dgm:prSet>
      <dgm:spPr/>
      <dgm:t>
        <a:bodyPr/>
        <a:lstStyle/>
        <a:p>
          <a:endParaRPr lang="ru-RU"/>
        </a:p>
      </dgm:t>
    </dgm:pt>
    <dgm:pt modelId="{89D6BD99-364F-435C-BB20-8B3BEA1B30F6}" type="pres">
      <dgm:prSet presAssocID="{845839CE-426D-4B62-B607-E1DD52C5FAC6}" presName="hierChild3" presStyleCnt="0"/>
      <dgm:spPr/>
    </dgm:pt>
  </dgm:ptLst>
  <dgm:cxnLst>
    <dgm:cxn modelId="{5816FF84-CB79-408F-8C4E-E7C21ADA961F}" srcId="{DC08BC95-A2E9-480C-B9CD-7BF3330594A2}" destId="{845839CE-426D-4B62-B607-E1DD52C5FAC6}" srcOrd="4" destOrd="0" parTransId="{38383B39-3020-4B52-BA11-9C4320564094}" sibTransId="{A456D422-7741-45E7-A54A-268EF454D1A2}"/>
    <dgm:cxn modelId="{2113616B-2001-4639-ACAF-E8BF4EC2CB24}" srcId="{DC08BC95-A2E9-480C-B9CD-7BF3330594A2}" destId="{8249AADF-0BD5-4751-9B95-0E8267F68D60}" srcOrd="2" destOrd="0" parTransId="{AB72D772-5D28-4B9A-8A1C-61E16FBEE81C}" sibTransId="{7724F491-05A4-4C72-ACCF-906293F6465B}"/>
    <dgm:cxn modelId="{BC1B68C5-4159-4BC9-A172-245E0404C927}" type="presOf" srcId="{8249AADF-0BD5-4751-9B95-0E8267F68D60}" destId="{CD23B2CB-03EE-45A6-9FC0-03AF55AFF7E1}" srcOrd="0" destOrd="0" presId="urn:microsoft.com/office/officeart/2005/8/layout/hierarchy1"/>
    <dgm:cxn modelId="{E532850F-FDDD-4D5A-9C4D-A0BE2A53153A}" type="presOf" srcId="{3F066D27-FCDC-4E2C-9B6D-00DC5EB31386}" destId="{5D2DF171-2396-4C9A-BD3B-71A3AC0F3B61}" srcOrd="0" destOrd="0" presId="urn:microsoft.com/office/officeart/2005/8/layout/hierarchy1"/>
    <dgm:cxn modelId="{F38A0EA2-A990-44F9-9625-6E7D0EDD132E}" type="presOf" srcId="{496BC4FD-F78A-48B0-8B7C-C28203DD51D4}" destId="{F926BED7-6BDE-4919-975A-CE06EA263F99}" srcOrd="0" destOrd="0" presId="urn:microsoft.com/office/officeart/2005/8/layout/hierarchy1"/>
    <dgm:cxn modelId="{A9635B75-4CBF-4843-AF34-48EE02AE4EBF}" type="presOf" srcId="{7FFD5A4E-C029-4941-A529-DD68E501B480}" destId="{4338B9F4-4F04-43DA-AB49-CB2D668E419F}" srcOrd="0" destOrd="0" presId="urn:microsoft.com/office/officeart/2005/8/layout/hierarchy1"/>
    <dgm:cxn modelId="{CDCE2649-C786-4534-B6FE-2389E5864ECA}" type="presOf" srcId="{DC08BC95-A2E9-480C-B9CD-7BF3330594A2}" destId="{EAD07053-E815-42F8-942D-98138F463977}" srcOrd="0" destOrd="0" presId="urn:microsoft.com/office/officeart/2005/8/layout/hierarchy1"/>
    <dgm:cxn modelId="{9971A4EB-B377-4D1E-9733-00547BBED108}" srcId="{DC08BC95-A2E9-480C-B9CD-7BF3330594A2}" destId="{D85A9850-49FB-42D5-A2BB-0C875C62160A}" srcOrd="0" destOrd="0" parTransId="{496BC4FD-F78A-48B0-8B7C-C28203DD51D4}" sibTransId="{F5D142F3-EC8E-468D-87FA-F3186683882B}"/>
    <dgm:cxn modelId="{F5C33D17-E19D-46C8-9535-DAF0408C3E96}" type="presOf" srcId="{38383B39-3020-4B52-BA11-9C4320564094}" destId="{8DF0BBC5-5F59-4590-9579-D89B9383F46B}" srcOrd="0" destOrd="0" presId="urn:microsoft.com/office/officeart/2005/8/layout/hierarchy1"/>
    <dgm:cxn modelId="{EFB97656-94B5-4F96-A5DB-5F544A4CA2D2}" type="presOf" srcId="{4F2AF621-705F-40DA-90B1-B4A1AB1B70C4}" destId="{A579E0E8-8995-4383-959E-950C35CD723F}" srcOrd="0" destOrd="0" presId="urn:microsoft.com/office/officeart/2005/8/layout/hierarchy1"/>
    <dgm:cxn modelId="{91D65E6F-C034-4D59-8D3F-1DAA0A97B213}" type="presOf" srcId="{D2F989C9-0D72-49FD-AC81-2361A4447089}" destId="{61EA9A84-A8C5-4C1B-AF9D-FA4123E7DE8E}" srcOrd="0" destOrd="0" presId="urn:microsoft.com/office/officeart/2005/8/layout/hierarchy1"/>
    <dgm:cxn modelId="{C19A8489-347F-4CD4-9D59-674312445CD4}" srcId="{7FFD5A4E-C029-4941-A529-DD68E501B480}" destId="{DC08BC95-A2E9-480C-B9CD-7BF3330594A2}" srcOrd="0" destOrd="0" parTransId="{74EB40AF-0AD5-4C97-9EFB-36AB9691D20B}" sibTransId="{B4EC502C-D23D-4BD2-BF2D-0A14119DEA4F}"/>
    <dgm:cxn modelId="{A38C1708-16C6-48AD-A8EE-7025B6ADB009}" srcId="{DC08BC95-A2E9-480C-B9CD-7BF3330594A2}" destId="{3F066D27-FCDC-4E2C-9B6D-00DC5EB31386}" srcOrd="1" destOrd="0" parTransId="{D2F989C9-0D72-49FD-AC81-2361A4447089}" sibTransId="{BAD32C3F-8FC8-496A-A293-EBAA30A90E93}"/>
    <dgm:cxn modelId="{9C62356F-99FB-4439-B03C-AA8068557A46}" type="presOf" srcId="{9447E903-BB6B-4A4D-829A-D750E0D3C65A}" destId="{3F01E621-44DC-4608-A685-3F5512B45E79}" srcOrd="0" destOrd="0" presId="urn:microsoft.com/office/officeart/2005/8/layout/hierarchy1"/>
    <dgm:cxn modelId="{72CA723E-45FD-4737-9441-CCFF94A9AE87}" type="presOf" srcId="{AB72D772-5D28-4B9A-8A1C-61E16FBEE81C}" destId="{D5442885-1B9A-4F8F-A59F-1D8E5C2FFB9F}" srcOrd="0" destOrd="0" presId="urn:microsoft.com/office/officeart/2005/8/layout/hierarchy1"/>
    <dgm:cxn modelId="{9E9B1DC9-5178-4DE6-ADE0-D51050DB4838}" srcId="{DC08BC95-A2E9-480C-B9CD-7BF3330594A2}" destId="{4F2AF621-705F-40DA-90B1-B4A1AB1B70C4}" srcOrd="3" destOrd="0" parTransId="{9447E903-BB6B-4A4D-829A-D750E0D3C65A}" sibTransId="{9E250F76-389D-45E6-B892-65DADCDD4558}"/>
    <dgm:cxn modelId="{EDA4A81A-4063-4232-830C-DB5E06BDEA6B}" type="presOf" srcId="{D85A9850-49FB-42D5-A2BB-0C875C62160A}" destId="{4B1FE4D1-B139-4B54-84EF-6AB55510C8F2}" srcOrd="0" destOrd="0" presId="urn:microsoft.com/office/officeart/2005/8/layout/hierarchy1"/>
    <dgm:cxn modelId="{CB7F6212-63B2-40A4-8EB0-C398EB5AB8E6}" type="presOf" srcId="{845839CE-426D-4B62-B607-E1DD52C5FAC6}" destId="{765489D8-930C-4BC3-9E40-4E67ADE091F3}" srcOrd="0" destOrd="0" presId="urn:microsoft.com/office/officeart/2005/8/layout/hierarchy1"/>
    <dgm:cxn modelId="{0EF1D292-5AD9-42D0-8B76-7279CDBC9F97}" type="presParOf" srcId="{4338B9F4-4F04-43DA-AB49-CB2D668E419F}" destId="{836B8597-3E69-4018-B896-E36B77C57B2A}" srcOrd="0" destOrd="0" presId="urn:microsoft.com/office/officeart/2005/8/layout/hierarchy1"/>
    <dgm:cxn modelId="{0BD27C34-D553-4C5F-A1EF-E00DC41C8BD0}" type="presParOf" srcId="{836B8597-3E69-4018-B896-E36B77C57B2A}" destId="{93E54310-56F9-43FC-89A7-DA77AE8B0951}" srcOrd="0" destOrd="0" presId="urn:microsoft.com/office/officeart/2005/8/layout/hierarchy1"/>
    <dgm:cxn modelId="{4A64E1B4-6A5E-4C16-8638-81C226D77D9A}" type="presParOf" srcId="{93E54310-56F9-43FC-89A7-DA77AE8B0951}" destId="{29258E2B-6BBA-401C-8F55-633A350AB89A}" srcOrd="0" destOrd="0" presId="urn:microsoft.com/office/officeart/2005/8/layout/hierarchy1"/>
    <dgm:cxn modelId="{0A82DAC4-09BB-486A-A366-2257EA5D8461}" type="presParOf" srcId="{93E54310-56F9-43FC-89A7-DA77AE8B0951}" destId="{EAD07053-E815-42F8-942D-98138F463977}" srcOrd="1" destOrd="0" presId="urn:microsoft.com/office/officeart/2005/8/layout/hierarchy1"/>
    <dgm:cxn modelId="{579BE94E-6BED-4C22-A1B0-0529ABCF5E95}" type="presParOf" srcId="{836B8597-3E69-4018-B896-E36B77C57B2A}" destId="{F98F417D-108F-44E0-947B-F6C50281CE55}" srcOrd="1" destOrd="0" presId="urn:microsoft.com/office/officeart/2005/8/layout/hierarchy1"/>
    <dgm:cxn modelId="{D299E3F2-3F66-45EB-B61B-06683D22A657}" type="presParOf" srcId="{F98F417D-108F-44E0-947B-F6C50281CE55}" destId="{F926BED7-6BDE-4919-975A-CE06EA263F99}" srcOrd="0" destOrd="0" presId="urn:microsoft.com/office/officeart/2005/8/layout/hierarchy1"/>
    <dgm:cxn modelId="{90C3C612-4E74-4CCB-B176-C7164C820B20}" type="presParOf" srcId="{F98F417D-108F-44E0-947B-F6C50281CE55}" destId="{9FA4290F-D6A8-4FE3-B997-B752A9C3774D}" srcOrd="1" destOrd="0" presId="urn:microsoft.com/office/officeart/2005/8/layout/hierarchy1"/>
    <dgm:cxn modelId="{B29F30F0-D369-4148-AAED-FD656DBF6F08}" type="presParOf" srcId="{9FA4290F-D6A8-4FE3-B997-B752A9C3774D}" destId="{50AAF7B2-5109-44D7-9A21-5959E0161BD9}" srcOrd="0" destOrd="0" presId="urn:microsoft.com/office/officeart/2005/8/layout/hierarchy1"/>
    <dgm:cxn modelId="{D7246B04-ABD9-4008-8FBF-61B269BC10AB}" type="presParOf" srcId="{50AAF7B2-5109-44D7-9A21-5959E0161BD9}" destId="{EF0C378D-E26D-4F34-ADB8-43AC31E1062F}" srcOrd="0" destOrd="0" presId="urn:microsoft.com/office/officeart/2005/8/layout/hierarchy1"/>
    <dgm:cxn modelId="{B4E6F5F8-AB4B-4017-834A-172E579DACE2}" type="presParOf" srcId="{50AAF7B2-5109-44D7-9A21-5959E0161BD9}" destId="{4B1FE4D1-B139-4B54-84EF-6AB55510C8F2}" srcOrd="1" destOrd="0" presId="urn:microsoft.com/office/officeart/2005/8/layout/hierarchy1"/>
    <dgm:cxn modelId="{AC2064B2-694B-414C-9CDA-B96BC8EFD1B8}" type="presParOf" srcId="{9FA4290F-D6A8-4FE3-B997-B752A9C3774D}" destId="{1BB2FB94-C543-4011-9A4A-40CAFF58927E}" srcOrd="1" destOrd="0" presId="urn:microsoft.com/office/officeart/2005/8/layout/hierarchy1"/>
    <dgm:cxn modelId="{A5BC14C8-4EF2-45E2-833E-F5970ABE544C}" type="presParOf" srcId="{F98F417D-108F-44E0-947B-F6C50281CE55}" destId="{61EA9A84-A8C5-4C1B-AF9D-FA4123E7DE8E}" srcOrd="2" destOrd="0" presId="urn:microsoft.com/office/officeart/2005/8/layout/hierarchy1"/>
    <dgm:cxn modelId="{6A476CFC-6953-4C3A-B992-5720DDA4EDB8}" type="presParOf" srcId="{F98F417D-108F-44E0-947B-F6C50281CE55}" destId="{9DDAFA94-D5C5-4814-A50C-FDCB9BCDA3D8}" srcOrd="3" destOrd="0" presId="urn:microsoft.com/office/officeart/2005/8/layout/hierarchy1"/>
    <dgm:cxn modelId="{78E65161-C6B9-4E26-A2F0-8BF47C31F849}" type="presParOf" srcId="{9DDAFA94-D5C5-4814-A50C-FDCB9BCDA3D8}" destId="{8F1A9C5D-B136-4222-A93A-579855208B6B}" srcOrd="0" destOrd="0" presId="urn:microsoft.com/office/officeart/2005/8/layout/hierarchy1"/>
    <dgm:cxn modelId="{CA795569-3472-461A-AB09-0759271A2030}" type="presParOf" srcId="{8F1A9C5D-B136-4222-A93A-579855208B6B}" destId="{7065F632-7871-4FE9-8CB6-50352E024190}" srcOrd="0" destOrd="0" presId="urn:microsoft.com/office/officeart/2005/8/layout/hierarchy1"/>
    <dgm:cxn modelId="{0D175F8C-9004-4BBB-A283-A7169EA5EED2}" type="presParOf" srcId="{8F1A9C5D-B136-4222-A93A-579855208B6B}" destId="{5D2DF171-2396-4C9A-BD3B-71A3AC0F3B61}" srcOrd="1" destOrd="0" presId="urn:microsoft.com/office/officeart/2005/8/layout/hierarchy1"/>
    <dgm:cxn modelId="{6E9FD921-1C4F-4C11-81CE-7BE969DB021F}" type="presParOf" srcId="{9DDAFA94-D5C5-4814-A50C-FDCB9BCDA3D8}" destId="{37549642-91A1-4115-8376-595A5A05B084}" srcOrd="1" destOrd="0" presId="urn:microsoft.com/office/officeart/2005/8/layout/hierarchy1"/>
    <dgm:cxn modelId="{FE3E9503-4355-45D9-A289-D793946CC3BD}" type="presParOf" srcId="{F98F417D-108F-44E0-947B-F6C50281CE55}" destId="{D5442885-1B9A-4F8F-A59F-1D8E5C2FFB9F}" srcOrd="4" destOrd="0" presId="urn:microsoft.com/office/officeart/2005/8/layout/hierarchy1"/>
    <dgm:cxn modelId="{DD0FAD76-284A-485E-9ED4-CCC4329E9CF2}" type="presParOf" srcId="{F98F417D-108F-44E0-947B-F6C50281CE55}" destId="{40991524-B1F8-42FD-BA5E-0440D4AAA6B4}" srcOrd="5" destOrd="0" presId="urn:microsoft.com/office/officeart/2005/8/layout/hierarchy1"/>
    <dgm:cxn modelId="{657F4151-F25D-4B93-B38E-A3090DF82E29}" type="presParOf" srcId="{40991524-B1F8-42FD-BA5E-0440D4AAA6B4}" destId="{11C29ABD-61BF-40E3-B4B0-D87525B2E99D}" srcOrd="0" destOrd="0" presId="urn:microsoft.com/office/officeart/2005/8/layout/hierarchy1"/>
    <dgm:cxn modelId="{8F37EF5C-4402-4B1A-8B33-72DE7E1B229C}" type="presParOf" srcId="{11C29ABD-61BF-40E3-B4B0-D87525B2E99D}" destId="{4C4E2F93-0842-45C3-91C0-DB7C19B8B6D1}" srcOrd="0" destOrd="0" presId="urn:microsoft.com/office/officeart/2005/8/layout/hierarchy1"/>
    <dgm:cxn modelId="{59DE5A61-7F9B-4246-9EE0-CE781F41DA82}" type="presParOf" srcId="{11C29ABD-61BF-40E3-B4B0-D87525B2E99D}" destId="{CD23B2CB-03EE-45A6-9FC0-03AF55AFF7E1}" srcOrd="1" destOrd="0" presId="urn:microsoft.com/office/officeart/2005/8/layout/hierarchy1"/>
    <dgm:cxn modelId="{6EEEBD48-7F5A-4321-B925-5594D7EE1C1C}" type="presParOf" srcId="{40991524-B1F8-42FD-BA5E-0440D4AAA6B4}" destId="{AC1FA05C-7A59-4275-866F-3B7C615D3295}" srcOrd="1" destOrd="0" presId="urn:microsoft.com/office/officeart/2005/8/layout/hierarchy1"/>
    <dgm:cxn modelId="{7D4562AF-CC5D-47B5-A96A-C77517E5803B}" type="presParOf" srcId="{F98F417D-108F-44E0-947B-F6C50281CE55}" destId="{3F01E621-44DC-4608-A685-3F5512B45E79}" srcOrd="6" destOrd="0" presId="urn:microsoft.com/office/officeart/2005/8/layout/hierarchy1"/>
    <dgm:cxn modelId="{5EE454E6-29E7-4F31-A8C8-092F57F53D55}" type="presParOf" srcId="{F98F417D-108F-44E0-947B-F6C50281CE55}" destId="{AA3DA620-2620-42D5-BA11-54DB66DADC6F}" srcOrd="7" destOrd="0" presId="urn:microsoft.com/office/officeart/2005/8/layout/hierarchy1"/>
    <dgm:cxn modelId="{EC1E5F50-DEA4-4D58-A0A8-6FDAE01739BA}" type="presParOf" srcId="{AA3DA620-2620-42D5-BA11-54DB66DADC6F}" destId="{A175DC0C-D1EC-413A-9A8E-868E28BCCA47}" srcOrd="0" destOrd="0" presId="urn:microsoft.com/office/officeart/2005/8/layout/hierarchy1"/>
    <dgm:cxn modelId="{ED857720-BA63-483F-A026-4FFE7BE6F394}" type="presParOf" srcId="{A175DC0C-D1EC-413A-9A8E-868E28BCCA47}" destId="{807371C7-8929-4E79-BE6F-C655E942B7F9}" srcOrd="0" destOrd="0" presId="urn:microsoft.com/office/officeart/2005/8/layout/hierarchy1"/>
    <dgm:cxn modelId="{C34B22BD-8190-4459-8EB3-5D28F5618FFC}" type="presParOf" srcId="{A175DC0C-D1EC-413A-9A8E-868E28BCCA47}" destId="{A579E0E8-8995-4383-959E-950C35CD723F}" srcOrd="1" destOrd="0" presId="urn:microsoft.com/office/officeart/2005/8/layout/hierarchy1"/>
    <dgm:cxn modelId="{715D43FA-1A7E-465E-A2A2-08571A9E23E7}" type="presParOf" srcId="{AA3DA620-2620-42D5-BA11-54DB66DADC6F}" destId="{5FCEE926-261F-41B4-870F-4AC44685E80F}" srcOrd="1" destOrd="0" presId="urn:microsoft.com/office/officeart/2005/8/layout/hierarchy1"/>
    <dgm:cxn modelId="{ECA37B7F-FE91-4A7E-9F8C-11258732C5A5}" type="presParOf" srcId="{F98F417D-108F-44E0-947B-F6C50281CE55}" destId="{8DF0BBC5-5F59-4590-9579-D89B9383F46B}" srcOrd="8" destOrd="0" presId="urn:microsoft.com/office/officeart/2005/8/layout/hierarchy1"/>
    <dgm:cxn modelId="{EEE31600-794E-4667-A8BF-F74ABD7297AB}" type="presParOf" srcId="{F98F417D-108F-44E0-947B-F6C50281CE55}" destId="{D231B4E3-FEF9-4935-8B76-2B89F8506090}" srcOrd="9" destOrd="0" presId="urn:microsoft.com/office/officeart/2005/8/layout/hierarchy1"/>
    <dgm:cxn modelId="{8758246F-186E-488D-A2E4-ACC397E480B6}" type="presParOf" srcId="{D231B4E3-FEF9-4935-8B76-2B89F8506090}" destId="{D71610AE-460B-46CA-845D-F73E07F8F3A6}" srcOrd="0" destOrd="0" presId="urn:microsoft.com/office/officeart/2005/8/layout/hierarchy1"/>
    <dgm:cxn modelId="{B179AA41-4883-4578-A899-6A252D575342}" type="presParOf" srcId="{D71610AE-460B-46CA-845D-F73E07F8F3A6}" destId="{5CF401B8-A251-4DA4-8224-D22F60A0421A}" srcOrd="0" destOrd="0" presId="urn:microsoft.com/office/officeart/2005/8/layout/hierarchy1"/>
    <dgm:cxn modelId="{8E84F1EC-6659-4747-89C3-6397A18A4DBD}" type="presParOf" srcId="{D71610AE-460B-46CA-845D-F73E07F8F3A6}" destId="{765489D8-930C-4BC3-9E40-4E67ADE091F3}" srcOrd="1" destOrd="0" presId="urn:microsoft.com/office/officeart/2005/8/layout/hierarchy1"/>
    <dgm:cxn modelId="{8BF7FFEA-E13C-44A4-86C4-7CF28EAACE23}" type="presParOf" srcId="{D231B4E3-FEF9-4935-8B76-2B89F8506090}" destId="{89D6BD99-364F-435C-BB20-8B3BEA1B30F6}" srcOrd="1" destOrd="0" presId="urn:microsoft.com/office/officeart/2005/8/layout/hierarchy1"/>
  </dgm:cxnLst>
  <dgm:bg/>
  <dgm:whole/>
</dgm:dataModel>
</file>

<file path=ppt/diagrams/data2.xml><?xml version="1.0" encoding="utf-8"?>
<dgm:dataModel xmlns:dgm="http://schemas.openxmlformats.org/drawingml/2006/diagram" xmlns:a="http://schemas.openxmlformats.org/drawingml/2006/main">
  <dgm:ptLst>
    <dgm:pt modelId="{E278757A-FE78-48D2-BD1C-CFB986BF169B}" type="doc">
      <dgm:prSet loTypeId="urn:microsoft.com/office/officeart/2005/8/layout/hierarchy1" loCatId="hierarchy" qsTypeId="urn:microsoft.com/office/officeart/2005/8/quickstyle/3d3" qsCatId="3D" csTypeId="urn:microsoft.com/office/officeart/2005/8/colors/colorful1" csCatId="colorful" phldr="1"/>
      <dgm:spPr/>
      <dgm:t>
        <a:bodyPr/>
        <a:lstStyle/>
        <a:p>
          <a:endParaRPr lang="ru-RU"/>
        </a:p>
      </dgm:t>
    </dgm:pt>
    <dgm:pt modelId="{1FF255BC-F4C9-4F9B-97BE-56E47F00B10B}">
      <dgm:prSet phldrT="[Текст]" custT="1"/>
      <dgm:spPr/>
      <dgm:t>
        <a:bodyPr/>
        <a:lstStyle/>
        <a:p>
          <a:r>
            <a:rPr lang="ru-RU" sz="1500" b="1" dirty="0" smtClean="0">
              <a:solidFill>
                <a:srgbClr val="000000"/>
              </a:solidFill>
              <a:effectLst>
                <a:outerShdw blurRad="38100" dist="38100" dir="2700000" algn="tl">
                  <a:srgbClr val="000000">
                    <a:alpha val="43137"/>
                  </a:srgbClr>
                </a:outerShdw>
              </a:effectLst>
            </a:rPr>
            <a:t>Способы определения</a:t>
          </a:r>
          <a:endParaRPr lang="ru-RU" sz="1500" b="1" dirty="0">
            <a:solidFill>
              <a:srgbClr val="000000"/>
            </a:solidFill>
            <a:effectLst>
              <a:outerShdw blurRad="38100" dist="38100" dir="2700000" algn="tl">
                <a:srgbClr val="000000">
                  <a:alpha val="43137"/>
                </a:srgbClr>
              </a:outerShdw>
            </a:effectLst>
          </a:endParaRPr>
        </a:p>
      </dgm:t>
    </dgm:pt>
    <dgm:pt modelId="{73880FD6-E77F-4D5C-A45E-D2CD97A24721}" type="parTrans" cxnId="{54A916E6-D312-4FB2-95A2-F6F3D1A6D3CA}">
      <dgm:prSet/>
      <dgm:spPr/>
      <dgm:t>
        <a:bodyPr/>
        <a:lstStyle/>
        <a:p>
          <a:endParaRPr lang="ru-RU"/>
        </a:p>
      </dgm:t>
    </dgm:pt>
    <dgm:pt modelId="{4F2D0E32-F083-42A9-AD1D-83302FDCE341}" type="sibTrans" cxnId="{54A916E6-D312-4FB2-95A2-F6F3D1A6D3CA}">
      <dgm:prSet/>
      <dgm:spPr/>
      <dgm:t>
        <a:bodyPr/>
        <a:lstStyle/>
        <a:p>
          <a:endParaRPr lang="ru-RU"/>
        </a:p>
      </dgm:t>
    </dgm:pt>
    <dgm:pt modelId="{0236E46F-228A-44EF-A794-5EA717F592E3}">
      <dgm:prSet phldrT="[Текст]" custT="1"/>
      <dgm:spPr/>
      <dgm:t>
        <a:bodyPr/>
        <a:lstStyle/>
        <a:p>
          <a:r>
            <a:rPr lang="ru-RU" sz="1500" b="1" dirty="0" smtClean="0">
              <a:solidFill>
                <a:srgbClr val="000000"/>
              </a:solidFill>
              <a:effectLst>
                <a:outerShdw blurRad="38100" dist="38100" dir="2700000" algn="tl">
                  <a:srgbClr val="000000">
                    <a:alpha val="43137"/>
                  </a:srgbClr>
                </a:outerShdw>
              </a:effectLst>
            </a:rPr>
            <a:t>Конкурентные</a:t>
          </a:r>
          <a:endParaRPr lang="ru-RU" sz="1500" b="1" dirty="0">
            <a:solidFill>
              <a:srgbClr val="000000"/>
            </a:solidFill>
            <a:effectLst>
              <a:outerShdw blurRad="38100" dist="38100" dir="2700000" algn="tl">
                <a:srgbClr val="000000">
                  <a:alpha val="43137"/>
                </a:srgbClr>
              </a:outerShdw>
            </a:effectLst>
          </a:endParaRPr>
        </a:p>
      </dgm:t>
    </dgm:pt>
    <dgm:pt modelId="{F764B854-34C6-410D-8186-642D82887289}" type="parTrans" cxnId="{AB05B68B-71B1-4B35-914C-D17EDE6B638D}">
      <dgm:prSet>
        <dgm:style>
          <a:lnRef idx="3">
            <a:schemeClr val="accent2"/>
          </a:lnRef>
          <a:fillRef idx="0">
            <a:schemeClr val="accent2"/>
          </a:fillRef>
          <a:effectRef idx="2">
            <a:schemeClr val="accent2"/>
          </a:effectRef>
          <a:fontRef idx="minor">
            <a:schemeClr val="tx1"/>
          </a:fontRef>
        </dgm:style>
      </dgm:prSet>
      <dgm:spPr/>
      <dgm:t>
        <a:bodyPr/>
        <a:lstStyle/>
        <a:p>
          <a:endParaRPr lang="ru-RU"/>
        </a:p>
      </dgm:t>
    </dgm:pt>
    <dgm:pt modelId="{22388908-27AE-4AA8-B057-D50D2E7DD9D7}" type="sibTrans" cxnId="{AB05B68B-71B1-4B35-914C-D17EDE6B638D}">
      <dgm:prSet/>
      <dgm:spPr/>
      <dgm:t>
        <a:bodyPr/>
        <a:lstStyle/>
        <a:p>
          <a:endParaRPr lang="ru-RU"/>
        </a:p>
      </dgm:t>
    </dgm:pt>
    <dgm:pt modelId="{0BB26030-7745-4BD5-A481-913F412BFA8C}">
      <dgm:prSet phldrT="[Текст]" custT="1"/>
      <dgm:spPr/>
      <dgm:t>
        <a:bodyPr/>
        <a:lstStyle/>
        <a:p>
          <a:r>
            <a:rPr lang="ru-RU" sz="1400" b="1" u="none" dirty="0" smtClean="0">
              <a:solidFill>
                <a:srgbClr val="000000"/>
              </a:solidFill>
              <a:effectLst>
                <a:outerShdw blurRad="38100" dist="38100" dir="2700000" algn="tl">
                  <a:srgbClr val="000000">
                    <a:alpha val="43137"/>
                  </a:srgbClr>
                </a:outerShdw>
              </a:effectLst>
            </a:rPr>
            <a:t>Открытый конкурс</a:t>
          </a:r>
        </a:p>
        <a:p>
          <a:r>
            <a:rPr lang="ru-RU" sz="800" b="1" dirty="0" smtClean="0">
              <a:solidFill>
                <a:srgbClr val="000000"/>
              </a:solidFill>
              <a:effectLst>
                <a:outerShdw blurRad="38100" dist="38100" dir="2700000" algn="tl">
                  <a:srgbClr val="000000">
                    <a:alpha val="43137"/>
                  </a:srgbClr>
                </a:outerShdw>
              </a:effectLst>
            </a:rPr>
            <a:t>- </a:t>
          </a:r>
          <a:r>
            <a:rPr lang="ru-RU" sz="800" dirty="0" smtClean="0">
              <a:solidFill>
                <a:srgbClr val="000000"/>
              </a:solidFill>
            </a:rPr>
            <a:t>обязательное установление обеспечения конкурсных заявок</a:t>
          </a:r>
        </a:p>
        <a:p>
          <a:r>
            <a:rPr lang="ru-RU" sz="800" dirty="0" smtClean="0">
              <a:solidFill>
                <a:srgbClr val="000000"/>
              </a:solidFill>
            </a:rPr>
            <a:t>-детальные правила описания объекта закупки</a:t>
          </a:r>
        </a:p>
        <a:p>
          <a:r>
            <a:rPr lang="ru-RU" sz="800" dirty="0" smtClean="0">
              <a:solidFill>
                <a:srgbClr val="000000"/>
              </a:solidFill>
            </a:rPr>
            <a:t>-экспертная оценка заказчиком конкурсных заявок</a:t>
          </a:r>
        </a:p>
        <a:p>
          <a:r>
            <a:rPr lang="ru-RU" sz="800" dirty="0" smtClean="0">
              <a:solidFill>
                <a:srgbClr val="000000"/>
              </a:solidFill>
            </a:rPr>
            <a:t>-сокращены сроки размещения извещения, процедуры рассмотрения, оценки и сопоставления конкурсных заявок с 30 до 20 дней</a:t>
          </a:r>
          <a:endParaRPr lang="ru-RU" sz="800" b="1" dirty="0">
            <a:solidFill>
              <a:srgbClr val="000000"/>
            </a:solidFill>
            <a:effectLst>
              <a:outerShdw blurRad="38100" dist="38100" dir="2700000" algn="tl">
                <a:srgbClr val="000000">
                  <a:alpha val="43137"/>
                </a:srgbClr>
              </a:outerShdw>
            </a:effectLst>
          </a:endParaRPr>
        </a:p>
      </dgm:t>
    </dgm:pt>
    <dgm:pt modelId="{DB32980F-7774-4897-8A7D-4E5BB1305F31}" type="parTrans" cxnId="{03DBED82-B94B-474F-ABF1-53D9133A024F}">
      <dgm:prSet>
        <dgm:style>
          <a:lnRef idx="3">
            <a:schemeClr val="accent2"/>
          </a:lnRef>
          <a:fillRef idx="0">
            <a:schemeClr val="accent2"/>
          </a:fillRef>
          <a:effectRef idx="2">
            <a:schemeClr val="accent2"/>
          </a:effectRef>
          <a:fontRef idx="minor">
            <a:schemeClr val="tx1"/>
          </a:fontRef>
        </dgm:style>
      </dgm:prSet>
      <dgm:spPr/>
      <dgm:t>
        <a:bodyPr/>
        <a:lstStyle/>
        <a:p>
          <a:endParaRPr lang="ru-RU"/>
        </a:p>
      </dgm:t>
    </dgm:pt>
    <dgm:pt modelId="{C98B79A7-42E2-435C-AA11-6435F2EB3EEB}" type="sibTrans" cxnId="{03DBED82-B94B-474F-ABF1-53D9133A024F}">
      <dgm:prSet/>
      <dgm:spPr/>
      <dgm:t>
        <a:bodyPr/>
        <a:lstStyle/>
        <a:p>
          <a:endParaRPr lang="ru-RU"/>
        </a:p>
      </dgm:t>
    </dgm:pt>
    <dgm:pt modelId="{5453A2AD-D2CB-480F-8A72-68F6824631F3}">
      <dgm:prSet phldrT="[Текст]" custT="1"/>
      <dgm:spPr/>
      <dgm:t>
        <a:bodyPr/>
        <a:lstStyle/>
        <a:p>
          <a:r>
            <a:rPr lang="ru-RU" sz="1400" b="1" dirty="0" smtClean="0">
              <a:solidFill>
                <a:srgbClr val="000000"/>
              </a:solidFill>
              <a:effectLst>
                <a:outerShdw blurRad="38100" dist="38100" dir="2700000" algn="tl">
                  <a:srgbClr val="000000">
                    <a:alpha val="43137"/>
                  </a:srgbClr>
                </a:outerShdw>
              </a:effectLst>
            </a:rPr>
            <a:t>Конкурс с ограниченным участием</a:t>
          </a:r>
        </a:p>
        <a:p>
          <a:r>
            <a:rPr lang="ru-RU" sz="800" b="1" dirty="0" smtClean="0">
              <a:solidFill>
                <a:srgbClr val="000000"/>
              </a:solidFill>
              <a:effectLst>
                <a:outerShdw blurRad="38100" dist="38100" dir="2700000" algn="tl">
                  <a:srgbClr val="000000">
                    <a:alpha val="43137"/>
                  </a:srgbClr>
                </a:outerShdw>
              </a:effectLst>
            </a:rPr>
            <a:t>-</a:t>
          </a:r>
          <a:r>
            <a:rPr lang="ru-RU" sz="800" b="0" dirty="0" smtClean="0">
              <a:solidFill>
                <a:srgbClr val="000000"/>
              </a:solidFill>
            </a:rPr>
            <a:t>наличие финансовых ресурсов, оборудования и других материальных ресурсов для исполнения контракта</a:t>
          </a:r>
        </a:p>
        <a:p>
          <a:r>
            <a:rPr lang="ru-RU" sz="800" b="0" dirty="0" smtClean="0">
              <a:solidFill>
                <a:srgbClr val="000000"/>
              </a:solidFill>
              <a:effectLst>
                <a:outerShdw blurRad="38100" dist="38100" dir="2700000" algn="tl">
                  <a:srgbClr val="000000">
                    <a:alpha val="43137"/>
                  </a:srgbClr>
                </a:outerShdw>
              </a:effectLst>
            </a:rPr>
            <a:t>-</a:t>
          </a:r>
          <a:r>
            <a:rPr lang="ru-RU" sz="800" b="0" dirty="0" smtClean="0">
              <a:solidFill>
                <a:srgbClr val="000000"/>
              </a:solidFill>
            </a:rPr>
            <a:t>наличие опыта работы, связанного с предметом контракта, и деловой репутации</a:t>
          </a:r>
        </a:p>
        <a:p>
          <a:r>
            <a:rPr lang="ru-RU" sz="800" b="0" dirty="0" smtClean="0">
              <a:solidFill>
                <a:srgbClr val="000000"/>
              </a:solidFill>
              <a:effectLst>
                <a:outerShdw blurRad="38100" dist="38100" dir="2700000" algn="tl">
                  <a:srgbClr val="000000">
                    <a:alpha val="43137"/>
                  </a:srgbClr>
                </a:outerShdw>
              </a:effectLst>
            </a:rPr>
            <a:t>-</a:t>
          </a:r>
          <a:r>
            <a:rPr lang="ru-RU" sz="800" b="0" dirty="0" smtClean="0">
              <a:solidFill>
                <a:srgbClr val="000000"/>
              </a:solidFill>
            </a:rPr>
            <a:t>наличие необходимого количества специалистов определенного уровня квалификации для исполнения контракта</a:t>
          </a:r>
          <a:endParaRPr lang="ru-RU" sz="800" b="1" dirty="0">
            <a:solidFill>
              <a:srgbClr val="000000"/>
            </a:solidFill>
            <a:effectLst>
              <a:outerShdw blurRad="38100" dist="38100" dir="2700000" algn="tl">
                <a:srgbClr val="000000">
                  <a:alpha val="43137"/>
                </a:srgbClr>
              </a:outerShdw>
            </a:effectLst>
          </a:endParaRPr>
        </a:p>
      </dgm:t>
    </dgm:pt>
    <dgm:pt modelId="{7695DCD8-9D46-4123-8975-EB82D2008D63}" type="parTrans" cxnId="{F57C0F54-F8B4-4427-83A9-77C0D4C2D5C9}">
      <dgm:prSet/>
      <dgm:spPr/>
      <dgm:t>
        <a:bodyPr/>
        <a:lstStyle/>
        <a:p>
          <a:endParaRPr lang="ru-RU"/>
        </a:p>
      </dgm:t>
    </dgm:pt>
    <dgm:pt modelId="{F98F09C2-EABB-44BE-8D55-A3827729BB40}" type="sibTrans" cxnId="{F57C0F54-F8B4-4427-83A9-77C0D4C2D5C9}">
      <dgm:prSet/>
      <dgm:spPr/>
      <dgm:t>
        <a:bodyPr/>
        <a:lstStyle/>
        <a:p>
          <a:endParaRPr lang="ru-RU"/>
        </a:p>
      </dgm:t>
    </dgm:pt>
    <dgm:pt modelId="{0EE82F8B-0300-4D43-A95F-7EF95D53F72D}">
      <dgm:prSet phldrT="[Текст]" custT="1"/>
      <dgm:spPr/>
      <dgm:t>
        <a:bodyPr/>
        <a:lstStyle/>
        <a:p>
          <a:r>
            <a:rPr lang="ru-RU" sz="1000" b="1" dirty="0" smtClean="0">
              <a:solidFill>
                <a:srgbClr val="000000"/>
              </a:solidFill>
              <a:effectLst/>
            </a:rPr>
            <a:t>Закупка у единственного поставщика (подрядчика, исполнителя)</a:t>
          </a:r>
          <a:endParaRPr lang="ru-RU" sz="1000" b="1" dirty="0">
            <a:solidFill>
              <a:srgbClr val="000000"/>
            </a:solidFill>
            <a:effectLst/>
          </a:endParaRPr>
        </a:p>
      </dgm:t>
    </dgm:pt>
    <dgm:pt modelId="{08F33990-815C-4C69-B07D-7B60E4E672B5}" type="parTrans" cxnId="{5D070D47-3CEE-400B-9701-226DFD65D2E6}">
      <dgm:prSet>
        <dgm:style>
          <a:lnRef idx="3">
            <a:schemeClr val="accent2"/>
          </a:lnRef>
          <a:fillRef idx="0">
            <a:schemeClr val="accent2"/>
          </a:fillRef>
          <a:effectRef idx="2">
            <a:schemeClr val="accent2"/>
          </a:effectRef>
          <a:fontRef idx="minor">
            <a:schemeClr val="tx1"/>
          </a:fontRef>
        </dgm:style>
      </dgm:prSet>
      <dgm:spPr/>
      <dgm:t>
        <a:bodyPr/>
        <a:lstStyle/>
        <a:p>
          <a:endParaRPr lang="ru-RU"/>
        </a:p>
      </dgm:t>
    </dgm:pt>
    <dgm:pt modelId="{619AAE46-31B7-479D-BD31-4E4715AF843D}" type="sibTrans" cxnId="{5D070D47-3CEE-400B-9701-226DFD65D2E6}">
      <dgm:prSet/>
      <dgm:spPr/>
      <dgm:t>
        <a:bodyPr/>
        <a:lstStyle/>
        <a:p>
          <a:endParaRPr lang="ru-RU"/>
        </a:p>
      </dgm:t>
    </dgm:pt>
    <dgm:pt modelId="{54A84ABF-BD26-4482-ACB8-22E723F75277}">
      <dgm:prSet phldrT="[Текст]" custT="1"/>
      <dgm:spPr/>
      <dgm:t>
        <a:bodyPr/>
        <a:lstStyle/>
        <a:p>
          <a:r>
            <a:rPr lang="ru-RU" sz="1400" b="1" dirty="0" smtClean="0">
              <a:solidFill>
                <a:srgbClr val="000000"/>
              </a:solidFill>
              <a:effectLst>
                <a:outerShdw blurRad="38100" dist="38100" dir="2700000" algn="tl">
                  <a:srgbClr val="000000">
                    <a:alpha val="43137"/>
                  </a:srgbClr>
                </a:outerShdw>
              </a:effectLst>
            </a:rPr>
            <a:t>Запрос предложений</a:t>
          </a:r>
          <a:endParaRPr lang="ru-RU" sz="1400" b="1" dirty="0">
            <a:solidFill>
              <a:srgbClr val="000000"/>
            </a:solidFill>
            <a:effectLst>
              <a:outerShdw blurRad="38100" dist="38100" dir="2700000" algn="tl">
                <a:srgbClr val="000000">
                  <a:alpha val="43137"/>
                </a:srgbClr>
              </a:outerShdw>
            </a:effectLst>
          </a:endParaRPr>
        </a:p>
      </dgm:t>
    </dgm:pt>
    <dgm:pt modelId="{D4147339-DA31-48A1-9E96-86033361E063}" type="parTrans" cxnId="{34CBE38E-20F2-4BEB-B853-75271D6EACE1}">
      <dgm:prSet>
        <dgm:style>
          <a:lnRef idx="3">
            <a:schemeClr val="accent2"/>
          </a:lnRef>
          <a:fillRef idx="0">
            <a:schemeClr val="accent2"/>
          </a:fillRef>
          <a:effectRef idx="2">
            <a:schemeClr val="accent2"/>
          </a:effectRef>
          <a:fontRef idx="minor">
            <a:schemeClr val="tx1"/>
          </a:fontRef>
        </dgm:style>
      </dgm:prSet>
      <dgm:spPr/>
      <dgm:t>
        <a:bodyPr/>
        <a:lstStyle/>
        <a:p>
          <a:endParaRPr lang="ru-RU"/>
        </a:p>
      </dgm:t>
    </dgm:pt>
    <dgm:pt modelId="{9983F7D7-81BD-421B-953F-9B156046E813}" type="sibTrans" cxnId="{34CBE38E-20F2-4BEB-B853-75271D6EACE1}">
      <dgm:prSet/>
      <dgm:spPr/>
      <dgm:t>
        <a:bodyPr/>
        <a:lstStyle/>
        <a:p>
          <a:endParaRPr lang="ru-RU"/>
        </a:p>
      </dgm:t>
    </dgm:pt>
    <dgm:pt modelId="{723828C8-9225-43A2-9729-8E17F6121CBE}">
      <dgm:prSet phldrT="[Текст]" custT="1"/>
      <dgm:spPr/>
      <dgm:t>
        <a:bodyPr/>
        <a:lstStyle/>
        <a:p>
          <a:r>
            <a:rPr lang="ru-RU" sz="1400" b="1" dirty="0" smtClean="0">
              <a:solidFill>
                <a:srgbClr val="000000"/>
              </a:solidFill>
              <a:effectLst>
                <a:outerShdw blurRad="38100" dist="38100" dir="2700000" algn="tl">
                  <a:srgbClr val="000000">
                    <a:alpha val="43137"/>
                  </a:srgbClr>
                </a:outerShdw>
              </a:effectLst>
            </a:rPr>
            <a:t>Двухэтапный конкурс</a:t>
          </a:r>
        </a:p>
        <a:p>
          <a:r>
            <a:rPr lang="ru-RU" sz="800" b="0" i="0" u="none" dirty="0" smtClean="0">
              <a:solidFill>
                <a:srgbClr val="000000"/>
              </a:solidFill>
              <a:effectLst/>
            </a:rPr>
            <a:t>Условия проведения:</a:t>
          </a:r>
        </a:p>
        <a:p>
          <a:r>
            <a:rPr lang="ru-RU" sz="800" b="0" i="0" u="none" dirty="0" smtClean="0">
              <a:solidFill>
                <a:srgbClr val="000000"/>
              </a:solidFill>
              <a:effectLst/>
            </a:rPr>
            <a:t>-для проведения научных исследований, проектных работ, экспериментов, изысканий, на поставку инновационной продукции, </a:t>
          </a:r>
          <a:r>
            <a:rPr lang="ru-RU" sz="800" b="0" i="0" u="none" dirty="0" err="1" smtClean="0">
              <a:solidFill>
                <a:srgbClr val="000000"/>
              </a:solidFill>
              <a:effectLst/>
            </a:rPr>
            <a:t>энергосервисного</a:t>
          </a:r>
          <a:r>
            <a:rPr lang="ru-RU" sz="800" b="0" i="0" u="none" dirty="0" smtClean="0">
              <a:solidFill>
                <a:srgbClr val="000000"/>
              </a:solidFill>
              <a:effectLst/>
            </a:rPr>
            <a:t> контракта, создания произведения литературы или искусства и т.д.</a:t>
          </a:r>
        </a:p>
        <a:p>
          <a:r>
            <a:rPr lang="ru-RU" sz="800" b="0" i="0" u="none" dirty="0" smtClean="0">
              <a:solidFill>
                <a:srgbClr val="000000"/>
              </a:solidFill>
              <a:effectLst/>
            </a:rPr>
            <a:t>-</a:t>
          </a:r>
          <a:r>
            <a:rPr lang="ru-RU" sz="800" b="0" dirty="0" smtClean="0">
              <a:solidFill>
                <a:srgbClr val="000000"/>
              </a:solidFill>
            </a:rPr>
            <a:t>для уточнения характеристик объекта </a:t>
          </a:r>
          <a:r>
            <a:rPr lang="ru-RU" sz="800" dirty="0" smtClean="0">
              <a:solidFill>
                <a:srgbClr val="000000"/>
              </a:solidFill>
            </a:rPr>
            <a:t>закупки</a:t>
          </a:r>
          <a:r>
            <a:rPr lang="ru-RU" sz="800" b="0" dirty="0" smtClean="0">
              <a:solidFill>
                <a:srgbClr val="000000"/>
              </a:solidFill>
            </a:rPr>
            <a:t> необходимо провести его обсуждение с участниками закупки</a:t>
          </a:r>
          <a:endParaRPr lang="ru-RU" sz="800" b="0" i="0" u="none" dirty="0">
            <a:solidFill>
              <a:srgbClr val="000000"/>
            </a:solidFill>
            <a:effectLst/>
          </a:endParaRPr>
        </a:p>
      </dgm:t>
    </dgm:pt>
    <dgm:pt modelId="{3524AFE6-D220-48F9-A269-C49C7DBC8F4E}" type="parTrans" cxnId="{2FCBF1C8-11F1-420A-9CF3-6153DA848699}">
      <dgm:prSet/>
      <dgm:spPr/>
      <dgm:t>
        <a:bodyPr/>
        <a:lstStyle/>
        <a:p>
          <a:endParaRPr lang="ru-RU"/>
        </a:p>
      </dgm:t>
    </dgm:pt>
    <dgm:pt modelId="{5FD23AD1-B71F-4A1A-ADBE-90E41D8509BA}" type="sibTrans" cxnId="{2FCBF1C8-11F1-420A-9CF3-6153DA848699}">
      <dgm:prSet/>
      <dgm:spPr/>
      <dgm:t>
        <a:bodyPr/>
        <a:lstStyle/>
        <a:p>
          <a:endParaRPr lang="ru-RU"/>
        </a:p>
      </dgm:t>
    </dgm:pt>
    <dgm:pt modelId="{D1FC38E2-8C4E-41AD-B1DB-D1D10178602B}">
      <dgm:prSet phldrT="[Текст]" custT="1"/>
      <dgm:spPr/>
      <dgm:t>
        <a:bodyPr/>
        <a:lstStyle/>
        <a:p>
          <a:r>
            <a:rPr lang="ru-RU" sz="1300" b="1" dirty="0" smtClean="0">
              <a:solidFill>
                <a:srgbClr val="000000"/>
              </a:solidFill>
              <a:effectLst>
                <a:outerShdw blurRad="38100" dist="38100" dir="2700000" algn="tl">
                  <a:srgbClr val="000000">
                    <a:alpha val="43137"/>
                  </a:srgbClr>
                </a:outerShdw>
              </a:effectLst>
            </a:rPr>
            <a:t>Электронный аукцион</a:t>
          </a:r>
        </a:p>
        <a:p>
          <a:r>
            <a:rPr lang="ru-RU" sz="800" b="1" dirty="0" smtClean="0">
              <a:solidFill>
                <a:srgbClr val="000000"/>
              </a:solidFill>
              <a:effectLst>
                <a:outerShdw blurRad="38100" dist="38100" dir="2700000" algn="tl">
                  <a:srgbClr val="000000">
                    <a:alpha val="43137"/>
                  </a:srgbClr>
                </a:outerShdw>
              </a:effectLst>
            </a:rPr>
            <a:t>-</a:t>
          </a:r>
          <a:r>
            <a:rPr lang="ru-RU" sz="800" dirty="0" smtClean="0">
              <a:solidFill>
                <a:srgbClr val="000000"/>
              </a:solidFill>
            </a:rPr>
            <a:t>обязательное проведение при включении продукции в перечень, установленный Правительством РФ или ИОГВ субъекта РФ</a:t>
          </a:r>
        </a:p>
        <a:p>
          <a:r>
            <a:rPr lang="ru-RU" sz="800" dirty="0" smtClean="0">
              <a:solidFill>
                <a:srgbClr val="000000"/>
              </a:solidFill>
            </a:rPr>
            <a:t>-изменен состав сведений в извещении и документации</a:t>
          </a:r>
        </a:p>
        <a:p>
          <a:r>
            <a:rPr lang="ru-RU" sz="800" dirty="0" smtClean="0">
              <a:solidFill>
                <a:srgbClr val="000000"/>
              </a:solidFill>
            </a:rPr>
            <a:t>-изменено обеспечение заявок на участие в ЭА</a:t>
          </a:r>
        </a:p>
        <a:p>
          <a:r>
            <a:rPr lang="ru-RU" sz="800" dirty="0" smtClean="0">
              <a:solidFill>
                <a:srgbClr val="000000"/>
              </a:solidFill>
            </a:rPr>
            <a:t>-сокращен срок размещения информации о проведении ЭА, внесения изменений в извещение и документацию и рассмотрения 2-х частей заявок</a:t>
          </a:r>
        </a:p>
      </dgm:t>
    </dgm:pt>
    <dgm:pt modelId="{9F33136A-8905-4A09-9E8F-2E3E685C1642}" type="parTrans" cxnId="{977257C8-9164-419F-ABF5-FA4ADA4FA09D}">
      <dgm:prSet/>
      <dgm:spPr/>
      <dgm:t>
        <a:bodyPr/>
        <a:lstStyle/>
        <a:p>
          <a:endParaRPr lang="ru-RU"/>
        </a:p>
      </dgm:t>
    </dgm:pt>
    <dgm:pt modelId="{853A054D-B5B5-4ADD-9BBA-14E7E65BFC67}" type="sibTrans" cxnId="{977257C8-9164-419F-ABF5-FA4ADA4FA09D}">
      <dgm:prSet/>
      <dgm:spPr/>
      <dgm:t>
        <a:bodyPr/>
        <a:lstStyle/>
        <a:p>
          <a:endParaRPr lang="ru-RU"/>
        </a:p>
      </dgm:t>
    </dgm:pt>
    <dgm:pt modelId="{4F95B553-A3A8-4C3F-92C8-3B407C85A5C8}">
      <dgm:prSet phldrT="[Текст]" custT="1"/>
      <dgm:spPr/>
      <dgm:t>
        <a:bodyPr/>
        <a:lstStyle/>
        <a:p>
          <a:r>
            <a:rPr lang="ru-RU" sz="1400" b="1" dirty="0" smtClean="0">
              <a:solidFill>
                <a:srgbClr val="000000"/>
              </a:solidFill>
              <a:effectLst>
                <a:outerShdw blurRad="38100" dist="38100" dir="2700000" algn="tl">
                  <a:srgbClr val="000000">
                    <a:alpha val="43137"/>
                  </a:srgbClr>
                </a:outerShdw>
              </a:effectLst>
            </a:rPr>
            <a:t>Запрос котировок</a:t>
          </a:r>
          <a:endParaRPr lang="ru-RU" sz="1400" b="1" dirty="0">
            <a:solidFill>
              <a:srgbClr val="000000"/>
            </a:solidFill>
            <a:effectLst>
              <a:outerShdw blurRad="38100" dist="38100" dir="2700000" algn="tl">
                <a:srgbClr val="000000">
                  <a:alpha val="43137"/>
                </a:srgbClr>
              </a:outerShdw>
            </a:effectLst>
          </a:endParaRPr>
        </a:p>
      </dgm:t>
    </dgm:pt>
    <dgm:pt modelId="{27DA9308-F67A-48FA-92B9-D89E8253D21C}" type="parTrans" cxnId="{A0513AE2-72C9-41C8-BDBB-E31B7EBB6778}">
      <dgm:prSet>
        <dgm:style>
          <a:lnRef idx="3">
            <a:schemeClr val="accent2"/>
          </a:lnRef>
          <a:fillRef idx="0">
            <a:schemeClr val="accent2"/>
          </a:fillRef>
          <a:effectRef idx="2">
            <a:schemeClr val="accent2"/>
          </a:effectRef>
          <a:fontRef idx="minor">
            <a:schemeClr val="tx1"/>
          </a:fontRef>
        </dgm:style>
      </dgm:prSet>
      <dgm:spPr/>
      <dgm:t>
        <a:bodyPr/>
        <a:lstStyle/>
        <a:p>
          <a:endParaRPr lang="ru-RU"/>
        </a:p>
      </dgm:t>
    </dgm:pt>
    <dgm:pt modelId="{616B6A86-75D5-46AD-A2B5-2D569E3FE16B}" type="sibTrans" cxnId="{A0513AE2-72C9-41C8-BDBB-E31B7EBB6778}">
      <dgm:prSet/>
      <dgm:spPr/>
      <dgm:t>
        <a:bodyPr/>
        <a:lstStyle/>
        <a:p>
          <a:endParaRPr lang="ru-RU"/>
        </a:p>
      </dgm:t>
    </dgm:pt>
    <dgm:pt modelId="{83942127-C5D1-4899-AB9E-EC1937358AB4}" type="pres">
      <dgm:prSet presAssocID="{E278757A-FE78-48D2-BD1C-CFB986BF169B}" presName="hierChild1" presStyleCnt="0">
        <dgm:presLayoutVars>
          <dgm:chPref val="1"/>
          <dgm:dir/>
          <dgm:animOne val="branch"/>
          <dgm:animLvl val="lvl"/>
          <dgm:resizeHandles/>
        </dgm:presLayoutVars>
      </dgm:prSet>
      <dgm:spPr/>
      <dgm:t>
        <a:bodyPr/>
        <a:lstStyle/>
        <a:p>
          <a:endParaRPr lang="ru-RU"/>
        </a:p>
      </dgm:t>
    </dgm:pt>
    <dgm:pt modelId="{DE6B450A-D541-4F0E-9BF8-E3B73ADE9769}" type="pres">
      <dgm:prSet presAssocID="{1FF255BC-F4C9-4F9B-97BE-56E47F00B10B}" presName="hierRoot1" presStyleCnt="0"/>
      <dgm:spPr/>
    </dgm:pt>
    <dgm:pt modelId="{E5654845-E1CF-4E69-967F-DB3FE2C4CE78}" type="pres">
      <dgm:prSet presAssocID="{1FF255BC-F4C9-4F9B-97BE-56E47F00B10B}" presName="composite" presStyleCnt="0"/>
      <dgm:spPr/>
    </dgm:pt>
    <dgm:pt modelId="{EA116A9A-3D69-4B33-968D-38850E24B689}" type="pres">
      <dgm:prSet presAssocID="{1FF255BC-F4C9-4F9B-97BE-56E47F00B10B}" presName="background" presStyleLbl="node0" presStyleIdx="0" presStyleCnt="1"/>
      <dgm:spPr/>
    </dgm:pt>
    <dgm:pt modelId="{246817BD-4F1A-40C4-B99F-E30D14FE487F}" type="pres">
      <dgm:prSet presAssocID="{1FF255BC-F4C9-4F9B-97BE-56E47F00B10B}" presName="text" presStyleLbl="fgAcc0" presStyleIdx="0" presStyleCnt="1" custScaleX="363611" custScaleY="124807" custLinFactX="-70373" custLinFactNeighborX="-100000" custLinFactNeighborY="5805">
        <dgm:presLayoutVars>
          <dgm:chPref val="3"/>
        </dgm:presLayoutVars>
      </dgm:prSet>
      <dgm:spPr/>
      <dgm:t>
        <a:bodyPr/>
        <a:lstStyle/>
        <a:p>
          <a:endParaRPr lang="ru-RU"/>
        </a:p>
      </dgm:t>
    </dgm:pt>
    <dgm:pt modelId="{1E5A35B9-822C-4048-B765-6C79AA32DB94}" type="pres">
      <dgm:prSet presAssocID="{1FF255BC-F4C9-4F9B-97BE-56E47F00B10B}" presName="hierChild2" presStyleCnt="0"/>
      <dgm:spPr/>
    </dgm:pt>
    <dgm:pt modelId="{AB7E25B5-1AE5-4B7B-ACDC-D2DB2CE645DD}" type="pres">
      <dgm:prSet presAssocID="{F764B854-34C6-410D-8186-642D82887289}" presName="Name10" presStyleLbl="parChTrans1D2" presStyleIdx="0" presStyleCnt="2"/>
      <dgm:spPr/>
      <dgm:t>
        <a:bodyPr/>
        <a:lstStyle/>
        <a:p>
          <a:endParaRPr lang="ru-RU"/>
        </a:p>
      </dgm:t>
    </dgm:pt>
    <dgm:pt modelId="{6ADDD93F-42AA-4623-B18B-CA607A7A14B2}" type="pres">
      <dgm:prSet presAssocID="{0236E46F-228A-44EF-A794-5EA717F592E3}" presName="hierRoot2" presStyleCnt="0"/>
      <dgm:spPr/>
    </dgm:pt>
    <dgm:pt modelId="{24163035-8563-4B99-B73C-3C71400F070E}" type="pres">
      <dgm:prSet presAssocID="{0236E46F-228A-44EF-A794-5EA717F592E3}" presName="composite2" presStyleCnt="0"/>
      <dgm:spPr/>
    </dgm:pt>
    <dgm:pt modelId="{50997A2E-1657-42BF-9A3D-40163FED36B0}" type="pres">
      <dgm:prSet presAssocID="{0236E46F-228A-44EF-A794-5EA717F592E3}" presName="background2" presStyleLbl="node2" presStyleIdx="0" presStyleCnt="2"/>
      <dgm:spPr/>
    </dgm:pt>
    <dgm:pt modelId="{7A984D3D-47A9-4636-9AAF-53BED059EF38}" type="pres">
      <dgm:prSet presAssocID="{0236E46F-228A-44EF-A794-5EA717F592E3}" presName="text2" presStyleLbl="fgAcc2" presStyleIdx="0" presStyleCnt="2" custScaleX="424750" custScaleY="79291" custLinFactNeighborX="-6870" custLinFactNeighborY="963">
        <dgm:presLayoutVars>
          <dgm:chPref val="3"/>
        </dgm:presLayoutVars>
      </dgm:prSet>
      <dgm:spPr/>
      <dgm:t>
        <a:bodyPr/>
        <a:lstStyle/>
        <a:p>
          <a:endParaRPr lang="ru-RU"/>
        </a:p>
      </dgm:t>
    </dgm:pt>
    <dgm:pt modelId="{F6136691-98A2-43ED-B112-DF5A30206BCD}" type="pres">
      <dgm:prSet presAssocID="{0236E46F-228A-44EF-A794-5EA717F592E3}" presName="hierChild3" presStyleCnt="0"/>
      <dgm:spPr/>
    </dgm:pt>
    <dgm:pt modelId="{BFDF22BA-16DB-4695-B813-16F644564682}" type="pres">
      <dgm:prSet presAssocID="{DB32980F-7774-4897-8A7D-4E5BB1305F31}" presName="Name17" presStyleLbl="parChTrans1D3" presStyleIdx="0" presStyleCnt="6"/>
      <dgm:spPr/>
      <dgm:t>
        <a:bodyPr/>
        <a:lstStyle/>
        <a:p>
          <a:endParaRPr lang="ru-RU"/>
        </a:p>
      </dgm:t>
    </dgm:pt>
    <dgm:pt modelId="{99B30F61-2FBC-422B-A802-D9834BD35222}" type="pres">
      <dgm:prSet presAssocID="{0BB26030-7745-4BD5-A481-913F412BFA8C}" presName="hierRoot3" presStyleCnt="0"/>
      <dgm:spPr/>
    </dgm:pt>
    <dgm:pt modelId="{8DD7367D-7DCD-4068-9E0D-2EE101F65190}" type="pres">
      <dgm:prSet presAssocID="{0BB26030-7745-4BD5-A481-913F412BFA8C}" presName="composite3" presStyleCnt="0"/>
      <dgm:spPr/>
    </dgm:pt>
    <dgm:pt modelId="{12681C4E-C36B-4C89-A1A4-6707804C63D7}" type="pres">
      <dgm:prSet presAssocID="{0BB26030-7745-4BD5-A481-913F412BFA8C}" presName="background3" presStyleLbl="node3" presStyleIdx="0" presStyleCnt="6"/>
      <dgm:spPr/>
    </dgm:pt>
    <dgm:pt modelId="{1F6ED770-7A94-4FA6-8BB1-22E94AE21CAB}" type="pres">
      <dgm:prSet presAssocID="{0BB26030-7745-4BD5-A481-913F412BFA8C}" presName="text3" presStyleLbl="fgAcc3" presStyleIdx="0" presStyleCnt="6" custScaleX="222226" custScaleY="687316" custLinFactNeighborY="2834">
        <dgm:presLayoutVars>
          <dgm:chPref val="3"/>
        </dgm:presLayoutVars>
      </dgm:prSet>
      <dgm:spPr/>
      <dgm:t>
        <a:bodyPr/>
        <a:lstStyle/>
        <a:p>
          <a:endParaRPr lang="ru-RU"/>
        </a:p>
      </dgm:t>
    </dgm:pt>
    <dgm:pt modelId="{76F9526B-4660-4EAF-850A-49F779EF4945}" type="pres">
      <dgm:prSet presAssocID="{0BB26030-7745-4BD5-A481-913F412BFA8C}" presName="hierChild4" presStyleCnt="0"/>
      <dgm:spPr/>
    </dgm:pt>
    <dgm:pt modelId="{2785A474-CFEE-400F-B363-E07CC2688ED9}" type="pres">
      <dgm:prSet presAssocID="{7695DCD8-9D46-4123-8975-EB82D2008D63}" presName="Name17" presStyleLbl="parChTrans1D3" presStyleIdx="1" presStyleCnt="6"/>
      <dgm:spPr/>
      <dgm:t>
        <a:bodyPr/>
        <a:lstStyle/>
        <a:p>
          <a:endParaRPr lang="ru-RU"/>
        </a:p>
      </dgm:t>
    </dgm:pt>
    <dgm:pt modelId="{810D4FD3-1B6C-47A6-89F3-511DF5AF453F}" type="pres">
      <dgm:prSet presAssocID="{5453A2AD-D2CB-480F-8A72-68F6824631F3}" presName="hierRoot3" presStyleCnt="0"/>
      <dgm:spPr/>
    </dgm:pt>
    <dgm:pt modelId="{08BE373E-B0F1-40C7-9B07-BF52B9C13AD2}" type="pres">
      <dgm:prSet presAssocID="{5453A2AD-D2CB-480F-8A72-68F6824631F3}" presName="composite3" presStyleCnt="0"/>
      <dgm:spPr/>
    </dgm:pt>
    <dgm:pt modelId="{909AFA4A-80C4-4BC6-92BE-582C89CCBBA1}" type="pres">
      <dgm:prSet presAssocID="{5453A2AD-D2CB-480F-8A72-68F6824631F3}" presName="background3" presStyleLbl="node3" presStyleIdx="1" presStyleCnt="6"/>
      <dgm:spPr/>
    </dgm:pt>
    <dgm:pt modelId="{FD89EE3D-DA31-4E58-B8FB-81D0ABD6B254}" type="pres">
      <dgm:prSet presAssocID="{5453A2AD-D2CB-480F-8A72-68F6824631F3}" presName="text3" presStyleLbl="fgAcc3" presStyleIdx="1" presStyleCnt="6" custScaleX="222226" custScaleY="649693" custLinFactNeighborY="2834">
        <dgm:presLayoutVars>
          <dgm:chPref val="3"/>
        </dgm:presLayoutVars>
      </dgm:prSet>
      <dgm:spPr/>
      <dgm:t>
        <a:bodyPr/>
        <a:lstStyle/>
        <a:p>
          <a:endParaRPr lang="ru-RU"/>
        </a:p>
      </dgm:t>
    </dgm:pt>
    <dgm:pt modelId="{2E134328-B0AC-483D-B679-5C301D340276}" type="pres">
      <dgm:prSet presAssocID="{5453A2AD-D2CB-480F-8A72-68F6824631F3}" presName="hierChild4" presStyleCnt="0"/>
      <dgm:spPr/>
    </dgm:pt>
    <dgm:pt modelId="{72EE3790-89B7-4037-8045-570101DB096D}" type="pres">
      <dgm:prSet presAssocID="{3524AFE6-D220-48F9-A269-C49C7DBC8F4E}" presName="Name17" presStyleLbl="parChTrans1D3" presStyleIdx="2" presStyleCnt="6"/>
      <dgm:spPr/>
      <dgm:t>
        <a:bodyPr/>
        <a:lstStyle/>
        <a:p>
          <a:endParaRPr lang="ru-RU"/>
        </a:p>
      </dgm:t>
    </dgm:pt>
    <dgm:pt modelId="{6C3BDD27-4D10-42CB-8426-96AAE3BA2946}" type="pres">
      <dgm:prSet presAssocID="{723828C8-9225-43A2-9729-8E17F6121CBE}" presName="hierRoot3" presStyleCnt="0"/>
      <dgm:spPr/>
    </dgm:pt>
    <dgm:pt modelId="{A700E9CD-2A58-4BCB-8D3F-0A6E47F8B59F}" type="pres">
      <dgm:prSet presAssocID="{723828C8-9225-43A2-9729-8E17F6121CBE}" presName="composite3" presStyleCnt="0"/>
      <dgm:spPr/>
    </dgm:pt>
    <dgm:pt modelId="{5E313583-256D-416F-B277-C3981645980E}" type="pres">
      <dgm:prSet presAssocID="{723828C8-9225-43A2-9729-8E17F6121CBE}" presName="background3" presStyleLbl="node3" presStyleIdx="2" presStyleCnt="6"/>
      <dgm:spPr/>
    </dgm:pt>
    <dgm:pt modelId="{A8FB3BCA-DC7A-41E7-9326-26BB6C7A9D95}" type="pres">
      <dgm:prSet presAssocID="{723828C8-9225-43A2-9729-8E17F6121CBE}" presName="text3" presStyleLbl="fgAcc3" presStyleIdx="2" presStyleCnt="6" custScaleX="264738" custScaleY="649693" custLinFactNeighborY="2834">
        <dgm:presLayoutVars>
          <dgm:chPref val="3"/>
        </dgm:presLayoutVars>
      </dgm:prSet>
      <dgm:spPr/>
      <dgm:t>
        <a:bodyPr/>
        <a:lstStyle/>
        <a:p>
          <a:endParaRPr lang="ru-RU"/>
        </a:p>
      </dgm:t>
    </dgm:pt>
    <dgm:pt modelId="{3638526E-EE92-4D92-AC54-8D8F47C29653}" type="pres">
      <dgm:prSet presAssocID="{723828C8-9225-43A2-9729-8E17F6121CBE}" presName="hierChild4" presStyleCnt="0"/>
      <dgm:spPr/>
    </dgm:pt>
    <dgm:pt modelId="{C22CB255-532C-4B87-864C-7D9767593375}" type="pres">
      <dgm:prSet presAssocID="{9F33136A-8905-4A09-9E8F-2E3E685C1642}" presName="Name17" presStyleLbl="parChTrans1D3" presStyleIdx="3" presStyleCnt="6"/>
      <dgm:spPr/>
      <dgm:t>
        <a:bodyPr/>
        <a:lstStyle/>
        <a:p>
          <a:endParaRPr lang="ru-RU"/>
        </a:p>
      </dgm:t>
    </dgm:pt>
    <dgm:pt modelId="{28CA1928-970F-4906-A794-E27E42DC37B7}" type="pres">
      <dgm:prSet presAssocID="{D1FC38E2-8C4E-41AD-B1DB-D1D10178602B}" presName="hierRoot3" presStyleCnt="0"/>
      <dgm:spPr/>
    </dgm:pt>
    <dgm:pt modelId="{4AAC1BA7-CD86-4F8F-BA59-DD37066C03D7}" type="pres">
      <dgm:prSet presAssocID="{D1FC38E2-8C4E-41AD-B1DB-D1D10178602B}" presName="composite3" presStyleCnt="0"/>
      <dgm:spPr/>
    </dgm:pt>
    <dgm:pt modelId="{76D5EA46-902A-484A-8A52-46924624DBD8}" type="pres">
      <dgm:prSet presAssocID="{D1FC38E2-8C4E-41AD-B1DB-D1D10178602B}" presName="background3" presStyleLbl="node3" presStyleIdx="3" presStyleCnt="6"/>
      <dgm:spPr/>
    </dgm:pt>
    <dgm:pt modelId="{9C43EBEF-6E15-4AEA-9F4E-2BCD54B6DDD5}" type="pres">
      <dgm:prSet presAssocID="{D1FC38E2-8C4E-41AD-B1DB-D1D10178602B}" presName="text3" presStyleLbl="fgAcc3" presStyleIdx="3" presStyleCnt="6" custScaleX="272516" custScaleY="649693" custLinFactNeighborY="2834">
        <dgm:presLayoutVars>
          <dgm:chPref val="3"/>
        </dgm:presLayoutVars>
      </dgm:prSet>
      <dgm:spPr/>
      <dgm:t>
        <a:bodyPr/>
        <a:lstStyle/>
        <a:p>
          <a:endParaRPr lang="ru-RU"/>
        </a:p>
      </dgm:t>
    </dgm:pt>
    <dgm:pt modelId="{B518781D-9D45-4F55-8DB2-AFAA1B96CFB7}" type="pres">
      <dgm:prSet presAssocID="{D1FC38E2-8C4E-41AD-B1DB-D1D10178602B}" presName="hierChild4" presStyleCnt="0"/>
      <dgm:spPr/>
    </dgm:pt>
    <dgm:pt modelId="{A3A42034-C471-45E8-80F5-8C3B5DDEADA5}" type="pres">
      <dgm:prSet presAssocID="{27DA9308-F67A-48FA-92B9-D89E8253D21C}" presName="Name17" presStyleLbl="parChTrans1D3" presStyleIdx="4" presStyleCnt="6"/>
      <dgm:spPr/>
      <dgm:t>
        <a:bodyPr/>
        <a:lstStyle/>
        <a:p>
          <a:endParaRPr lang="ru-RU"/>
        </a:p>
      </dgm:t>
    </dgm:pt>
    <dgm:pt modelId="{66AB97CB-4DFC-4CE5-9199-305BC7EAF012}" type="pres">
      <dgm:prSet presAssocID="{4F95B553-A3A8-4C3F-92C8-3B407C85A5C8}" presName="hierRoot3" presStyleCnt="0"/>
      <dgm:spPr/>
    </dgm:pt>
    <dgm:pt modelId="{C3B828DD-B82F-4692-8231-F71A468F3B1C}" type="pres">
      <dgm:prSet presAssocID="{4F95B553-A3A8-4C3F-92C8-3B407C85A5C8}" presName="composite3" presStyleCnt="0"/>
      <dgm:spPr/>
    </dgm:pt>
    <dgm:pt modelId="{F5E9C704-DA10-47C3-BC67-CACE7A3A7346}" type="pres">
      <dgm:prSet presAssocID="{4F95B553-A3A8-4C3F-92C8-3B407C85A5C8}" presName="background3" presStyleLbl="node3" presStyleIdx="4" presStyleCnt="6"/>
      <dgm:spPr/>
    </dgm:pt>
    <dgm:pt modelId="{77FFF691-E810-4E81-B619-49F67E1A7D86}" type="pres">
      <dgm:prSet presAssocID="{4F95B553-A3A8-4C3F-92C8-3B407C85A5C8}" presName="text3" presStyleLbl="fgAcc3" presStyleIdx="4" presStyleCnt="6" custScaleX="157936" custScaleY="649693" custLinFactNeighborY="2834">
        <dgm:presLayoutVars>
          <dgm:chPref val="3"/>
        </dgm:presLayoutVars>
      </dgm:prSet>
      <dgm:spPr/>
      <dgm:t>
        <a:bodyPr/>
        <a:lstStyle/>
        <a:p>
          <a:endParaRPr lang="ru-RU"/>
        </a:p>
      </dgm:t>
    </dgm:pt>
    <dgm:pt modelId="{B93065E6-204A-4994-8F59-F190E7F3594C}" type="pres">
      <dgm:prSet presAssocID="{4F95B553-A3A8-4C3F-92C8-3B407C85A5C8}" presName="hierChild4" presStyleCnt="0"/>
      <dgm:spPr/>
    </dgm:pt>
    <dgm:pt modelId="{2BB6B925-C844-4ED1-8348-751E787974B4}" type="pres">
      <dgm:prSet presAssocID="{D4147339-DA31-48A1-9E96-86033361E063}" presName="Name17" presStyleLbl="parChTrans1D3" presStyleIdx="5" presStyleCnt="6"/>
      <dgm:spPr/>
      <dgm:t>
        <a:bodyPr/>
        <a:lstStyle/>
        <a:p>
          <a:endParaRPr lang="ru-RU"/>
        </a:p>
      </dgm:t>
    </dgm:pt>
    <dgm:pt modelId="{FE8D2298-6F45-43AD-B77A-AF9FA0C81B58}" type="pres">
      <dgm:prSet presAssocID="{54A84ABF-BD26-4482-ACB8-22E723F75277}" presName="hierRoot3" presStyleCnt="0"/>
      <dgm:spPr/>
    </dgm:pt>
    <dgm:pt modelId="{3A4F010D-D62E-4895-8979-0E4334601AAF}" type="pres">
      <dgm:prSet presAssocID="{54A84ABF-BD26-4482-ACB8-22E723F75277}" presName="composite3" presStyleCnt="0"/>
      <dgm:spPr/>
    </dgm:pt>
    <dgm:pt modelId="{21060D91-9CA6-472D-92A3-7CAF7CD8A120}" type="pres">
      <dgm:prSet presAssocID="{54A84ABF-BD26-4482-ACB8-22E723F75277}" presName="background3" presStyleLbl="node3" presStyleIdx="5" presStyleCnt="6"/>
      <dgm:spPr/>
    </dgm:pt>
    <dgm:pt modelId="{3C659994-4F77-4337-A508-BCD7E1792A24}" type="pres">
      <dgm:prSet presAssocID="{54A84ABF-BD26-4482-ACB8-22E723F75277}" presName="text3" presStyleLbl="fgAcc3" presStyleIdx="5" presStyleCnt="6" custScaleX="198943" custScaleY="636792" custLinFactNeighborY="2834">
        <dgm:presLayoutVars>
          <dgm:chPref val="3"/>
        </dgm:presLayoutVars>
      </dgm:prSet>
      <dgm:spPr/>
      <dgm:t>
        <a:bodyPr/>
        <a:lstStyle/>
        <a:p>
          <a:endParaRPr lang="ru-RU"/>
        </a:p>
      </dgm:t>
    </dgm:pt>
    <dgm:pt modelId="{F6899B29-7063-4782-9713-B6014B4A5DE9}" type="pres">
      <dgm:prSet presAssocID="{54A84ABF-BD26-4482-ACB8-22E723F75277}" presName="hierChild4" presStyleCnt="0"/>
      <dgm:spPr/>
    </dgm:pt>
    <dgm:pt modelId="{E5F0841F-D739-4C89-B651-8E99E4E1C6AA}" type="pres">
      <dgm:prSet presAssocID="{08F33990-815C-4C69-B07D-7B60E4E672B5}" presName="Name10" presStyleLbl="parChTrans1D2" presStyleIdx="1" presStyleCnt="2"/>
      <dgm:spPr/>
      <dgm:t>
        <a:bodyPr/>
        <a:lstStyle/>
        <a:p>
          <a:endParaRPr lang="ru-RU"/>
        </a:p>
      </dgm:t>
    </dgm:pt>
    <dgm:pt modelId="{78F31A5A-57E1-420B-82CD-90FEBA4AA52C}" type="pres">
      <dgm:prSet presAssocID="{0EE82F8B-0300-4D43-A95F-7EF95D53F72D}" presName="hierRoot2" presStyleCnt="0"/>
      <dgm:spPr/>
    </dgm:pt>
    <dgm:pt modelId="{9B48622D-D958-44D9-BB61-8E24E477C60E}" type="pres">
      <dgm:prSet presAssocID="{0EE82F8B-0300-4D43-A95F-7EF95D53F72D}" presName="composite2" presStyleCnt="0"/>
      <dgm:spPr/>
    </dgm:pt>
    <dgm:pt modelId="{19E11B6F-DB7F-4024-9D15-0CBD3682FAAA}" type="pres">
      <dgm:prSet presAssocID="{0EE82F8B-0300-4D43-A95F-7EF95D53F72D}" presName="background2" presStyleLbl="node2" presStyleIdx="1" presStyleCnt="2"/>
      <dgm:spPr/>
    </dgm:pt>
    <dgm:pt modelId="{B611F966-C19B-4B15-843A-EF8AEE20FA46}" type="pres">
      <dgm:prSet presAssocID="{0EE82F8B-0300-4D43-A95F-7EF95D53F72D}" presName="text2" presStyleLbl="fgAcc2" presStyleIdx="1" presStyleCnt="2" custScaleX="381872" custScaleY="102415" custLinFactNeighborX="84936" custLinFactNeighborY="-30866">
        <dgm:presLayoutVars>
          <dgm:chPref val="3"/>
        </dgm:presLayoutVars>
      </dgm:prSet>
      <dgm:spPr/>
      <dgm:t>
        <a:bodyPr/>
        <a:lstStyle/>
        <a:p>
          <a:endParaRPr lang="ru-RU"/>
        </a:p>
      </dgm:t>
    </dgm:pt>
    <dgm:pt modelId="{53E2E59C-F1D4-431B-B7E5-F0F7073C295D}" type="pres">
      <dgm:prSet presAssocID="{0EE82F8B-0300-4D43-A95F-7EF95D53F72D}" presName="hierChild3" presStyleCnt="0"/>
      <dgm:spPr/>
    </dgm:pt>
  </dgm:ptLst>
  <dgm:cxnLst>
    <dgm:cxn modelId="{E2939ABA-6B5B-4079-AF3A-E5B869C78B45}" type="presOf" srcId="{9F33136A-8905-4A09-9E8F-2E3E685C1642}" destId="{C22CB255-532C-4B87-864C-7D9767593375}" srcOrd="0" destOrd="0" presId="urn:microsoft.com/office/officeart/2005/8/layout/hierarchy1"/>
    <dgm:cxn modelId="{AB05B68B-71B1-4B35-914C-D17EDE6B638D}" srcId="{1FF255BC-F4C9-4F9B-97BE-56E47F00B10B}" destId="{0236E46F-228A-44EF-A794-5EA717F592E3}" srcOrd="0" destOrd="0" parTransId="{F764B854-34C6-410D-8186-642D82887289}" sibTransId="{22388908-27AE-4AA8-B057-D50D2E7DD9D7}"/>
    <dgm:cxn modelId="{E58EC6FC-34A0-4CFC-9AAB-D682915DD51F}" type="presOf" srcId="{54A84ABF-BD26-4482-ACB8-22E723F75277}" destId="{3C659994-4F77-4337-A508-BCD7E1792A24}" srcOrd="0" destOrd="0" presId="urn:microsoft.com/office/officeart/2005/8/layout/hierarchy1"/>
    <dgm:cxn modelId="{10E3798B-9E2F-44B8-A793-CD48626B85DF}" type="presOf" srcId="{E278757A-FE78-48D2-BD1C-CFB986BF169B}" destId="{83942127-C5D1-4899-AB9E-EC1937358AB4}" srcOrd="0" destOrd="0" presId="urn:microsoft.com/office/officeart/2005/8/layout/hierarchy1"/>
    <dgm:cxn modelId="{8892580B-39C7-47E4-8529-1C515CB3AE83}" type="presOf" srcId="{3524AFE6-D220-48F9-A269-C49C7DBC8F4E}" destId="{72EE3790-89B7-4037-8045-570101DB096D}" srcOrd="0" destOrd="0" presId="urn:microsoft.com/office/officeart/2005/8/layout/hierarchy1"/>
    <dgm:cxn modelId="{35243841-830E-41E6-9651-C7B6DA9B783C}" type="presOf" srcId="{0BB26030-7745-4BD5-A481-913F412BFA8C}" destId="{1F6ED770-7A94-4FA6-8BB1-22E94AE21CAB}" srcOrd="0" destOrd="0" presId="urn:microsoft.com/office/officeart/2005/8/layout/hierarchy1"/>
    <dgm:cxn modelId="{6F225AA6-EC3F-4FAD-B47D-0540BE8FB7F7}" type="presOf" srcId="{DB32980F-7774-4897-8A7D-4E5BB1305F31}" destId="{BFDF22BA-16DB-4695-B813-16F644564682}" srcOrd="0" destOrd="0" presId="urn:microsoft.com/office/officeart/2005/8/layout/hierarchy1"/>
    <dgm:cxn modelId="{187E0F69-8F8A-4C3D-A7DB-227D40740BBA}" type="presOf" srcId="{08F33990-815C-4C69-B07D-7B60E4E672B5}" destId="{E5F0841F-D739-4C89-B651-8E99E4E1C6AA}" srcOrd="0" destOrd="0" presId="urn:microsoft.com/office/officeart/2005/8/layout/hierarchy1"/>
    <dgm:cxn modelId="{6F240122-1D91-405C-86CD-5970BA362D97}" type="presOf" srcId="{5453A2AD-D2CB-480F-8A72-68F6824631F3}" destId="{FD89EE3D-DA31-4E58-B8FB-81D0ABD6B254}" srcOrd="0" destOrd="0" presId="urn:microsoft.com/office/officeart/2005/8/layout/hierarchy1"/>
    <dgm:cxn modelId="{5D070D47-3CEE-400B-9701-226DFD65D2E6}" srcId="{1FF255BC-F4C9-4F9B-97BE-56E47F00B10B}" destId="{0EE82F8B-0300-4D43-A95F-7EF95D53F72D}" srcOrd="1" destOrd="0" parTransId="{08F33990-815C-4C69-B07D-7B60E4E672B5}" sibTransId="{619AAE46-31B7-479D-BD31-4E4715AF843D}"/>
    <dgm:cxn modelId="{54A916E6-D312-4FB2-95A2-F6F3D1A6D3CA}" srcId="{E278757A-FE78-48D2-BD1C-CFB986BF169B}" destId="{1FF255BC-F4C9-4F9B-97BE-56E47F00B10B}" srcOrd="0" destOrd="0" parTransId="{73880FD6-E77F-4D5C-A45E-D2CD97A24721}" sibTransId="{4F2D0E32-F083-42A9-AD1D-83302FDCE341}"/>
    <dgm:cxn modelId="{ADB1A6C6-451A-44F4-8777-668487914A8A}" type="presOf" srcId="{4F95B553-A3A8-4C3F-92C8-3B407C85A5C8}" destId="{77FFF691-E810-4E81-B619-49F67E1A7D86}" srcOrd="0" destOrd="0" presId="urn:microsoft.com/office/officeart/2005/8/layout/hierarchy1"/>
    <dgm:cxn modelId="{A0513AE2-72C9-41C8-BDBB-E31B7EBB6778}" srcId="{0236E46F-228A-44EF-A794-5EA717F592E3}" destId="{4F95B553-A3A8-4C3F-92C8-3B407C85A5C8}" srcOrd="4" destOrd="0" parTransId="{27DA9308-F67A-48FA-92B9-D89E8253D21C}" sibTransId="{616B6A86-75D5-46AD-A2B5-2D569E3FE16B}"/>
    <dgm:cxn modelId="{176D8042-2861-4232-B0B0-6E2FD339070A}" type="presOf" srcId="{0236E46F-228A-44EF-A794-5EA717F592E3}" destId="{7A984D3D-47A9-4636-9AAF-53BED059EF38}" srcOrd="0" destOrd="0" presId="urn:microsoft.com/office/officeart/2005/8/layout/hierarchy1"/>
    <dgm:cxn modelId="{977257C8-9164-419F-ABF5-FA4ADA4FA09D}" srcId="{0236E46F-228A-44EF-A794-5EA717F592E3}" destId="{D1FC38E2-8C4E-41AD-B1DB-D1D10178602B}" srcOrd="3" destOrd="0" parTransId="{9F33136A-8905-4A09-9E8F-2E3E685C1642}" sibTransId="{853A054D-B5B5-4ADD-9BBA-14E7E65BFC67}"/>
    <dgm:cxn modelId="{EBBBAE49-DFE7-4AB7-B845-36B8B5EC4F2E}" type="presOf" srcId="{D4147339-DA31-48A1-9E96-86033361E063}" destId="{2BB6B925-C844-4ED1-8348-751E787974B4}" srcOrd="0" destOrd="0" presId="urn:microsoft.com/office/officeart/2005/8/layout/hierarchy1"/>
    <dgm:cxn modelId="{0393029E-9878-4A9A-9A5A-72F07420F12C}" type="presOf" srcId="{1FF255BC-F4C9-4F9B-97BE-56E47F00B10B}" destId="{246817BD-4F1A-40C4-B99F-E30D14FE487F}" srcOrd="0" destOrd="0" presId="urn:microsoft.com/office/officeart/2005/8/layout/hierarchy1"/>
    <dgm:cxn modelId="{2FCBF1C8-11F1-420A-9CF3-6153DA848699}" srcId="{0236E46F-228A-44EF-A794-5EA717F592E3}" destId="{723828C8-9225-43A2-9729-8E17F6121CBE}" srcOrd="2" destOrd="0" parTransId="{3524AFE6-D220-48F9-A269-C49C7DBC8F4E}" sibTransId="{5FD23AD1-B71F-4A1A-ADBE-90E41D8509BA}"/>
    <dgm:cxn modelId="{34CBE38E-20F2-4BEB-B853-75271D6EACE1}" srcId="{0236E46F-228A-44EF-A794-5EA717F592E3}" destId="{54A84ABF-BD26-4482-ACB8-22E723F75277}" srcOrd="5" destOrd="0" parTransId="{D4147339-DA31-48A1-9E96-86033361E063}" sibTransId="{9983F7D7-81BD-421B-953F-9B156046E813}"/>
    <dgm:cxn modelId="{B136ADDF-147A-44AF-BF51-8F3F89A634F2}" type="presOf" srcId="{723828C8-9225-43A2-9729-8E17F6121CBE}" destId="{A8FB3BCA-DC7A-41E7-9326-26BB6C7A9D95}" srcOrd="0" destOrd="0" presId="urn:microsoft.com/office/officeart/2005/8/layout/hierarchy1"/>
    <dgm:cxn modelId="{4CD44B29-35A7-4E45-8E4F-DF13DFC01220}" type="presOf" srcId="{F764B854-34C6-410D-8186-642D82887289}" destId="{AB7E25B5-1AE5-4B7B-ACDC-D2DB2CE645DD}" srcOrd="0" destOrd="0" presId="urn:microsoft.com/office/officeart/2005/8/layout/hierarchy1"/>
    <dgm:cxn modelId="{03DBED82-B94B-474F-ABF1-53D9133A024F}" srcId="{0236E46F-228A-44EF-A794-5EA717F592E3}" destId="{0BB26030-7745-4BD5-A481-913F412BFA8C}" srcOrd="0" destOrd="0" parTransId="{DB32980F-7774-4897-8A7D-4E5BB1305F31}" sibTransId="{C98B79A7-42E2-435C-AA11-6435F2EB3EEB}"/>
    <dgm:cxn modelId="{F57C0F54-F8B4-4427-83A9-77C0D4C2D5C9}" srcId="{0236E46F-228A-44EF-A794-5EA717F592E3}" destId="{5453A2AD-D2CB-480F-8A72-68F6824631F3}" srcOrd="1" destOrd="0" parTransId="{7695DCD8-9D46-4123-8975-EB82D2008D63}" sibTransId="{F98F09C2-EABB-44BE-8D55-A3827729BB40}"/>
    <dgm:cxn modelId="{A4FBB524-F5F7-4CD1-9E5F-3E6FE9F5EE61}" type="presOf" srcId="{D1FC38E2-8C4E-41AD-B1DB-D1D10178602B}" destId="{9C43EBEF-6E15-4AEA-9F4E-2BCD54B6DDD5}" srcOrd="0" destOrd="0" presId="urn:microsoft.com/office/officeart/2005/8/layout/hierarchy1"/>
    <dgm:cxn modelId="{408D61D0-D3FB-4F33-9DEA-445ACFC07E3B}" type="presOf" srcId="{0EE82F8B-0300-4D43-A95F-7EF95D53F72D}" destId="{B611F966-C19B-4B15-843A-EF8AEE20FA46}" srcOrd="0" destOrd="0" presId="urn:microsoft.com/office/officeart/2005/8/layout/hierarchy1"/>
    <dgm:cxn modelId="{19B11616-566B-4026-9764-9CCA450E2D9D}" type="presOf" srcId="{27DA9308-F67A-48FA-92B9-D89E8253D21C}" destId="{A3A42034-C471-45E8-80F5-8C3B5DDEADA5}" srcOrd="0" destOrd="0" presId="urn:microsoft.com/office/officeart/2005/8/layout/hierarchy1"/>
    <dgm:cxn modelId="{75C4114D-4CAF-4A56-B102-E4672C01AE74}" type="presOf" srcId="{7695DCD8-9D46-4123-8975-EB82D2008D63}" destId="{2785A474-CFEE-400F-B363-E07CC2688ED9}" srcOrd="0" destOrd="0" presId="urn:microsoft.com/office/officeart/2005/8/layout/hierarchy1"/>
    <dgm:cxn modelId="{A2161162-A33D-4EA4-9D4B-AB4720191817}" type="presParOf" srcId="{83942127-C5D1-4899-AB9E-EC1937358AB4}" destId="{DE6B450A-D541-4F0E-9BF8-E3B73ADE9769}" srcOrd="0" destOrd="0" presId="urn:microsoft.com/office/officeart/2005/8/layout/hierarchy1"/>
    <dgm:cxn modelId="{7FE78A11-56BD-49E2-A38F-D2CE4F78DC58}" type="presParOf" srcId="{DE6B450A-D541-4F0E-9BF8-E3B73ADE9769}" destId="{E5654845-E1CF-4E69-967F-DB3FE2C4CE78}" srcOrd="0" destOrd="0" presId="urn:microsoft.com/office/officeart/2005/8/layout/hierarchy1"/>
    <dgm:cxn modelId="{D0C303CC-6290-4A9E-AD20-7F007DC6C9F0}" type="presParOf" srcId="{E5654845-E1CF-4E69-967F-DB3FE2C4CE78}" destId="{EA116A9A-3D69-4B33-968D-38850E24B689}" srcOrd="0" destOrd="0" presId="urn:microsoft.com/office/officeart/2005/8/layout/hierarchy1"/>
    <dgm:cxn modelId="{53413EDA-A9B0-4F69-B8DC-9E7B88CA159C}" type="presParOf" srcId="{E5654845-E1CF-4E69-967F-DB3FE2C4CE78}" destId="{246817BD-4F1A-40C4-B99F-E30D14FE487F}" srcOrd="1" destOrd="0" presId="urn:microsoft.com/office/officeart/2005/8/layout/hierarchy1"/>
    <dgm:cxn modelId="{5A09B936-01E9-4D7E-A327-8F0C37A66AE6}" type="presParOf" srcId="{DE6B450A-D541-4F0E-9BF8-E3B73ADE9769}" destId="{1E5A35B9-822C-4048-B765-6C79AA32DB94}" srcOrd="1" destOrd="0" presId="urn:microsoft.com/office/officeart/2005/8/layout/hierarchy1"/>
    <dgm:cxn modelId="{C1DCEA27-A994-4DCE-B96C-A4522E081616}" type="presParOf" srcId="{1E5A35B9-822C-4048-B765-6C79AA32DB94}" destId="{AB7E25B5-1AE5-4B7B-ACDC-D2DB2CE645DD}" srcOrd="0" destOrd="0" presId="urn:microsoft.com/office/officeart/2005/8/layout/hierarchy1"/>
    <dgm:cxn modelId="{3BBBDC24-4493-4A81-9B98-913743C13120}" type="presParOf" srcId="{1E5A35B9-822C-4048-B765-6C79AA32DB94}" destId="{6ADDD93F-42AA-4623-B18B-CA607A7A14B2}" srcOrd="1" destOrd="0" presId="urn:microsoft.com/office/officeart/2005/8/layout/hierarchy1"/>
    <dgm:cxn modelId="{85228CF0-322F-4BF2-95B2-B68BAC20C90E}" type="presParOf" srcId="{6ADDD93F-42AA-4623-B18B-CA607A7A14B2}" destId="{24163035-8563-4B99-B73C-3C71400F070E}" srcOrd="0" destOrd="0" presId="urn:microsoft.com/office/officeart/2005/8/layout/hierarchy1"/>
    <dgm:cxn modelId="{9936BB12-4197-496E-BB72-A3E02FEE28DC}" type="presParOf" srcId="{24163035-8563-4B99-B73C-3C71400F070E}" destId="{50997A2E-1657-42BF-9A3D-40163FED36B0}" srcOrd="0" destOrd="0" presId="urn:microsoft.com/office/officeart/2005/8/layout/hierarchy1"/>
    <dgm:cxn modelId="{B608B62F-06B0-41CD-82EF-CF0358BFEAA2}" type="presParOf" srcId="{24163035-8563-4B99-B73C-3C71400F070E}" destId="{7A984D3D-47A9-4636-9AAF-53BED059EF38}" srcOrd="1" destOrd="0" presId="urn:microsoft.com/office/officeart/2005/8/layout/hierarchy1"/>
    <dgm:cxn modelId="{7241CACD-03F1-4E8E-AF92-7707FE24363B}" type="presParOf" srcId="{6ADDD93F-42AA-4623-B18B-CA607A7A14B2}" destId="{F6136691-98A2-43ED-B112-DF5A30206BCD}" srcOrd="1" destOrd="0" presId="urn:microsoft.com/office/officeart/2005/8/layout/hierarchy1"/>
    <dgm:cxn modelId="{9307EC6E-02F5-4E86-BE01-5BA720ECCA09}" type="presParOf" srcId="{F6136691-98A2-43ED-B112-DF5A30206BCD}" destId="{BFDF22BA-16DB-4695-B813-16F644564682}" srcOrd="0" destOrd="0" presId="urn:microsoft.com/office/officeart/2005/8/layout/hierarchy1"/>
    <dgm:cxn modelId="{554008ED-7A8A-4E13-81D7-4BB20E41CEF0}" type="presParOf" srcId="{F6136691-98A2-43ED-B112-DF5A30206BCD}" destId="{99B30F61-2FBC-422B-A802-D9834BD35222}" srcOrd="1" destOrd="0" presId="urn:microsoft.com/office/officeart/2005/8/layout/hierarchy1"/>
    <dgm:cxn modelId="{585F1AC2-D9D3-49D3-B471-59FC3F984DB7}" type="presParOf" srcId="{99B30F61-2FBC-422B-A802-D9834BD35222}" destId="{8DD7367D-7DCD-4068-9E0D-2EE101F65190}" srcOrd="0" destOrd="0" presId="urn:microsoft.com/office/officeart/2005/8/layout/hierarchy1"/>
    <dgm:cxn modelId="{CB49D151-F93E-4365-A23C-3D535FC17CF9}" type="presParOf" srcId="{8DD7367D-7DCD-4068-9E0D-2EE101F65190}" destId="{12681C4E-C36B-4C89-A1A4-6707804C63D7}" srcOrd="0" destOrd="0" presId="urn:microsoft.com/office/officeart/2005/8/layout/hierarchy1"/>
    <dgm:cxn modelId="{1B894F40-59C8-4DF1-8CD6-3522F6E59782}" type="presParOf" srcId="{8DD7367D-7DCD-4068-9E0D-2EE101F65190}" destId="{1F6ED770-7A94-4FA6-8BB1-22E94AE21CAB}" srcOrd="1" destOrd="0" presId="urn:microsoft.com/office/officeart/2005/8/layout/hierarchy1"/>
    <dgm:cxn modelId="{D8D6A23D-D345-4C6A-83EB-10579B2CFD82}" type="presParOf" srcId="{99B30F61-2FBC-422B-A802-D9834BD35222}" destId="{76F9526B-4660-4EAF-850A-49F779EF4945}" srcOrd="1" destOrd="0" presId="urn:microsoft.com/office/officeart/2005/8/layout/hierarchy1"/>
    <dgm:cxn modelId="{F80B22C1-63DA-4BBB-8BFA-BA0D1BAC8306}" type="presParOf" srcId="{F6136691-98A2-43ED-B112-DF5A30206BCD}" destId="{2785A474-CFEE-400F-B363-E07CC2688ED9}" srcOrd="2" destOrd="0" presId="urn:microsoft.com/office/officeart/2005/8/layout/hierarchy1"/>
    <dgm:cxn modelId="{6E90922D-76AD-4935-9383-5A63A124EBD2}" type="presParOf" srcId="{F6136691-98A2-43ED-B112-DF5A30206BCD}" destId="{810D4FD3-1B6C-47A6-89F3-511DF5AF453F}" srcOrd="3" destOrd="0" presId="urn:microsoft.com/office/officeart/2005/8/layout/hierarchy1"/>
    <dgm:cxn modelId="{88B8433E-8ADE-4976-853C-EBDAFEC1D4BB}" type="presParOf" srcId="{810D4FD3-1B6C-47A6-89F3-511DF5AF453F}" destId="{08BE373E-B0F1-40C7-9B07-BF52B9C13AD2}" srcOrd="0" destOrd="0" presId="urn:microsoft.com/office/officeart/2005/8/layout/hierarchy1"/>
    <dgm:cxn modelId="{13D4DF9D-1FE5-4B2D-8D06-2EBF5512FBC4}" type="presParOf" srcId="{08BE373E-B0F1-40C7-9B07-BF52B9C13AD2}" destId="{909AFA4A-80C4-4BC6-92BE-582C89CCBBA1}" srcOrd="0" destOrd="0" presId="urn:microsoft.com/office/officeart/2005/8/layout/hierarchy1"/>
    <dgm:cxn modelId="{0BA8AEB3-5277-4AF1-9190-C6512DA15F4E}" type="presParOf" srcId="{08BE373E-B0F1-40C7-9B07-BF52B9C13AD2}" destId="{FD89EE3D-DA31-4E58-B8FB-81D0ABD6B254}" srcOrd="1" destOrd="0" presId="urn:microsoft.com/office/officeart/2005/8/layout/hierarchy1"/>
    <dgm:cxn modelId="{8A0332DE-147A-4580-9B27-090560782552}" type="presParOf" srcId="{810D4FD3-1B6C-47A6-89F3-511DF5AF453F}" destId="{2E134328-B0AC-483D-B679-5C301D340276}" srcOrd="1" destOrd="0" presId="urn:microsoft.com/office/officeart/2005/8/layout/hierarchy1"/>
    <dgm:cxn modelId="{34C82460-4957-44BD-B220-C5363921CC99}" type="presParOf" srcId="{F6136691-98A2-43ED-B112-DF5A30206BCD}" destId="{72EE3790-89B7-4037-8045-570101DB096D}" srcOrd="4" destOrd="0" presId="urn:microsoft.com/office/officeart/2005/8/layout/hierarchy1"/>
    <dgm:cxn modelId="{6CFEA7AB-519C-46AD-9407-DB59B20B5D60}" type="presParOf" srcId="{F6136691-98A2-43ED-B112-DF5A30206BCD}" destId="{6C3BDD27-4D10-42CB-8426-96AAE3BA2946}" srcOrd="5" destOrd="0" presId="urn:microsoft.com/office/officeart/2005/8/layout/hierarchy1"/>
    <dgm:cxn modelId="{521CD20E-2EB0-45FC-8574-8DF33555EA2E}" type="presParOf" srcId="{6C3BDD27-4D10-42CB-8426-96AAE3BA2946}" destId="{A700E9CD-2A58-4BCB-8D3F-0A6E47F8B59F}" srcOrd="0" destOrd="0" presId="urn:microsoft.com/office/officeart/2005/8/layout/hierarchy1"/>
    <dgm:cxn modelId="{27A589B0-D49B-40ED-85D2-A51D6AE4CC27}" type="presParOf" srcId="{A700E9CD-2A58-4BCB-8D3F-0A6E47F8B59F}" destId="{5E313583-256D-416F-B277-C3981645980E}" srcOrd="0" destOrd="0" presId="urn:microsoft.com/office/officeart/2005/8/layout/hierarchy1"/>
    <dgm:cxn modelId="{B0986195-94DE-4997-9AD0-454BE4A8AF35}" type="presParOf" srcId="{A700E9CD-2A58-4BCB-8D3F-0A6E47F8B59F}" destId="{A8FB3BCA-DC7A-41E7-9326-26BB6C7A9D95}" srcOrd="1" destOrd="0" presId="urn:microsoft.com/office/officeart/2005/8/layout/hierarchy1"/>
    <dgm:cxn modelId="{1F83BF00-10DA-4D34-A242-6F4165E33008}" type="presParOf" srcId="{6C3BDD27-4D10-42CB-8426-96AAE3BA2946}" destId="{3638526E-EE92-4D92-AC54-8D8F47C29653}" srcOrd="1" destOrd="0" presId="urn:microsoft.com/office/officeart/2005/8/layout/hierarchy1"/>
    <dgm:cxn modelId="{9B6F629F-7171-47DC-A589-5071732E018D}" type="presParOf" srcId="{F6136691-98A2-43ED-B112-DF5A30206BCD}" destId="{C22CB255-532C-4B87-864C-7D9767593375}" srcOrd="6" destOrd="0" presId="urn:microsoft.com/office/officeart/2005/8/layout/hierarchy1"/>
    <dgm:cxn modelId="{CB1A6AA2-185F-4D6E-8E71-B9125946EEDF}" type="presParOf" srcId="{F6136691-98A2-43ED-B112-DF5A30206BCD}" destId="{28CA1928-970F-4906-A794-E27E42DC37B7}" srcOrd="7" destOrd="0" presId="urn:microsoft.com/office/officeart/2005/8/layout/hierarchy1"/>
    <dgm:cxn modelId="{751D6ED8-0186-48BA-ACF6-FAA101902B99}" type="presParOf" srcId="{28CA1928-970F-4906-A794-E27E42DC37B7}" destId="{4AAC1BA7-CD86-4F8F-BA59-DD37066C03D7}" srcOrd="0" destOrd="0" presId="urn:microsoft.com/office/officeart/2005/8/layout/hierarchy1"/>
    <dgm:cxn modelId="{246A74B9-ED55-4910-8A01-24962ABE860F}" type="presParOf" srcId="{4AAC1BA7-CD86-4F8F-BA59-DD37066C03D7}" destId="{76D5EA46-902A-484A-8A52-46924624DBD8}" srcOrd="0" destOrd="0" presId="urn:microsoft.com/office/officeart/2005/8/layout/hierarchy1"/>
    <dgm:cxn modelId="{A9344630-5E16-4F91-ADE8-039CE1850B68}" type="presParOf" srcId="{4AAC1BA7-CD86-4F8F-BA59-DD37066C03D7}" destId="{9C43EBEF-6E15-4AEA-9F4E-2BCD54B6DDD5}" srcOrd="1" destOrd="0" presId="urn:microsoft.com/office/officeart/2005/8/layout/hierarchy1"/>
    <dgm:cxn modelId="{6480EF26-2400-449D-B5FE-1417CF066A4A}" type="presParOf" srcId="{28CA1928-970F-4906-A794-E27E42DC37B7}" destId="{B518781D-9D45-4F55-8DB2-AFAA1B96CFB7}" srcOrd="1" destOrd="0" presId="urn:microsoft.com/office/officeart/2005/8/layout/hierarchy1"/>
    <dgm:cxn modelId="{5F6C5560-2569-4BFC-941A-F090D8B02BB7}" type="presParOf" srcId="{F6136691-98A2-43ED-B112-DF5A30206BCD}" destId="{A3A42034-C471-45E8-80F5-8C3B5DDEADA5}" srcOrd="8" destOrd="0" presId="urn:microsoft.com/office/officeart/2005/8/layout/hierarchy1"/>
    <dgm:cxn modelId="{E9B5988C-2C63-49F7-8B2B-B1EDB4EC87CD}" type="presParOf" srcId="{F6136691-98A2-43ED-B112-DF5A30206BCD}" destId="{66AB97CB-4DFC-4CE5-9199-305BC7EAF012}" srcOrd="9" destOrd="0" presId="urn:microsoft.com/office/officeart/2005/8/layout/hierarchy1"/>
    <dgm:cxn modelId="{B2BA0B71-6FAF-44F1-A580-2BF0AE2321D5}" type="presParOf" srcId="{66AB97CB-4DFC-4CE5-9199-305BC7EAF012}" destId="{C3B828DD-B82F-4692-8231-F71A468F3B1C}" srcOrd="0" destOrd="0" presId="urn:microsoft.com/office/officeart/2005/8/layout/hierarchy1"/>
    <dgm:cxn modelId="{B8E1B357-E36D-40F6-B8EB-337EEA42B337}" type="presParOf" srcId="{C3B828DD-B82F-4692-8231-F71A468F3B1C}" destId="{F5E9C704-DA10-47C3-BC67-CACE7A3A7346}" srcOrd="0" destOrd="0" presId="urn:microsoft.com/office/officeart/2005/8/layout/hierarchy1"/>
    <dgm:cxn modelId="{58A08374-9641-478C-9035-C4E4C9A1657B}" type="presParOf" srcId="{C3B828DD-B82F-4692-8231-F71A468F3B1C}" destId="{77FFF691-E810-4E81-B619-49F67E1A7D86}" srcOrd="1" destOrd="0" presId="urn:microsoft.com/office/officeart/2005/8/layout/hierarchy1"/>
    <dgm:cxn modelId="{59DB80CB-D3BB-47B1-9418-252364144D07}" type="presParOf" srcId="{66AB97CB-4DFC-4CE5-9199-305BC7EAF012}" destId="{B93065E6-204A-4994-8F59-F190E7F3594C}" srcOrd="1" destOrd="0" presId="urn:microsoft.com/office/officeart/2005/8/layout/hierarchy1"/>
    <dgm:cxn modelId="{9742545B-8A3E-4B2D-B48A-EC30C39B2D76}" type="presParOf" srcId="{F6136691-98A2-43ED-B112-DF5A30206BCD}" destId="{2BB6B925-C844-4ED1-8348-751E787974B4}" srcOrd="10" destOrd="0" presId="urn:microsoft.com/office/officeart/2005/8/layout/hierarchy1"/>
    <dgm:cxn modelId="{4AAB7B89-E8A7-4F20-9C3A-548D26917D1F}" type="presParOf" srcId="{F6136691-98A2-43ED-B112-DF5A30206BCD}" destId="{FE8D2298-6F45-43AD-B77A-AF9FA0C81B58}" srcOrd="11" destOrd="0" presId="urn:microsoft.com/office/officeart/2005/8/layout/hierarchy1"/>
    <dgm:cxn modelId="{92CB57F3-A644-4525-9375-48889486F1E2}" type="presParOf" srcId="{FE8D2298-6F45-43AD-B77A-AF9FA0C81B58}" destId="{3A4F010D-D62E-4895-8979-0E4334601AAF}" srcOrd="0" destOrd="0" presId="urn:microsoft.com/office/officeart/2005/8/layout/hierarchy1"/>
    <dgm:cxn modelId="{EF2F97B6-F152-4EB5-91FE-4954CE217981}" type="presParOf" srcId="{3A4F010D-D62E-4895-8979-0E4334601AAF}" destId="{21060D91-9CA6-472D-92A3-7CAF7CD8A120}" srcOrd="0" destOrd="0" presId="urn:microsoft.com/office/officeart/2005/8/layout/hierarchy1"/>
    <dgm:cxn modelId="{6A7D2F51-1D9D-4BDF-B02D-035F9A222E15}" type="presParOf" srcId="{3A4F010D-D62E-4895-8979-0E4334601AAF}" destId="{3C659994-4F77-4337-A508-BCD7E1792A24}" srcOrd="1" destOrd="0" presId="urn:microsoft.com/office/officeart/2005/8/layout/hierarchy1"/>
    <dgm:cxn modelId="{61E7266F-53EE-4077-B4CD-A4C9D88A43E1}" type="presParOf" srcId="{FE8D2298-6F45-43AD-B77A-AF9FA0C81B58}" destId="{F6899B29-7063-4782-9713-B6014B4A5DE9}" srcOrd="1" destOrd="0" presId="urn:microsoft.com/office/officeart/2005/8/layout/hierarchy1"/>
    <dgm:cxn modelId="{66DF9C93-2ECF-4F64-A6D1-A7A67F191145}" type="presParOf" srcId="{1E5A35B9-822C-4048-B765-6C79AA32DB94}" destId="{E5F0841F-D739-4C89-B651-8E99E4E1C6AA}" srcOrd="2" destOrd="0" presId="urn:microsoft.com/office/officeart/2005/8/layout/hierarchy1"/>
    <dgm:cxn modelId="{29582324-BF28-4097-9769-1C0FDD62D5F6}" type="presParOf" srcId="{1E5A35B9-822C-4048-B765-6C79AA32DB94}" destId="{78F31A5A-57E1-420B-82CD-90FEBA4AA52C}" srcOrd="3" destOrd="0" presId="urn:microsoft.com/office/officeart/2005/8/layout/hierarchy1"/>
    <dgm:cxn modelId="{5FDFC5E7-FF1A-4363-B862-0DEACFCBA742}" type="presParOf" srcId="{78F31A5A-57E1-420B-82CD-90FEBA4AA52C}" destId="{9B48622D-D958-44D9-BB61-8E24E477C60E}" srcOrd="0" destOrd="0" presId="urn:microsoft.com/office/officeart/2005/8/layout/hierarchy1"/>
    <dgm:cxn modelId="{39BC7686-6BB4-4992-A3AC-31210A05997D}" type="presParOf" srcId="{9B48622D-D958-44D9-BB61-8E24E477C60E}" destId="{19E11B6F-DB7F-4024-9D15-0CBD3682FAAA}" srcOrd="0" destOrd="0" presId="urn:microsoft.com/office/officeart/2005/8/layout/hierarchy1"/>
    <dgm:cxn modelId="{1B8F55FD-F3A8-48E4-A93F-9AC51A32BA0A}" type="presParOf" srcId="{9B48622D-D958-44D9-BB61-8E24E477C60E}" destId="{B611F966-C19B-4B15-843A-EF8AEE20FA46}" srcOrd="1" destOrd="0" presId="urn:microsoft.com/office/officeart/2005/8/layout/hierarchy1"/>
    <dgm:cxn modelId="{25093B0F-4C69-424F-B734-CCFB3EDB3432}" type="presParOf" srcId="{78F31A5A-57E1-420B-82CD-90FEBA4AA52C}" destId="{53E2E59C-F1D4-431B-B7E5-F0F7073C295D}" srcOrd="1" destOrd="0" presId="urn:microsoft.com/office/officeart/2005/8/layout/hierarchy1"/>
  </dgm:cxnLst>
  <dgm:bg/>
  <dgm:whole/>
</dgm:dataModel>
</file>

<file path=ppt/diagrams/data3.xml><?xml version="1.0" encoding="utf-8"?>
<dgm:dataModel xmlns:dgm="http://schemas.openxmlformats.org/drawingml/2006/diagram" xmlns:a="http://schemas.openxmlformats.org/drawingml/2006/main">
  <dgm:ptLst>
    <dgm:pt modelId="{E278757A-FE78-48D2-BD1C-CFB986BF169B}" type="doc">
      <dgm:prSet loTypeId="urn:microsoft.com/office/officeart/2005/8/layout/hierarchy3" loCatId="hierarchy" qsTypeId="urn:microsoft.com/office/officeart/2005/8/quickstyle/3d3" qsCatId="3D" csTypeId="urn:microsoft.com/office/officeart/2005/8/colors/colorful1" csCatId="colorful" phldr="1"/>
      <dgm:spPr/>
      <dgm:t>
        <a:bodyPr/>
        <a:lstStyle/>
        <a:p>
          <a:endParaRPr lang="ru-RU"/>
        </a:p>
      </dgm:t>
    </dgm:pt>
    <dgm:pt modelId="{1FF255BC-F4C9-4F9B-97BE-56E47F00B10B}">
      <dgm:prSet phldrT="[Текст]" custT="1"/>
      <dgm:spPr/>
      <dgm:t>
        <a:bodyPr/>
        <a:lstStyle/>
        <a:p>
          <a:r>
            <a:rPr lang="ru-RU" sz="1800" b="1" dirty="0" smtClean="0">
              <a:effectLst>
                <a:outerShdw blurRad="38100" dist="38100" dir="2700000" algn="tl">
                  <a:srgbClr val="000000">
                    <a:alpha val="43137"/>
                  </a:srgbClr>
                </a:outerShdw>
              </a:effectLst>
            </a:rPr>
            <a:t>Обязательные условия </a:t>
          </a:r>
          <a:endParaRPr lang="ru-RU" sz="1800" b="1" dirty="0">
            <a:effectLst>
              <a:outerShdw blurRad="38100" dist="38100" dir="2700000" algn="tl">
                <a:srgbClr val="000000">
                  <a:alpha val="43137"/>
                </a:srgbClr>
              </a:outerShdw>
            </a:effectLst>
          </a:endParaRPr>
        </a:p>
      </dgm:t>
    </dgm:pt>
    <dgm:pt modelId="{73880FD6-E77F-4D5C-A45E-D2CD97A24721}" type="parTrans" cxnId="{54A916E6-D312-4FB2-95A2-F6F3D1A6D3CA}">
      <dgm:prSet/>
      <dgm:spPr/>
      <dgm:t>
        <a:bodyPr/>
        <a:lstStyle/>
        <a:p>
          <a:endParaRPr lang="ru-RU" sz="1400" b="1"/>
        </a:p>
      </dgm:t>
    </dgm:pt>
    <dgm:pt modelId="{4F2D0E32-F083-42A9-AD1D-83302FDCE341}" type="sibTrans" cxnId="{54A916E6-D312-4FB2-95A2-F6F3D1A6D3CA}">
      <dgm:prSet/>
      <dgm:spPr/>
      <dgm:t>
        <a:bodyPr/>
        <a:lstStyle/>
        <a:p>
          <a:endParaRPr lang="ru-RU" sz="1400" b="1"/>
        </a:p>
      </dgm:t>
    </dgm:pt>
    <dgm:pt modelId="{0236E46F-228A-44EF-A794-5EA717F592E3}">
      <dgm:prSet phldrT="[Текст]" custT="1"/>
      <dgm:spPr/>
      <dgm:t>
        <a:bodyPr/>
        <a:lstStyle/>
        <a:p>
          <a:r>
            <a:rPr lang="ru-RU" sz="1400" b="0" dirty="0" smtClean="0">
              <a:solidFill>
                <a:srgbClr val="000000"/>
              </a:solidFill>
            </a:rPr>
            <a:t>Осуществлять закупку в размере </a:t>
          </a:r>
          <a:r>
            <a:rPr lang="ru-RU" sz="1400" b="1" dirty="0" smtClean="0">
              <a:solidFill>
                <a:srgbClr val="000000"/>
              </a:solidFill>
            </a:rPr>
            <a:t>не менее 15% </a:t>
          </a:r>
          <a:r>
            <a:rPr lang="ru-RU" sz="1400" b="0" dirty="0" smtClean="0">
              <a:solidFill>
                <a:srgbClr val="000000"/>
              </a:solidFill>
            </a:rPr>
            <a:t>совокупного годового объема закупок, предусмотренных планом-графиком у СМП и СОНКО (НМЦК </a:t>
          </a:r>
          <a:r>
            <a:rPr lang="ru-RU" sz="1400" b="1" dirty="0" smtClean="0">
              <a:solidFill>
                <a:srgbClr val="000000"/>
              </a:solidFill>
            </a:rPr>
            <a:t>не более 20 млн. руб.</a:t>
          </a:r>
          <a:r>
            <a:rPr lang="ru-RU" sz="1400" b="0" dirty="0" smtClean="0">
              <a:solidFill>
                <a:srgbClr val="000000"/>
              </a:solidFill>
            </a:rPr>
            <a:t>)</a:t>
          </a:r>
          <a:endParaRPr lang="ru-RU" sz="1400" b="1" dirty="0">
            <a:solidFill>
              <a:srgbClr val="000000"/>
            </a:solidFill>
          </a:endParaRPr>
        </a:p>
      </dgm:t>
    </dgm:pt>
    <dgm:pt modelId="{F764B854-34C6-410D-8186-642D82887289}" type="parTrans" cxnId="{AB05B68B-71B1-4B35-914C-D17EDE6B638D}">
      <dgm:prSet/>
      <dgm:spPr/>
      <dgm:t>
        <a:bodyPr/>
        <a:lstStyle/>
        <a:p>
          <a:endParaRPr lang="ru-RU" sz="1400" b="1"/>
        </a:p>
      </dgm:t>
    </dgm:pt>
    <dgm:pt modelId="{22388908-27AE-4AA8-B057-D50D2E7DD9D7}" type="sibTrans" cxnId="{AB05B68B-71B1-4B35-914C-D17EDE6B638D}">
      <dgm:prSet/>
      <dgm:spPr/>
      <dgm:t>
        <a:bodyPr/>
        <a:lstStyle/>
        <a:p>
          <a:endParaRPr lang="ru-RU" sz="1400" b="1"/>
        </a:p>
      </dgm:t>
    </dgm:pt>
    <dgm:pt modelId="{66B47AB6-60ED-4385-A803-CC828A51BF78}">
      <dgm:prSet phldrT="[Текст]" custT="1"/>
      <dgm:spPr/>
      <dgm:t>
        <a:bodyPr/>
        <a:lstStyle/>
        <a:p>
          <a:r>
            <a:rPr lang="ru-RU" sz="1400" b="0" dirty="0" smtClean="0">
              <a:solidFill>
                <a:srgbClr val="000000"/>
              </a:solidFill>
            </a:rPr>
            <a:t>По итогам года составить отчет о закупках у СМП СОНКО и </a:t>
          </a:r>
          <a:r>
            <a:rPr lang="ru-RU" sz="1400" b="1" dirty="0" smtClean="0">
              <a:solidFill>
                <a:srgbClr val="000000"/>
              </a:solidFill>
            </a:rPr>
            <a:t>до 1 апреля </a:t>
          </a:r>
          <a:r>
            <a:rPr lang="ru-RU" sz="1400" b="0" dirty="0" smtClean="0">
              <a:solidFill>
                <a:srgbClr val="000000"/>
              </a:solidFill>
            </a:rPr>
            <a:t>года, следующего за отчетным, разместить его в ЕИС</a:t>
          </a:r>
          <a:endParaRPr lang="ru-RU" sz="1400" b="0" dirty="0">
            <a:solidFill>
              <a:srgbClr val="000000"/>
            </a:solidFill>
          </a:endParaRPr>
        </a:p>
      </dgm:t>
    </dgm:pt>
    <dgm:pt modelId="{D6545923-6ADB-4CA9-8BEF-E73BD7A7CA0E}" type="parTrans" cxnId="{BA041EEE-8202-4F92-B588-F359F697533E}">
      <dgm:prSet/>
      <dgm:spPr/>
      <dgm:t>
        <a:bodyPr/>
        <a:lstStyle/>
        <a:p>
          <a:endParaRPr lang="ru-RU" sz="1400" b="1"/>
        </a:p>
      </dgm:t>
    </dgm:pt>
    <dgm:pt modelId="{AADF7293-27CE-494B-A40D-448FC3AFA78D}" type="sibTrans" cxnId="{BA041EEE-8202-4F92-B588-F359F697533E}">
      <dgm:prSet/>
      <dgm:spPr/>
      <dgm:t>
        <a:bodyPr/>
        <a:lstStyle/>
        <a:p>
          <a:endParaRPr lang="ru-RU" sz="1400" b="1"/>
        </a:p>
      </dgm:t>
    </dgm:pt>
    <dgm:pt modelId="{4054C7E5-3E99-4030-BBE1-2560BBD66454}">
      <dgm:prSet phldrT="[Текст]" custT="1"/>
      <dgm:spPr/>
      <dgm:t>
        <a:bodyPr/>
        <a:lstStyle/>
        <a:p>
          <a:r>
            <a:rPr lang="ru-RU" sz="1400" b="0" dirty="0" smtClean="0">
              <a:solidFill>
                <a:srgbClr val="000000"/>
              </a:solidFill>
            </a:rPr>
            <a:t>Предоставлять преференции </a:t>
          </a:r>
          <a:r>
            <a:rPr lang="ru-RU" sz="1400" b="1" dirty="0" smtClean="0">
              <a:solidFill>
                <a:srgbClr val="000000"/>
              </a:solidFill>
            </a:rPr>
            <a:t>в размере до 15% </a:t>
          </a:r>
          <a:r>
            <a:rPr lang="ru-RU" sz="1400" b="0" dirty="0" smtClean="0">
              <a:solidFill>
                <a:srgbClr val="000000"/>
              </a:solidFill>
            </a:rPr>
            <a:t>организациям инвалидов и учреждениям и предприятиям УИС</a:t>
          </a:r>
          <a:endParaRPr lang="ru-RU" sz="1400" b="0" dirty="0">
            <a:solidFill>
              <a:srgbClr val="000000"/>
            </a:solidFill>
          </a:endParaRPr>
        </a:p>
      </dgm:t>
    </dgm:pt>
    <dgm:pt modelId="{A12C21E0-9B90-477A-B8C9-02A218BCCD0D}" type="parTrans" cxnId="{6CAD85E9-6004-44C9-AD30-2F2FCF3E7C99}">
      <dgm:prSet/>
      <dgm:spPr/>
      <dgm:t>
        <a:bodyPr/>
        <a:lstStyle/>
        <a:p>
          <a:endParaRPr lang="ru-RU" sz="1400" b="1"/>
        </a:p>
      </dgm:t>
    </dgm:pt>
    <dgm:pt modelId="{3CCFE936-5C6F-4370-B1DB-23452E90D3C0}" type="sibTrans" cxnId="{6CAD85E9-6004-44C9-AD30-2F2FCF3E7C99}">
      <dgm:prSet/>
      <dgm:spPr/>
      <dgm:t>
        <a:bodyPr/>
        <a:lstStyle/>
        <a:p>
          <a:endParaRPr lang="ru-RU" sz="1400" b="1"/>
        </a:p>
      </dgm:t>
    </dgm:pt>
    <dgm:pt modelId="{E889B58B-F34D-457F-822C-735BFE6A47DD}">
      <dgm:prSet phldrT="[Текст]" custT="1"/>
      <dgm:spPr/>
      <dgm:t>
        <a:bodyPr/>
        <a:lstStyle/>
        <a:p>
          <a:r>
            <a:rPr lang="ru-RU" sz="1400" b="0" dirty="0" smtClean="0">
              <a:solidFill>
                <a:srgbClr val="000000"/>
              </a:solidFill>
            </a:rPr>
            <a:t>Возможность учета в совокупном годовом объеме закупок у СМП и СОНКО объема, осуществляемого при исполнении контрактов с привлечением  в  качестве субподрядчиков СМП и СОНКО</a:t>
          </a:r>
          <a:endParaRPr lang="ru-RU" sz="1400" b="0" dirty="0">
            <a:solidFill>
              <a:srgbClr val="000000"/>
            </a:solidFill>
          </a:endParaRPr>
        </a:p>
      </dgm:t>
    </dgm:pt>
    <dgm:pt modelId="{BA499CDB-3A1E-44D8-8ACC-A0102680483E}" type="parTrans" cxnId="{5FDB393E-0251-43BE-AED2-04118E197B0E}">
      <dgm:prSet/>
      <dgm:spPr/>
      <dgm:t>
        <a:bodyPr/>
        <a:lstStyle/>
        <a:p>
          <a:endParaRPr lang="ru-RU" sz="1400" b="1"/>
        </a:p>
      </dgm:t>
    </dgm:pt>
    <dgm:pt modelId="{A46C568E-34B9-4678-A3C6-8E8A3BA53730}" type="sibTrans" cxnId="{5FDB393E-0251-43BE-AED2-04118E197B0E}">
      <dgm:prSet/>
      <dgm:spPr/>
      <dgm:t>
        <a:bodyPr/>
        <a:lstStyle/>
        <a:p>
          <a:endParaRPr lang="ru-RU" sz="1400" b="1"/>
        </a:p>
      </dgm:t>
    </dgm:pt>
    <dgm:pt modelId="{3D9B00AC-938A-451C-8A43-D810B177500D}" type="pres">
      <dgm:prSet presAssocID="{E278757A-FE78-48D2-BD1C-CFB986BF169B}" presName="diagram" presStyleCnt="0">
        <dgm:presLayoutVars>
          <dgm:chPref val="1"/>
          <dgm:dir/>
          <dgm:animOne val="branch"/>
          <dgm:animLvl val="lvl"/>
          <dgm:resizeHandles/>
        </dgm:presLayoutVars>
      </dgm:prSet>
      <dgm:spPr/>
      <dgm:t>
        <a:bodyPr/>
        <a:lstStyle/>
        <a:p>
          <a:endParaRPr lang="ru-RU"/>
        </a:p>
      </dgm:t>
    </dgm:pt>
    <dgm:pt modelId="{23215409-B2F6-406D-AB3F-9FCF86ED4404}" type="pres">
      <dgm:prSet presAssocID="{1FF255BC-F4C9-4F9B-97BE-56E47F00B10B}" presName="root" presStyleCnt="0"/>
      <dgm:spPr/>
      <dgm:t>
        <a:bodyPr/>
        <a:lstStyle/>
        <a:p>
          <a:endParaRPr lang="ru-RU"/>
        </a:p>
      </dgm:t>
    </dgm:pt>
    <dgm:pt modelId="{2800A983-DE41-4264-AF18-E0282CB9D3DC}" type="pres">
      <dgm:prSet presAssocID="{1FF255BC-F4C9-4F9B-97BE-56E47F00B10B}" presName="rootComposite" presStyleCnt="0"/>
      <dgm:spPr/>
      <dgm:t>
        <a:bodyPr/>
        <a:lstStyle/>
        <a:p>
          <a:endParaRPr lang="ru-RU"/>
        </a:p>
      </dgm:t>
    </dgm:pt>
    <dgm:pt modelId="{966ABC13-53EE-4A10-895A-E666596C19DA}" type="pres">
      <dgm:prSet presAssocID="{1FF255BC-F4C9-4F9B-97BE-56E47F00B10B}" presName="rootText" presStyleLbl="node1" presStyleIdx="0" presStyleCnt="1" custScaleX="216507" custScaleY="52986" custLinFactNeighborX="-84587" custLinFactNeighborY="1500"/>
      <dgm:spPr/>
      <dgm:t>
        <a:bodyPr/>
        <a:lstStyle/>
        <a:p>
          <a:endParaRPr lang="ru-RU"/>
        </a:p>
      </dgm:t>
    </dgm:pt>
    <dgm:pt modelId="{F1AEE670-CE88-45F4-B729-E98952B42EE2}" type="pres">
      <dgm:prSet presAssocID="{1FF255BC-F4C9-4F9B-97BE-56E47F00B10B}" presName="rootConnector" presStyleLbl="node1" presStyleIdx="0" presStyleCnt="1"/>
      <dgm:spPr/>
      <dgm:t>
        <a:bodyPr/>
        <a:lstStyle/>
        <a:p>
          <a:endParaRPr lang="ru-RU"/>
        </a:p>
      </dgm:t>
    </dgm:pt>
    <dgm:pt modelId="{F847AC70-AC1D-4C7E-8053-19C39659F1C5}" type="pres">
      <dgm:prSet presAssocID="{1FF255BC-F4C9-4F9B-97BE-56E47F00B10B}" presName="childShape" presStyleCnt="0"/>
      <dgm:spPr/>
      <dgm:t>
        <a:bodyPr/>
        <a:lstStyle/>
        <a:p>
          <a:endParaRPr lang="ru-RU"/>
        </a:p>
      </dgm:t>
    </dgm:pt>
    <dgm:pt modelId="{132E2DE1-8A5C-477D-B401-8B5D4FA0C49A}" type="pres">
      <dgm:prSet presAssocID="{F764B854-34C6-410D-8186-642D82887289}" presName="Name13" presStyleLbl="parChTrans1D2" presStyleIdx="0" presStyleCnt="4"/>
      <dgm:spPr/>
      <dgm:t>
        <a:bodyPr/>
        <a:lstStyle/>
        <a:p>
          <a:endParaRPr lang="ru-RU"/>
        </a:p>
      </dgm:t>
    </dgm:pt>
    <dgm:pt modelId="{0F3C098F-9265-4FF6-BAC2-A73D26E73465}" type="pres">
      <dgm:prSet presAssocID="{0236E46F-228A-44EF-A794-5EA717F592E3}" presName="childText" presStyleLbl="bgAcc1" presStyleIdx="0" presStyleCnt="4" custScaleX="425650" custLinFactX="-41691" custLinFactNeighborX="-100000" custLinFactNeighborY="-1361">
        <dgm:presLayoutVars>
          <dgm:bulletEnabled val="1"/>
        </dgm:presLayoutVars>
      </dgm:prSet>
      <dgm:spPr/>
      <dgm:t>
        <a:bodyPr/>
        <a:lstStyle/>
        <a:p>
          <a:endParaRPr lang="ru-RU"/>
        </a:p>
      </dgm:t>
    </dgm:pt>
    <dgm:pt modelId="{34E03F53-84BC-4E02-8876-5FDF8D6E9294}" type="pres">
      <dgm:prSet presAssocID="{BA499CDB-3A1E-44D8-8ACC-A0102680483E}" presName="Name13" presStyleLbl="parChTrans1D2" presStyleIdx="1" presStyleCnt="4"/>
      <dgm:spPr/>
      <dgm:t>
        <a:bodyPr/>
        <a:lstStyle/>
        <a:p>
          <a:endParaRPr lang="ru-RU"/>
        </a:p>
      </dgm:t>
    </dgm:pt>
    <dgm:pt modelId="{567E2853-8563-4F25-B684-16AAC6EE0DD2}" type="pres">
      <dgm:prSet presAssocID="{E889B58B-F34D-457F-822C-735BFE6A47DD}" presName="childText" presStyleLbl="bgAcc1" presStyleIdx="1" presStyleCnt="4" custScaleX="425650" custLinFactX="-38173" custLinFactNeighborX="-100000" custLinFactNeighborY="-1941">
        <dgm:presLayoutVars>
          <dgm:bulletEnabled val="1"/>
        </dgm:presLayoutVars>
      </dgm:prSet>
      <dgm:spPr/>
      <dgm:t>
        <a:bodyPr/>
        <a:lstStyle/>
        <a:p>
          <a:endParaRPr lang="ru-RU"/>
        </a:p>
      </dgm:t>
    </dgm:pt>
    <dgm:pt modelId="{1174CA77-678C-463E-800B-BAE0CA840DE0}" type="pres">
      <dgm:prSet presAssocID="{A12C21E0-9B90-477A-B8C9-02A218BCCD0D}" presName="Name13" presStyleLbl="parChTrans1D2" presStyleIdx="2" presStyleCnt="4"/>
      <dgm:spPr/>
      <dgm:t>
        <a:bodyPr/>
        <a:lstStyle/>
        <a:p>
          <a:endParaRPr lang="ru-RU"/>
        </a:p>
      </dgm:t>
    </dgm:pt>
    <dgm:pt modelId="{6A6D938B-C0F7-465E-8009-C367FD725869}" type="pres">
      <dgm:prSet presAssocID="{4054C7E5-3E99-4030-BBE1-2560BBD66454}" presName="childText" presStyleLbl="bgAcc1" presStyleIdx="2" presStyleCnt="4" custScaleX="425650" custLinFactX="-41691" custLinFactNeighborX="-100000" custLinFactNeighborY="-1361">
        <dgm:presLayoutVars>
          <dgm:bulletEnabled val="1"/>
        </dgm:presLayoutVars>
      </dgm:prSet>
      <dgm:spPr/>
      <dgm:t>
        <a:bodyPr/>
        <a:lstStyle/>
        <a:p>
          <a:endParaRPr lang="ru-RU"/>
        </a:p>
      </dgm:t>
    </dgm:pt>
    <dgm:pt modelId="{6CB47878-4078-4C70-BF9C-7EC905152352}" type="pres">
      <dgm:prSet presAssocID="{D6545923-6ADB-4CA9-8BEF-E73BD7A7CA0E}" presName="Name13" presStyleLbl="parChTrans1D2" presStyleIdx="3" presStyleCnt="4"/>
      <dgm:spPr/>
      <dgm:t>
        <a:bodyPr/>
        <a:lstStyle/>
        <a:p>
          <a:endParaRPr lang="ru-RU"/>
        </a:p>
      </dgm:t>
    </dgm:pt>
    <dgm:pt modelId="{B58C0A9B-5AD8-4944-9552-E80528EDAD12}" type="pres">
      <dgm:prSet presAssocID="{66B47AB6-60ED-4385-A803-CC828A51BF78}" presName="childText" presStyleLbl="bgAcc1" presStyleIdx="3" presStyleCnt="4" custScaleX="425650" custLinFactX="-41691" custLinFactNeighborX="-100000" custLinFactNeighborY="-1361">
        <dgm:presLayoutVars>
          <dgm:bulletEnabled val="1"/>
        </dgm:presLayoutVars>
      </dgm:prSet>
      <dgm:spPr/>
      <dgm:t>
        <a:bodyPr/>
        <a:lstStyle/>
        <a:p>
          <a:endParaRPr lang="ru-RU"/>
        </a:p>
      </dgm:t>
    </dgm:pt>
  </dgm:ptLst>
  <dgm:cxnLst>
    <dgm:cxn modelId="{69DD8638-2177-436E-AE92-7C70DD4A02B6}" type="presOf" srcId="{F764B854-34C6-410D-8186-642D82887289}" destId="{132E2DE1-8A5C-477D-B401-8B5D4FA0C49A}" srcOrd="0" destOrd="0" presId="urn:microsoft.com/office/officeart/2005/8/layout/hierarchy3"/>
    <dgm:cxn modelId="{6522D148-0F08-47B5-BA16-101267D59F9F}" type="presOf" srcId="{4054C7E5-3E99-4030-BBE1-2560BBD66454}" destId="{6A6D938B-C0F7-465E-8009-C367FD725869}" srcOrd="0" destOrd="0" presId="urn:microsoft.com/office/officeart/2005/8/layout/hierarchy3"/>
    <dgm:cxn modelId="{FB7FDDBB-B40A-4150-B04C-8BE9DFCC5256}" type="presOf" srcId="{66B47AB6-60ED-4385-A803-CC828A51BF78}" destId="{B58C0A9B-5AD8-4944-9552-E80528EDAD12}" srcOrd="0" destOrd="0" presId="urn:microsoft.com/office/officeart/2005/8/layout/hierarchy3"/>
    <dgm:cxn modelId="{6CAD85E9-6004-44C9-AD30-2F2FCF3E7C99}" srcId="{1FF255BC-F4C9-4F9B-97BE-56E47F00B10B}" destId="{4054C7E5-3E99-4030-BBE1-2560BBD66454}" srcOrd="2" destOrd="0" parTransId="{A12C21E0-9B90-477A-B8C9-02A218BCCD0D}" sibTransId="{3CCFE936-5C6F-4370-B1DB-23452E90D3C0}"/>
    <dgm:cxn modelId="{7C38B86B-4286-442B-B08E-B4A9BE2A2AA2}" type="presOf" srcId="{BA499CDB-3A1E-44D8-8ACC-A0102680483E}" destId="{34E03F53-84BC-4E02-8876-5FDF8D6E9294}" srcOrd="0" destOrd="0" presId="urn:microsoft.com/office/officeart/2005/8/layout/hierarchy3"/>
    <dgm:cxn modelId="{BA041EEE-8202-4F92-B588-F359F697533E}" srcId="{1FF255BC-F4C9-4F9B-97BE-56E47F00B10B}" destId="{66B47AB6-60ED-4385-A803-CC828A51BF78}" srcOrd="3" destOrd="0" parTransId="{D6545923-6ADB-4CA9-8BEF-E73BD7A7CA0E}" sibTransId="{AADF7293-27CE-494B-A40D-448FC3AFA78D}"/>
    <dgm:cxn modelId="{2A23191C-1B4F-40F7-872B-51833C86E968}" type="presOf" srcId="{0236E46F-228A-44EF-A794-5EA717F592E3}" destId="{0F3C098F-9265-4FF6-BAC2-A73D26E73465}" srcOrd="0" destOrd="0" presId="urn:microsoft.com/office/officeart/2005/8/layout/hierarchy3"/>
    <dgm:cxn modelId="{347C6EA7-A714-4B00-9FAC-C8B4789B4047}" type="presOf" srcId="{E278757A-FE78-48D2-BD1C-CFB986BF169B}" destId="{3D9B00AC-938A-451C-8A43-D810B177500D}" srcOrd="0" destOrd="0" presId="urn:microsoft.com/office/officeart/2005/8/layout/hierarchy3"/>
    <dgm:cxn modelId="{5FDB393E-0251-43BE-AED2-04118E197B0E}" srcId="{1FF255BC-F4C9-4F9B-97BE-56E47F00B10B}" destId="{E889B58B-F34D-457F-822C-735BFE6A47DD}" srcOrd="1" destOrd="0" parTransId="{BA499CDB-3A1E-44D8-8ACC-A0102680483E}" sibTransId="{A46C568E-34B9-4678-A3C6-8E8A3BA53730}"/>
    <dgm:cxn modelId="{0BF167E1-4466-420C-8A5C-7BDF19FE64EC}" type="presOf" srcId="{1FF255BC-F4C9-4F9B-97BE-56E47F00B10B}" destId="{966ABC13-53EE-4A10-895A-E666596C19DA}" srcOrd="0" destOrd="0" presId="urn:microsoft.com/office/officeart/2005/8/layout/hierarchy3"/>
    <dgm:cxn modelId="{170D7351-69E8-4FED-967F-B56C912FC4E8}" type="presOf" srcId="{1FF255BC-F4C9-4F9B-97BE-56E47F00B10B}" destId="{F1AEE670-CE88-45F4-B729-E98952B42EE2}" srcOrd="1" destOrd="0" presId="urn:microsoft.com/office/officeart/2005/8/layout/hierarchy3"/>
    <dgm:cxn modelId="{AB05B68B-71B1-4B35-914C-D17EDE6B638D}" srcId="{1FF255BC-F4C9-4F9B-97BE-56E47F00B10B}" destId="{0236E46F-228A-44EF-A794-5EA717F592E3}" srcOrd="0" destOrd="0" parTransId="{F764B854-34C6-410D-8186-642D82887289}" sibTransId="{22388908-27AE-4AA8-B057-D50D2E7DD9D7}"/>
    <dgm:cxn modelId="{A3518B70-31A3-4A40-90EB-45DED048F592}" type="presOf" srcId="{D6545923-6ADB-4CA9-8BEF-E73BD7A7CA0E}" destId="{6CB47878-4078-4C70-BF9C-7EC905152352}" srcOrd="0" destOrd="0" presId="urn:microsoft.com/office/officeart/2005/8/layout/hierarchy3"/>
    <dgm:cxn modelId="{CAE13D89-C2DB-4F29-B184-FDB69375E0C2}" type="presOf" srcId="{A12C21E0-9B90-477A-B8C9-02A218BCCD0D}" destId="{1174CA77-678C-463E-800B-BAE0CA840DE0}" srcOrd="0" destOrd="0" presId="urn:microsoft.com/office/officeart/2005/8/layout/hierarchy3"/>
    <dgm:cxn modelId="{E1B050DB-DB5F-48BD-ABDA-313A3DD552BF}" type="presOf" srcId="{E889B58B-F34D-457F-822C-735BFE6A47DD}" destId="{567E2853-8563-4F25-B684-16AAC6EE0DD2}" srcOrd="0" destOrd="0" presId="urn:microsoft.com/office/officeart/2005/8/layout/hierarchy3"/>
    <dgm:cxn modelId="{54A916E6-D312-4FB2-95A2-F6F3D1A6D3CA}" srcId="{E278757A-FE78-48D2-BD1C-CFB986BF169B}" destId="{1FF255BC-F4C9-4F9B-97BE-56E47F00B10B}" srcOrd="0" destOrd="0" parTransId="{73880FD6-E77F-4D5C-A45E-D2CD97A24721}" sibTransId="{4F2D0E32-F083-42A9-AD1D-83302FDCE341}"/>
    <dgm:cxn modelId="{62BEE6C4-1C6F-45E6-8C1B-4C66D0E564AE}" type="presParOf" srcId="{3D9B00AC-938A-451C-8A43-D810B177500D}" destId="{23215409-B2F6-406D-AB3F-9FCF86ED4404}" srcOrd="0" destOrd="0" presId="urn:microsoft.com/office/officeart/2005/8/layout/hierarchy3"/>
    <dgm:cxn modelId="{948B7700-ABC2-4EBC-91EE-3C706BEBC8BA}" type="presParOf" srcId="{23215409-B2F6-406D-AB3F-9FCF86ED4404}" destId="{2800A983-DE41-4264-AF18-E0282CB9D3DC}" srcOrd="0" destOrd="0" presId="urn:microsoft.com/office/officeart/2005/8/layout/hierarchy3"/>
    <dgm:cxn modelId="{2B7B8138-EFBD-4753-99C1-D9E5BABFE56D}" type="presParOf" srcId="{2800A983-DE41-4264-AF18-E0282CB9D3DC}" destId="{966ABC13-53EE-4A10-895A-E666596C19DA}" srcOrd="0" destOrd="0" presId="urn:microsoft.com/office/officeart/2005/8/layout/hierarchy3"/>
    <dgm:cxn modelId="{6ADE50DA-7E1D-40BC-9498-9D98012A828B}" type="presParOf" srcId="{2800A983-DE41-4264-AF18-E0282CB9D3DC}" destId="{F1AEE670-CE88-45F4-B729-E98952B42EE2}" srcOrd="1" destOrd="0" presId="urn:microsoft.com/office/officeart/2005/8/layout/hierarchy3"/>
    <dgm:cxn modelId="{1C8F9B07-744F-47B0-BB54-D2B6961E040E}" type="presParOf" srcId="{23215409-B2F6-406D-AB3F-9FCF86ED4404}" destId="{F847AC70-AC1D-4C7E-8053-19C39659F1C5}" srcOrd="1" destOrd="0" presId="urn:microsoft.com/office/officeart/2005/8/layout/hierarchy3"/>
    <dgm:cxn modelId="{B39F66E7-3FD7-454B-860D-2B0ED8F30419}" type="presParOf" srcId="{F847AC70-AC1D-4C7E-8053-19C39659F1C5}" destId="{132E2DE1-8A5C-477D-B401-8B5D4FA0C49A}" srcOrd="0" destOrd="0" presId="urn:microsoft.com/office/officeart/2005/8/layout/hierarchy3"/>
    <dgm:cxn modelId="{D89DF2FF-61AC-4539-B0BD-0D5ADB2FB921}" type="presParOf" srcId="{F847AC70-AC1D-4C7E-8053-19C39659F1C5}" destId="{0F3C098F-9265-4FF6-BAC2-A73D26E73465}" srcOrd="1" destOrd="0" presId="urn:microsoft.com/office/officeart/2005/8/layout/hierarchy3"/>
    <dgm:cxn modelId="{F2FD9A18-E483-4ECE-9626-4A353150311D}" type="presParOf" srcId="{F847AC70-AC1D-4C7E-8053-19C39659F1C5}" destId="{34E03F53-84BC-4E02-8876-5FDF8D6E9294}" srcOrd="2" destOrd="0" presId="urn:microsoft.com/office/officeart/2005/8/layout/hierarchy3"/>
    <dgm:cxn modelId="{39E72C41-B75E-429F-8EC4-84F387DBFAE2}" type="presParOf" srcId="{F847AC70-AC1D-4C7E-8053-19C39659F1C5}" destId="{567E2853-8563-4F25-B684-16AAC6EE0DD2}" srcOrd="3" destOrd="0" presId="urn:microsoft.com/office/officeart/2005/8/layout/hierarchy3"/>
    <dgm:cxn modelId="{7AC35328-6E8A-4F28-9706-23BB63B5B449}" type="presParOf" srcId="{F847AC70-AC1D-4C7E-8053-19C39659F1C5}" destId="{1174CA77-678C-463E-800B-BAE0CA840DE0}" srcOrd="4" destOrd="0" presId="urn:microsoft.com/office/officeart/2005/8/layout/hierarchy3"/>
    <dgm:cxn modelId="{A9C017C3-4BA6-49AD-90DF-59F0685ADF49}" type="presParOf" srcId="{F847AC70-AC1D-4C7E-8053-19C39659F1C5}" destId="{6A6D938B-C0F7-465E-8009-C367FD725869}" srcOrd="5" destOrd="0" presId="urn:microsoft.com/office/officeart/2005/8/layout/hierarchy3"/>
    <dgm:cxn modelId="{4FBEDC22-6ADF-4339-A7FA-99625F641F42}" type="presParOf" srcId="{F847AC70-AC1D-4C7E-8053-19C39659F1C5}" destId="{6CB47878-4078-4C70-BF9C-7EC905152352}" srcOrd="6" destOrd="0" presId="urn:microsoft.com/office/officeart/2005/8/layout/hierarchy3"/>
    <dgm:cxn modelId="{1C631BBE-9A5A-4619-B55D-A226416E2C54}" type="presParOf" srcId="{F847AC70-AC1D-4C7E-8053-19C39659F1C5}" destId="{B58C0A9B-5AD8-4944-9552-E80528EDAD12}" srcOrd="7" destOrd="0" presId="urn:microsoft.com/office/officeart/2005/8/layout/hierarchy3"/>
  </dgm:cxnLst>
  <dgm:bg/>
  <dgm:whole/>
</dgm:dataModel>
</file>

<file path=ppt/diagrams/data4.xml><?xml version="1.0" encoding="utf-8"?>
<dgm:dataModel xmlns:dgm="http://schemas.openxmlformats.org/drawingml/2006/diagram" xmlns:a="http://schemas.openxmlformats.org/drawingml/2006/main">
  <dgm:ptLst>
    <dgm:pt modelId="{7FFD5A4E-C029-4941-A529-DD68E501B480}" type="doc">
      <dgm:prSet loTypeId="urn:microsoft.com/office/officeart/2005/8/layout/hierarchy3" loCatId="relationship" qsTypeId="urn:microsoft.com/office/officeart/2005/8/quickstyle/3d3" qsCatId="3D" csTypeId="urn:microsoft.com/office/officeart/2005/8/colors/colorful5" csCatId="colorful" phldr="1"/>
      <dgm:spPr/>
      <dgm:t>
        <a:bodyPr/>
        <a:lstStyle/>
        <a:p>
          <a:endParaRPr lang="ru-RU"/>
        </a:p>
      </dgm:t>
    </dgm:pt>
    <dgm:pt modelId="{DC08BC95-A2E9-480C-B9CD-7BF3330594A2}">
      <dgm:prSet phldrT="[Текст]" custT="1"/>
      <dgm:spPr/>
      <dgm:t>
        <a:bodyPr/>
        <a:lstStyle/>
        <a:p>
          <a:r>
            <a:rPr kumimoji="0" lang="ru-RU" sz="1500" b="1" i="0" u="none" strike="noStrike" cap="none" normalizeH="0" baseline="0" dirty="0" smtClean="0">
              <a:ln/>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Цели</a:t>
          </a:r>
          <a:endParaRPr lang="ru-RU" sz="1500" b="1" dirty="0">
            <a:effectLst>
              <a:outerShdw blurRad="38100" dist="38100" dir="2700000" algn="tl">
                <a:srgbClr val="000000">
                  <a:alpha val="43137"/>
                </a:srgbClr>
              </a:outerShdw>
            </a:effectLst>
          </a:endParaRPr>
        </a:p>
      </dgm:t>
    </dgm:pt>
    <dgm:pt modelId="{74EB40AF-0AD5-4C97-9EFB-36AB9691D20B}" type="parTrans" cxnId="{C19A8489-347F-4CD4-9D59-674312445CD4}">
      <dgm:prSet/>
      <dgm:spPr/>
      <dgm:t>
        <a:bodyPr/>
        <a:lstStyle/>
        <a:p>
          <a:endParaRPr lang="ru-RU" sz="1000"/>
        </a:p>
      </dgm:t>
    </dgm:pt>
    <dgm:pt modelId="{B4EC502C-D23D-4BD2-BF2D-0A14119DEA4F}" type="sibTrans" cxnId="{C19A8489-347F-4CD4-9D59-674312445CD4}">
      <dgm:prSet/>
      <dgm:spPr/>
      <dgm:t>
        <a:bodyPr/>
        <a:lstStyle/>
        <a:p>
          <a:endParaRPr lang="ru-RU" sz="1000"/>
        </a:p>
      </dgm:t>
    </dgm:pt>
    <dgm:pt modelId="{D85A9850-49FB-42D5-A2BB-0C875C62160A}">
      <dgm:prSet phldrT="[Текст]" custT="1"/>
      <dgm:spPr/>
      <dgm:t>
        <a:bodyPr/>
        <a:lstStyle/>
        <a:p>
          <a:r>
            <a:rPr kumimoji="0" lang="ru-RU" sz="1100" b="0" i="0" u="none" strike="noStrike" cap="none" normalizeH="0" baseline="0" dirty="0" smtClean="0">
              <a:ln/>
              <a:solidFill>
                <a:srgbClr val="000000"/>
              </a:solidFill>
              <a:effectLst/>
              <a:latin typeface="Times New Roman" pitchFamily="18" charset="0"/>
              <a:ea typeface="Calibri" pitchFamily="34" charset="0"/>
              <a:cs typeface="Times New Roman" pitchFamily="18" charset="0"/>
            </a:rPr>
            <a:t>Оценка степени достижения целей осуществления закупок</a:t>
          </a:r>
          <a:endParaRPr lang="ru-RU" sz="1100" b="0" dirty="0">
            <a:solidFill>
              <a:srgbClr val="000000"/>
            </a:solidFill>
            <a:effectLst/>
          </a:endParaRPr>
        </a:p>
      </dgm:t>
    </dgm:pt>
    <dgm:pt modelId="{496BC4FD-F78A-48B0-8B7C-C28203DD51D4}" type="parTrans" cxnId="{9971A4EB-B377-4D1E-9733-00547BBED108}">
      <dgm:prSet>
        <dgm:style>
          <a:lnRef idx="3">
            <a:schemeClr val="accent5"/>
          </a:lnRef>
          <a:fillRef idx="0">
            <a:schemeClr val="accent5"/>
          </a:fillRef>
          <a:effectRef idx="2">
            <a:schemeClr val="accent5"/>
          </a:effectRef>
          <a:fontRef idx="minor">
            <a:schemeClr val="tx1"/>
          </a:fontRef>
        </dgm:style>
      </dgm:prSet>
      <dgm:spPr/>
      <dgm:t>
        <a:bodyPr/>
        <a:lstStyle/>
        <a:p>
          <a:endParaRPr lang="ru-RU" sz="1000"/>
        </a:p>
      </dgm:t>
    </dgm:pt>
    <dgm:pt modelId="{F5D142F3-EC8E-468D-87FA-F3186683882B}" type="sibTrans" cxnId="{9971A4EB-B377-4D1E-9733-00547BBED108}">
      <dgm:prSet/>
      <dgm:spPr/>
      <dgm:t>
        <a:bodyPr/>
        <a:lstStyle/>
        <a:p>
          <a:endParaRPr lang="ru-RU" sz="1000"/>
        </a:p>
      </dgm:t>
    </dgm:pt>
    <dgm:pt modelId="{F0DD2E74-799C-41E9-9752-FAF4FB4B6124}">
      <dgm:prSet phldrT="[Текст]" custT="1"/>
      <dgm:spPr/>
      <dgm:t>
        <a:bodyPr/>
        <a:lstStyle/>
        <a:p>
          <a:r>
            <a:rPr kumimoji="0" lang="ru-RU" sz="1100" b="0" i="0" u="none" strike="noStrike" cap="none" normalizeH="0" baseline="0" dirty="0" smtClean="0">
              <a:ln/>
              <a:solidFill>
                <a:srgbClr val="000000"/>
              </a:solidFill>
              <a:effectLst/>
              <a:latin typeface="Times New Roman" pitchFamily="18" charset="0"/>
              <a:ea typeface="Calibri" pitchFamily="34" charset="0"/>
              <a:cs typeface="Times New Roman" pitchFamily="18" charset="0"/>
            </a:rPr>
            <a:t>Сводный аналитический отчет размещается в ЕИС</a:t>
          </a:r>
          <a:endParaRPr lang="ru-RU" sz="1100" b="0" dirty="0">
            <a:solidFill>
              <a:srgbClr val="000000"/>
            </a:solidFill>
            <a:effectLst/>
          </a:endParaRPr>
        </a:p>
      </dgm:t>
    </dgm:pt>
    <dgm:pt modelId="{F10EDEFB-22D8-46A5-A38C-EFB7230B11F1}" type="parTrans" cxnId="{841AA0A0-99E6-467D-A4FC-8360D004AC8B}">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A4F4550A-B5CB-4B57-B682-35D81D0B1176}" type="sibTrans" cxnId="{841AA0A0-99E6-467D-A4FC-8360D004AC8B}">
      <dgm:prSet/>
      <dgm:spPr/>
      <dgm:t>
        <a:bodyPr/>
        <a:lstStyle/>
        <a:p>
          <a:endParaRPr lang="ru-RU" sz="1000"/>
        </a:p>
      </dgm:t>
    </dgm:pt>
    <dgm:pt modelId="{892FE066-8DFA-4DBF-9ED8-3B7B514FB659}">
      <dgm:prSet phldrT="[Текст]" custT="1"/>
      <dgm:spPr/>
      <dgm:t>
        <a:bodyPr/>
        <a:lstStyle/>
        <a:p>
          <a:r>
            <a:rPr kumimoji="0" lang="ru-RU" sz="1100" b="0" i="0" u="none" strike="noStrike" cap="none" normalizeH="0" baseline="0" dirty="0" smtClean="0">
              <a:ln/>
              <a:solidFill>
                <a:srgbClr val="000000"/>
              </a:solidFill>
              <a:effectLst/>
              <a:latin typeface="Times New Roman" pitchFamily="18" charset="0"/>
              <a:ea typeface="Calibri" pitchFamily="34" charset="0"/>
              <a:cs typeface="Times New Roman" pitchFamily="18" charset="0"/>
            </a:rPr>
            <a:t>Министерство экономического развития РФ</a:t>
          </a:r>
          <a:endParaRPr lang="ru-RU" sz="1100" b="0" dirty="0">
            <a:solidFill>
              <a:srgbClr val="000000"/>
            </a:solidFill>
            <a:effectLst/>
          </a:endParaRPr>
        </a:p>
      </dgm:t>
    </dgm:pt>
    <dgm:pt modelId="{456BB372-7FC7-4953-82EA-F1C8105B1322}" type="parTrans" cxnId="{CA322235-BF27-40D0-9020-8373B8325187}">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2C759E89-4355-441D-9E24-A1565F9D3CD4}" type="sibTrans" cxnId="{CA322235-BF27-40D0-9020-8373B8325187}">
      <dgm:prSet/>
      <dgm:spPr/>
      <dgm:t>
        <a:bodyPr/>
        <a:lstStyle/>
        <a:p>
          <a:endParaRPr lang="ru-RU" sz="1000"/>
        </a:p>
      </dgm:t>
    </dgm:pt>
    <dgm:pt modelId="{3C78705F-E3E1-4F6D-8759-ECFD8CC92401}">
      <dgm:prSet phldrT="[Текст]" custT="1"/>
      <dgm:spPr/>
      <dgm:t>
        <a:bodyPr/>
        <a:lstStyle/>
        <a:p>
          <a:r>
            <a:rPr lang="ru-RU" sz="1500" b="1" dirty="0" smtClean="0">
              <a:effectLst>
                <a:outerShdw blurRad="38100" dist="38100" dir="2700000" algn="tl">
                  <a:srgbClr val="000000">
                    <a:alpha val="43137"/>
                  </a:srgbClr>
                </a:outerShdw>
              </a:effectLst>
            </a:rPr>
            <a:t>Субъекты</a:t>
          </a:r>
          <a:endParaRPr lang="ru-RU" sz="1500" b="1" dirty="0">
            <a:effectLst>
              <a:outerShdw blurRad="38100" dist="38100" dir="2700000" algn="tl">
                <a:srgbClr val="000000">
                  <a:alpha val="43137"/>
                </a:srgbClr>
              </a:outerShdw>
            </a:effectLst>
          </a:endParaRPr>
        </a:p>
      </dgm:t>
    </dgm:pt>
    <dgm:pt modelId="{E9D10355-7E2E-4BA1-93B9-E7091ABCE3BC}" type="parTrans" cxnId="{74BE41E1-42B1-4CC3-9F29-A48D9279C370}">
      <dgm:prSet/>
      <dgm:spPr/>
      <dgm:t>
        <a:bodyPr/>
        <a:lstStyle/>
        <a:p>
          <a:endParaRPr lang="ru-RU" sz="1000"/>
        </a:p>
      </dgm:t>
    </dgm:pt>
    <dgm:pt modelId="{B57317AB-6F6D-4C27-8631-5DB7E28C4943}" type="sibTrans" cxnId="{74BE41E1-42B1-4CC3-9F29-A48D9279C370}">
      <dgm:prSet/>
      <dgm:spPr/>
      <dgm:t>
        <a:bodyPr/>
        <a:lstStyle/>
        <a:p>
          <a:endParaRPr lang="ru-RU" sz="1000"/>
        </a:p>
      </dgm:t>
    </dgm:pt>
    <dgm:pt modelId="{FE20499C-4FD6-4D99-BA40-9BC1B87C855B}">
      <dgm:prSet phldrT="[Текст]" custT="1"/>
      <dgm:spPr/>
      <dgm:t>
        <a:bodyPr/>
        <a:lstStyle/>
        <a:p>
          <a:r>
            <a:rPr lang="ru-RU" sz="1500" b="1" dirty="0" smtClean="0">
              <a:effectLst>
                <a:outerShdw blurRad="38100" dist="38100" dir="2700000" algn="tl">
                  <a:srgbClr val="000000">
                    <a:alpha val="43137"/>
                  </a:srgbClr>
                </a:outerShdw>
              </a:effectLst>
            </a:rPr>
            <a:t>Результат</a:t>
          </a:r>
          <a:endParaRPr lang="ru-RU" sz="1500" b="1" dirty="0">
            <a:effectLst>
              <a:outerShdw blurRad="38100" dist="38100" dir="2700000" algn="tl">
                <a:srgbClr val="000000">
                  <a:alpha val="43137"/>
                </a:srgbClr>
              </a:outerShdw>
            </a:effectLst>
          </a:endParaRPr>
        </a:p>
      </dgm:t>
    </dgm:pt>
    <dgm:pt modelId="{A0F3985D-F90A-454D-9B80-660DC661E5DD}" type="parTrans" cxnId="{FA848A42-1FD0-47F0-821C-AB7590E40BFB}">
      <dgm:prSet/>
      <dgm:spPr/>
      <dgm:t>
        <a:bodyPr/>
        <a:lstStyle/>
        <a:p>
          <a:endParaRPr lang="ru-RU" sz="1000"/>
        </a:p>
      </dgm:t>
    </dgm:pt>
    <dgm:pt modelId="{E8830E51-3F34-4067-9373-255CA64A739E}" type="sibTrans" cxnId="{FA848A42-1FD0-47F0-821C-AB7590E40BFB}">
      <dgm:prSet/>
      <dgm:spPr/>
      <dgm:t>
        <a:bodyPr/>
        <a:lstStyle/>
        <a:p>
          <a:endParaRPr lang="ru-RU" sz="1000"/>
        </a:p>
      </dgm:t>
    </dgm:pt>
    <dgm:pt modelId="{C2FE1FA6-368B-4587-B1E4-450D13F007A5}">
      <dgm:prSet phldrT="[Текст]" custT="1"/>
      <dgm:spPr/>
      <dgm:t>
        <a:bodyPr/>
        <a:lstStyle/>
        <a:p>
          <a:r>
            <a:rPr kumimoji="0" lang="ru-RU" sz="1100" b="0" i="0" u="none" strike="noStrike" cap="none" normalizeH="0" baseline="0" dirty="0" smtClean="0">
              <a:ln/>
              <a:solidFill>
                <a:srgbClr val="000000"/>
              </a:solidFill>
              <a:effectLst/>
              <a:latin typeface="Times New Roman" pitchFamily="18" charset="0"/>
              <a:ea typeface="Calibri" pitchFamily="34" charset="0"/>
              <a:cs typeface="Times New Roman" pitchFamily="18" charset="0"/>
            </a:rPr>
            <a:t>Совершенствование законодательства РФ и иных нормативных правовых актов о КС</a:t>
          </a:r>
          <a:endParaRPr lang="ru-RU" sz="1100" b="0" dirty="0">
            <a:solidFill>
              <a:srgbClr val="000000"/>
            </a:solidFill>
            <a:effectLst/>
          </a:endParaRPr>
        </a:p>
      </dgm:t>
    </dgm:pt>
    <dgm:pt modelId="{23332D1E-532F-4921-B8E7-92A9D18EACDF}" type="parTrans" cxnId="{A8D5D9AE-322F-4368-98F4-E7B178BC5D51}">
      <dgm:prSet>
        <dgm:style>
          <a:lnRef idx="3">
            <a:schemeClr val="accent5"/>
          </a:lnRef>
          <a:fillRef idx="0">
            <a:schemeClr val="accent5"/>
          </a:fillRef>
          <a:effectRef idx="2">
            <a:schemeClr val="accent5"/>
          </a:effectRef>
          <a:fontRef idx="minor">
            <a:schemeClr val="tx1"/>
          </a:fontRef>
        </dgm:style>
      </dgm:prSet>
      <dgm:spPr/>
      <dgm:t>
        <a:bodyPr/>
        <a:lstStyle/>
        <a:p>
          <a:endParaRPr lang="ru-RU" sz="1000"/>
        </a:p>
      </dgm:t>
    </dgm:pt>
    <dgm:pt modelId="{D38EB46A-8257-4828-911A-C54688A20F65}" type="sibTrans" cxnId="{A8D5D9AE-322F-4368-98F4-E7B178BC5D51}">
      <dgm:prSet/>
      <dgm:spPr/>
      <dgm:t>
        <a:bodyPr/>
        <a:lstStyle/>
        <a:p>
          <a:endParaRPr lang="ru-RU" sz="1000"/>
        </a:p>
      </dgm:t>
    </dgm:pt>
    <dgm:pt modelId="{7B2BE73E-AF4E-435E-9CC4-CF97253ADAC3}">
      <dgm:prSet phldrT="[Текст]" custT="1"/>
      <dgm:spPr/>
      <dgm:t>
        <a:bodyPr/>
        <a:lstStyle/>
        <a:p>
          <a:r>
            <a:rPr kumimoji="0" lang="ru-RU" sz="1100" b="0" i="0" u="none" strike="noStrike" cap="none" normalizeH="0" baseline="0" dirty="0" smtClean="0">
              <a:ln/>
              <a:solidFill>
                <a:srgbClr val="000000"/>
              </a:solidFill>
              <a:effectLst/>
              <a:latin typeface="Times New Roman" pitchFamily="18" charset="0"/>
              <a:ea typeface="Calibri" pitchFamily="34" charset="0"/>
              <a:cs typeface="Times New Roman" pitchFamily="18" charset="0"/>
            </a:rPr>
            <a:t>Оценка обоснованности закупок</a:t>
          </a:r>
          <a:endParaRPr lang="ru-RU" sz="1100" b="0" dirty="0">
            <a:solidFill>
              <a:srgbClr val="000000"/>
            </a:solidFill>
            <a:effectLst/>
          </a:endParaRPr>
        </a:p>
      </dgm:t>
    </dgm:pt>
    <dgm:pt modelId="{4B1F6BDD-A347-48BC-BC97-A1F73F97F115}" type="parTrans" cxnId="{81E54F4D-CA32-424D-A479-FEEB3FFA374C}">
      <dgm:prSet>
        <dgm:style>
          <a:lnRef idx="3">
            <a:schemeClr val="accent5"/>
          </a:lnRef>
          <a:fillRef idx="0">
            <a:schemeClr val="accent5"/>
          </a:fillRef>
          <a:effectRef idx="2">
            <a:schemeClr val="accent5"/>
          </a:effectRef>
          <a:fontRef idx="minor">
            <a:schemeClr val="tx1"/>
          </a:fontRef>
        </dgm:style>
      </dgm:prSet>
      <dgm:spPr/>
      <dgm:t>
        <a:bodyPr/>
        <a:lstStyle/>
        <a:p>
          <a:endParaRPr lang="ru-RU" sz="1000"/>
        </a:p>
      </dgm:t>
    </dgm:pt>
    <dgm:pt modelId="{A168D497-C40D-4E9E-A990-71DABB799993}" type="sibTrans" cxnId="{81E54F4D-CA32-424D-A479-FEEB3FFA374C}">
      <dgm:prSet/>
      <dgm:spPr/>
      <dgm:t>
        <a:bodyPr/>
        <a:lstStyle/>
        <a:p>
          <a:endParaRPr lang="ru-RU" sz="1000"/>
        </a:p>
      </dgm:t>
    </dgm:pt>
    <dgm:pt modelId="{BA818698-1C67-42A7-B048-E7A49A92C919}">
      <dgm:prSet phldrT="[Текст]" custT="1"/>
      <dgm:spPr/>
      <dgm:t>
        <a:bodyPr/>
        <a:lstStyle/>
        <a:p>
          <a:r>
            <a:rPr kumimoji="0" lang="ru-RU" sz="1100" b="0" i="0" u="none" strike="noStrike" cap="none" normalizeH="0" baseline="0" dirty="0" smtClean="0">
              <a:ln/>
              <a:solidFill>
                <a:srgbClr val="000000"/>
              </a:solidFill>
              <a:effectLst/>
              <a:latin typeface="Times New Roman" pitchFamily="18" charset="0"/>
              <a:ea typeface="Calibri" pitchFamily="34" charset="0"/>
              <a:cs typeface="Times New Roman" pitchFamily="18" charset="0"/>
            </a:rPr>
            <a:t>Местная администрация (на основании данных ЕИС)</a:t>
          </a:r>
          <a:endParaRPr lang="ru-RU" sz="1100" b="0" dirty="0">
            <a:solidFill>
              <a:srgbClr val="000000"/>
            </a:solidFill>
            <a:effectLst/>
          </a:endParaRPr>
        </a:p>
      </dgm:t>
    </dgm:pt>
    <dgm:pt modelId="{AA35F290-4038-4AFD-AE5C-1323D8D64DFD}" type="parTrans" cxnId="{1613840F-1851-42ED-8EAF-D2E8AC6D253C}">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0B89D75C-31B7-4EDF-A7D3-0C1F8679CBFB}" type="sibTrans" cxnId="{1613840F-1851-42ED-8EAF-D2E8AC6D253C}">
      <dgm:prSet/>
      <dgm:spPr/>
      <dgm:t>
        <a:bodyPr/>
        <a:lstStyle/>
        <a:p>
          <a:endParaRPr lang="ru-RU" sz="1000"/>
        </a:p>
      </dgm:t>
    </dgm:pt>
    <dgm:pt modelId="{57D898FD-3ED1-4460-B5C8-AA3D38A9E95D}">
      <dgm:prSet phldrT="[Текст]" custT="1"/>
      <dgm:spPr/>
      <dgm:t>
        <a:bodyPr/>
        <a:lstStyle/>
        <a:p>
          <a:r>
            <a:rPr kumimoji="0" lang="ru-RU" sz="1100" b="0" i="0" u="none" strike="noStrike" cap="none" normalizeH="0" baseline="0" dirty="0" smtClean="0">
              <a:ln/>
              <a:solidFill>
                <a:srgbClr val="000000"/>
              </a:solidFill>
              <a:effectLst/>
              <a:latin typeface="Times New Roman" pitchFamily="18" charset="0"/>
              <a:ea typeface="Calibri" pitchFamily="34" charset="0"/>
              <a:cs typeface="Times New Roman" pitchFamily="18" charset="0"/>
            </a:rPr>
            <a:t>Органы исполнительной власти субъектов РФ по регулированию КС</a:t>
          </a:r>
          <a:endParaRPr lang="ru-RU" sz="1100" b="0" dirty="0">
            <a:solidFill>
              <a:srgbClr val="000000"/>
            </a:solidFill>
            <a:effectLst/>
          </a:endParaRPr>
        </a:p>
      </dgm:t>
    </dgm:pt>
    <dgm:pt modelId="{BCF2EB5C-D0EE-4F87-8311-BA64E7E72D55}" type="parTrans" cxnId="{20554222-D290-44D8-9246-85D46F9859AF}">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A7FA0D0B-7DEE-40B3-BD7D-607AE789E6F6}" type="sibTrans" cxnId="{20554222-D290-44D8-9246-85D46F9859AF}">
      <dgm:prSet/>
      <dgm:spPr/>
      <dgm:t>
        <a:bodyPr/>
        <a:lstStyle/>
        <a:p>
          <a:endParaRPr lang="ru-RU" sz="1000"/>
        </a:p>
      </dgm:t>
    </dgm:pt>
    <dgm:pt modelId="{F5D9C1E5-FFDD-42AF-A684-B33D1B7E7699}" type="pres">
      <dgm:prSet presAssocID="{7FFD5A4E-C029-4941-A529-DD68E501B480}" presName="diagram" presStyleCnt="0">
        <dgm:presLayoutVars>
          <dgm:chPref val="1"/>
          <dgm:dir/>
          <dgm:animOne val="branch"/>
          <dgm:animLvl val="lvl"/>
          <dgm:resizeHandles/>
        </dgm:presLayoutVars>
      </dgm:prSet>
      <dgm:spPr/>
      <dgm:t>
        <a:bodyPr/>
        <a:lstStyle/>
        <a:p>
          <a:endParaRPr lang="ru-RU"/>
        </a:p>
      </dgm:t>
    </dgm:pt>
    <dgm:pt modelId="{20F11E71-BC7E-4161-889B-D8AC783E91BB}" type="pres">
      <dgm:prSet presAssocID="{DC08BC95-A2E9-480C-B9CD-7BF3330594A2}" presName="root" presStyleCnt="0"/>
      <dgm:spPr/>
      <dgm:t>
        <a:bodyPr/>
        <a:lstStyle/>
        <a:p>
          <a:endParaRPr lang="ru-RU"/>
        </a:p>
      </dgm:t>
    </dgm:pt>
    <dgm:pt modelId="{8AE909D0-5FF3-4539-801E-1163F422AD46}" type="pres">
      <dgm:prSet presAssocID="{DC08BC95-A2E9-480C-B9CD-7BF3330594A2}" presName="rootComposite" presStyleCnt="0"/>
      <dgm:spPr/>
      <dgm:t>
        <a:bodyPr/>
        <a:lstStyle/>
        <a:p>
          <a:endParaRPr lang="ru-RU"/>
        </a:p>
      </dgm:t>
    </dgm:pt>
    <dgm:pt modelId="{5BB0E5CA-0D72-4D7A-BDB9-C04CC8EA3123}" type="pres">
      <dgm:prSet presAssocID="{DC08BC95-A2E9-480C-B9CD-7BF3330594A2}" presName="rootText" presStyleLbl="node1" presStyleIdx="0" presStyleCnt="3" custScaleX="154266" custScaleY="83210" custLinFactNeighborY="18874"/>
      <dgm:spPr/>
      <dgm:t>
        <a:bodyPr/>
        <a:lstStyle/>
        <a:p>
          <a:endParaRPr lang="ru-RU"/>
        </a:p>
      </dgm:t>
    </dgm:pt>
    <dgm:pt modelId="{D95D9F7D-C4F1-4B26-82BB-171D224EC5EF}" type="pres">
      <dgm:prSet presAssocID="{DC08BC95-A2E9-480C-B9CD-7BF3330594A2}" presName="rootConnector" presStyleLbl="node1" presStyleIdx="0" presStyleCnt="3"/>
      <dgm:spPr/>
      <dgm:t>
        <a:bodyPr/>
        <a:lstStyle/>
        <a:p>
          <a:endParaRPr lang="ru-RU"/>
        </a:p>
      </dgm:t>
    </dgm:pt>
    <dgm:pt modelId="{CA997FB2-7ED2-46E7-A4D0-65CD1CA731C6}" type="pres">
      <dgm:prSet presAssocID="{DC08BC95-A2E9-480C-B9CD-7BF3330594A2}" presName="childShape" presStyleCnt="0"/>
      <dgm:spPr/>
      <dgm:t>
        <a:bodyPr/>
        <a:lstStyle/>
        <a:p>
          <a:endParaRPr lang="ru-RU"/>
        </a:p>
      </dgm:t>
    </dgm:pt>
    <dgm:pt modelId="{8B8203A3-82E1-4233-AD7F-ECB10A8B7BBC}" type="pres">
      <dgm:prSet presAssocID="{496BC4FD-F78A-48B0-8B7C-C28203DD51D4}" presName="Name13" presStyleLbl="parChTrans1D2" presStyleIdx="0" presStyleCnt="7"/>
      <dgm:spPr/>
      <dgm:t>
        <a:bodyPr/>
        <a:lstStyle/>
        <a:p>
          <a:endParaRPr lang="ru-RU"/>
        </a:p>
      </dgm:t>
    </dgm:pt>
    <dgm:pt modelId="{466550F6-EB3D-4D8E-90BB-801F5D97F6A0}" type="pres">
      <dgm:prSet presAssocID="{D85A9850-49FB-42D5-A2BB-0C875C62160A}" presName="childText" presStyleLbl="bgAcc1" presStyleIdx="0" presStyleCnt="7" custScaleX="219230" custScaleY="256400" custLinFactNeighborY="34358">
        <dgm:presLayoutVars>
          <dgm:bulletEnabled val="1"/>
        </dgm:presLayoutVars>
      </dgm:prSet>
      <dgm:spPr/>
      <dgm:t>
        <a:bodyPr/>
        <a:lstStyle/>
        <a:p>
          <a:endParaRPr lang="ru-RU"/>
        </a:p>
      </dgm:t>
    </dgm:pt>
    <dgm:pt modelId="{0A7B9ADF-6A68-46F0-BAFE-B3ABC4F64530}" type="pres">
      <dgm:prSet presAssocID="{4B1F6BDD-A347-48BC-BC97-A1F73F97F115}" presName="Name13" presStyleLbl="parChTrans1D2" presStyleIdx="1" presStyleCnt="7"/>
      <dgm:spPr/>
      <dgm:t>
        <a:bodyPr/>
        <a:lstStyle/>
        <a:p>
          <a:endParaRPr lang="ru-RU"/>
        </a:p>
      </dgm:t>
    </dgm:pt>
    <dgm:pt modelId="{9351AE06-E578-4E0B-94BC-53F81A03C9E5}" type="pres">
      <dgm:prSet presAssocID="{7B2BE73E-AF4E-435E-9CC4-CF97253ADAC3}" presName="childText" presStyleLbl="bgAcc1" presStyleIdx="1" presStyleCnt="7" custScaleX="219230" custScaleY="256400" custLinFactNeighborY="34358">
        <dgm:presLayoutVars>
          <dgm:bulletEnabled val="1"/>
        </dgm:presLayoutVars>
      </dgm:prSet>
      <dgm:spPr/>
      <dgm:t>
        <a:bodyPr/>
        <a:lstStyle/>
        <a:p>
          <a:endParaRPr lang="ru-RU"/>
        </a:p>
      </dgm:t>
    </dgm:pt>
    <dgm:pt modelId="{0D70BBCC-819A-498D-A91E-026A0004350F}" type="pres">
      <dgm:prSet presAssocID="{23332D1E-532F-4921-B8E7-92A9D18EACDF}" presName="Name13" presStyleLbl="parChTrans1D2" presStyleIdx="2" presStyleCnt="7"/>
      <dgm:spPr/>
      <dgm:t>
        <a:bodyPr/>
        <a:lstStyle/>
        <a:p>
          <a:endParaRPr lang="ru-RU"/>
        </a:p>
      </dgm:t>
    </dgm:pt>
    <dgm:pt modelId="{A914488F-973E-47C0-A1E9-FF5682C78113}" type="pres">
      <dgm:prSet presAssocID="{C2FE1FA6-368B-4587-B1E4-450D13F007A5}" presName="childText" presStyleLbl="bgAcc1" presStyleIdx="2" presStyleCnt="7" custScaleX="219230" custScaleY="256400" custLinFactNeighborY="34358">
        <dgm:presLayoutVars>
          <dgm:bulletEnabled val="1"/>
        </dgm:presLayoutVars>
      </dgm:prSet>
      <dgm:spPr/>
      <dgm:t>
        <a:bodyPr/>
        <a:lstStyle/>
        <a:p>
          <a:endParaRPr lang="ru-RU"/>
        </a:p>
      </dgm:t>
    </dgm:pt>
    <dgm:pt modelId="{5A13FD11-CAB6-44A0-AC12-2A94838217AB}" type="pres">
      <dgm:prSet presAssocID="{3C78705F-E3E1-4F6D-8759-ECFD8CC92401}" presName="root" presStyleCnt="0"/>
      <dgm:spPr/>
      <dgm:t>
        <a:bodyPr/>
        <a:lstStyle/>
        <a:p>
          <a:endParaRPr lang="ru-RU"/>
        </a:p>
      </dgm:t>
    </dgm:pt>
    <dgm:pt modelId="{E734D29B-220C-4041-A1C4-B64EA64EDC70}" type="pres">
      <dgm:prSet presAssocID="{3C78705F-E3E1-4F6D-8759-ECFD8CC92401}" presName="rootComposite" presStyleCnt="0"/>
      <dgm:spPr/>
      <dgm:t>
        <a:bodyPr/>
        <a:lstStyle/>
        <a:p>
          <a:endParaRPr lang="ru-RU"/>
        </a:p>
      </dgm:t>
    </dgm:pt>
    <dgm:pt modelId="{58C7740D-38EC-405F-9A35-B1F7B9AE405D}" type="pres">
      <dgm:prSet presAssocID="{3C78705F-E3E1-4F6D-8759-ECFD8CC92401}" presName="rootText" presStyleLbl="node1" presStyleIdx="1" presStyleCnt="3" custScaleX="154266" custScaleY="83210" custLinFactNeighborY="18874"/>
      <dgm:spPr/>
      <dgm:t>
        <a:bodyPr/>
        <a:lstStyle/>
        <a:p>
          <a:endParaRPr lang="ru-RU"/>
        </a:p>
      </dgm:t>
    </dgm:pt>
    <dgm:pt modelId="{10D21E51-02AD-46DD-A53C-7AD5AAE53EC4}" type="pres">
      <dgm:prSet presAssocID="{3C78705F-E3E1-4F6D-8759-ECFD8CC92401}" presName="rootConnector" presStyleLbl="node1" presStyleIdx="1" presStyleCnt="3"/>
      <dgm:spPr/>
      <dgm:t>
        <a:bodyPr/>
        <a:lstStyle/>
        <a:p>
          <a:endParaRPr lang="ru-RU"/>
        </a:p>
      </dgm:t>
    </dgm:pt>
    <dgm:pt modelId="{E99E00F0-6FD7-4F4E-8667-E2FCF55190CC}" type="pres">
      <dgm:prSet presAssocID="{3C78705F-E3E1-4F6D-8759-ECFD8CC92401}" presName="childShape" presStyleCnt="0"/>
      <dgm:spPr/>
      <dgm:t>
        <a:bodyPr/>
        <a:lstStyle/>
        <a:p>
          <a:endParaRPr lang="ru-RU"/>
        </a:p>
      </dgm:t>
    </dgm:pt>
    <dgm:pt modelId="{D45D6E46-A0DB-4CC8-853E-4685757D15FA}" type="pres">
      <dgm:prSet presAssocID="{456BB372-7FC7-4953-82EA-F1C8105B1322}" presName="Name13" presStyleLbl="parChTrans1D2" presStyleIdx="3" presStyleCnt="7"/>
      <dgm:spPr/>
      <dgm:t>
        <a:bodyPr/>
        <a:lstStyle/>
        <a:p>
          <a:endParaRPr lang="ru-RU"/>
        </a:p>
      </dgm:t>
    </dgm:pt>
    <dgm:pt modelId="{AD0B7253-20CD-40CE-A6CF-EBB1F3AE37C3}" type="pres">
      <dgm:prSet presAssocID="{892FE066-8DFA-4DBF-9ED8-3B7B514FB659}" presName="childText" presStyleLbl="bgAcc1" presStyleIdx="3" presStyleCnt="7" custScaleX="219230" custScaleY="256400" custLinFactNeighborY="34358">
        <dgm:presLayoutVars>
          <dgm:bulletEnabled val="1"/>
        </dgm:presLayoutVars>
      </dgm:prSet>
      <dgm:spPr/>
      <dgm:t>
        <a:bodyPr/>
        <a:lstStyle/>
        <a:p>
          <a:endParaRPr lang="ru-RU"/>
        </a:p>
      </dgm:t>
    </dgm:pt>
    <dgm:pt modelId="{4F8C80BF-019E-47C3-9F4D-7B2443E20709}" type="pres">
      <dgm:prSet presAssocID="{BCF2EB5C-D0EE-4F87-8311-BA64E7E72D55}" presName="Name13" presStyleLbl="parChTrans1D2" presStyleIdx="4" presStyleCnt="7"/>
      <dgm:spPr/>
      <dgm:t>
        <a:bodyPr/>
        <a:lstStyle/>
        <a:p>
          <a:endParaRPr lang="ru-RU"/>
        </a:p>
      </dgm:t>
    </dgm:pt>
    <dgm:pt modelId="{F3191F21-60F6-48C1-9EA5-F1F14B36DBA7}" type="pres">
      <dgm:prSet presAssocID="{57D898FD-3ED1-4460-B5C8-AA3D38A9E95D}" presName="childText" presStyleLbl="bgAcc1" presStyleIdx="4" presStyleCnt="7" custScaleX="219230" custScaleY="256400" custLinFactNeighborY="34358">
        <dgm:presLayoutVars>
          <dgm:bulletEnabled val="1"/>
        </dgm:presLayoutVars>
      </dgm:prSet>
      <dgm:spPr/>
      <dgm:t>
        <a:bodyPr/>
        <a:lstStyle/>
        <a:p>
          <a:endParaRPr lang="ru-RU"/>
        </a:p>
      </dgm:t>
    </dgm:pt>
    <dgm:pt modelId="{12139308-D78F-4D42-B54A-CA21C3383AC7}" type="pres">
      <dgm:prSet presAssocID="{AA35F290-4038-4AFD-AE5C-1323D8D64DFD}" presName="Name13" presStyleLbl="parChTrans1D2" presStyleIdx="5" presStyleCnt="7"/>
      <dgm:spPr/>
      <dgm:t>
        <a:bodyPr/>
        <a:lstStyle/>
        <a:p>
          <a:endParaRPr lang="ru-RU"/>
        </a:p>
      </dgm:t>
    </dgm:pt>
    <dgm:pt modelId="{9B4D717F-22E6-4BFE-9E4B-1ABF1840EB39}" type="pres">
      <dgm:prSet presAssocID="{BA818698-1C67-42A7-B048-E7A49A92C919}" presName="childText" presStyleLbl="bgAcc1" presStyleIdx="5" presStyleCnt="7" custScaleX="219230" custScaleY="256400" custLinFactNeighborY="34358">
        <dgm:presLayoutVars>
          <dgm:bulletEnabled val="1"/>
        </dgm:presLayoutVars>
      </dgm:prSet>
      <dgm:spPr/>
      <dgm:t>
        <a:bodyPr/>
        <a:lstStyle/>
        <a:p>
          <a:endParaRPr lang="ru-RU"/>
        </a:p>
      </dgm:t>
    </dgm:pt>
    <dgm:pt modelId="{9DF6DE07-1B2D-4355-955D-E4625C31D676}" type="pres">
      <dgm:prSet presAssocID="{FE20499C-4FD6-4D99-BA40-9BC1B87C855B}" presName="root" presStyleCnt="0"/>
      <dgm:spPr/>
      <dgm:t>
        <a:bodyPr/>
        <a:lstStyle/>
        <a:p>
          <a:endParaRPr lang="ru-RU"/>
        </a:p>
      </dgm:t>
    </dgm:pt>
    <dgm:pt modelId="{E644AC01-8AA5-47B0-8428-17767C317366}" type="pres">
      <dgm:prSet presAssocID="{FE20499C-4FD6-4D99-BA40-9BC1B87C855B}" presName="rootComposite" presStyleCnt="0"/>
      <dgm:spPr/>
      <dgm:t>
        <a:bodyPr/>
        <a:lstStyle/>
        <a:p>
          <a:endParaRPr lang="ru-RU"/>
        </a:p>
      </dgm:t>
    </dgm:pt>
    <dgm:pt modelId="{5F380BC6-D225-4493-9D47-CF4B0CDF42EB}" type="pres">
      <dgm:prSet presAssocID="{FE20499C-4FD6-4D99-BA40-9BC1B87C855B}" presName="rootText" presStyleLbl="node1" presStyleIdx="2" presStyleCnt="3" custScaleX="154266" custScaleY="83210" custLinFactNeighborY="18874"/>
      <dgm:spPr/>
      <dgm:t>
        <a:bodyPr/>
        <a:lstStyle/>
        <a:p>
          <a:endParaRPr lang="ru-RU"/>
        </a:p>
      </dgm:t>
    </dgm:pt>
    <dgm:pt modelId="{DFD744D5-9C18-46FD-8E2F-CE22BF953968}" type="pres">
      <dgm:prSet presAssocID="{FE20499C-4FD6-4D99-BA40-9BC1B87C855B}" presName="rootConnector" presStyleLbl="node1" presStyleIdx="2" presStyleCnt="3"/>
      <dgm:spPr/>
      <dgm:t>
        <a:bodyPr/>
        <a:lstStyle/>
        <a:p>
          <a:endParaRPr lang="ru-RU"/>
        </a:p>
      </dgm:t>
    </dgm:pt>
    <dgm:pt modelId="{495FD822-7E5C-4635-B448-F0A5BA55E20C}" type="pres">
      <dgm:prSet presAssocID="{FE20499C-4FD6-4D99-BA40-9BC1B87C855B}" presName="childShape" presStyleCnt="0"/>
      <dgm:spPr/>
      <dgm:t>
        <a:bodyPr/>
        <a:lstStyle/>
        <a:p>
          <a:endParaRPr lang="ru-RU"/>
        </a:p>
      </dgm:t>
    </dgm:pt>
    <dgm:pt modelId="{561BE1A5-BB29-449E-9E21-8FC97F262031}" type="pres">
      <dgm:prSet presAssocID="{F10EDEFB-22D8-46A5-A38C-EFB7230B11F1}" presName="Name13" presStyleLbl="parChTrans1D2" presStyleIdx="6" presStyleCnt="7"/>
      <dgm:spPr/>
      <dgm:t>
        <a:bodyPr/>
        <a:lstStyle/>
        <a:p>
          <a:endParaRPr lang="ru-RU"/>
        </a:p>
      </dgm:t>
    </dgm:pt>
    <dgm:pt modelId="{A5F5BAC9-6D73-4B56-821F-7A2D30F4009F}" type="pres">
      <dgm:prSet presAssocID="{F0DD2E74-799C-41E9-9752-FAF4FB4B6124}" presName="childText" presStyleLbl="bgAcc1" presStyleIdx="6" presStyleCnt="7" custScaleX="219230" custScaleY="256400" custLinFactNeighborY="34358">
        <dgm:presLayoutVars>
          <dgm:bulletEnabled val="1"/>
        </dgm:presLayoutVars>
      </dgm:prSet>
      <dgm:spPr/>
      <dgm:t>
        <a:bodyPr/>
        <a:lstStyle/>
        <a:p>
          <a:endParaRPr lang="ru-RU"/>
        </a:p>
      </dgm:t>
    </dgm:pt>
  </dgm:ptLst>
  <dgm:cxnLst>
    <dgm:cxn modelId="{A03F955C-1E05-4F2B-8CB0-7AF9A66F4016}" type="presOf" srcId="{DC08BC95-A2E9-480C-B9CD-7BF3330594A2}" destId="{5BB0E5CA-0D72-4D7A-BDB9-C04CC8EA3123}" srcOrd="0" destOrd="0" presId="urn:microsoft.com/office/officeart/2005/8/layout/hierarchy3"/>
    <dgm:cxn modelId="{EEF0F1B8-3C17-4071-82F9-3BA6FF013325}" type="presOf" srcId="{892FE066-8DFA-4DBF-9ED8-3B7B514FB659}" destId="{AD0B7253-20CD-40CE-A6CF-EBB1F3AE37C3}" srcOrd="0" destOrd="0" presId="urn:microsoft.com/office/officeart/2005/8/layout/hierarchy3"/>
    <dgm:cxn modelId="{FA848A42-1FD0-47F0-821C-AB7590E40BFB}" srcId="{7FFD5A4E-C029-4941-A529-DD68E501B480}" destId="{FE20499C-4FD6-4D99-BA40-9BC1B87C855B}" srcOrd="2" destOrd="0" parTransId="{A0F3985D-F90A-454D-9B80-660DC661E5DD}" sibTransId="{E8830E51-3F34-4067-9373-255CA64A739E}"/>
    <dgm:cxn modelId="{E25F1149-8365-4798-98C6-B3CF7C1DFFA7}" type="presOf" srcId="{57D898FD-3ED1-4460-B5C8-AA3D38A9E95D}" destId="{F3191F21-60F6-48C1-9EA5-F1F14B36DBA7}" srcOrd="0" destOrd="0" presId="urn:microsoft.com/office/officeart/2005/8/layout/hierarchy3"/>
    <dgm:cxn modelId="{81E54F4D-CA32-424D-A479-FEEB3FFA374C}" srcId="{DC08BC95-A2E9-480C-B9CD-7BF3330594A2}" destId="{7B2BE73E-AF4E-435E-9CC4-CF97253ADAC3}" srcOrd="1" destOrd="0" parTransId="{4B1F6BDD-A347-48BC-BC97-A1F73F97F115}" sibTransId="{A168D497-C40D-4E9E-A990-71DABB799993}"/>
    <dgm:cxn modelId="{C6E11845-AC81-43BE-8D2C-993805450960}" type="presOf" srcId="{F10EDEFB-22D8-46A5-A38C-EFB7230B11F1}" destId="{561BE1A5-BB29-449E-9E21-8FC97F262031}" srcOrd="0" destOrd="0" presId="urn:microsoft.com/office/officeart/2005/8/layout/hierarchy3"/>
    <dgm:cxn modelId="{4CEE7EA7-54C0-44A9-B9CF-5EEABC79D8D7}" type="presOf" srcId="{FE20499C-4FD6-4D99-BA40-9BC1B87C855B}" destId="{DFD744D5-9C18-46FD-8E2F-CE22BF953968}" srcOrd="1" destOrd="0" presId="urn:microsoft.com/office/officeart/2005/8/layout/hierarchy3"/>
    <dgm:cxn modelId="{13136D45-3854-435C-83DC-9D226CAE408C}" type="presOf" srcId="{23332D1E-532F-4921-B8E7-92A9D18EACDF}" destId="{0D70BBCC-819A-498D-A91E-026A0004350F}" srcOrd="0" destOrd="0" presId="urn:microsoft.com/office/officeart/2005/8/layout/hierarchy3"/>
    <dgm:cxn modelId="{20554222-D290-44D8-9246-85D46F9859AF}" srcId="{3C78705F-E3E1-4F6D-8759-ECFD8CC92401}" destId="{57D898FD-3ED1-4460-B5C8-AA3D38A9E95D}" srcOrd="1" destOrd="0" parTransId="{BCF2EB5C-D0EE-4F87-8311-BA64E7E72D55}" sibTransId="{A7FA0D0B-7DEE-40B3-BD7D-607AE789E6F6}"/>
    <dgm:cxn modelId="{A8D5D9AE-322F-4368-98F4-E7B178BC5D51}" srcId="{DC08BC95-A2E9-480C-B9CD-7BF3330594A2}" destId="{C2FE1FA6-368B-4587-B1E4-450D13F007A5}" srcOrd="2" destOrd="0" parTransId="{23332D1E-532F-4921-B8E7-92A9D18EACDF}" sibTransId="{D38EB46A-8257-4828-911A-C54688A20F65}"/>
    <dgm:cxn modelId="{CA322235-BF27-40D0-9020-8373B8325187}" srcId="{3C78705F-E3E1-4F6D-8759-ECFD8CC92401}" destId="{892FE066-8DFA-4DBF-9ED8-3B7B514FB659}" srcOrd="0" destOrd="0" parTransId="{456BB372-7FC7-4953-82EA-F1C8105B1322}" sibTransId="{2C759E89-4355-441D-9E24-A1565F9D3CD4}"/>
    <dgm:cxn modelId="{5E5266EE-C8DD-4EFB-A1FB-396E9EEB3E84}" type="presOf" srcId="{4B1F6BDD-A347-48BC-BC97-A1F73F97F115}" destId="{0A7B9ADF-6A68-46F0-BAFE-B3ABC4F64530}" srcOrd="0" destOrd="0" presId="urn:microsoft.com/office/officeart/2005/8/layout/hierarchy3"/>
    <dgm:cxn modelId="{00983DF6-18D4-4F9D-AAB2-D8DEF3400C18}" type="presOf" srcId="{3C78705F-E3E1-4F6D-8759-ECFD8CC92401}" destId="{10D21E51-02AD-46DD-A53C-7AD5AAE53EC4}" srcOrd="1" destOrd="0" presId="urn:microsoft.com/office/officeart/2005/8/layout/hierarchy3"/>
    <dgm:cxn modelId="{730E4EA7-5015-45A0-A10B-7AED610A79BA}" type="presOf" srcId="{AA35F290-4038-4AFD-AE5C-1323D8D64DFD}" destId="{12139308-D78F-4D42-B54A-CA21C3383AC7}" srcOrd="0" destOrd="0" presId="urn:microsoft.com/office/officeart/2005/8/layout/hierarchy3"/>
    <dgm:cxn modelId="{5EED3D81-B2EE-45C6-BC35-FDE53B3DE07C}" type="presOf" srcId="{FE20499C-4FD6-4D99-BA40-9BC1B87C855B}" destId="{5F380BC6-D225-4493-9D47-CF4B0CDF42EB}" srcOrd="0" destOrd="0" presId="urn:microsoft.com/office/officeart/2005/8/layout/hierarchy3"/>
    <dgm:cxn modelId="{9971A4EB-B377-4D1E-9733-00547BBED108}" srcId="{DC08BC95-A2E9-480C-B9CD-7BF3330594A2}" destId="{D85A9850-49FB-42D5-A2BB-0C875C62160A}" srcOrd="0" destOrd="0" parTransId="{496BC4FD-F78A-48B0-8B7C-C28203DD51D4}" sibTransId="{F5D142F3-EC8E-468D-87FA-F3186683882B}"/>
    <dgm:cxn modelId="{67129A81-5A61-45B0-AB31-3BCF98BA95AA}" type="presOf" srcId="{F0DD2E74-799C-41E9-9752-FAF4FB4B6124}" destId="{A5F5BAC9-6D73-4B56-821F-7A2D30F4009F}" srcOrd="0" destOrd="0" presId="urn:microsoft.com/office/officeart/2005/8/layout/hierarchy3"/>
    <dgm:cxn modelId="{841AA0A0-99E6-467D-A4FC-8360D004AC8B}" srcId="{FE20499C-4FD6-4D99-BA40-9BC1B87C855B}" destId="{F0DD2E74-799C-41E9-9752-FAF4FB4B6124}" srcOrd="0" destOrd="0" parTransId="{F10EDEFB-22D8-46A5-A38C-EFB7230B11F1}" sibTransId="{A4F4550A-B5CB-4B57-B682-35D81D0B1176}"/>
    <dgm:cxn modelId="{3DAABDA6-F79B-4FCE-9BFE-DFCB905B15E3}" type="presOf" srcId="{456BB372-7FC7-4953-82EA-F1C8105B1322}" destId="{D45D6E46-A0DB-4CC8-853E-4685757D15FA}" srcOrd="0" destOrd="0" presId="urn:microsoft.com/office/officeart/2005/8/layout/hierarchy3"/>
    <dgm:cxn modelId="{C19A8489-347F-4CD4-9D59-674312445CD4}" srcId="{7FFD5A4E-C029-4941-A529-DD68E501B480}" destId="{DC08BC95-A2E9-480C-B9CD-7BF3330594A2}" srcOrd="0" destOrd="0" parTransId="{74EB40AF-0AD5-4C97-9EFB-36AB9691D20B}" sibTransId="{B4EC502C-D23D-4BD2-BF2D-0A14119DEA4F}"/>
    <dgm:cxn modelId="{0E869B15-9B29-4603-BF96-832406785981}" type="presOf" srcId="{D85A9850-49FB-42D5-A2BB-0C875C62160A}" destId="{466550F6-EB3D-4D8E-90BB-801F5D97F6A0}" srcOrd="0" destOrd="0" presId="urn:microsoft.com/office/officeart/2005/8/layout/hierarchy3"/>
    <dgm:cxn modelId="{57C4E777-7FDF-416B-82A7-2AC0013683F4}" type="presOf" srcId="{7FFD5A4E-C029-4941-A529-DD68E501B480}" destId="{F5D9C1E5-FFDD-42AF-A684-B33D1B7E7699}" srcOrd="0" destOrd="0" presId="urn:microsoft.com/office/officeart/2005/8/layout/hierarchy3"/>
    <dgm:cxn modelId="{C9A5F957-AA8B-485D-B20E-E4F0C368E464}" type="presOf" srcId="{496BC4FD-F78A-48B0-8B7C-C28203DD51D4}" destId="{8B8203A3-82E1-4233-AD7F-ECB10A8B7BBC}" srcOrd="0" destOrd="0" presId="urn:microsoft.com/office/officeart/2005/8/layout/hierarchy3"/>
    <dgm:cxn modelId="{74BE41E1-42B1-4CC3-9F29-A48D9279C370}" srcId="{7FFD5A4E-C029-4941-A529-DD68E501B480}" destId="{3C78705F-E3E1-4F6D-8759-ECFD8CC92401}" srcOrd="1" destOrd="0" parTransId="{E9D10355-7E2E-4BA1-93B9-E7091ABCE3BC}" sibTransId="{B57317AB-6F6D-4C27-8631-5DB7E28C4943}"/>
    <dgm:cxn modelId="{20C7018B-F71E-4231-B8E9-C866474E399A}" type="presOf" srcId="{7B2BE73E-AF4E-435E-9CC4-CF97253ADAC3}" destId="{9351AE06-E578-4E0B-94BC-53F81A03C9E5}" srcOrd="0" destOrd="0" presId="urn:microsoft.com/office/officeart/2005/8/layout/hierarchy3"/>
    <dgm:cxn modelId="{E2B3A637-DACB-4014-8D1C-BB49EF7FCD95}" type="presOf" srcId="{BCF2EB5C-D0EE-4F87-8311-BA64E7E72D55}" destId="{4F8C80BF-019E-47C3-9F4D-7B2443E20709}" srcOrd="0" destOrd="0" presId="urn:microsoft.com/office/officeart/2005/8/layout/hierarchy3"/>
    <dgm:cxn modelId="{1613840F-1851-42ED-8EAF-D2E8AC6D253C}" srcId="{3C78705F-E3E1-4F6D-8759-ECFD8CC92401}" destId="{BA818698-1C67-42A7-B048-E7A49A92C919}" srcOrd="2" destOrd="0" parTransId="{AA35F290-4038-4AFD-AE5C-1323D8D64DFD}" sibTransId="{0B89D75C-31B7-4EDF-A7D3-0C1F8679CBFB}"/>
    <dgm:cxn modelId="{D4DF1808-4F0A-44BE-8690-0007EF29D2AB}" type="presOf" srcId="{BA818698-1C67-42A7-B048-E7A49A92C919}" destId="{9B4D717F-22E6-4BFE-9E4B-1ABF1840EB39}" srcOrd="0" destOrd="0" presId="urn:microsoft.com/office/officeart/2005/8/layout/hierarchy3"/>
    <dgm:cxn modelId="{35C59B4F-89B7-4954-8C15-1E142E41893E}" type="presOf" srcId="{3C78705F-E3E1-4F6D-8759-ECFD8CC92401}" destId="{58C7740D-38EC-405F-9A35-B1F7B9AE405D}" srcOrd="0" destOrd="0" presId="urn:microsoft.com/office/officeart/2005/8/layout/hierarchy3"/>
    <dgm:cxn modelId="{0A00BFC0-EC16-46B8-98C3-00D70DB25B17}" type="presOf" srcId="{DC08BC95-A2E9-480C-B9CD-7BF3330594A2}" destId="{D95D9F7D-C4F1-4B26-82BB-171D224EC5EF}" srcOrd="1" destOrd="0" presId="urn:microsoft.com/office/officeart/2005/8/layout/hierarchy3"/>
    <dgm:cxn modelId="{7D6BA9B6-BAFB-4AE7-99E3-8E7C4864A0FB}" type="presOf" srcId="{C2FE1FA6-368B-4587-B1E4-450D13F007A5}" destId="{A914488F-973E-47C0-A1E9-FF5682C78113}" srcOrd="0" destOrd="0" presId="urn:microsoft.com/office/officeart/2005/8/layout/hierarchy3"/>
    <dgm:cxn modelId="{4D9C82CE-DD26-4898-BA15-629EDA1B8EE4}" type="presParOf" srcId="{F5D9C1E5-FFDD-42AF-A684-B33D1B7E7699}" destId="{20F11E71-BC7E-4161-889B-D8AC783E91BB}" srcOrd="0" destOrd="0" presId="urn:microsoft.com/office/officeart/2005/8/layout/hierarchy3"/>
    <dgm:cxn modelId="{0A15D26C-57D6-48BC-AE80-5DC4C8876657}" type="presParOf" srcId="{20F11E71-BC7E-4161-889B-D8AC783E91BB}" destId="{8AE909D0-5FF3-4539-801E-1163F422AD46}" srcOrd="0" destOrd="0" presId="urn:microsoft.com/office/officeart/2005/8/layout/hierarchy3"/>
    <dgm:cxn modelId="{7D53D418-BA71-4C97-9CB7-DBF3DE455E4A}" type="presParOf" srcId="{8AE909D0-5FF3-4539-801E-1163F422AD46}" destId="{5BB0E5CA-0D72-4D7A-BDB9-C04CC8EA3123}" srcOrd="0" destOrd="0" presId="urn:microsoft.com/office/officeart/2005/8/layout/hierarchy3"/>
    <dgm:cxn modelId="{B6495C33-FA66-4730-BF66-BAB9DF5AD134}" type="presParOf" srcId="{8AE909D0-5FF3-4539-801E-1163F422AD46}" destId="{D95D9F7D-C4F1-4B26-82BB-171D224EC5EF}" srcOrd="1" destOrd="0" presId="urn:microsoft.com/office/officeart/2005/8/layout/hierarchy3"/>
    <dgm:cxn modelId="{123F6C71-8F31-42FC-ABC5-84B315D99246}" type="presParOf" srcId="{20F11E71-BC7E-4161-889B-D8AC783E91BB}" destId="{CA997FB2-7ED2-46E7-A4D0-65CD1CA731C6}" srcOrd="1" destOrd="0" presId="urn:microsoft.com/office/officeart/2005/8/layout/hierarchy3"/>
    <dgm:cxn modelId="{20B74218-5044-4D43-A457-C9563A667FC1}" type="presParOf" srcId="{CA997FB2-7ED2-46E7-A4D0-65CD1CA731C6}" destId="{8B8203A3-82E1-4233-AD7F-ECB10A8B7BBC}" srcOrd="0" destOrd="0" presId="urn:microsoft.com/office/officeart/2005/8/layout/hierarchy3"/>
    <dgm:cxn modelId="{17CD90FD-A2A1-4DF1-9B58-5C918AB7BA95}" type="presParOf" srcId="{CA997FB2-7ED2-46E7-A4D0-65CD1CA731C6}" destId="{466550F6-EB3D-4D8E-90BB-801F5D97F6A0}" srcOrd="1" destOrd="0" presId="urn:microsoft.com/office/officeart/2005/8/layout/hierarchy3"/>
    <dgm:cxn modelId="{5B09939B-80D6-4217-87AB-394815E41304}" type="presParOf" srcId="{CA997FB2-7ED2-46E7-A4D0-65CD1CA731C6}" destId="{0A7B9ADF-6A68-46F0-BAFE-B3ABC4F64530}" srcOrd="2" destOrd="0" presId="urn:microsoft.com/office/officeart/2005/8/layout/hierarchy3"/>
    <dgm:cxn modelId="{F16E6D5D-74BC-4F71-ABA3-746F2FF0E19C}" type="presParOf" srcId="{CA997FB2-7ED2-46E7-A4D0-65CD1CA731C6}" destId="{9351AE06-E578-4E0B-94BC-53F81A03C9E5}" srcOrd="3" destOrd="0" presId="urn:microsoft.com/office/officeart/2005/8/layout/hierarchy3"/>
    <dgm:cxn modelId="{D2160B96-1B9E-47E8-A52E-229F710247A5}" type="presParOf" srcId="{CA997FB2-7ED2-46E7-A4D0-65CD1CA731C6}" destId="{0D70BBCC-819A-498D-A91E-026A0004350F}" srcOrd="4" destOrd="0" presId="urn:microsoft.com/office/officeart/2005/8/layout/hierarchy3"/>
    <dgm:cxn modelId="{443177EF-1DE6-415E-83DE-0D336D9C75AD}" type="presParOf" srcId="{CA997FB2-7ED2-46E7-A4D0-65CD1CA731C6}" destId="{A914488F-973E-47C0-A1E9-FF5682C78113}" srcOrd="5" destOrd="0" presId="urn:microsoft.com/office/officeart/2005/8/layout/hierarchy3"/>
    <dgm:cxn modelId="{F9016FE3-99CD-435B-9BFD-DB9AA86F9C3A}" type="presParOf" srcId="{F5D9C1E5-FFDD-42AF-A684-B33D1B7E7699}" destId="{5A13FD11-CAB6-44A0-AC12-2A94838217AB}" srcOrd="1" destOrd="0" presId="urn:microsoft.com/office/officeart/2005/8/layout/hierarchy3"/>
    <dgm:cxn modelId="{87DC0B21-D886-4E26-9CAB-B10A60ED4E3A}" type="presParOf" srcId="{5A13FD11-CAB6-44A0-AC12-2A94838217AB}" destId="{E734D29B-220C-4041-A1C4-B64EA64EDC70}" srcOrd="0" destOrd="0" presId="urn:microsoft.com/office/officeart/2005/8/layout/hierarchy3"/>
    <dgm:cxn modelId="{A5F66B30-CC9F-42FE-909D-6F6F95F3A0DD}" type="presParOf" srcId="{E734D29B-220C-4041-A1C4-B64EA64EDC70}" destId="{58C7740D-38EC-405F-9A35-B1F7B9AE405D}" srcOrd="0" destOrd="0" presId="urn:microsoft.com/office/officeart/2005/8/layout/hierarchy3"/>
    <dgm:cxn modelId="{24D37AC7-7B88-4C8E-91C4-EAF8AE824606}" type="presParOf" srcId="{E734D29B-220C-4041-A1C4-B64EA64EDC70}" destId="{10D21E51-02AD-46DD-A53C-7AD5AAE53EC4}" srcOrd="1" destOrd="0" presId="urn:microsoft.com/office/officeart/2005/8/layout/hierarchy3"/>
    <dgm:cxn modelId="{C6C2FE60-530B-4096-9481-1BDD26165E6C}" type="presParOf" srcId="{5A13FD11-CAB6-44A0-AC12-2A94838217AB}" destId="{E99E00F0-6FD7-4F4E-8667-E2FCF55190CC}" srcOrd="1" destOrd="0" presId="urn:microsoft.com/office/officeart/2005/8/layout/hierarchy3"/>
    <dgm:cxn modelId="{E989A6B2-5568-4975-A253-8C9B832CA669}" type="presParOf" srcId="{E99E00F0-6FD7-4F4E-8667-E2FCF55190CC}" destId="{D45D6E46-A0DB-4CC8-853E-4685757D15FA}" srcOrd="0" destOrd="0" presId="urn:microsoft.com/office/officeart/2005/8/layout/hierarchy3"/>
    <dgm:cxn modelId="{919BCD56-F41C-4FF8-80F6-0527C346B4B5}" type="presParOf" srcId="{E99E00F0-6FD7-4F4E-8667-E2FCF55190CC}" destId="{AD0B7253-20CD-40CE-A6CF-EBB1F3AE37C3}" srcOrd="1" destOrd="0" presId="urn:microsoft.com/office/officeart/2005/8/layout/hierarchy3"/>
    <dgm:cxn modelId="{08D06050-C515-466A-AC5B-DD7EE14172F8}" type="presParOf" srcId="{E99E00F0-6FD7-4F4E-8667-E2FCF55190CC}" destId="{4F8C80BF-019E-47C3-9F4D-7B2443E20709}" srcOrd="2" destOrd="0" presId="urn:microsoft.com/office/officeart/2005/8/layout/hierarchy3"/>
    <dgm:cxn modelId="{28A257F7-9896-4C7A-98E0-378423DA7E09}" type="presParOf" srcId="{E99E00F0-6FD7-4F4E-8667-E2FCF55190CC}" destId="{F3191F21-60F6-48C1-9EA5-F1F14B36DBA7}" srcOrd="3" destOrd="0" presId="urn:microsoft.com/office/officeart/2005/8/layout/hierarchy3"/>
    <dgm:cxn modelId="{E90ECE84-AF26-4002-A26A-8905C2D377CD}" type="presParOf" srcId="{E99E00F0-6FD7-4F4E-8667-E2FCF55190CC}" destId="{12139308-D78F-4D42-B54A-CA21C3383AC7}" srcOrd="4" destOrd="0" presId="urn:microsoft.com/office/officeart/2005/8/layout/hierarchy3"/>
    <dgm:cxn modelId="{AA50E24C-AB3B-4E7B-B6C4-2EBCBDB88F90}" type="presParOf" srcId="{E99E00F0-6FD7-4F4E-8667-E2FCF55190CC}" destId="{9B4D717F-22E6-4BFE-9E4B-1ABF1840EB39}" srcOrd="5" destOrd="0" presId="urn:microsoft.com/office/officeart/2005/8/layout/hierarchy3"/>
    <dgm:cxn modelId="{09648E1C-C70D-4689-BAFF-B84A0F75668E}" type="presParOf" srcId="{F5D9C1E5-FFDD-42AF-A684-B33D1B7E7699}" destId="{9DF6DE07-1B2D-4355-955D-E4625C31D676}" srcOrd="2" destOrd="0" presId="urn:microsoft.com/office/officeart/2005/8/layout/hierarchy3"/>
    <dgm:cxn modelId="{8BF2FBE9-8F9F-4F5A-9997-BAAC520E0615}" type="presParOf" srcId="{9DF6DE07-1B2D-4355-955D-E4625C31D676}" destId="{E644AC01-8AA5-47B0-8428-17767C317366}" srcOrd="0" destOrd="0" presId="urn:microsoft.com/office/officeart/2005/8/layout/hierarchy3"/>
    <dgm:cxn modelId="{67E1CF81-5E8E-4809-8645-7B431B3B2A90}" type="presParOf" srcId="{E644AC01-8AA5-47B0-8428-17767C317366}" destId="{5F380BC6-D225-4493-9D47-CF4B0CDF42EB}" srcOrd="0" destOrd="0" presId="urn:microsoft.com/office/officeart/2005/8/layout/hierarchy3"/>
    <dgm:cxn modelId="{D06F9EDA-0898-45E9-8841-1CCC39A7959D}" type="presParOf" srcId="{E644AC01-8AA5-47B0-8428-17767C317366}" destId="{DFD744D5-9C18-46FD-8E2F-CE22BF953968}" srcOrd="1" destOrd="0" presId="urn:microsoft.com/office/officeart/2005/8/layout/hierarchy3"/>
    <dgm:cxn modelId="{A0764733-F875-4404-A665-D361B8C7BEBC}" type="presParOf" srcId="{9DF6DE07-1B2D-4355-955D-E4625C31D676}" destId="{495FD822-7E5C-4635-B448-F0A5BA55E20C}" srcOrd="1" destOrd="0" presId="urn:microsoft.com/office/officeart/2005/8/layout/hierarchy3"/>
    <dgm:cxn modelId="{ABA53E17-4481-4E99-ADD1-C40DFA7BA0D3}" type="presParOf" srcId="{495FD822-7E5C-4635-B448-F0A5BA55E20C}" destId="{561BE1A5-BB29-449E-9E21-8FC97F262031}" srcOrd="0" destOrd="0" presId="urn:microsoft.com/office/officeart/2005/8/layout/hierarchy3"/>
    <dgm:cxn modelId="{139E555B-A128-4992-B35C-543C0C863D96}" type="presParOf" srcId="{495FD822-7E5C-4635-B448-F0A5BA55E20C}" destId="{A5F5BAC9-6D73-4B56-821F-7A2D30F4009F}" srcOrd="1" destOrd="0" presId="urn:microsoft.com/office/officeart/2005/8/layout/hierarchy3"/>
  </dgm:cxnLst>
  <dgm:bg/>
  <dgm:whole/>
</dgm:dataModel>
</file>

<file path=ppt/diagrams/data5.xml><?xml version="1.0" encoding="utf-8"?>
<dgm:dataModel xmlns:dgm="http://schemas.openxmlformats.org/drawingml/2006/diagram" xmlns:a="http://schemas.openxmlformats.org/drawingml/2006/main">
  <dgm:ptLst>
    <dgm:pt modelId="{7FFD5A4E-C029-4941-A529-DD68E501B480}" type="doc">
      <dgm:prSet loTypeId="urn:microsoft.com/office/officeart/2005/8/layout/hierarchy3" loCatId="relationship" qsTypeId="urn:microsoft.com/office/officeart/2005/8/quickstyle/3d3" qsCatId="3D" csTypeId="urn:microsoft.com/office/officeart/2005/8/colors/colorful5" csCatId="colorful" phldr="1"/>
      <dgm:spPr/>
      <dgm:t>
        <a:bodyPr/>
        <a:lstStyle/>
        <a:p>
          <a:endParaRPr lang="ru-RU"/>
        </a:p>
      </dgm:t>
    </dgm:pt>
    <dgm:pt modelId="{DC08BC95-A2E9-480C-B9CD-7BF3330594A2}">
      <dgm:prSet phldrT="[Текст]" custT="1"/>
      <dgm:spPr/>
      <dgm:t>
        <a:bodyPr/>
        <a:lstStyle/>
        <a:p>
          <a:r>
            <a:rPr lang="ru-RU" sz="1500" b="1" dirty="0" smtClean="0">
              <a:effectLst>
                <a:outerShdw blurRad="38100" dist="38100" dir="2700000" algn="tl">
                  <a:srgbClr val="000000">
                    <a:alpha val="43137"/>
                  </a:srgbClr>
                </a:outerShdw>
              </a:effectLst>
            </a:rPr>
            <a:t>Цели</a:t>
          </a:r>
          <a:endParaRPr lang="ru-RU" sz="1500" b="1" dirty="0">
            <a:effectLst>
              <a:outerShdw blurRad="38100" dist="38100" dir="2700000" algn="tl">
                <a:srgbClr val="000000">
                  <a:alpha val="43137"/>
                </a:srgbClr>
              </a:outerShdw>
            </a:effectLst>
          </a:endParaRPr>
        </a:p>
      </dgm:t>
    </dgm:pt>
    <dgm:pt modelId="{74EB40AF-0AD5-4C97-9EFB-36AB9691D20B}" type="parTrans" cxnId="{C19A8489-347F-4CD4-9D59-674312445CD4}">
      <dgm:prSet/>
      <dgm:spPr/>
      <dgm:t>
        <a:bodyPr/>
        <a:lstStyle/>
        <a:p>
          <a:endParaRPr lang="ru-RU" sz="1000"/>
        </a:p>
      </dgm:t>
    </dgm:pt>
    <dgm:pt modelId="{B4EC502C-D23D-4BD2-BF2D-0A14119DEA4F}" type="sibTrans" cxnId="{C19A8489-347F-4CD4-9D59-674312445CD4}">
      <dgm:prSet/>
      <dgm:spPr/>
      <dgm:t>
        <a:bodyPr/>
        <a:lstStyle/>
        <a:p>
          <a:endParaRPr lang="ru-RU" sz="1000"/>
        </a:p>
      </dgm:t>
    </dgm:pt>
    <dgm:pt modelId="{D85A9850-49FB-42D5-A2BB-0C875C62160A}">
      <dgm:prSet phldrT="[Текст]" custT="1"/>
      <dgm:spPr/>
      <dgm:t>
        <a:bodyPr/>
        <a:lstStyle/>
        <a:p>
          <a:r>
            <a:rPr lang="ru-RU" sz="1000" dirty="0" smtClean="0">
              <a:solidFill>
                <a:srgbClr val="000000"/>
              </a:solidFill>
            </a:rPr>
            <a:t>Проверка, анализ и оценка информации о законности, целесообразности, об обоснованности, о своевременности, об эффективности и о результативности расходов на закупки по планируемым к заключению, заключенным и исполненным контрактам</a:t>
          </a:r>
          <a:endParaRPr lang="ru-RU" sz="1000" dirty="0">
            <a:solidFill>
              <a:srgbClr val="000000"/>
            </a:solidFill>
          </a:endParaRPr>
        </a:p>
      </dgm:t>
    </dgm:pt>
    <dgm:pt modelId="{496BC4FD-F78A-48B0-8B7C-C28203DD51D4}" type="parTrans" cxnId="{9971A4EB-B377-4D1E-9733-00547BBED108}">
      <dgm:prSet>
        <dgm:style>
          <a:lnRef idx="3">
            <a:schemeClr val="accent5"/>
          </a:lnRef>
          <a:fillRef idx="0">
            <a:schemeClr val="accent5"/>
          </a:fillRef>
          <a:effectRef idx="2">
            <a:schemeClr val="accent5"/>
          </a:effectRef>
          <a:fontRef idx="minor">
            <a:schemeClr val="tx1"/>
          </a:fontRef>
        </dgm:style>
      </dgm:prSet>
      <dgm:spPr/>
      <dgm:t>
        <a:bodyPr/>
        <a:lstStyle/>
        <a:p>
          <a:endParaRPr lang="ru-RU" sz="1000"/>
        </a:p>
      </dgm:t>
    </dgm:pt>
    <dgm:pt modelId="{F5D142F3-EC8E-468D-87FA-F3186683882B}" type="sibTrans" cxnId="{9971A4EB-B377-4D1E-9733-00547BBED108}">
      <dgm:prSet/>
      <dgm:spPr/>
      <dgm:t>
        <a:bodyPr/>
        <a:lstStyle/>
        <a:p>
          <a:endParaRPr lang="ru-RU" sz="1000"/>
        </a:p>
      </dgm:t>
    </dgm:pt>
    <dgm:pt modelId="{F0DD2E74-799C-41E9-9752-FAF4FB4B6124}">
      <dgm:prSet phldrT="[Текст]" custT="1"/>
      <dgm:spPr/>
      <dgm:t>
        <a:bodyPr/>
        <a:lstStyle/>
        <a:p>
          <a:r>
            <a:rPr lang="ru-RU" sz="1100" dirty="0" smtClean="0">
              <a:solidFill>
                <a:srgbClr val="000000"/>
              </a:solidFill>
            </a:rPr>
            <a:t>Установление причин выявленных отклонений, нарушений и недостатков</a:t>
          </a:r>
          <a:endParaRPr lang="ru-RU" sz="1100" dirty="0">
            <a:solidFill>
              <a:srgbClr val="000000"/>
            </a:solidFill>
          </a:endParaRPr>
        </a:p>
      </dgm:t>
    </dgm:pt>
    <dgm:pt modelId="{F10EDEFB-22D8-46A5-A38C-EFB7230B11F1}" type="parTrans" cxnId="{841AA0A0-99E6-467D-A4FC-8360D004AC8B}">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A4F4550A-B5CB-4B57-B682-35D81D0B1176}" type="sibTrans" cxnId="{841AA0A0-99E6-467D-A4FC-8360D004AC8B}">
      <dgm:prSet/>
      <dgm:spPr/>
      <dgm:t>
        <a:bodyPr/>
        <a:lstStyle/>
        <a:p>
          <a:endParaRPr lang="ru-RU" sz="1000"/>
        </a:p>
      </dgm:t>
    </dgm:pt>
    <dgm:pt modelId="{892FE066-8DFA-4DBF-9ED8-3B7B514FB659}">
      <dgm:prSet phldrT="[Текст]" custT="1"/>
      <dgm:spPr/>
      <dgm:t>
        <a:bodyPr/>
        <a:lstStyle/>
        <a:p>
          <a:r>
            <a:rPr lang="ru-RU" sz="1100" dirty="0" smtClean="0">
              <a:solidFill>
                <a:srgbClr val="000000"/>
              </a:solidFill>
            </a:rPr>
            <a:t>Счетная палата РФ</a:t>
          </a:r>
          <a:endParaRPr lang="ru-RU" sz="1100" dirty="0">
            <a:solidFill>
              <a:srgbClr val="000000"/>
            </a:solidFill>
          </a:endParaRPr>
        </a:p>
      </dgm:t>
    </dgm:pt>
    <dgm:pt modelId="{456BB372-7FC7-4953-82EA-F1C8105B1322}" type="parTrans" cxnId="{CA322235-BF27-40D0-9020-8373B8325187}">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2C759E89-4355-441D-9E24-A1565F9D3CD4}" type="sibTrans" cxnId="{CA322235-BF27-40D0-9020-8373B8325187}">
      <dgm:prSet/>
      <dgm:spPr/>
      <dgm:t>
        <a:bodyPr/>
        <a:lstStyle/>
        <a:p>
          <a:endParaRPr lang="ru-RU" sz="1000"/>
        </a:p>
      </dgm:t>
    </dgm:pt>
    <dgm:pt modelId="{3C78705F-E3E1-4F6D-8759-ECFD8CC92401}">
      <dgm:prSet phldrT="[Текст]" custT="1"/>
      <dgm:spPr/>
      <dgm:t>
        <a:bodyPr/>
        <a:lstStyle/>
        <a:p>
          <a:r>
            <a:rPr lang="ru-RU" sz="1500" b="1" dirty="0" smtClean="0">
              <a:effectLst>
                <a:outerShdw blurRad="38100" dist="38100" dir="2700000" algn="tl">
                  <a:srgbClr val="000000">
                    <a:alpha val="43137"/>
                  </a:srgbClr>
                </a:outerShdw>
              </a:effectLst>
            </a:rPr>
            <a:t>Субъекты</a:t>
          </a:r>
          <a:endParaRPr lang="ru-RU" sz="1500" b="1" dirty="0">
            <a:effectLst>
              <a:outerShdw blurRad="38100" dist="38100" dir="2700000" algn="tl">
                <a:srgbClr val="000000">
                  <a:alpha val="43137"/>
                </a:srgbClr>
              </a:outerShdw>
            </a:effectLst>
          </a:endParaRPr>
        </a:p>
      </dgm:t>
    </dgm:pt>
    <dgm:pt modelId="{E9D10355-7E2E-4BA1-93B9-E7091ABCE3BC}" type="parTrans" cxnId="{74BE41E1-42B1-4CC3-9F29-A48D9279C370}">
      <dgm:prSet/>
      <dgm:spPr/>
      <dgm:t>
        <a:bodyPr/>
        <a:lstStyle/>
        <a:p>
          <a:endParaRPr lang="ru-RU" sz="1000"/>
        </a:p>
      </dgm:t>
    </dgm:pt>
    <dgm:pt modelId="{B57317AB-6F6D-4C27-8631-5DB7E28C4943}" type="sibTrans" cxnId="{74BE41E1-42B1-4CC3-9F29-A48D9279C370}">
      <dgm:prSet/>
      <dgm:spPr/>
      <dgm:t>
        <a:bodyPr/>
        <a:lstStyle/>
        <a:p>
          <a:endParaRPr lang="ru-RU" sz="1000"/>
        </a:p>
      </dgm:t>
    </dgm:pt>
    <dgm:pt modelId="{FE20499C-4FD6-4D99-BA40-9BC1B87C855B}">
      <dgm:prSet phldrT="[Текст]" custT="1"/>
      <dgm:spPr/>
      <dgm:t>
        <a:bodyPr/>
        <a:lstStyle/>
        <a:p>
          <a:r>
            <a:rPr lang="ru-RU" sz="1500" b="1" dirty="0" smtClean="0">
              <a:effectLst>
                <a:outerShdw blurRad="38100" dist="38100" dir="2700000" algn="tl">
                  <a:srgbClr val="000000">
                    <a:alpha val="43137"/>
                  </a:srgbClr>
                </a:outerShdw>
              </a:effectLst>
            </a:rPr>
            <a:t>Результат</a:t>
          </a:r>
          <a:endParaRPr lang="ru-RU" sz="1500" b="1" dirty="0">
            <a:effectLst>
              <a:outerShdw blurRad="38100" dist="38100" dir="2700000" algn="tl">
                <a:srgbClr val="000000">
                  <a:alpha val="43137"/>
                </a:srgbClr>
              </a:outerShdw>
            </a:effectLst>
          </a:endParaRPr>
        </a:p>
      </dgm:t>
    </dgm:pt>
    <dgm:pt modelId="{A0F3985D-F90A-454D-9B80-660DC661E5DD}" type="parTrans" cxnId="{FA848A42-1FD0-47F0-821C-AB7590E40BFB}">
      <dgm:prSet/>
      <dgm:spPr/>
      <dgm:t>
        <a:bodyPr/>
        <a:lstStyle/>
        <a:p>
          <a:endParaRPr lang="ru-RU" sz="1000"/>
        </a:p>
      </dgm:t>
    </dgm:pt>
    <dgm:pt modelId="{E8830E51-3F34-4067-9373-255CA64A739E}" type="sibTrans" cxnId="{FA848A42-1FD0-47F0-821C-AB7590E40BFB}">
      <dgm:prSet/>
      <dgm:spPr/>
      <dgm:t>
        <a:bodyPr/>
        <a:lstStyle/>
        <a:p>
          <a:endParaRPr lang="ru-RU" sz="1000"/>
        </a:p>
      </dgm:t>
    </dgm:pt>
    <dgm:pt modelId="{BA818698-1C67-42A7-B048-E7A49A92C919}">
      <dgm:prSet phldrT="[Текст]" custT="1"/>
      <dgm:spPr/>
      <dgm:t>
        <a:bodyPr/>
        <a:lstStyle/>
        <a:p>
          <a:r>
            <a:rPr lang="ru-RU" sz="1100" dirty="0" smtClean="0">
              <a:solidFill>
                <a:srgbClr val="000000"/>
              </a:solidFill>
            </a:rPr>
            <a:t>Контрольно-счетные палаты муниципальных образований</a:t>
          </a:r>
          <a:endParaRPr lang="ru-RU" sz="1100" dirty="0">
            <a:solidFill>
              <a:srgbClr val="000000"/>
            </a:solidFill>
          </a:endParaRPr>
        </a:p>
      </dgm:t>
    </dgm:pt>
    <dgm:pt modelId="{AA35F290-4038-4AFD-AE5C-1323D8D64DFD}" type="parTrans" cxnId="{1613840F-1851-42ED-8EAF-D2E8AC6D253C}">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0B89D75C-31B7-4EDF-A7D3-0C1F8679CBFB}" type="sibTrans" cxnId="{1613840F-1851-42ED-8EAF-D2E8AC6D253C}">
      <dgm:prSet/>
      <dgm:spPr/>
      <dgm:t>
        <a:bodyPr/>
        <a:lstStyle/>
        <a:p>
          <a:endParaRPr lang="ru-RU" sz="1000"/>
        </a:p>
      </dgm:t>
    </dgm:pt>
    <dgm:pt modelId="{57D898FD-3ED1-4460-B5C8-AA3D38A9E95D}">
      <dgm:prSet phldrT="[Текст]" custT="1"/>
      <dgm:spPr/>
      <dgm:t>
        <a:bodyPr/>
        <a:lstStyle/>
        <a:p>
          <a:r>
            <a:rPr lang="ru-RU" sz="1100" dirty="0" smtClean="0">
              <a:solidFill>
                <a:srgbClr val="000000"/>
              </a:solidFill>
            </a:rPr>
            <a:t>Контрольно-счетные палаты субъектов РФ</a:t>
          </a:r>
          <a:endParaRPr lang="ru-RU" sz="1100" dirty="0">
            <a:solidFill>
              <a:srgbClr val="000000"/>
            </a:solidFill>
          </a:endParaRPr>
        </a:p>
      </dgm:t>
    </dgm:pt>
    <dgm:pt modelId="{BCF2EB5C-D0EE-4F87-8311-BA64E7E72D55}" type="parTrans" cxnId="{20554222-D290-44D8-9246-85D46F9859AF}">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A7FA0D0B-7DEE-40B3-BD7D-607AE789E6F6}" type="sibTrans" cxnId="{20554222-D290-44D8-9246-85D46F9859AF}">
      <dgm:prSet/>
      <dgm:spPr/>
      <dgm:t>
        <a:bodyPr/>
        <a:lstStyle/>
        <a:p>
          <a:endParaRPr lang="ru-RU" sz="1000"/>
        </a:p>
      </dgm:t>
    </dgm:pt>
    <dgm:pt modelId="{FC8E9C01-DF0D-47BB-BCDC-FC295447DFE3}">
      <dgm:prSet phldrT="[Текст]" custT="1"/>
      <dgm:spPr/>
      <dgm:t>
        <a:bodyPr/>
        <a:lstStyle/>
        <a:p>
          <a:r>
            <a:rPr lang="ru-RU" sz="1100" dirty="0" smtClean="0">
              <a:solidFill>
                <a:srgbClr val="000000"/>
              </a:solidFill>
            </a:rPr>
            <a:t>Подготовка предложений, направленных на их устранение и на совершенствование КС</a:t>
          </a:r>
          <a:endParaRPr lang="ru-RU" sz="1100" dirty="0">
            <a:solidFill>
              <a:srgbClr val="000000"/>
            </a:solidFill>
          </a:endParaRPr>
        </a:p>
      </dgm:t>
    </dgm:pt>
    <dgm:pt modelId="{B39F8CDC-6412-434B-82D1-F20169FC3548}" type="parTrans" cxnId="{CE418652-4884-4C6D-84AC-87E671D95F80}">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078846F7-29FD-4182-90CF-592FA9C095FD}" type="sibTrans" cxnId="{CE418652-4884-4C6D-84AC-87E671D95F80}">
      <dgm:prSet/>
      <dgm:spPr/>
      <dgm:t>
        <a:bodyPr/>
        <a:lstStyle/>
        <a:p>
          <a:endParaRPr lang="ru-RU" sz="1000"/>
        </a:p>
      </dgm:t>
    </dgm:pt>
    <dgm:pt modelId="{A22461CE-3EB3-42F5-89A1-B3B9B6AC1DCB}">
      <dgm:prSet phldrT="[Текст]" custT="1"/>
      <dgm:spPr/>
      <dgm:t>
        <a:bodyPr/>
        <a:lstStyle/>
        <a:p>
          <a:r>
            <a:rPr lang="ru-RU" sz="1100" dirty="0" smtClean="0">
              <a:solidFill>
                <a:srgbClr val="000000"/>
              </a:solidFill>
            </a:rPr>
            <a:t>Систематизация информации о реализации указанных предложений</a:t>
          </a:r>
          <a:endParaRPr lang="ru-RU" sz="1100" dirty="0">
            <a:solidFill>
              <a:srgbClr val="000000"/>
            </a:solidFill>
          </a:endParaRPr>
        </a:p>
      </dgm:t>
    </dgm:pt>
    <dgm:pt modelId="{FC2E7BF4-6662-4085-BB5C-BD3837BF122A}" type="parTrans" cxnId="{93633F24-C49D-4974-BB33-F09ED1890BA5}">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3D44D87A-1C07-4495-B28B-D1CB104A2F04}" type="sibTrans" cxnId="{93633F24-C49D-4974-BB33-F09ED1890BA5}">
      <dgm:prSet/>
      <dgm:spPr/>
      <dgm:t>
        <a:bodyPr/>
        <a:lstStyle/>
        <a:p>
          <a:endParaRPr lang="ru-RU" sz="1000"/>
        </a:p>
      </dgm:t>
    </dgm:pt>
    <dgm:pt modelId="{2C846695-FACD-4B30-B9B2-EFF80681CA24}">
      <dgm:prSet phldrT="[Текст]" custT="1"/>
      <dgm:spPr/>
      <dgm:t>
        <a:bodyPr/>
        <a:lstStyle/>
        <a:p>
          <a:r>
            <a:rPr lang="ru-RU" sz="1100" dirty="0" smtClean="0">
              <a:solidFill>
                <a:srgbClr val="000000"/>
              </a:solidFill>
            </a:rPr>
            <a:t>Размещение в ЕИС обобщенной информации о таких результатах</a:t>
          </a:r>
          <a:endParaRPr lang="ru-RU" sz="1100" dirty="0">
            <a:solidFill>
              <a:srgbClr val="000000"/>
            </a:solidFill>
          </a:endParaRPr>
        </a:p>
      </dgm:t>
    </dgm:pt>
    <dgm:pt modelId="{7B4B1212-0903-4C45-90A1-724A85DCCAA2}" type="parTrans" cxnId="{89810605-8566-4BB9-9338-E2289308BB1B}">
      <dgm:prSet>
        <dgm:style>
          <a:lnRef idx="3">
            <a:schemeClr val="accent6"/>
          </a:lnRef>
          <a:fillRef idx="0">
            <a:schemeClr val="accent6"/>
          </a:fillRef>
          <a:effectRef idx="2">
            <a:schemeClr val="accent6"/>
          </a:effectRef>
          <a:fontRef idx="minor">
            <a:schemeClr val="tx1"/>
          </a:fontRef>
        </dgm:style>
      </dgm:prSet>
      <dgm:spPr/>
      <dgm:t>
        <a:bodyPr/>
        <a:lstStyle/>
        <a:p>
          <a:endParaRPr lang="ru-RU" sz="1000"/>
        </a:p>
      </dgm:t>
    </dgm:pt>
    <dgm:pt modelId="{C75D6555-D32C-4270-9587-A74BF64EB9EC}" type="sibTrans" cxnId="{89810605-8566-4BB9-9338-E2289308BB1B}">
      <dgm:prSet/>
      <dgm:spPr/>
      <dgm:t>
        <a:bodyPr/>
        <a:lstStyle/>
        <a:p>
          <a:endParaRPr lang="ru-RU" sz="1000"/>
        </a:p>
      </dgm:t>
    </dgm:pt>
    <dgm:pt modelId="{F5D9C1E5-FFDD-42AF-A684-B33D1B7E7699}" type="pres">
      <dgm:prSet presAssocID="{7FFD5A4E-C029-4941-A529-DD68E501B480}" presName="diagram" presStyleCnt="0">
        <dgm:presLayoutVars>
          <dgm:chPref val="1"/>
          <dgm:dir/>
          <dgm:animOne val="branch"/>
          <dgm:animLvl val="lvl"/>
          <dgm:resizeHandles/>
        </dgm:presLayoutVars>
      </dgm:prSet>
      <dgm:spPr/>
      <dgm:t>
        <a:bodyPr/>
        <a:lstStyle/>
        <a:p>
          <a:endParaRPr lang="ru-RU"/>
        </a:p>
      </dgm:t>
    </dgm:pt>
    <dgm:pt modelId="{20F11E71-BC7E-4161-889B-D8AC783E91BB}" type="pres">
      <dgm:prSet presAssocID="{DC08BC95-A2E9-480C-B9CD-7BF3330594A2}" presName="root" presStyleCnt="0"/>
      <dgm:spPr/>
      <dgm:t>
        <a:bodyPr/>
        <a:lstStyle/>
        <a:p>
          <a:endParaRPr lang="ru-RU"/>
        </a:p>
      </dgm:t>
    </dgm:pt>
    <dgm:pt modelId="{8AE909D0-5FF3-4539-801E-1163F422AD46}" type="pres">
      <dgm:prSet presAssocID="{DC08BC95-A2E9-480C-B9CD-7BF3330594A2}" presName="rootComposite" presStyleCnt="0"/>
      <dgm:spPr/>
      <dgm:t>
        <a:bodyPr/>
        <a:lstStyle/>
        <a:p>
          <a:endParaRPr lang="ru-RU"/>
        </a:p>
      </dgm:t>
    </dgm:pt>
    <dgm:pt modelId="{5BB0E5CA-0D72-4D7A-BDB9-C04CC8EA3123}" type="pres">
      <dgm:prSet presAssocID="{DC08BC95-A2E9-480C-B9CD-7BF3330594A2}" presName="rootText" presStyleLbl="node1" presStyleIdx="0" presStyleCnt="3" custScaleX="181355" custLinFactNeighborX="12722" custLinFactNeighborY="65495"/>
      <dgm:spPr/>
      <dgm:t>
        <a:bodyPr/>
        <a:lstStyle/>
        <a:p>
          <a:endParaRPr lang="ru-RU"/>
        </a:p>
      </dgm:t>
    </dgm:pt>
    <dgm:pt modelId="{D95D9F7D-C4F1-4B26-82BB-171D224EC5EF}" type="pres">
      <dgm:prSet presAssocID="{DC08BC95-A2E9-480C-B9CD-7BF3330594A2}" presName="rootConnector" presStyleLbl="node1" presStyleIdx="0" presStyleCnt="3"/>
      <dgm:spPr/>
      <dgm:t>
        <a:bodyPr/>
        <a:lstStyle/>
        <a:p>
          <a:endParaRPr lang="ru-RU"/>
        </a:p>
      </dgm:t>
    </dgm:pt>
    <dgm:pt modelId="{CA997FB2-7ED2-46E7-A4D0-65CD1CA731C6}" type="pres">
      <dgm:prSet presAssocID="{DC08BC95-A2E9-480C-B9CD-7BF3330594A2}" presName="childShape" presStyleCnt="0"/>
      <dgm:spPr/>
      <dgm:t>
        <a:bodyPr/>
        <a:lstStyle/>
        <a:p>
          <a:endParaRPr lang="ru-RU"/>
        </a:p>
      </dgm:t>
    </dgm:pt>
    <dgm:pt modelId="{8B8203A3-82E1-4233-AD7F-ECB10A8B7BBC}" type="pres">
      <dgm:prSet presAssocID="{496BC4FD-F78A-48B0-8B7C-C28203DD51D4}" presName="Name13" presStyleLbl="parChTrans1D2" presStyleIdx="0" presStyleCnt="8"/>
      <dgm:spPr/>
      <dgm:t>
        <a:bodyPr/>
        <a:lstStyle/>
        <a:p>
          <a:endParaRPr lang="ru-RU"/>
        </a:p>
      </dgm:t>
    </dgm:pt>
    <dgm:pt modelId="{466550F6-EB3D-4D8E-90BB-801F5D97F6A0}" type="pres">
      <dgm:prSet presAssocID="{D85A9850-49FB-42D5-A2BB-0C875C62160A}" presName="childText" presStyleLbl="bgAcc1" presStyleIdx="0" presStyleCnt="8" custScaleX="265516" custScaleY="913173" custLinFactNeighborX="6372" custLinFactNeighborY="74756">
        <dgm:presLayoutVars>
          <dgm:bulletEnabled val="1"/>
        </dgm:presLayoutVars>
      </dgm:prSet>
      <dgm:spPr/>
      <dgm:t>
        <a:bodyPr/>
        <a:lstStyle/>
        <a:p>
          <a:endParaRPr lang="ru-RU"/>
        </a:p>
      </dgm:t>
    </dgm:pt>
    <dgm:pt modelId="{5A13FD11-CAB6-44A0-AC12-2A94838217AB}" type="pres">
      <dgm:prSet presAssocID="{3C78705F-E3E1-4F6D-8759-ECFD8CC92401}" presName="root" presStyleCnt="0"/>
      <dgm:spPr/>
      <dgm:t>
        <a:bodyPr/>
        <a:lstStyle/>
        <a:p>
          <a:endParaRPr lang="ru-RU"/>
        </a:p>
      </dgm:t>
    </dgm:pt>
    <dgm:pt modelId="{E734D29B-220C-4041-A1C4-B64EA64EDC70}" type="pres">
      <dgm:prSet presAssocID="{3C78705F-E3E1-4F6D-8759-ECFD8CC92401}" presName="rootComposite" presStyleCnt="0"/>
      <dgm:spPr/>
      <dgm:t>
        <a:bodyPr/>
        <a:lstStyle/>
        <a:p>
          <a:endParaRPr lang="ru-RU"/>
        </a:p>
      </dgm:t>
    </dgm:pt>
    <dgm:pt modelId="{58C7740D-38EC-405F-9A35-B1F7B9AE405D}" type="pres">
      <dgm:prSet presAssocID="{3C78705F-E3E1-4F6D-8759-ECFD8CC92401}" presName="rootText" presStyleLbl="node1" presStyleIdx="1" presStyleCnt="3" custScaleX="181355" custLinFactNeighborX="9418" custLinFactNeighborY="65495"/>
      <dgm:spPr/>
      <dgm:t>
        <a:bodyPr/>
        <a:lstStyle/>
        <a:p>
          <a:endParaRPr lang="ru-RU"/>
        </a:p>
      </dgm:t>
    </dgm:pt>
    <dgm:pt modelId="{10D21E51-02AD-46DD-A53C-7AD5AAE53EC4}" type="pres">
      <dgm:prSet presAssocID="{3C78705F-E3E1-4F6D-8759-ECFD8CC92401}" presName="rootConnector" presStyleLbl="node1" presStyleIdx="1" presStyleCnt="3"/>
      <dgm:spPr/>
      <dgm:t>
        <a:bodyPr/>
        <a:lstStyle/>
        <a:p>
          <a:endParaRPr lang="ru-RU"/>
        </a:p>
      </dgm:t>
    </dgm:pt>
    <dgm:pt modelId="{E99E00F0-6FD7-4F4E-8667-E2FCF55190CC}" type="pres">
      <dgm:prSet presAssocID="{3C78705F-E3E1-4F6D-8759-ECFD8CC92401}" presName="childShape" presStyleCnt="0"/>
      <dgm:spPr/>
      <dgm:t>
        <a:bodyPr/>
        <a:lstStyle/>
        <a:p>
          <a:endParaRPr lang="ru-RU"/>
        </a:p>
      </dgm:t>
    </dgm:pt>
    <dgm:pt modelId="{D45D6E46-A0DB-4CC8-853E-4685757D15FA}" type="pres">
      <dgm:prSet presAssocID="{456BB372-7FC7-4953-82EA-F1C8105B1322}" presName="Name13" presStyleLbl="parChTrans1D2" presStyleIdx="1" presStyleCnt="8"/>
      <dgm:spPr/>
      <dgm:t>
        <a:bodyPr/>
        <a:lstStyle/>
        <a:p>
          <a:endParaRPr lang="ru-RU"/>
        </a:p>
      </dgm:t>
    </dgm:pt>
    <dgm:pt modelId="{AD0B7253-20CD-40CE-A6CF-EBB1F3AE37C3}" type="pres">
      <dgm:prSet presAssocID="{892FE066-8DFA-4DBF-9ED8-3B7B514FB659}" presName="childText" presStyleLbl="bgAcc1" presStyleIdx="1" presStyleCnt="8" custScaleX="239343" custScaleY="280892" custLinFactNeighborX="4248" custLinFactNeighborY="74756">
        <dgm:presLayoutVars>
          <dgm:bulletEnabled val="1"/>
        </dgm:presLayoutVars>
      </dgm:prSet>
      <dgm:spPr/>
      <dgm:t>
        <a:bodyPr/>
        <a:lstStyle/>
        <a:p>
          <a:endParaRPr lang="ru-RU"/>
        </a:p>
      </dgm:t>
    </dgm:pt>
    <dgm:pt modelId="{4F8C80BF-019E-47C3-9F4D-7B2443E20709}" type="pres">
      <dgm:prSet presAssocID="{BCF2EB5C-D0EE-4F87-8311-BA64E7E72D55}" presName="Name13" presStyleLbl="parChTrans1D2" presStyleIdx="2" presStyleCnt="8"/>
      <dgm:spPr/>
      <dgm:t>
        <a:bodyPr/>
        <a:lstStyle/>
        <a:p>
          <a:endParaRPr lang="ru-RU"/>
        </a:p>
      </dgm:t>
    </dgm:pt>
    <dgm:pt modelId="{F3191F21-60F6-48C1-9EA5-F1F14B36DBA7}" type="pres">
      <dgm:prSet presAssocID="{57D898FD-3ED1-4460-B5C8-AA3D38A9E95D}" presName="childText" presStyleLbl="bgAcc1" presStyleIdx="2" presStyleCnt="8" custScaleX="239343" custScaleY="280892" custLinFactNeighborX="4248" custLinFactNeighborY="74756">
        <dgm:presLayoutVars>
          <dgm:bulletEnabled val="1"/>
        </dgm:presLayoutVars>
      </dgm:prSet>
      <dgm:spPr/>
      <dgm:t>
        <a:bodyPr/>
        <a:lstStyle/>
        <a:p>
          <a:endParaRPr lang="ru-RU"/>
        </a:p>
      </dgm:t>
    </dgm:pt>
    <dgm:pt modelId="{12139308-D78F-4D42-B54A-CA21C3383AC7}" type="pres">
      <dgm:prSet presAssocID="{AA35F290-4038-4AFD-AE5C-1323D8D64DFD}" presName="Name13" presStyleLbl="parChTrans1D2" presStyleIdx="3" presStyleCnt="8"/>
      <dgm:spPr/>
      <dgm:t>
        <a:bodyPr/>
        <a:lstStyle/>
        <a:p>
          <a:endParaRPr lang="ru-RU"/>
        </a:p>
      </dgm:t>
    </dgm:pt>
    <dgm:pt modelId="{9B4D717F-22E6-4BFE-9E4B-1ABF1840EB39}" type="pres">
      <dgm:prSet presAssocID="{BA818698-1C67-42A7-B048-E7A49A92C919}" presName="childText" presStyleLbl="bgAcc1" presStyleIdx="3" presStyleCnt="8" custScaleX="239343" custScaleY="280892" custLinFactNeighborX="4248" custLinFactNeighborY="74756">
        <dgm:presLayoutVars>
          <dgm:bulletEnabled val="1"/>
        </dgm:presLayoutVars>
      </dgm:prSet>
      <dgm:spPr/>
      <dgm:t>
        <a:bodyPr/>
        <a:lstStyle/>
        <a:p>
          <a:endParaRPr lang="ru-RU"/>
        </a:p>
      </dgm:t>
    </dgm:pt>
    <dgm:pt modelId="{9DF6DE07-1B2D-4355-955D-E4625C31D676}" type="pres">
      <dgm:prSet presAssocID="{FE20499C-4FD6-4D99-BA40-9BC1B87C855B}" presName="root" presStyleCnt="0"/>
      <dgm:spPr/>
      <dgm:t>
        <a:bodyPr/>
        <a:lstStyle/>
        <a:p>
          <a:endParaRPr lang="ru-RU"/>
        </a:p>
      </dgm:t>
    </dgm:pt>
    <dgm:pt modelId="{E644AC01-8AA5-47B0-8428-17767C317366}" type="pres">
      <dgm:prSet presAssocID="{FE20499C-4FD6-4D99-BA40-9BC1B87C855B}" presName="rootComposite" presStyleCnt="0"/>
      <dgm:spPr/>
      <dgm:t>
        <a:bodyPr/>
        <a:lstStyle/>
        <a:p>
          <a:endParaRPr lang="ru-RU"/>
        </a:p>
      </dgm:t>
    </dgm:pt>
    <dgm:pt modelId="{5F380BC6-D225-4493-9D47-CF4B0CDF42EB}" type="pres">
      <dgm:prSet presAssocID="{FE20499C-4FD6-4D99-BA40-9BC1B87C855B}" presName="rootText" presStyleLbl="node1" presStyleIdx="2" presStyleCnt="3" custScaleX="181355" custLinFactNeighborX="6114" custLinFactNeighborY="65495"/>
      <dgm:spPr/>
      <dgm:t>
        <a:bodyPr/>
        <a:lstStyle/>
        <a:p>
          <a:endParaRPr lang="ru-RU"/>
        </a:p>
      </dgm:t>
    </dgm:pt>
    <dgm:pt modelId="{DFD744D5-9C18-46FD-8E2F-CE22BF953968}" type="pres">
      <dgm:prSet presAssocID="{FE20499C-4FD6-4D99-BA40-9BC1B87C855B}" presName="rootConnector" presStyleLbl="node1" presStyleIdx="2" presStyleCnt="3"/>
      <dgm:spPr/>
      <dgm:t>
        <a:bodyPr/>
        <a:lstStyle/>
        <a:p>
          <a:endParaRPr lang="ru-RU"/>
        </a:p>
      </dgm:t>
    </dgm:pt>
    <dgm:pt modelId="{495FD822-7E5C-4635-B448-F0A5BA55E20C}" type="pres">
      <dgm:prSet presAssocID="{FE20499C-4FD6-4D99-BA40-9BC1B87C855B}" presName="childShape" presStyleCnt="0"/>
      <dgm:spPr/>
      <dgm:t>
        <a:bodyPr/>
        <a:lstStyle/>
        <a:p>
          <a:endParaRPr lang="ru-RU"/>
        </a:p>
      </dgm:t>
    </dgm:pt>
    <dgm:pt modelId="{561BE1A5-BB29-449E-9E21-8FC97F262031}" type="pres">
      <dgm:prSet presAssocID="{F10EDEFB-22D8-46A5-A38C-EFB7230B11F1}" presName="Name13" presStyleLbl="parChTrans1D2" presStyleIdx="4" presStyleCnt="8"/>
      <dgm:spPr/>
      <dgm:t>
        <a:bodyPr/>
        <a:lstStyle/>
        <a:p>
          <a:endParaRPr lang="ru-RU"/>
        </a:p>
      </dgm:t>
    </dgm:pt>
    <dgm:pt modelId="{A5F5BAC9-6D73-4B56-821F-7A2D30F4009F}" type="pres">
      <dgm:prSet presAssocID="{F0DD2E74-799C-41E9-9752-FAF4FB4B6124}" presName="childText" presStyleLbl="bgAcc1" presStyleIdx="4" presStyleCnt="8" custScaleX="348148" custScaleY="237705" custLinFactNeighborX="-3999" custLinFactNeighborY="74756">
        <dgm:presLayoutVars>
          <dgm:bulletEnabled val="1"/>
        </dgm:presLayoutVars>
      </dgm:prSet>
      <dgm:spPr/>
      <dgm:t>
        <a:bodyPr/>
        <a:lstStyle/>
        <a:p>
          <a:endParaRPr lang="ru-RU"/>
        </a:p>
      </dgm:t>
    </dgm:pt>
    <dgm:pt modelId="{2AB2A230-0A6D-480F-918A-E6172C977DA7}" type="pres">
      <dgm:prSet presAssocID="{B39F8CDC-6412-434B-82D1-F20169FC3548}" presName="Name13" presStyleLbl="parChTrans1D2" presStyleIdx="5" presStyleCnt="8"/>
      <dgm:spPr/>
      <dgm:t>
        <a:bodyPr/>
        <a:lstStyle/>
        <a:p>
          <a:endParaRPr lang="ru-RU"/>
        </a:p>
      </dgm:t>
    </dgm:pt>
    <dgm:pt modelId="{4C2CF345-AF71-4CFE-8098-FCED54AF11B5}" type="pres">
      <dgm:prSet presAssocID="{FC8E9C01-DF0D-47BB-BCDC-FC295447DFE3}" presName="childText" presStyleLbl="bgAcc1" presStyleIdx="5" presStyleCnt="8" custScaleX="348148" custScaleY="237705" custLinFactNeighborX="-3999" custLinFactNeighborY="74756">
        <dgm:presLayoutVars>
          <dgm:bulletEnabled val="1"/>
        </dgm:presLayoutVars>
      </dgm:prSet>
      <dgm:spPr/>
      <dgm:t>
        <a:bodyPr/>
        <a:lstStyle/>
        <a:p>
          <a:endParaRPr lang="ru-RU"/>
        </a:p>
      </dgm:t>
    </dgm:pt>
    <dgm:pt modelId="{6AE25C93-9BAA-4D3D-87E6-5ADDC404A1B1}" type="pres">
      <dgm:prSet presAssocID="{FC2E7BF4-6662-4085-BB5C-BD3837BF122A}" presName="Name13" presStyleLbl="parChTrans1D2" presStyleIdx="6" presStyleCnt="8"/>
      <dgm:spPr/>
      <dgm:t>
        <a:bodyPr/>
        <a:lstStyle/>
        <a:p>
          <a:endParaRPr lang="ru-RU"/>
        </a:p>
      </dgm:t>
    </dgm:pt>
    <dgm:pt modelId="{87D5D85C-C620-4630-AC6A-62DB5A8BE554}" type="pres">
      <dgm:prSet presAssocID="{A22461CE-3EB3-42F5-89A1-B3B9B6AC1DCB}" presName="childText" presStyleLbl="bgAcc1" presStyleIdx="6" presStyleCnt="8" custScaleX="348148" custScaleY="237705" custLinFactNeighborX="-3999" custLinFactNeighborY="74756">
        <dgm:presLayoutVars>
          <dgm:bulletEnabled val="1"/>
        </dgm:presLayoutVars>
      </dgm:prSet>
      <dgm:spPr/>
      <dgm:t>
        <a:bodyPr/>
        <a:lstStyle/>
        <a:p>
          <a:endParaRPr lang="ru-RU"/>
        </a:p>
      </dgm:t>
    </dgm:pt>
    <dgm:pt modelId="{6DD940A5-EFA7-4589-8199-F79F217D74E5}" type="pres">
      <dgm:prSet presAssocID="{7B4B1212-0903-4C45-90A1-724A85DCCAA2}" presName="Name13" presStyleLbl="parChTrans1D2" presStyleIdx="7" presStyleCnt="8"/>
      <dgm:spPr/>
      <dgm:t>
        <a:bodyPr/>
        <a:lstStyle/>
        <a:p>
          <a:endParaRPr lang="ru-RU"/>
        </a:p>
      </dgm:t>
    </dgm:pt>
    <dgm:pt modelId="{9D25781F-1EFC-45D1-92A2-FEF8F24E97D4}" type="pres">
      <dgm:prSet presAssocID="{2C846695-FACD-4B30-B9B2-EFF80681CA24}" presName="childText" presStyleLbl="bgAcc1" presStyleIdx="7" presStyleCnt="8" custScaleX="348148" custScaleY="237705" custLinFactNeighborX="-3999" custLinFactNeighborY="65518">
        <dgm:presLayoutVars>
          <dgm:bulletEnabled val="1"/>
        </dgm:presLayoutVars>
      </dgm:prSet>
      <dgm:spPr/>
      <dgm:t>
        <a:bodyPr/>
        <a:lstStyle/>
        <a:p>
          <a:endParaRPr lang="ru-RU"/>
        </a:p>
      </dgm:t>
    </dgm:pt>
  </dgm:ptLst>
  <dgm:cxnLst>
    <dgm:cxn modelId="{C19A8489-347F-4CD4-9D59-674312445CD4}" srcId="{7FFD5A4E-C029-4941-A529-DD68E501B480}" destId="{DC08BC95-A2E9-480C-B9CD-7BF3330594A2}" srcOrd="0" destOrd="0" parTransId="{74EB40AF-0AD5-4C97-9EFB-36AB9691D20B}" sibTransId="{B4EC502C-D23D-4BD2-BF2D-0A14119DEA4F}"/>
    <dgm:cxn modelId="{276B6DDC-D2B2-44D9-9910-486CE2FEFC11}" type="presOf" srcId="{FC8E9C01-DF0D-47BB-BCDC-FC295447DFE3}" destId="{4C2CF345-AF71-4CFE-8098-FCED54AF11B5}" srcOrd="0" destOrd="0" presId="urn:microsoft.com/office/officeart/2005/8/layout/hierarchy3"/>
    <dgm:cxn modelId="{20554222-D290-44D8-9246-85D46F9859AF}" srcId="{3C78705F-E3E1-4F6D-8759-ECFD8CC92401}" destId="{57D898FD-3ED1-4460-B5C8-AA3D38A9E95D}" srcOrd="1" destOrd="0" parTransId="{BCF2EB5C-D0EE-4F87-8311-BA64E7E72D55}" sibTransId="{A7FA0D0B-7DEE-40B3-BD7D-607AE789E6F6}"/>
    <dgm:cxn modelId="{8DD5DFA6-C28B-4C3D-AEE0-23C9F7A58C48}" type="presOf" srcId="{FE20499C-4FD6-4D99-BA40-9BC1B87C855B}" destId="{DFD744D5-9C18-46FD-8E2F-CE22BF953968}" srcOrd="1" destOrd="0" presId="urn:microsoft.com/office/officeart/2005/8/layout/hierarchy3"/>
    <dgm:cxn modelId="{58F55F68-556B-40B0-B59C-0D452B0E4215}" type="presOf" srcId="{D85A9850-49FB-42D5-A2BB-0C875C62160A}" destId="{466550F6-EB3D-4D8E-90BB-801F5D97F6A0}" srcOrd="0" destOrd="0" presId="urn:microsoft.com/office/officeart/2005/8/layout/hierarchy3"/>
    <dgm:cxn modelId="{E78F4F32-913A-4966-AAB7-AE2A9C9A6EB3}" type="presOf" srcId="{BA818698-1C67-42A7-B048-E7A49A92C919}" destId="{9B4D717F-22E6-4BFE-9E4B-1ABF1840EB39}" srcOrd="0" destOrd="0" presId="urn:microsoft.com/office/officeart/2005/8/layout/hierarchy3"/>
    <dgm:cxn modelId="{BB2FA591-DDAA-448D-AF5D-0B1B645B7A87}" type="presOf" srcId="{57D898FD-3ED1-4460-B5C8-AA3D38A9E95D}" destId="{F3191F21-60F6-48C1-9EA5-F1F14B36DBA7}" srcOrd="0" destOrd="0" presId="urn:microsoft.com/office/officeart/2005/8/layout/hierarchy3"/>
    <dgm:cxn modelId="{74BE41E1-42B1-4CC3-9F29-A48D9279C370}" srcId="{7FFD5A4E-C029-4941-A529-DD68E501B480}" destId="{3C78705F-E3E1-4F6D-8759-ECFD8CC92401}" srcOrd="1" destOrd="0" parTransId="{E9D10355-7E2E-4BA1-93B9-E7091ABCE3BC}" sibTransId="{B57317AB-6F6D-4C27-8631-5DB7E28C4943}"/>
    <dgm:cxn modelId="{03D7E787-0DD7-4C0E-B3F3-2BB2B55D95C7}" type="presOf" srcId="{496BC4FD-F78A-48B0-8B7C-C28203DD51D4}" destId="{8B8203A3-82E1-4233-AD7F-ECB10A8B7BBC}" srcOrd="0" destOrd="0" presId="urn:microsoft.com/office/officeart/2005/8/layout/hierarchy3"/>
    <dgm:cxn modelId="{B1483453-6DD2-4E2F-8861-80C8E8288371}" type="presOf" srcId="{BCF2EB5C-D0EE-4F87-8311-BA64E7E72D55}" destId="{4F8C80BF-019E-47C3-9F4D-7B2443E20709}" srcOrd="0" destOrd="0" presId="urn:microsoft.com/office/officeart/2005/8/layout/hierarchy3"/>
    <dgm:cxn modelId="{E828C3D1-54BE-4699-9B94-1FDDF9D7D6D0}" type="presOf" srcId="{892FE066-8DFA-4DBF-9ED8-3B7B514FB659}" destId="{AD0B7253-20CD-40CE-A6CF-EBB1F3AE37C3}" srcOrd="0" destOrd="0" presId="urn:microsoft.com/office/officeart/2005/8/layout/hierarchy3"/>
    <dgm:cxn modelId="{71CDE080-586B-47E4-8D25-BD8BE0F3F98D}" type="presOf" srcId="{FC2E7BF4-6662-4085-BB5C-BD3837BF122A}" destId="{6AE25C93-9BAA-4D3D-87E6-5ADDC404A1B1}" srcOrd="0" destOrd="0" presId="urn:microsoft.com/office/officeart/2005/8/layout/hierarchy3"/>
    <dgm:cxn modelId="{3599C293-2229-4197-8242-E6F5BED5255F}" type="presOf" srcId="{3C78705F-E3E1-4F6D-8759-ECFD8CC92401}" destId="{10D21E51-02AD-46DD-A53C-7AD5AAE53EC4}" srcOrd="1" destOrd="0" presId="urn:microsoft.com/office/officeart/2005/8/layout/hierarchy3"/>
    <dgm:cxn modelId="{62CD61CC-4D7F-4DB7-A225-9DC133AD528C}" type="presOf" srcId="{2C846695-FACD-4B30-B9B2-EFF80681CA24}" destId="{9D25781F-1EFC-45D1-92A2-FEF8F24E97D4}" srcOrd="0" destOrd="0" presId="urn:microsoft.com/office/officeart/2005/8/layout/hierarchy3"/>
    <dgm:cxn modelId="{EEE6A230-6203-47EF-9625-28C013C82E14}" type="presOf" srcId="{B39F8CDC-6412-434B-82D1-F20169FC3548}" destId="{2AB2A230-0A6D-480F-918A-E6172C977DA7}" srcOrd="0" destOrd="0" presId="urn:microsoft.com/office/officeart/2005/8/layout/hierarchy3"/>
    <dgm:cxn modelId="{7950D7D3-CCE8-442D-834A-B74846AE4F71}" type="presOf" srcId="{F10EDEFB-22D8-46A5-A38C-EFB7230B11F1}" destId="{561BE1A5-BB29-449E-9E21-8FC97F262031}" srcOrd="0" destOrd="0" presId="urn:microsoft.com/office/officeart/2005/8/layout/hierarchy3"/>
    <dgm:cxn modelId="{3CA390D2-8378-4183-8EAD-0325CACE52B7}" type="presOf" srcId="{7FFD5A4E-C029-4941-A529-DD68E501B480}" destId="{F5D9C1E5-FFDD-42AF-A684-B33D1B7E7699}" srcOrd="0" destOrd="0" presId="urn:microsoft.com/office/officeart/2005/8/layout/hierarchy3"/>
    <dgm:cxn modelId="{D8CA858B-A76E-4163-AB64-24ED9E2D47A3}" type="presOf" srcId="{F0DD2E74-799C-41E9-9752-FAF4FB4B6124}" destId="{A5F5BAC9-6D73-4B56-821F-7A2D30F4009F}" srcOrd="0" destOrd="0" presId="urn:microsoft.com/office/officeart/2005/8/layout/hierarchy3"/>
    <dgm:cxn modelId="{8D6DF125-DA7B-43C0-A2E0-27EED10902A9}" type="presOf" srcId="{456BB372-7FC7-4953-82EA-F1C8105B1322}" destId="{D45D6E46-A0DB-4CC8-853E-4685757D15FA}" srcOrd="0" destOrd="0" presId="urn:microsoft.com/office/officeart/2005/8/layout/hierarchy3"/>
    <dgm:cxn modelId="{CA322235-BF27-40D0-9020-8373B8325187}" srcId="{3C78705F-E3E1-4F6D-8759-ECFD8CC92401}" destId="{892FE066-8DFA-4DBF-9ED8-3B7B514FB659}" srcOrd="0" destOrd="0" parTransId="{456BB372-7FC7-4953-82EA-F1C8105B1322}" sibTransId="{2C759E89-4355-441D-9E24-A1565F9D3CD4}"/>
    <dgm:cxn modelId="{13906A29-8146-4B8F-AAA6-85EA73DDB1D2}" type="presOf" srcId="{A22461CE-3EB3-42F5-89A1-B3B9B6AC1DCB}" destId="{87D5D85C-C620-4630-AC6A-62DB5A8BE554}" srcOrd="0" destOrd="0" presId="urn:microsoft.com/office/officeart/2005/8/layout/hierarchy3"/>
    <dgm:cxn modelId="{A28AC971-F9A7-4145-B27C-1FFCC824AEFB}" type="presOf" srcId="{DC08BC95-A2E9-480C-B9CD-7BF3330594A2}" destId="{D95D9F7D-C4F1-4B26-82BB-171D224EC5EF}" srcOrd="1" destOrd="0" presId="urn:microsoft.com/office/officeart/2005/8/layout/hierarchy3"/>
    <dgm:cxn modelId="{9971A4EB-B377-4D1E-9733-00547BBED108}" srcId="{DC08BC95-A2E9-480C-B9CD-7BF3330594A2}" destId="{D85A9850-49FB-42D5-A2BB-0C875C62160A}" srcOrd="0" destOrd="0" parTransId="{496BC4FD-F78A-48B0-8B7C-C28203DD51D4}" sibTransId="{F5D142F3-EC8E-468D-87FA-F3186683882B}"/>
    <dgm:cxn modelId="{65147907-FB57-49D1-8D9B-7DFAD11713AD}" type="presOf" srcId="{AA35F290-4038-4AFD-AE5C-1323D8D64DFD}" destId="{12139308-D78F-4D42-B54A-CA21C3383AC7}" srcOrd="0" destOrd="0" presId="urn:microsoft.com/office/officeart/2005/8/layout/hierarchy3"/>
    <dgm:cxn modelId="{89810605-8566-4BB9-9338-E2289308BB1B}" srcId="{FE20499C-4FD6-4D99-BA40-9BC1B87C855B}" destId="{2C846695-FACD-4B30-B9B2-EFF80681CA24}" srcOrd="3" destOrd="0" parTransId="{7B4B1212-0903-4C45-90A1-724A85DCCAA2}" sibTransId="{C75D6555-D32C-4270-9587-A74BF64EB9EC}"/>
    <dgm:cxn modelId="{36FB42C5-57E4-43B9-A39C-D540B4F915AE}" type="presOf" srcId="{7B4B1212-0903-4C45-90A1-724A85DCCAA2}" destId="{6DD940A5-EFA7-4589-8199-F79F217D74E5}" srcOrd="0" destOrd="0" presId="urn:microsoft.com/office/officeart/2005/8/layout/hierarchy3"/>
    <dgm:cxn modelId="{CE418652-4884-4C6D-84AC-87E671D95F80}" srcId="{FE20499C-4FD6-4D99-BA40-9BC1B87C855B}" destId="{FC8E9C01-DF0D-47BB-BCDC-FC295447DFE3}" srcOrd="1" destOrd="0" parTransId="{B39F8CDC-6412-434B-82D1-F20169FC3548}" sibTransId="{078846F7-29FD-4182-90CF-592FA9C095FD}"/>
    <dgm:cxn modelId="{A37C61D9-041C-4287-BD6B-0618FA4D288F}" type="presOf" srcId="{FE20499C-4FD6-4D99-BA40-9BC1B87C855B}" destId="{5F380BC6-D225-4493-9D47-CF4B0CDF42EB}" srcOrd="0" destOrd="0" presId="urn:microsoft.com/office/officeart/2005/8/layout/hierarchy3"/>
    <dgm:cxn modelId="{1613840F-1851-42ED-8EAF-D2E8AC6D253C}" srcId="{3C78705F-E3E1-4F6D-8759-ECFD8CC92401}" destId="{BA818698-1C67-42A7-B048-E7A49A92C919}" srcOrd="2" destOrd="0" parTransId="{AA35F290-4038-4AFD-AE5C-1323D8D64DFD}" sibTransId="{0B89D75C-31B7-4EDF-A7D3-0C1F8679CBFB}"/>
    <dgm:cxn modelId="{FA848A42-1FD0-47F0-821C-AB7590E40BFB}" srcId="{7FFD5A4E-C029-4941-A529-DD68E501B480}" destId="{FE20499C-4FD6-4D99-BA40-9BC1B87C855B}" srcOrd="2" destOrd="0" parTransId="{A0F3985D-F90A-454D-9B80-660DC661E5DD}" sibTransId="{E8830E51-3F34-4067-9373-255CA64A739E}"/>
    <dgm:cxn modelId="{841AA0A0-99E6-467D-A4FC-8360D004AC8B}" srcId="{FE20499C-4FD6-4D99-BA40-9BC1B87C855B}" destId="{F0DD2E74-799C-41E9-9752-FAF4FB4B6124}" srcOrd="0" destOrd="0" parTransId="{F10EDEFB-22D8-46A5-A38C-EFB7230B11F1}" sibTransId="{A4F4550A-B5CB-4B57-B682-35D81D0B1176}"/>
    <dgm:cxn modelId="{93633F24-C49D-4974-BB33-F09ED1890BA5}" srcId="{FE20499C-4FD6-4D99-BA40-9BC1B87C855B}" destId="{A22461CE-3EB3-42F5-89A1-B3B9B6AC1DCB}" srcOrd="2" destOrd="0" parTransId="{FC2E7BF4-6662-4085-BB5C-BD3837BF122A}" sibTransId="{3D44D87A-1C07-4495-B28B-D1CB104A2F04}"/>
    <dgm:cxn modelId="{912B3484-A158-4B3F-9853-764F88F3862C}" type="presOf" srcId="{DC08BC95-A2E9-480C-B9CD-7BF3330594A2}" destId="{5BB0E5CA-0D72-4D7A-BDB9-C04CC8EA3123}" srcOrd="0" destOrd="0" presId="urn:microsoft.com/office/officeart/2005/8/layout/hierarchy3"/>
    <dgm:cxn modelId="{CB59DBCC-AAE3-4FD9-9075-38F233A08F13}" type="presOf" srcId="{3C78705F-E3E1-4F6D-8759-ECFD8CC92401}" destId="{58C7740D-38EC-405F-9A35-B1F7B9AE405D}" srcOrd="0" destOrd="0" presId="urn:microsoft.com/office/officeart/2005/8/layout/hierarchy3"/>
    <dgm:cxn modelId="{8E0A618D-AE49-43DD-AA1C-4C090F867342}" type="presParOf" srcId="{F5D9C1E5-FFDD-42AF-A684-B33D1B7E7699}" destId="{20F11E71-BC7E-4161-889B-D8AC783E91BB}" srcOrd="0" destOrd="0" presId="urn:microsoft.com/office/officeart/2005/8/layout/hierarchy3"/>
    <dgm:cxn modelId="{57218420-EC09-4AB3-8B1A-14AF34FEF736}" type="presParOf" srcId="{20F11E71-BC7E-4161-889B-D8AC783E91BB}" destId="{8AE909D0-5FF3-4539-801E-1163F422AD46}" srcOrd="0" destOrd="0" presId="urn:microsoft.com/office/officeart/2005/8/layout/hierarchy3"/>
    <dgm:cxn modelId="{E1D2E57C-11F1-4176-902D-2B8DECCAA47C}" type="presParOf" srcId="{8AE909D0-5FF3-4539-801E-1163F422AD46}" destId="{5BB0E5CA-0D72-4D7A-BDB9-C04CC8EA3123}" srcOrd="0" destOrd="0" presId="urn:microsoft.com/office/officeart/2005/8/layout/hierarchy3"/>
    <dgm:cxn modelId="{AEE84089-19A1-4C99-ABD6-23291CC00ECE}" type="presParOf" srcId="{8AE909D0-5FF3-4539-801E-1163F422AD46}" destId="{D95D9F7D-C4F1-4B26-82BB-171D224EC5EF}" srcOrd="1" destOrd="0" presId="urn:microsoft.com/office/officeart/2005/8/layout/hierarchy3"/>
    <dgm:cxn modelId="{9E104225-3E23-46AE-BB75-6BD03CF9F352}" type="presParOf" srcId="{20F11E71-BC7E-4161-889B-D8AC783E91BB}" destId="{CA997FB2-7ED2-46E7-A4D0-65CD1CA731C6}" srcOrd="1" destOrd="0" presId="urn:microsoft.com/office/officeart/2005/8/layout/hierarchy3"/>
    <dgm:cxn modelId="{09FE5751-FFFC-4005-88DA-D51DBB25CB42}" type="presParOf" srcId="{CA997FB2-7ED2-46E7-A4D0-65CD1CA731C6}" destId="{8B8203A3-82E1-4233-AD7F-ECB10A8B7BBC}" srcOrd="0" destOrd="0" presId="urn:microsoft.com/office/officeart/2005/8/layout/hierarchy3"/>
    <dgm:cxn modelId="{15420DC5-F9B3-4360-B9FF-5F762EAC41EF}" type="presParOf" srcId="{CA997FB2-7ED2-46E7-A4D0-65CD1CA731C6}" destId="{466550F6-EB3D-4D8E-90BB-801F5D97F6A0}" srcOrd="1" destOrd="0" presId="urn:microsoft.com/office/officeart/2005/8/layout/hierarchy3"/>
    <dgm:cxn modelId="{9009DEC5-DBA3-41B0-A788-6E89D7AAF972}" type="presParOf" srcId="{F5D9C1E5-FFDD-42AF-A684-B33D1B7E7699}" destId="{5A13FD11-CAB6-44A0-AC12-2A94838217AB}" srcOrd="1" destOrd="0" presId="urn:microsoft.com/office/officeart/2005/8/layout/hierarchy3"/>
    <dgm:cxn modelId="{333ACB07-9658-4A5A-8409-CC33B53462D5}" type="presParOf" srcId="{5A13FD11-CAB6-44A0-AC12-2A94838217AB}" destId="{E734D29B-220C-4041-A1C4-B64EA64EDC70}" srcOrd="0" destOrd="0" presId="urn:microsoft.com/office/officeart/2005/8/layout/hierarchy3"/>
    <dgm:cxn modelId="{E7DEEF61-DD60-4035-9FBB-50AFA3EBCA84}" type="presParOf" srcId="{E734D29B-220C-4041-A1C4-B64EA64EDC70}" destId="{58C7740D-38EC-405F-9A35-B1F7B9AE405D}" srcOrd="0" destOrd="0" presId="urn:microsoft.com/office/officeart/2005/8/layout/hierarchy3"/>
    <dgm:cxn modelId="{33276DCF-23B6-41B7-8C5D-6F1CD342DEF9}" type="presParOf" srcId="{E734D29B-220C-4041-A1C4-B64EA64EDC70}" destId="{10D21E51-02AD-46DD-A53C-7AD5AAE53EC4}" srcOrd="1" destOrd="0" presId="urn:microsoft.com/office/officeart/2005/8/layout/hierarchy3"/>
    <dgm:cxn modelId="{A86BCB76-7DB3-4E19-854C-375E13F996A6}" type="presParOf" srcId="{5A13FD11-CAB6-44A0-AC12-2A94838217AB}" destId="{E99E00F0-6FD7-4F4E-8667-E2FCF55190CC}" srcOrd="1" destOrd="0" presId="urn:microsoft.com/office/officeart/2005/8/layout/hierarchy3"/>
    <dgm:cxn modelId="{433CB982-5115-41D3-B4A4-B8B4D9B71F09}" type="presParOf" srcId="{E99E00F0-6FD7-4F4E-8667-E2FCF55190CC}" destId="{D45D6E46-A0DB-4CC8-853E-4685757D15FA}" srcOrd="0" destOrd="0" presId="urn:microsoft.com/office/officeart/2005/8/layout/hierarchy3"/>
    <dgm:cxn modelId="{CA5F9BBD-8A68-4A6D-AA39-A7F6E632434F}" type="presParOf" srcId="{E99E00F0-6FD7-4F4E-8667-E2FCF55190CC}" destId="{AD0B7253-20CD-40CE-A6CF-EBB1F3AE37C3}" srcOrd="1" destOrd="0" presId="urn:microsoft.com/office/officeart/2005/8/layout/hierarchy3"/>
    <dgm:cxn modelId="{01DB5910-CB7C-455A-AF8F-4C6BF68CE6CC}" type="presParOf" srcId="{E99E00F0-6FD7-4F4E-8667-E2FCF55190CC}" destId="{4F8C80BF-019E-47C3-9F4D-7B2443E20709}" srcOrd="2" destOrd="0" presId="urn:microsoft.com/office/officeart/2005/8/layout/hierarchy3"/>
    <dgm:cxn modelId="{D00D1C59-7489-4E37-B505-ED0FA159AC75}" type="presParOf" srcId="{E99E00F0-6FD7-4F4E-8667-E2FCF55190CC}" destId="{F3191F21-60F6-48C1-9EA5-F1F14B36DBA7}" srcOrd="3" destOrd="0" presId="urn:microsoft.com/office/officeart/2005/8/layout/hierarchy3"/>
    <dgm:cxn modelId="{01E23510-11AB-479A-9D7A-CFDF37FF2052}" type="presParOf" srcId="{E99E00F0-6FD7-4F4E-8667-E2FCF55190CC}" destId="{12139308-D78F-4D42-B54A-CA21C3383AC7}" srcOrd="4" destOrd="0" presId="urn:microsoft.com/office/officeart/2005/8/layout/hierarchy3"/>
    <dgm:cxn modelId="{1884B1E0-A2E5-4659-9D39-C7736E28F0FE}" type="presParOf" srcId="{E99E00F0-6FD7-4F4E-8667-E2FCF55190CC}" destId="{9B4D717F-22E6-4BFE-9E4B-1ABF1840EB39}" srcOrd="5" destOrd="0" presId="urn:microsoft.com/office/officeart/2005/8/layout/hierarchy3"/>
    <dgm:cxn modelId="{89473D5E-E69C-4177-8B31-A495CE661EB9}" type="presParOf" srcId="{F5D9C1E5-FFDD-42AF-A684-B33D1B7E7699}" destId="{9DF6DE07-1B2D-4355-955D-E4625C31D676}" srcOrd="2" destOrd="0" presId="urn:microsoft.com/office/officeart/2005/8/layout/hierarchy3"/>
    <dgm:cxn modelId="{1B00983F-618E-47A7-AF2E-36F3404D9819}" type="presParOf" srcId="{9DF6DE07-1B2D-4355-955D-E4625C31D676}" destId="{E644AC01-8AA5-47B0-8428-17767C317366}" srcOrd="0" destOrd="0" presId="urn:microsoft.com/office/officeart/2005/8/layout/hierarchy3"/>
    <dgm:cxn modelId="{4DA9CBC7-D7A8-4E7D-8E99-EA72F13BD853}" type="presParOf" srcId="{E644AC01-8AA5-47B0-8428-17767C317366}" destId="{5F380BC6-D225-4493-9D47-CF4B0CDF42EB}" srcOrd="0" destOrd="0" presId="urn:microsoft.com/office/officeart/2005/8/layout/hierarchy3"/>
    <dgm:cxn modelId="{3A5D4E28-52B7-494C-934E-6E1909D10DE3}" type="presParOf" srcId="{E644AC01-8AA5-47B0-8428-17767C317366}" destId="{DFD744D5-9C18-46FD-8E2F-CE22BF953968}" srcOrd="1" destOrd="0" presId="urn:microsoft.com/office/officeart/2005/8/layout/hierarchy3"/>
    <dgm:cxn modelId="{79F55E83-79EF-4974-B8D7-CA34BBB43AC6}" type="presParOf" srcId="{9DF6DE07-1B2D-4355-955D-E4625C31D676}" destId="{495FD822-7E5C-4635-B448-F0A5BA55E20C}" srcOrd="1" destOrd="0" presId="urn:microsoft.com/office/officeart/2005/8/layout/hierarchy3"/>
    <dgm:cxn modelId="{FB5215AA-1B16-496F-BA03-B8F526845659}" type="presParOf" srcId="{495FD822-7E5C-4635-B448-F0A5BA55E20C}" destId="{561BE1A5-BB29-449E-9E21-8FC97F262031}" srcOrd="0" destOrd="0" presId="urn:microsoft.com/office/officeart/2005/8/layout/hierarchy3"/>
    <dgm:cxn modelId="{F11460FE-5214-4CE7-800A-20EC3B92DF51}" type="presParOf" srcId="{495FD822-7E5C-4635-B448-F0A5BA55E20C}" destId="{A5F5BAC9-6D73-4B56-821F-7A2D30F4009F}" srcOrd="1" destOrd="0" presId="urn:microsoft.com/office/officeart/2005/8/layout/hierarchy3"/>
    <dgm:cxn modelId="{C02003E3-8B83-4C2C-85AD-5374E170610F}" type="presParOf" srcId="{495FD822-7E5C-4635-B448-F0A5BA55E20C}" destId="{2AB2A230-0A6D-480F-918A-E6172C977DA7}" srcOrd="2" destOrd="0" presId="urn:microsoft.com/office/officeart/2005/8/layout/hierarchy3"/>
    <dgm:cxn modelId="{6671FD45-B4AF-4EFF-9D09-18381A0E1381}" type="presParOf" srcId="{495FD822-7E5C-4635-B448-F0A5BA55E20C}" destId="{4C2CF345-AF71-4CFE-8098-FCED54AF11B5}" srcOrd="3" destOrd="0" presId="urn:microsoft.com/office/officeart/2005/8/layout/hierarchy3"/>
    <dgm:cxn modelId="{4338030A-4C75-4CB7-BFBF-50D9D84771E7}" type="presParOf" srcId="{495FD822-7E5C-4635-B448-F0A5BA55E20C}" destId="{6AE25C93-9BAA-4D3D-87E6-5ADDC404A1B1}" srcOrd="4" destOrd="0" presId="urn:microsoft.com/office/officeart/2005/8/layout/hierarchy3"/>
    <dgm:cxn modelId="{3064E12D-AC78-4F58-BCD5-15E31E643CF6}" type="presParOf" srcId="{495FD822-7E5C-4635-B448-F0A5BA55E20C}" destId="{87D5D85C-C620-4630-AC6A-62DB5A8BE554}" srcOrd="5" destOrd="0" presId="urn:microsoft.com/office/officeart/2005/8/layout/hierarchy3"/>
    <dgm:cxn modelId="{D5A69E14-E0C0-43E5-9D9D-7D3766D302FE}" type="presParOf" srcId="{495FD822-7E5C-4635-B448-F0A5BA55E20C}" destId="{6DD940A5-EFA7-4589-8199-F79F217D74E5}" srcOrd="6" destOrd="0" presId="urn:microsoft.com/office/officeart/2005/8/layout/hierarchy3"/>
    <dgm:cxn modelId="{FFC61526-980C-4A1C-94B9-B711F063F793}" type="presParOf" srcId="{495FD822-7E5C-4635-B448-F0A5BA55E20C}" destId="{9D25781F-1EFC-45D1-92A2-FEF8F24E97D4}" srcOrd="7" destOrd="0" presId="urn:microsoft.com/office/officeart/2005/8/layout/hierarchy3"/>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280241-1BCC-4EF6-A87A-204BB6DD3F64}" type="datetimeFigureOut">
              <a:rPr lang="ru-RU" smtClean="0"/>
              <a:pPr/>
              <a:t>06.11.2013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C39A6B-5ED1-445C-B4CF-8D385DB8E56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xfrm>
            <a:off x="1143000" y="685800"/>
            <a:ext cx="4572000" cy="3429000"/>
          </a:xfrm>
          <a:ln/>
        </p:spPr>
      </p:sp>
      <p:sp>
        <p:nvSpPr>
          <p:cNvPr id="31747" name="Rectangle 3"/>
          <p:cNvSpPr>
            <a:spLocks noGrp="1" noChangeArrowheads="1"/>
          </p:cNvSpPr>
          <p:nvPr>
            <p:ph type="body" idx="1"/>
          </p:nvPr>
        </p:nvSpPr>
        <p:spPr>
          <a:noFill/>
          <a:ln/>
        </p:spPr>
        <p:txBody>
          <a:bodyPr/>
          <a:lstStyle/>
          <a:p>
            <a:endParaRPr lang="ru-RU"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TextEdit="1"/>
          </p:cNvSpPr>
          <p:nvPr>
            <p:ph type="sldImg"/>
          </p:nvPr>
        </p:nvSpPr>
        <p:spPr bwMode="auto">
          <a:noFill/>
          <a:ln>
            <a:solidFill>
              <a:srgbClr val="000000"/>
            </a:solidFill>
            <a:miter lim="800000"/>
            <a:headEnd/>
            <a:tailEnd/>
          </a:ln>
        </p:spPr>
      </p:sp>
      <p:sp>
        <p:nvSpPr>
          <p:cNvPr id="52227" name="Rectangle 3"/>
          <p:cNvSpPr>
            <a:spLocks noGrp="1"/>
          </p:cNvSpPr>
          <p:nvPr>
            <p:ph type="body" idx="1"/>
          </p:nvPr>
        </p:nvSpPr>
        <p:spPr>
          <a:noFill/>
        </p:spPr>
        <p:txBody>
          <a:bodyPr/>
          <a:lstStyle/>
          <a:p>
            <a:endParaRPr lang="ru-RU"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TextEdit="1"/>
          </p:cNvSpPr>
          <p:nvPr>
            <p:ph type="sldImg"/>
          </p:nvPr>
        </p:nvSpPr>
        <p:spPr bwMode="auto">
          <a:noFill/>
          <a:ln>
            <a:solidFill>
              <a:srgbClr val="000000"/>
            </a:solidFill>
            <a:miter lim="800000"/>
            <a:headEnd/>
            <a:tailEnd/>
          </a:ln>
        </p:spPr>
      </p:sp>
      <p:sp>
        <p:nvSpPr>
          <p:cNvPr id="71683" name="Rectangle 3"/>
          <p:cNvSpPr>
            <a:spLocks noGrp="1"/>
          </p:cNvSpPr>
          <p:nvPr>
            <p:ph type="body" idx="1"/>
          </p:nvPr>
        </p:nvSpPr>
        <p:spPr>
          <a:noFill/>
        </p:spPr>
        <p:txBody>
          <a:bodyPr/>
          <a:lstStyle/>
          <a:p>
            <a:endParaRPr lang="ru-RU"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TextEdit="1"/>
          </p:cNvSpPr>
          <p:nvPr>
            <p:ph type="sldImg"/>
          </p:nvPr>
        </p:nvSpPr>
        <p:spPr bwMode="auto">
          <a:noFill/>
          <a:ln>
            <a:solidFill>
              <a:srgbClr val="000000"/>
            </a:solidFill>
            <a:miter lim="800000"/>
            <a:headEnd/>
            <a:tailEnd/>
          </a:ln>
        </p:spPr>
      </p:sp>
      <p:sp>
        <p:nvSpPr>
          <p:cNvPr id="72707" name="Rectangle 3"/>
          <p:cNvSpPr>
            <a:spLocks noGrp="1"/>
          </p:cNvSpPr>
          <p:nvPr>
            <p:ph type="body" idx="1"/>
          </p:nvPr>
        </p:nvSpPr>
        <p:spPr>
          <a:noFill/>
        </p:spPr>
        <p:txBody>
          <a:bodyPr/>
          <a:lstStyle/>
          <a:p>
            <a:endParaRPr lang="ru-RU"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TextEdit="1"/>
          </p:cNvSpPr>
          <p:nvPr>
            <p:ph type="sldImg"/>
          </p:nvPr>
        </p:nvSpPr>
        <p:spPr bwMode="auto">
          <a:noFill/>
          <a:ln>
            <a:solidFill>
              <a:srgbClr val="000000"/>
            </a:solidFill>
            <a:miter lim="800000"/>
            <a:headEnd/>
            <a:tailEnd/>
          </a:ln>
        </p:spPr>
      </p:sp>
      <p:sp>
        <p:nvSpPr>
          <p:cNvPr id="79875" name="Rectangle 3"/>
          <p:cNvSpPr>
            <a:spLocks noGrp="1"/>
          </p:cNvSpPr>
          <p:nvPr>
            <p:ph type="body" idx="1"/>
          </p:nvPr>
        </p:nvSpPr>
        <p:spPr>
          <a:noFill/>
        </p:spPr>
        <p:txBody>
          <a:bodyPr/>
          <a:lstStyle/>
          <a:p>
            <a:endParaRPr lang="ru-RU"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TextEdit="1"/>
          </p:cNvSpPr>
          <p:nvPr>
            <p:ph type="sldImg"/>
          </p:nvPr>
        </p:nvSpPr>
        <p:spPr bwMode="auto">
          <a:noFill/>
          <a:ln>
            <a:solidFill>
              <a:srgbClr val="000000"/>
            </a:solidFill>
            <a:miter lim="800000"/>
            <a:headEnd/>
            <a:tailEnd/>
          </a:ln>
        </p:spPr>
      </p:sp>
      <p:sp>
        <p:nvSpPr>
          <p:cNvPr id="80899" name="Rectangle 3"/>
          <p:cNvSpPr>
            <a:spLocks noGrp="1"/>
          </p:cNvSpPr>
          <p:nvPr>
            <p:ph type="body" idx="1"/>
          </p:nvPr>
        </p:nvSpPr>
        <p:spPr>
          <a:noFill/>
        </p:spPr>
        <p:txBody>
          <a:bodyPr/>
          <a:lstStyle/>
          <a:p>
            <a:endParaRPr lang="ru-RU"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TextEdit="1"/>
          </p:cNvSpPr>
          <p:nvPr>
            <p:ph type="sldImg"/>
          </p:nvPr>
        </p:nvSpPr>
        <p:spPr bwMode="auto">
          <a:noFill/>
          <a:ln>
            <a:solidFill>
              <a:srgbClr val="000000"/>
            </a:solidFill>
            <a:miter lim="800000"/>
            <a:headEnd/>
            <a:tailEnd/>
          </a:ln>
        </p:spPr>
      </p:sp>
      <p:sp>
        <p:nvSpPr>
          <p:cNvPr id="80899" name="Rectangle 3"/>
          <p:cNvSpPr>
            <a:spLocks noGrp="1"/>
          </p:cNvSpPr>
          <p:nvPr>
            <p:ph type="body" idx="1"/>
          </p:nvPr>
        </p:nvSpPr>
        <p:spPr>
          <a:noFill/>
        </p:spPr>
        <p:txBody>
          <a:bodyPr/>
          <a:lstStyle/>
          <a:p>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TextEdit="1"/>
          </p:cNvSpPr>
          <p:nvPr>
            <p:ph type="sldImg"/>
          </p:nvPr>
        </p:nvSpPr>
        <p:spPr bwMode="auto">
          <a:noFill/>
          <a:ln>
            <a:solidFill>
              <a:srgbClr val="000000"/>
            </a:solidFill>
            <a:miter lim="800000"/>
            <a:headEnd/>
            <a:tailEnd/>
          </a:ln>
        </p:spPr>
      </p:sp>
      <p:sp>
        <p:nvSpPr>
          <p:cNvPr id="35843" name="Заметки 2"/>
          <p:cNvSpPr>
            <a:spLocks noGrp="1"/>
          </p:cNvSpPr>
          <p:nvPr>
            <p:ph type="body" idx="1"/>
          </p:nvPr>
        </p:nvSpPr>
        <p:spPr>
          <a:noFill/>
        </p:spPr>
        <p:txBody>
          <a:bodyPr/>
          <a:lstStyle/>
          <a:p>
            <a:pPr eaLnBrk="1" hangingPunct="1">
              <a:spcBef>
                <a:spcPct val="0"/>
              </a:spcBef>
            </a:pPr>
            <a:endParaRPr lang="ru-RU" smtClean="0"/>
          </a:p>
        </p:txBody>
      </p:sp>
      <p:sp>
        <p:nvSpPr>
          <p:cNvPr id="35844" name="Номер слайда 3"/>
          <p:cNvSpPr txBox="1">
            <a:spLocks noGrp="1"/>
          </p:cNvSpPr>
          <p:nvPr/>
        </p:nvSpPr>
        <p:spPr bwMode="auto">
          <a:xfrm>
            <a:off x="3883025" y="8685778"/>
            <a:ext cx="2973388" cy="456763"/>
          </a:xfrm>
          <a:prstGeom prst="rect">
            <a:avLst/>
          </a:prstGeom>
          <a:noFill/>
          <a:ln w="9525">
            <a:noFill/>
            <a:miter lim="800000"/>
            <a:headEnd/>
            <a:tailEnd/>
          </a:ln>
        </p:spPr>
        <p:txBody>
          <a:bodyPr lIns="91873" tIns="45936" rIns="91873" bIns="45936" anchor="b"/>
          <a:lstStyle/>
          <a:p>
            <a:pPr algn="r" defTabSz="917575"/>
            <a:fld id="{65B899C5-93A8-4C4A-A6B6-E5D0473135CD}" type="slidenum">
              <a:rPr lang="ru-RU" sz="1200">
                <a:latin typeface="Calibri" pitchFamily="34" charset="0"/>
              </a:rPr>
              <a:pPr algn="r" defTabSz="917575"/>
              <a:t>2</a:t>
            </a:fld>
            <a:endParaRPr lang="ru-RU"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TextEdit="1"/>
          </p:cNvSpPr>
          <p:nvPr>
            <p:ph type="sldImg"/>
          </p:nvPr>
        </p:nvSpPr>
        <p:spPr bwMode="auto">
          <a:noFill/>
          <a:ln>
            <a:solidFill>
              <a:srgbClr val="000000"/>
            </a:solidFill>
            <a:miter lim="800000"/>
            <a:headEnd/>
            <a:tailEnd/>
          </a:ln>
        </p:spPr>
      </p:sp>
      <p:sp>
        <p:nvSpPr>
          <p:cNvPr id="32771" name="Rectangle 3"/>
          <p:cNvSpPr>
            <a:spLocks noGrp="1"/>
          </p:cNvSpPr>
          <p:nvPr>
            <p:ph type="body" idx="1"/>
          </p:nvPr>
        </p:nvSpPr>
        <p:spPr>
          <a:noFill/>
        </p:spPr>
        <p:txBody>
          <a:bodyPr/>
          <a:lstStyle/>
          <a:p>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de-DE"/>
          </a:p>
        </p:txBody>
      </p:sp>
      <p:sp>
        <p:nvSpPr>
          <p:cNvPr id="4" name="Номер слайда 3"/>
          <p:cNvSpPr>
            <a:spLocks noGrp="1"/>
          </p:cNvSpPr>
          <p:nvPr>
            <p:ph type="sldNum" sz="quarter" idx="10"/>
          </p:nvPr>
        </p:nvSpPr>
        <p:spPr/>
        <p:txBody>
          <a:bodyPr/>
          <a:lstStyle/>
          <a:p>
            <a:pPr>
              <a:defRPr/>
            </a:pPr>
            <a:fld id="{ABCC9A37-9CA7-450B-A6AD-7EF03CF1B510}" type="slidenum">
              <a:rPr lang="ru-RU" smtClean="0">
                <a:solidFill>
                  <a:prstClr val="black"/>
                </a:solidFill>
              </a:rPr>
              <a:pPr>
                <a:defRPr/>
              </a:pPr>
              <a:t>4</a:t>
            </a:fld>
            <a:endParaRPr lang="ru-RU">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de-DE"/>
          </a:p>
        </p:txBody>
      </p:sp>
      <p:sp>
        <p:nvSpPr>
          <p:cNvPr id="4" name="Номер слайда 3"/>
          <p:cNvSpPr>
            <a:spLocks noGrp="1"/>
          </p:cNvSpPr>
          <p:nvPr>
            <p:ph type="sldNum" sz="quarter" idx="10"/>
          </p:nvPr>
        </p:nvSpPr>
        <p:spPr/>
        <p:txBody>
          <a:bodyPr/>
          <a:lstStyle/>
          <a:p>
            <a:pPr>
              <a:defRPr/>
            </a:pPr>
            <a:fld id="{ABCC9A37-9CA7-450B-A6AD-7EF03CF1B510}" type="slidenum">
              <a:rPr lang="ru-RU" smtClean="0">
                <a:solidFill>
                  <a:prstClr val="black"/>
                </a:solidFill>
              </a:rPr>
              <a:pPr>
                <a:defRPr/>
              </a:pPr>
              <a:t>5</a:t>
            </a:fld>
            <a:endParaRPr lang="ru-RU">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de-DE"/>
          </a:p>
        </p:txBody>
      </p:sp>
      <p:sp>
        <p:nvSpPr>
          <p:cNvPr id="4" name="Номер слайда 3"/>
          <p:cNvSpPr>
            <a:spLocks noGrp="1"/>
          </p:cNvSpPr>
          <p:nvPr>
            <p:ph type="sldNum" sz="quarter" idx="10"/>
          </p:nvPr>
        </p:nvSpPr>
        <p:spPr/>
        <p:txBody>
          <a:bodyPr/>
          <a:lstStyle/>
          <a:p>
            <a:pPr>
              <a:defRPr/>
            </a:pPr>
            <a:fld id="{ABCC9A37-9CA7-450B-A6AD-7EF03CF1B510}" type="slidenum">
              <a:rPr lang="ru-RU" smtClean="0">
                <a:solidFill>
                  <a:prstClr val="black"/>
                </a:solidFill>
              </a:rPr>
              <a:pPr>
                <a:defRPr/>
              </a:pPr>
              <a:t>6</a:t>
            </a:fld>
            <a:endParaRPr lang="ru-RU">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a:noFill/>
        </p:spPr>
        <p:txBody>
          <a:bodyPr/>
          <a:lstStyle/>
          <a:p>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TextEdit="1"/>
          </p:cNvSpPr>
          <p:nvPr>
            <p:ph type="sldImg"/>
          </p:nvPr>
        </p:nvSpPr>
        <p:spPr bwMode="auto">
          <a:noFill/>
          <a:ln>
            <a:solidFill>
              <a:srgbClr val="000000"/>
            </a:solidFill>
            <a:miter lim="800000"/>
            <a:headEnd/>
            <a:tailEnd/>
          </a:ln>
        </p:spPr>
      </p:sp>
      <p:sp>
        <p:nvSpPr>
          <p:cNvPr id="64515" name="Rectangle 3"/>
          <p:cNvSpPr>
            <a:spLocks noGrp="1"/>
          </p:cNvSpPr>
          <p:nvPr>
            <p:ph type="body" idx="1"/>
          </p:nvPr>
        </p:nvSpPr>
        <p:spPr>
          <a:noFill/>
        </p:spPr>
        <p:txBody>
          <a:bodyPr/>
          <a:lstStyle/>
          <a:p>
            <a:endParaRPr 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noFill/>
          <a:ln>
            <a:solidFill>
              <a:srgbClr val="000000"/>
            </a:solidFill>
            <a:miter lim="800000"/>
            <a:headEnd/>
            <a:tailEnd/>
          </a:ln>
        </p:spPr>
      </p:sp>
      <p:sp>
        <p:nvSpPr>
          <p:cNvPr id="68611" name="Rectangle 3"/>
          <p:cNvSpPr>
            <a:spLocks noGrp="1"/>
          </p:cNvSpPr>
          <p:nvPr>
            <p:ph type="body" idx="1"/>
          </p:nvPr>
        </p:nvSpPr>
        <p:spPr>
          <a:noFill/>
        </p:spPr>
        <p:txBody>
          <a:bodyPr/>
          <a:lstStyle/>
          <a:p>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224A1694-4D9C-4CF6-8C97-66EF865A817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4A1694-4D9C-4CF6-8C97-66EF865A817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4A1694-4D9C-4CF6-8C97-66EF865A817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4A1694-4D9C-4CF6-8C97-66EF865A817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24A1694-4D9C-4CF6-8C97-66EF865A817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4A1694-4D9C-4CF6-8C97-66EF865A817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24A1694-4D9C-4CF6-8C97-66EF865A817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24A1694-4D9C-4CF6-8C97-66EF865A817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24A1694-4D9C-4CF6-8C97-66EF865A817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24A1694-4D9C-4CF6-8C97-66EF865A817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F0DBE59-69BA-4C5B-9C0A-6260B1CDF9C1}" type="datetimeFigureOut">
              <a:rPr lang="ru-RU" smtClean="0"/>
              <a:pPr/>
              <a:t>06.11.2013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224A1694-4D9C-4CF6-8C97-66EF865A817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F0DBE59-69BA-4C5B-9C0A-6260B1CDF9C1}" type="datetimeFigureOut">
              <a:rPr lang="ru-RU" smtClean="0"/>
              <a:pPr/>
              <a:t>06.11.2013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24A1694-4D9C-4CF6-8C97-66EF865A817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diagramLayout" Target="../diagrams/layout4.xml"/><Relationship Id="rId7" Type="http://schemas.openxmlformats.org/officeDocument/2006/relationships/diagramLayout" Target="../diagrams/layout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diagramData" Target="../diagrams/data5.xml"/><Relationship Id="rId5" Type="http://schemas.openxmlformats.org/officeDocument/2006/relationships/diagramColors" Target="../diagrams/colors4.xml"/><Relationship Id="rId10" Type="http://schemas.openxmlformats.org/officeDocument/2006/relationships/image" Target="../media/image2.png"/><Relationship Id="rId4" Type="http://schemas.openxmlformats.org/officeDocument/2006/relationships/diagramQuickStyle" Target="../diagrams/quickStyle4.xml"/><Relationship Id="rId9" Type="http://schemas.openxmlformats.org/officeDocument/2006/relationships/diagramColors" Target="../diagrams/colors5.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_____Microsoft_Office_Excel_97-20031.xls"/></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2285992"/>
            <a:ext cx="8429652" cy="2143140"/>
          </a:xfrm>
          <a:solidFill>
            <a:schemeClr val="accent3">
              <a:lumMod val="40000"/>
              <a:lumOff val="60000"/>
            </a:schemeClr>
          </a:solidFill>
        </p:spPr>
        <p:txBody>
          <a:bodyPr anchor="ctr">
            <a:noAutofit/>
          </a:bodyPr>
          <a:lstStyle/>
          <a:p>
            <a:pPr algn="ctr" eaLnBrk="1" fontAlgn="auto" hangingPunct="1">
              <a:spcAft>
                <a:spcPts val="0"/>
              </a:spcAft>
              <a:defRPr/>
            </a:pPr>
            <a:r>
              <a:rPr lang="ru-RU" sz="2800" dirty="0" smtClean="0">
                <a:solidFill>
                  <a:srgbClr val="3D472F"/>
                </a:solidFill>
                <a:effectLst/>
                <a:latin typeface="+mn-lt"/>
                <a:cs typeface="Times New Roman" pitchFamily="18" charset="0"/>
              </a:rPr>
              <a:t>Основные положения </a:t>
            </a:r>
            <a:br>
              <a:rPr lang="ru-RU" sz="2800" dirty="0" smtClean="0">
                <a:solidFill>
                  <a:srgbClr val="3D472F"/>
                </a:solidFill>
                <a:effectLst/>
                <a:latin typeface="+mn-lt"/>
                <a:cs typeface="Times New Roman" pitchFamily="18" charset="0"/>
              </a:rPr>
            </a:br>
            <a:r>
              <a:rPr lang="ru-RU" sz="2800" dirty="0" smtClean="0">
                <a:solidFill>
                  <a:srgbClr val="3D472F"/>
                </a:solidFill>
                <a:effectLst/>
                <a:latin typeface="+mn-lt"/>
                <a:cs typeface="Times New Roman" pitchFamily="18" charset="0"/>
              </a:rPr>
              <a:t>Федерального закона от 5 апреля 2013 г. № 44-ФЗ </a:t>
            </a:r>
            <a:br>
              <a:rPr lang="ru-RU" sz="2800" dirty="0" smtClean="0">
                <a:solidFill>
                  <a:srgbClr val="3D472F"/>
                </a:solidFill>
                <a:effectLst/>
                <a:latin typeface="+mn-lt"/>
                <a:cs typeface="Times New Roman" pitchFamily="18" charset="0"/>
              </a:rPr>
            </a:br>
            <a:r>
              <a:rPr lang="ru-RU" sz="2800" dirty="0" smtClean="0">
                <a:solidFill>
                  <a:srgbClr val="3D472F"/>
                </a:solidFill>
                <a:effectLst/>
                <a:latin typeface="+mn-lt"/>
                <a:cs typeface="Times New Roman" pitchFamily="18" charset="0"/>
              </a:rPr>
              <a:t>«О контрактной системе в сфере закупок товаров, работ, услуг для обеспечения государственных и муниципальных нужд»</a:t>
            </a:r>
            <a:endParaRPr lang="ru-RU" sz="2800" dirty="0">
              <a:solidFill>
                <a:srgbClr val="3D472F"/>
              </a:solidFill>
              <a:effectLst/>
              <a:latin typeface="+mn-lt"/>
              <a:cs typeface="Times New Roman" pitchFamily="18" charset="0"/>
            </a:endParaRPr>
          </a:p>
        </p:txBody>
      </p:sp>
      <p:sp>
        <p:nvSpPr>
          <p:cNvPr id="7" name="Прямоугольник 6"/>
          <p:cNvSpPr/>
          <p:nvPr/>
        </p:nvSpPr>
        <p:spPr>
          <a:xfrm rot="5400000">
            <a:off x="6000740" y="3286136"/>
            <a:ext cx="71438" cy="621508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ru-RU"/>
          </a:p>
        </p:txBody>
      </p:sp>
      <p:sp>
        <p:nvSpPr>
          <p:cNvPr id="3" name="Подзаголовок 2"/>
          <p:cNvSpPr>
            <a:spLocks noGrp="1"/>
          </p:cNvSpPr>
          <p:nvPr>
            <p:ph type="subTitle" idx="1"/>
          </p:nvPr>
        </p:nvSpPr>
        <p:spPr>
          <a:xfrm>
            <a:off x="0" y="5500688"/>
            <a:ext cx="9144000" cy="766762"/>
          </a:xfrm>
          <a:solidFill>
            <a:schemeClr val="accent1">
              <a:lumMod val="75000"/>
            </a:schemeClr>
          </a:solidFill>
        </p:spPr>
        <p:txBody>
          <a:bodyPr>
            <a:normAutofit/>
          </a:bodyPr>
          <a:lstStyle/>
          <a:p>
            <a:pPr marR="0" algn="ctr" eaLnBrk="1" hangingPunct="1">
              <a:defRPr/>
            </a:pPr>
            <a:r>
              <a:rPr lang="ru-RU" sz="2000" smtClean="0">
                <a:solidFill>
                  <a:srgbClr val="FFFDE5"/>
                </a:solidFill>
              </a:rPr>
              <a:t>Управление государственного заказа и организации торгов </a:t>
            </a:r>
          </a:p>
          <a:p>
            <a:pPr marR="0" algn="ctr" eaLnBrk="1" hangingPunct="1">
              <a:defRPr/>
            </a:pPr>
            <a:r>
              <a:rPr lang="ru-RU" sz="2000" smtClean="0">
                <a:solidFill>
                  <a:srgbClr val="FFFDE5"/>
                </a:solidFill>
              </a:rPr>
              <a:t>Воронежской области</a:t>
            </a:r>
          </a:p>
          <a:p>
            <a:pPr marR="0" eaLnBrk="1" hangingPunct="1">
              <a:defRPr/>
            </a:pPr>
            <a:endParaRPr lang="ru-RU" smtClean="0"/>
          </a:p>
        </p:txBody>
      </p:sp>
      <p:sp>
        <p:nvSpPr>
          <p:cNvPr id="4" name="Прямоугольник 3"/>
          <p:cNvSpPr/>
          <p:nvPr/>
        </p:nvSpPr>
        <p:spPr>
          <a:xfrm>
            <a:off x="8643966" y="642918"/>
            <a:ext cx="142876" cy="6215082"/>
          </a:xfrm>
          <a:prstGeom prst="rect">
            <a:avLst/>
          </a:prstGeom>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ru-RU"/>
          </a:p>
        </p:txBody>
      </p:sp>
      <p:sp>
        <p:nvSpPr>
          <p:cNvPr id="6" name="Прямоугольник 5"/>
          <p:cNvSpPr/>
          <p:nvPr/>
        </p:nvSpPr>
        <p:spPr>
          <a:xfrm>
            <a:off x="8429652" y="642918"/>
            <a:ext cx="71438" cy="621508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ru-RU"/>
          </a:p>
        </p:txBody>
      </p:sp>
      <p:pic>
        <p:nvPicPr>
          <p:cNvPr id="5133" name="Picture 4" descr="voronezh2005_obl_coa_n7569"/>
          <p:cNvPicPr>
            <a:picLocks noChangeAspect="1" noChangeArrowheads="1"/>
          </p:cNvPicPr>
          <p:nvPr/>
        </p:nvPicPr>
        <p:blipFill>
          <a:blip r:embed="rId3"/>
          <a:srcRect/>
          <a:stretch>
            <a:fillRect/>
          </a:stretch>
        </p:blipFill>
        <p:spPr bwMode="auto">
          <a:xfrm>
            <a:off x="3857625" y="785813"/>
            <a:ext cx="1079500" cy="1047750"/>
          </a:xfrm>
          <a:prstGeom prst="rect">
            <a:avLst/>
          </a:prstGeom>
          <a:noFill/>
          <a:ln w="9525">
            <a:noFill/>
            <a:miter lim="800000"/>
            <a:headEnd/>
            <a:tailEnd/>
          </a:ln>
        </p:spPr>
      </p:pic>
    </p:spTree>
  </p:cSld>
  <p:clrMapOvr>
    <a:masterClrMapping/>
  </p:clrMapOvr>
  <p:transition>
    <p:diamon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кругленный прямоугольник 9"/>
          <p:cNvSpPr/>
          <p:nvPr/>
        </p:nvSpPr>
        <p:spPr>
          <a:xfrm>
            <a:off x="285688" y="4786322"/>
            <a:ext cx="8715468" cy="192882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кругленный прямоугольник 8"/>
          <p:cNvSpPr/>
          <p:nvPr/>
        </p:nvSpPr>
        <p:spPr>
          <a:xfrm>
            <a:off x="285688" y="2285992"/>
            <a:ext cx="8715468" cy="214314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3E779F03-CE4C-4002-9C16-12F8A7143BF5}" type="slidenum">
              <a:rPr lang="ru-RU" sz="1200">
                <a:solidFill>
                  <a:schemeClr val="tx1">
                    <a:tint val="75000"/>
                  </a:schemeClr>
                </a:solidFill>
                <a:latin typeface="+mn-lt"/>
              </a:rPr>
              <a:pPr algn="r" fontAlgn="auto">
                <a:spcBef>
                  <a:spcPts val="0"/>
                </a:spcBef>
                <a:spcAft>
                  <a:spcPts val="0"/>
                </a:spcAft>
                <a:defRPr/>
              </a:pPr>
              <a:t>10</a:t>
            </a:fld>
            <a:endParaRPr lang="ru-RU" sz="1200">
              <a:solidFill>
                <a:schemeClr val="tx1">
                  <a:tint val="75000"/>
                </a:schemeClr>
              </a:solidFill>
              <a:latin typeface="+mn-lt"/>
            </a:endParaRPr>
          </a:p>
        </p:txBody>
      </p:sp>
      <p:sp>
        <p:nvSpPr>
          <p:cNvPr id="23556" name="Rectangle 5"/>
          <p:cNvSpPr>
            <a:spLocks noChangeArrowheads="1"/>
          </p:cNvSpPr>
          <p:nvPr/>
        </p:nvSpPr>
        <p:spPr bwMode="auto">
          <a:xfrm>
            <a:off x="571472" y="1000108"/>
            <a:ext cx="8424863" cy="477054"/>
          </a:xfrm>
          <a:prstGeom prst="rect">
            <a:avLst/>
          </a:prstGeom>
          <a:noFill/>
          <a:ln w="9525">
            <a:noFill/>
            <a:miter lim="800000"/>
            <a:headEnd/>
            <a:tailEnd/>
          </a:ln>
        </p:spPr>
        <p:txBody>
          <a:bodyPr>
            <a:spAutoFit/>
          </a:bodyPr>
          <a:lstStyle/>
          <a:p>
            <a:pPr algn="ctr"/>
            <a:r>
              <a:rPr lang="ru-RU" sz="2500" b="1" dirty="0" smtClean="0">
                <a:solidFill>
                  <a:schemeClr val="bg2">
                    <a:lumMod val="25000"/>
                  </a:schemeClr>
                </a:solidFill>
                <a:effectLst>
                  <a:outerShdw blurRad="38100" dist="38100" dir="2700000" algn="tl">
                    <a:srgbClr val="000000">
                      <a:alpha val="43137"/>
                    </a:srgbClr>
                  </a:outerShdw>
                </a:effectLst>
                <a:ea typeface="+mj-ea"/>
                <a:cs typeface="+mj-cs"/>
              </a:rPr>
              <a:t>Понятие идентичности и однородности</a:t>
            </a:r>
            <a:endParaRPr lang="ru-RU" sz="2500" b="1" dirty="0">
              <a:solidFill>
                <a:schemeClr val="bg2">
                  <a:lumMod val="25000"/>
                </a:schemeClr>
              </a:solidFill>
              <a:effectLst>
                <a:outerShdw blurRad="38100" dist="38100" dir="2700000" algn="tl">
                  <a:srgbClr val="000000">
                    <a:alpha val="43137"/>
                  </a:srgbClr>
                </a:outerShdw>
              </a:effectLst>
              <a:ea typeface="+mj-ea"/>
              <a:cs typeface="+mj-cs"/>
            </a:endParaRPr>
          </a:p>
        </p:txBody>
      </p:sp>
      <p:sp>
        <p:nvSpPr>
          <p:cNvPr id="23557" name="Text Box 6"/>
          <p:cNvSpPr txBox="1">
            <a:spLocks noChangeArrowheads="1"/>
          </p:cNvSpPr>
          <p:nvPr/>
        </p:nvSpPr>
        <p:spPr bwMode="auto">
          <a:xfrm>
            <a:off x="357158" y="1500174"/>
            <a:ext cx="8496300" cy="5201424"/>
          </a:xfrm>
          <a:prstGeom prst="rect">
            <a:avLst/>
          </a:prstGeom>
          <a:noFill/>
          <a:ln w="9525">
            <a:noFill/>
            <a:miter lim="800000"/>
            <a:headEnd/>
            <a:tailEnd/>
          </a:ln>
        </p:spPr>
        <p:txBody>
          <a:bodyPr>
            <a:spAutoFit/>
          </a:bodyPr>
          <a:lstStyle/>
          <a:p>
            <a:r>
              <a:rPr lang="ru-RU" i="1" dirty="0" smtClean="0"/>
              <a:t>Вместо понятия </a:t>
            </a:r>
            <a:r>
              <a:rPr lang="ru-RU" b="1" i="1" dirty="0" smtClean="0"/>
              <a:t>«одноименность» </a:t>
            </a:r>
            <a:r>
              <a:rPr lang="ru-RU" i="1" dirty="0" smtClean="0"/>
              <a:t>Закон о контрактной системе вводит такие характеристики товаров как </a:t>
            </a:r>
            <a:r>
              <a:rPr lang="ru-RU" b="1" i="1" dirty="0" smtClean="0"/>
              <a:t>«идентичность» </a:t>
            </a:r>
            <a:r>
              <a:rPr lang="ru-RU" i="1" dirty="0" smtClean="0"/>
              <a:t>и </a:t>
            </a:r>
            <a:r>
              <a:rPr lang="ru-RU" b="1" i="1" dirty="0" smtClean="0"/>
              <a:t>«однородность».</a:t>
            </a:r>
            <a:endParaRPr lang="ru-RU" i="1" dirty="0" smtClean="0"/>
          </a:p>
          <a:p>
            <a:endParaRPr lang="ru-RU" b="1" dirty="0" smtClean="0"/>
          </a:p>
          <a:p>
            <a:pPr algn="just"/>
            <a:r>
              <a:rPr lang="ru-RU" b="1" dirty="0" smtClean="0">
                <a:effectLst>
                  <a:outerShdw blurRad="38100" dist="38100" dir="2700000" algn="tl">
                    <a:srgbClr val="000000">
                      <a:alpha val="43137"/>
                    </a:srgbClr>
                  </a:outerShdw>
                </a:effectLst>
              </a:rPr>
              <a:t>Идентичные </a:t>
            </a:r>
            <a:r>
              <a:rPr lang="ru-RU" b="1" dirty="0" smtClean="0">
                <a:effectLst>
                  <a:outerShdw blurRad="38100" dist="38100" dir="2700000" algn="tl">
                    <a:srgbClr val="000000">
                      <a:alpha val="43137"/>
                    </a:srgbClr>
                  </a:outerShdw>
                </a:effectLst>
              </a:rPr>
              <a:t>товары, работы, услуги </a:t>
            </a:r>
            <a:r>
              <a:rPr lang="ru-RU" b="1" dirty="0" smtClean="0"/>
              <a:t>– </a:t>
            </a:r>
            <a:r>
              <a:rPr lang="ru-RU" dirty="0" smtClean="0"/>
              <a:t>те, которые имеют одинаковые характерные для них основные признаки. При определении идентичности товаров незначительные различия во внешнем виде таких товаров могут не учитываться. При определении идентичности работ, услуг учитываются характеристики подрядчика, исполнителя, их деловая репутация на рынке. </a:t>
            </a:r>
            <a:endParaRPr lang="ru-RU" dirty="0" smtClean="0"/>
          </a:p>
          <a:p>
            <a:endParaRPr lang="ru-RU" sz="1600" b="1" i="1" u="sng" dirty="0" smtClean="0"/>
          </a:p>
          <a:p>
            <a:r>
              <a:rPr lang="ru-RU" sz="1600" b="1" i="1" u="sng" dirty="0" smtClean="0"/>
              <a:t>Пример</a:t>
            </a:r>
            <a:r>
              <a:rPr lang="ru-RU" sz="1600" b="1" i="1" u="sng" dirty="0" smtClean="0"/>
              <a:t>: </a:t>
            </a:r>
            <a:r>
              <a:rPr lang="ru-RU" sz="1600" i="1" u="sng" dirty="0" smtClean="0"/>
              <a:t>два автомобиля одинаковой марки и модели, но разных цветов.</a:t>
            </a:r>
          </a:p>
          <a:p>
            <a:r>
              <a:rPr lang="ru-RU" dirty="0" smtClean="0"/>
              <a:t> </a:t>
            </a:r>
          </a:p>
          <a:p>
            <a:pPr algn="just"/>
            <a:endParaRPr lang="ru-RU" b="1" dirty="0" smtClean="0"/>
          </a:p>
          <a:p>
            <a:pPr algn="just"/>
            <a:endParaRPr lang="ru-RU" b="1" dirty="0" smtClean="0"/>
          </a:p>
          <a:p>
            <a:pPr algn="just"/>
            <a:r>
              <a:rPr lang="ru-RU" b="1" dirty="0" smtClean="0">
                <a:effectLst>
                  <a:outerShdw blurRad="38100" dist="38100" dir="2700000" algn="tl">
                    <a:srgbClr val="000000">
                      <a:alpha val="43137"/>
                    </a:srgbClr>
                  </a:outerShdw>
                </a:effectLst>
              </a:rPr>
              <a:t>Однородные </a:t>
            </a:r>
            <a:r>
              <a:rPr lang="ru-RU" b="1" dirty="0" smtClean="0">
                <a:effectLst>
                  <a:outerShdw blurRad="38100" dist="38100" dir="2700000" algn="tl">
                    <a:srgbClr val="000000">
                      <a:alpha val="43137"/>
                    </a:srgbClr>
                  </a:outerShdw>
                </a:effectLst>
              </a:rPr>
              <a:t>товары</a:t>
            </a:r>
            <a:r>
              <a:rPr lang="ru-RU" dirty="0" smtClean="0">
                <a:effectLst>
                  <a:outerShdw blurRad="38100" dist="38100" dir="2700000" algn="tl">
                    <a:srgbClr val="000000">
                      <a:alpha val="43137"/>
                    </a:srgbClr>
                  </a:outerShdw>
                </a:effectLst>
              </a:rPr>
              <a:t> </a:t>
            </a:r>
            <a:r>
              <a:rPr lang="ru-RU" dirty="0" smtClean="0"/>
              <a:t>– те, которые, не являясь идентичными, имеют сходные характеристики и состоят из схожих компонентов, что позволяет им выполнять одни и те же функции и (или) быть коммерчески взаимозаменяемыми. </a:t>
            </a:r>
          </a:p>
          <a:p>
            <a:endParaRPr lang="ru-RU" sz="1600" b="1" i="1" u="sng" dirty="0" smtClean="0"/>
          </a:p>
          <a:p>
            <a:r>
              <a:rPr lang="ru-RU" sz="1600" b="1" i="1" u="sng" dirty="0" smtClean="0"/>
              <a:t>Пример</a:t>
            </a:r>
            <a:r>
              <a:rPr lang="ru-RU" sz="1600" b="1" i="1" u="sng" dirty="0" smtClean="0"/>
              <a:t>: </a:t>
            </a:r>
            <a:r>
              <a:rPr lang="ru-RU" sz="1600" i="1" u="sng" dirty="0" smtClean="0"/>
              <a:t>два автомобиля разных марок, но со схожими размерами, техническими характеристиками, комплектацией.</a:t>
            </a:r>
            <a:endParaRPr lang="ru-RU" sz="1600" i="1" u="sng" dirty="0"/>
          </a:p>
        </p:txBody>
      </p:sp>
      <p:pic>
        <p:nvPicPr>
          <p:cNvPr id="7" name="Picture 4" descr="voronezh2005_obl_coa_n7569"/>
          <p:cNvPicPr>
            <a:picLocks noChangeAspect="1" noChangeArrowheads="1"/>
          </p:cNvPicPr>
          <p:nvPr/>
        </p:nvPicPr>
        <p:blipFill>
          <a:blip r:embed="rId3"/>
          <a:srcRect/>
          <a:stretch>
            <a:fillRect/>
          </a:stretch>
        </p:blipFill>
        <p:spPr bwMode="auto">
          <a:xfrm>
            <a:off x="107950" y="115888"/>
            <a:ext cx="1079500" cy="1047750"/>
          </a:xfrm>
          <a:prstGeom prst="rect">
            <a:avLst/>
          </a:prstGeom>
          <a:noFill/>
          <a:ln w="9525">
            <a:noFill/>
            <a:miter lim="800000"/>
            <a:headEnd/>
            <a:tailEnd/>
          </a:ln>
        </p:spPr>
      </p:pic>
      <p:sp>
        <p:nvSpPr>
          <p:cNvPr id="8" name="Прямоугольник 7"/>
          <p:cNvSpPr/>
          <p:nvPr/>
        </p:nvSpPr>
        <p:spPr>
          <a:xfrm>
            <a:off x="7929586" y="142852"/>
            <a:ext cx="1063112"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9</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voronezh2005_obl_coa_n7569"/>
          <p:cNvPicPr>
            <a:picLocks noChangeAspect="1" noChangeArrowheads="1"/>
          </p:cNvPicPr>
          <p:nvPr/>
        </p:nvPicPr>
        <p:blipFill>
          <a:blip r:embed="rId2" cstate="print"/>
          <a:srcRect/>
          <a:stretch>
            <a:fillRect/>
          </a:stretch>
        </p:blipFill>
        <p:spPr bwMode="auto">
          <a:xfrm>
            <a:off x="0" y="0"/>
            <a:ext cx="857224" cy="832011"/>
          </a:xfrm>
          <a:prstGeom prst="rect">
            <a:avLst/>
          </a:prstGeom>
          <a:noFill/>
          <a:ln w="9525">
            <a:noFill/>
            <a:miter lim="800000"/>
            <a:headEnd/>
            <a:tailEnd/>
          </a:ln>
        </p:spPr>
      </p:pic>
      <p:sp>
        <p:nvSpPr>
          <p:cNvPr id="5" name="Прямоугольник 4"/>
          <p:cNvSpPr/>
          <p:nvPr/>
        </p:nvSpPr>
        <p:spPr>
          <a:xfrm>
            <a:off x="179512" y="332656"/>
            <a:ext cx="8784976" cy="523220"/>
          </a:xfrm>
          <a:prstGeom prst="rect">
            <a:avLst/>
          </a:prstGeom>
        </p:spPr>
        <p:txBody>
          <a:bodyPr wrap="square">
            <a:spAutoFit/>
          </a:bodyPr>
          <a:lstStyle/>
          <a:p>
            <a:pPr algn="ctr"/>
            <a:r>
              <a:rPr lang="ru-RU" sz="2800" b="1" dirty="0" smtClean="0">
                <a:solidFill>
                  <a:schemeClr val="tx2"/>
                </a:solidFill>
                <a:effectLst>
                  <a:outerShdw blurRad="38100" dist="38100" dir="2700000" algn="tl">
                    <a:srgbClr val="000000">
                      <a:alpha val="43137"/>
                    </a:srgbClr>
                  </a:outerShdw>
                </a:effectLst>
                <a:latin typeface="+mn-lt"/>
              </a:rPr>
              <a:t>         </a:t>
            </a:r>
            <a:r>
              <a:rPr lang="ru-RU" sz="2500" b="1" dirty="0">
                <a:solidFill>
                  <a:schemeClr val="bg2">
                    <a:lumMod val="25000"/>
                  </a:schemeClr>
                </a:solidFill>
                <a:effectLst>
                  <a:outerShdw blurRad="38100" dist="38100" dir="2700000" algn="tl">
                    <a:srgbClr val="000000">
                      <a:alpha val="43137"/>
                    </a:srgbClr>
                  </a:outerShdw>
                </a:effectLst>
                <a:ea typeface="+mj-ea"/>
                <a:cs typeface="+mj-cs"/>
              </a:rPr>
              <a:t>Требования к участникам закупки </a:t>
            </a:r>
          </a:p>
        </p:txBody>
      </p:sp>
      <p:sp>
        <p:nvSpPr>
          <p:cNvPr id="7" name="Скругленный прямоугольник 6"/>
          <p:cNvSpPr/>
          <p:nvPr/>
        </p:nvSpPr>
        <p:spPr>
          <a:xfrm>
            <a:off x="611560" y="1412776"/>
            <a:ext cx="8280920" cy="432048"/>
          </a:xfrm>
          <a:prstGeom prst="roundRect">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500" dirty="0" smtClean="0">
              <a:solidFill>
                <a:schemeClr val="tx1"/>
              </a:solidFill>
              <a:latin typeface="Times New Roman" pitchFamily="18" charset="0"/>
              <a:cs typeface="Times New Roman" pitchFamily="18" charset="0"/>
            </a:endParaRPr>
          </a:p>
          <a:p>
            <a:pPr algn="just"/>
            <a:r>
              <a:rPr lang="ru-RU" sz="1500" dirty="0" smtClean="0">
                <a:solidFill>
                  <a:schemeClr val="tx1"/>
                </a:solidFill>
                <a:latin typeface="Times New Roman" pitchFamily="18" charset="0"/>
                <a:cs typeface="Times New Roman" pitchFamily="18" charset="0"/>
              </a:rPr>
              <a:t>соответствие требованиям, установленным в соответствии с законодательством РФ</a:t>
            </a:r>
          </a:p>
          <a:p>
            <a:pPr algn="ctr"/>
            <a:endParaRPr lang="ru-RU" dirty="0"/>
          </a:p>
        </p:txBody>
      </p:sp>
      <p:sp>
        <p:nvSpPr>
          <p:cNvPr id="8" name="Скругленный прямоугольник 7"/>
          <p:cNvSpPr/>
          <p:nvPr/>
        </p:nvSpPr>
        <p:spPr>
          <a:xfrm>
            <a:off x="611560" y="1916832"/>
            <a:ext cx="8280920" cy="432048"/>
          </a:xfrm>
          <a:prstGeom prst="roundRect">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500" dirty="0" smtClean="0">
              <a:solidFill>
                <a:schemeClr val="tx1"/>
              </a:solidFill>
              <a:latin typeface="Times New Roman" pitchFamily="18" charset="0"/>
              <a:cs typeface="Times New Roman" pitchFamily="18" charset="0"/>
            </a:endParaRPr>
          </a:p>
          <a:p>
            <a:pPr algn="just"/>
            <a:r>
              <a:rPr lang="ru-RU" sz="1500" dirty="0" smtClean="0">
                <a:solidFill>
                  <a:schemeClr val="tx1"/>
                </a:solidFill>
                <a:latin typeface="Times New Roman" pitchFamily="18" charset="0"/>
                <a:cs typeface="Times New Roman" pitchFamily="18" charset="0"/>
              </a:rPr>
              <a:t>правомочность участника закупки заключать контракт</a:t>
            </a:r>
          </a:p>
          <a:p>
            <a:pPr algn="ctr"/>
            <a:endParaRPr lang="ru-RU" dirty="0"/>
          </a:p>
        </p:txBody>
      </p:sp>
      <p:sp>
        <p:nvSpPr>
          <p:cNvPr id="9" name="Скругленный прямоугольник 8"/>
          <p:cNvSpPr/>
          <p:nvPr/>
        </p:nvSpPr>
        <p:spPr>
          <a:xfrm>
            <a:off x="611560" y="2420888"/>
            <a:ext cx="8280920" cy="720080"/>
          </a:xfrm>
          <a:prstGeom prst="roundRect">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500" dirty="0" smtClean="0">
              <a:solidFill>
                <a:schemeClr val="tx1"/>
              </a:solidFill>
              <a:latin typeface="Times New Roman" pitchFamily="18" charset="0"/>
              <a:cs typeface="Times New Roman" pitchFamily="18" charset="0"/>
            </a:endParaRPr>
          </a:p>
          <a:p>
            <a:pPr algn="just"/>
            <a:r>
              <a:rPr lang="ru-RU" sz="1500" dirty="0" err="1" smtClean="0">
                <a:solidFill>
                  <a:schemeClr val="tx1"/>
                </a:solidFill>
                <a:latin typeface="Times New Roman" pitchFamily="18" charset="0"/>
                <a:cs typeface="Times New Roman" pitchFamily="18" charset="0"/>
              </a:rPr>
              <a:t>непроведение</a:t>
            </a:r>
            <a:r>
              <a:rPr lang="ru-RU" sz="1500" dirty="0" smtClean="0">
                <a:solidFill>
                  <a:schemeClr val="tx1"/>
                </a:solidFill>
                <a:latin typeface="Times New Roman" pitchFamily="18" charset="0"/>
                <a:cs typeface="Times New Roman" pitchFamily="18" charset="0"/>
              </a:rPr>
              <a:t> ликвидации участника закупки и отсутствие решения арбитражного суда о признании участника закупки несостоятельным (банкротом) и об открытии конкурсного производства</a:t>
            </a:r>
          </a:p>
          <a:p>
            <a:pPr algn="ctr"/>
            <a:endParaRPr lang="ru-RU" dirty="0"/>
          </a:p>
        </p:txBody>
      </p:sp>
      <p:sp>
        <p:nvSpPr>
          <p:cNvPr id="10" name="Скругленный прямоугольник 9"/>
          <p:cNvSpPr/>
          <p:nvPr/>
        </p:nvSpPr>
        <p:spPr>
          <a:xfrm>
            <a:off x="611560" y="3212976"/>
            <a:ext cx="8280920" cy="360040"/>
          </a:xfrm>
          <a:prstGeom prst="roundRect">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500" dirty="0" smtClean="0">
              <a:solidFill>
                <a:schemeClr val="tx1"/>
              </a:solidFill>
              <a:latin typeface="Times New Roman" pitchFamily="18" charset="0"/>
              <a:cs typeface="Times New Roman" pitchFamily="18" charset="0"/>
            </a:endParaRPr>
          </a:p>
          <a:p>
            <a:pPr algn="just"/>
            <a:r>
              <a:rPr lang="ru-RU" sz="1500" dirty="0" err="1" smtClean="0">
                <a:solidFill>
                  <a:schemeClr val="tx1"/>
                </a:solidFill>
                <a:latin typeface="Times New Roman" pitchFamily="18" charset="0"/>
                <a:cs typeface="Times New Roman" pitchFamily="18" charset="0"/>
              </a:rPr>
              <a:t>неприостановление</a:t>
            </a:r>
            <a:r>
              <a:rPr lang="ru-RU" sz="1500" dirty="0" smtClean="0">
                <a:solidFill>
                  <a:schemeClr val="tx1"/>
                </a:solidFill>
                <a:latin typeface="Times New Roman" pitchFamily="18" charset="0"/>
                <a:cs typeface="Times New Roman" pitchFamily="18" charset="0"/>
              </a:rPr>
              <a:t> деятельности участника закупки</a:t>
            </a:r>
          </a:p>
          <a:p>
            <a:pPr algn="ctr"/>
            <a:endParaRPr lang="ru-RU" dirty="0"/>
          </a:p>
        </p:txBody>
      </p:sp>
      <p:sp>
        <p:nvSpPr>
          <p:cNvPr id="11" name="Скругленный прямоугольник 10"/>
          <p:cNvSpPr/>
          <p:nvPr/>
        </p:nvSpPr>
        <p:spPr>
          <a:xfrm>
            <a:off x="611560" y="3645024"/>
            <a:ext cx="8280920" cy="360040"/>
          </a:xfrm>
          <a:prstGeom prst="roundRect">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500" dirty="0" smtClean="0">
              <a:solidFill>
                <a:schemeClr val="tx1"/>
              </a:solidFill>
              <a:latin typeface="Times New Roman" pitchFamily="18" charset="0"/>
              <a:cs typeface="Times New Roman" pitchFamily="18" charset="0"/>
            </a:endParaRPr>
          </a:p>
          <a:p>
            <a:pPr algn="just"/>
            <a:r>
              <a:rPr lang="ru-RU" sz="1500" dirty="0" err="1" smtClean="0">
                <a:solidFill>
                  <a:schemeClr val="tx1"/>
                </a:solidFill>
                <a:latin typeface="Times New Roman" pitchFamily="18" charset="0"/>
                <a:cs typeface="Times New Roman" pitchFamily="18" charset="0"/>
              </a:rPr>
              <a:t>неприостановление</a:t>
            </a:r>
            <a:r>
              <a:rPr lang="ru-RU" sz="1500" dirty="0" smtClean="0">
                <a:solidFill>
                  <a:schemeClr val="tx1"/>
                </a:solidFill>
                <a:latin typeface="Times New Roman" pitchFamily="18" charset="0"/>
                <a:cs typeface="Times New Roman" pitchFamily="18" charset="0"/>
              </a:rPr>
              <a:t> деятельности участника закупки</a:t>
            </a:r>
          </a:p>
          <a:p>
            <a:pPr algn="ctr"/>
            <a:endParaRPr lang="ru-RU" dirty="0"/>
          </a:p>
        </p:txBody>
      </p:sp>
      <p:sp>
        <p:nvSpPr>
          <p:cNvPr id="12" name="Скругленный прямоугольник 11"/>
          <p:cNvSpPr/>
          <p:nvPr/>
        </p:nvSpPr>
        <p:spPr>
          <a:xfrm>
            <a:off x="611560" y="4077072"/>
            <a:ext cx="8280920" cy="504056"/>
          </a:xfrm>
          <a:prstGeom prst="roundRect">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500" dirty="0" smtClean="0">
              <a:solidFill>
                <a:schemeClr val="tx1"/>
              </a:solidFill>
              <a:latin typeface="Times New Roman" pitchFamily="18" charset="0"/>
              <a:cs typeface="Times New Roman" pitchFamily="18" charset="0"/>
            </a:endParaRPr>
          </a:p>
          <a:p>
            <a:pPr algn="just"/>
            <a:r>
              <a:rPr lang="ru-RU" sz="1500" dirty="0" smtClean="0">
                <a:solidFill>
                  <a:schemeClr val="tx1"/>
                </a:solidFill>
                <a:latin typeface="Times New Roman" pitchFamily="18" charset="0"/>
                <a:cs typeface="Times New Roman" pitchFamily="18" charset="0"/>
              </a:rPr>
              <a:t>отсутствие у участника закупки недоимки по налогам, сборам, задолженности по иным обязательным платежам в бюджеты бюджетной системы РФ</a:t>
            </a:r>
          </a:p>
          <a:p>
            <a:pPr algn="ctr"/>
            <a:endParaRPr lang="ru-RU" dirty="0"/>
          </a:p>
        </p:txBody>
      </p:sp>
      <p:sp>
        <p:nvSpPr>
          <p:cNvPr id="13" name="Скругленный прямоугольник 12"/>
          <p:cNvSpPr/>
          <p:nvPr/>
        </p:nvSpPr>
        <p:spPr>
          <a:xfrm>
            <a:off x="611560" y="4653136"/>
            <a:ext cx="8280920" cy="432048"/>
          </a:xfrm>
          <a:prstGeom prst="roundRect">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sz="1500" dirty="0" smtClean="0">
              <a:solidFill>
                <a:schemeClr val="tx1"/>
              </a:solidFill>
              <a:latin typeface="Times New Roman" pitchFamily="18" charset="0"/>
              <a:cs typeface="Times New Roman" pitchFamily="18" charset="0"/>
            </a:endParaRPr>
          </a:p>
          <a:p>
            <a:pPr algn="just"/>
            <a:r>
              <a:rPr lang="ru-RU" sz="1500" dirty="0" smtClean="0">
                <a:solidFill>
                  <a:schemeClr val="tx1"/>
                </a:solidFill>
                <a:latin typeface="Times New Roman" pitchFamily="18" charset="0"/>
                <a:cs typeface="Times New Roman" pitchFamily="18" charset="0"/>
              </a:rPr>
              <a:t>отсутствие в реестре недобросовестных поставщиков (подрядчиков, исполнителей)</a:t>
            </a:r>
          </a:p>
          <a:p>
            <a:pPr algn="ctr"/>
            <a:endParaRPr lang="ru-RU" dirty="0"/>
          </a:p>
        </p:txBody>
      </p:sp>
      <p:sp>
        <p:nvSpPr>
          <p:cNvPr id="14" name="Скругленный прямоугольник 13"/>
          <p:cNvSpPr/>
          <p:nvPr/>
        </p:nvSpPr>
        <p:spPr>
          <a:xfrm>
            <a:off x="611560" y="5157192"/>
            <a:ext cx="8280920" cy="1008112"/>
          </a:xfrm>
          <a:prstGeom prst="roundRect">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chemeClr val="tx1"/>
                </a:solidFill>
                <a:latin typeface="Times New Roman" pitchFamily="18" charset="0"/>
                <a:cs typeface="Times New Roman" pitchFamily="18" charset="0"/>
              </a:rPr>
              <a:t>отсутствие у участника закупки (у руководителя, членов коллегиального исполнительного органа или главного бухгалтера) судимости за преступления в сфере экономики, а также неприменение в отношении указанных физических лиц наказания в виде лишения права занимать определенные должности или заниматься определенной деятельностью</a:t>
            </a:r>
            <a:endParaRPr lang="ru-RU" dirty="0"/>
          </a:p>
        </p:txBody>
      </p:sp>
      <p:sp>
        <p:nvSpPr>
          <p:cNvPr id="15" name="Скругленный прямоугольник 14"/>
          <p:cNvSpPr/>
          <p:nvPr/>
        </p:nvSpPr>
        <p:spPr>
          <a:xfrm>
            <a:off x="611560" y="6237312"/>
            <a:ext cx="8280920" cy="620688"/>
          </a:xfrm>
          <a:prstGeom prst="roundRect">
            <a:avLst/>
          </a:prstGeom>
          <a:solidFill>
            <a:schemeClr val="bg1"/>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500" dirty="0" smtClean="0">
                <a:solidFill>
                  <a:schemeClr val="tx1"/>
                </a:solidFill>
                <a:latin typeface="Times New Roman" pitchFamily="18" charset="0"/>
                <a:cs typeface="Times New Roman" pitchFamily="18" charset="0"/>
              </a:rPr>
              <a:t>обладание участником закупки исключительными правами на результаты интеллектуальной деятельности</a:t>
            </a:r>
          </a:p>
        </p:txBody>
      </p:sp>
      <p:sp>
        <p:nvSpPr>
          <p:cNvPr id="18" name="Стрелка вправо 17"/>
          <p:cNvSpPr/>
          <p:nvPr/>
        </p:nvSpPr>
        <p:spPr>
          <a:xfrm>
            <a:off x="251520" y="5517232"/>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вправо 18"/>
          <p:cNvSpPr/>
          <p:nvPr/>
        </p:nvSpPr>
        <p:spPr>
          <a:xfrm>
            <a:off x="251520" y="4797152"/>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Стрелка вправо 19"/>
          <p:cNvSpPr/>
          <p:nvPr/>
        </p:nvSpPr>
        <p:spPr>
          <a:xfrm>
            <a:off x="251520" y="4221088"/>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Стрелка вправо 20"/>
          <p:cNvSpPr/>
          <p:nvPr/>
        </p:nvSpPr>
        <p:spPr>
          <a:xfrm>
            <a:off x="251520" y="3717032"/>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релка вправо 21"/>
          <p:cNvSpPr/>
          <p:nvPr/>
        </p:nvSpPr>
        <p:spPr>
          <a:xfrm>
            <a:off x="251520" y="3284984"/>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право 22"/>
          <p:cNvSpPr/>
          <p:nvPr/>
        </p:nvSpPr>
        <p:spPr>
          <a:xfrm>
            <a:off x="251520" y="2636912"/>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Стрелка вправо 23"/>
          <p:cNvSpPr/>
          <p:nvPr/>
        </p:nvSpPr>
        <p:spPr>
          <a:xfrm>
            <a:off x="251520" y="1988840"/>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Стрелка вправо 24"/>
          <p:cNvSpPr/>
          <p:nvPr/>
        </p:nvSpPr>
        <p:spPr>
          <a:xfrm>
            <a:off x="251520" y="1484784"/>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углом вверх 15"/>
          <p:cNvSpPr/>
          <p:nvPr/>
        </p:nvSpPr>
        <p:spPr>
          <a:xfrm rot="10800000">
            <a:off x="179512" y="1052736"/>
            <a:ext cx="288032" cy="554461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право 16"/>
          <p:cNvSpPr/>
          <p:nvPr/>
        </p:nvSpPr>
        <p:spPr>
          <a:xfrm>
            <a:off x="251520" y="6453336"/>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кругленный прямоугольник 5"/>
          <p:cNvSpPr/>
          <p:nvPr/>
        </p:nvSpPr>
        <p:spPr>
          <a:xfrm>
            <a:off x="395536" y="908720"/>
            <a:ext cx="3672408" cy="432048"/>
          </a:xfrm>
          <a:prstGeom prst="roundRect">
            <a:avLst/>
          </a:prstGeom>
          <a:solidFill>
            <a:schemeClr val="accent2">
              <a:lumMod val="40000"/>
              <a:lumOff val="6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Единые требования</a:t>
            </a:r>
            <a:endParaRPr lang="ru-RU" dirty="0">
              <a:solidFill>
                <a:schemeClr val="tx1"/>
              </a:solidFill>
            </a:endParaRPr>
          </a:p>
        </p:txBody>
      </p:sp>
      <p:sp>
        <p:nvSpPr>
          <p:cNvPr id="26" name="Прямоугольник 25"/>
          <p:cNvSpPr/>
          <p:nvPr/>
        </p:nvSpPr>
        <p:spPr>
          <a:xfrm>
            <a:off x="7929586" y="142852"/>
            <a:ext cx="1154483"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10</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714356"/>
            <a:ext cx="8358214" cy="892552"/>
          </a:xfrm>
          <a:prstGeom prst="rect">
            <a:avLst/>
          </a:prstGeom>
        </p:spPr>
        <p:txBody>
          <a:bodyPr wrap="square">
            <a:spAutoFit/>
          </a:bodyPr>
          <a:lstStyle/>
          <a:p>
            <a:pPr algn="ctr"/>
            <a:r>
              <a:rPr lang="ru-RU" sz="2800" b="1" dirty="0" smtClean="0">
                <a:solidFill>
                  <a:schemeClr val="tx2"/>
                </a:solidFill>
                <a:effectLst>
                  <a:outerShdw blurRad="38100" dist="38100" dir="2700000" algn="tl">
                    <a:srgbClr val="000000">
                      <a:alpha val="43137"/>
                    </a:srgbClr>
                  </a:outerShdw>
                </a:effectLst>
                <a:latin typeface="+mn-lt"/>
              </a:rPr>
              <a:t>         </a:t>
            </a:r>
            <a:r>
              <a:rPr lang="ru-RU" sz="2400" b="1" dirty="0">
                <a:solidFill>
                  <a:schemeClr val="tx2"/>
                </a:solidFill>
                <a:effectLst>
                  <a:outerShdw blurRad="38100" dist="38100" dir="2700000" algn="tl">
                    <a:srgbClr val="000000">
                      <a:alpha val="43137"/>
                    </a:srgbClr>
                  </a:outerShdw>
                </a:effectLst>
              </a:rPr>
              <a:t>Участие СМП, СОНКО,  организаций инвалидов и учреждений и предприятий УИС в </a:t>
            </a:r>
            <a:r>
              <a:rPr lang="ru-RU" sz="2400" b="1" dirty="0" smtClean="0">
                <a:solidFill>
                  <a:schemeClr val="tx2"/>
                </a:solidFill>
                <a:effectLst>
                  <a:outerShdw blurRad="38100" dist="38100" dir="2700000" algn="tl">
                    <a:srgbClr val="000000">
                      <a:alpha val="43137"/>
                    </a:srgbClr>
                  </a:outerShdw>
                </a:effectLst>
              </a:rPr>
              <a:t>закупках</a:t>
            </a:r>
            <a:endParaRPr lang="ru-RU" sz="2400" b="1" dirty="0">
              <a:solidFill>
                <a:schemeClr val="tx2"/>
              </a:solidFill>
              <a:effectLst>
                <a:outerShdw blurRad="38100" dist="38100" dir="2700000" algn="tl">
                  <a:srgbClr val="000000">
                    <a:alpha val="43137"/>
                  </a:srgbClr>
                </a:outerShdw>
              </a:effectLst>
            </a:endParaRPr>
          </a:p>
        </p:txBody>
      </p:sp>
      <p:graphicFrame>
        <p:nvGraphicFramePr>
          <p:cNvPr id="5" name="Схема 4"/>
          <p:cNvGraphicFramePr/>
          <p:nvPr/>
        </p:nvGraphicFramePr>
        <p:xfrm>
          <a:off x="251520" y="1772816"/>
          <a:ext cx="8603805" cy="45548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трелка вправо 5"/>
          <p:cNvSpPr/>
          <p:nvPr/>
        </p:nvSpPr>
        <p:spPr>
          <a:xfrm>
            <a:off x="5868144" y="3429000"/>
            <a:ext cx="504967" cy="504967"/>
          </a:xfrm>
          <a:prstGeom prst="right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ln>
                <a:solidFill>
                  <a:srgbClr val="000000"/>
                </a:solidFill>
              </a:ln>
            </a:endParaRPr>
          </a:p>
        </p:txBody>
      </p:sp>
      <p:sp>
        <p:nvSpPr>
          <p:cNvPr id="8" name="Стрелка вправо 7"/>
          <p:cNvSpPr/>
          <p:nvPr/>
        </p:nvSpPr>
        <p:spPr>
          <a:xfrm>
            <a:off x="5868144" y="4437112"/>
            <a:ext cx="504967" cy="504967"/>
          </a:xfrm>
          <a:prstGeom prst="right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a:ln>
                <a:solidFill>
                  <a:srgbClr val="000000"/>
                </a:solidFill>
              </a:ln>
            </a:endParaRPr>
          </a:p>
        </p:txBody>
      </p:sp>
      <p:sp>
        <p:nvSpPr>
          <p:cNvPr id="15" name="Скругленный прямоугольник 14"/>
          <p:cNvSpPr/>
          <p:nvPr/>
        </p:nvSpPr>
        <p:spPr>
          <a:xfrm>
            <a:off x="6372200" y="1916832"/>
            <a:ext cx="2771800" cy="216024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400" dirty="0" smtClean="0">
                <a:solidFill>
                  <a:srgbClr val="000000"/>
                </a:solidFill>
              </a:rPr>
              <a:t>Типовые условия контрактов, предусматривающих привлечение к исполнению контрактов субподрядчиков, соисполнителей из числа СМП и СОНКО, могут устанавливаться Правительством РФ</a:t>
            </a:r>
          </a:p>
          <a:p>
            <a:pPr algn="ctr"/>
            <a:endParaRPr lang="ru-RU" dirty="0"/>
          </a:p>
        </p:txBody>
      </p:sp>
      <p:pic>
        <p:nvPicPr>
          <p:cNvPr id="16" name="Picture 4" descr="voronezh2005_obl_coa_n7569"/>
          <p:cNvPicPr>
            <a:picLocks noChangeAspect="1" noChangeArrowheads="1"/>
          </p:cNvPicPr>
          <p:nvPr/>
        </p:nvPicPr>
        <p:blipFill>
          <a:blip r:embed="rId6" cstate="print"/>
          <a:srcRect/>
          <a:stretch>
            <a:fillRect/>
          </a:stretch>
        </p:blipFill>
        <p:spPr bwMode="auto">
          <a:xfrm>
            <a:off x="0" y="0"/>
            <a:ext cx="857224" cy="832011"/>
          </a:xfrm>
          <a:prstGeom prst="rect">
            <a:avLst/>
          </a:prstGeom>
          <a:noFill/>
          <a:ln w="9525">
            <a:noFill/>
            <a:miter lim="800000"/>
            <a:headEnd/>
            <a:tailEnd/>
          </a:ln>
        </p:spPr>
      </p:pic>
      <p:sp>
        <p:nvSpPr>
          <p:cNvPr id="17" name="Скругленный прямоугольник 16"/>
          <p:cNvSpPr/>
          <p:nvPr/>
        </p:nvSpPr>
        <p:spPr>
          <a:xfrm>
            <a:off x="6372200" y="4365104"/>
            <a:ext cx="2771800" cy="201622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400" dirty="0" smtClean="0">
                <a:solidFill>
                  <a:srgbClr val="000000"/>
                </a:solidFill>
              </a:rPr>
              <a:t>Заказчик обязан предоставлять в отношении предлагаемой ими цены контракта в порядке и в соответствии с утвержденными Правительством РФ перечнями ТРУ</a:t>
            </a:r>
          </a:p>
          <a:p>
            <a:pPr algn="ctr"/>
            <a:endParaRPr lang="ru-RU" sz="1400" dirty="0" smtClean="0">
              <a:solidFill>
                <a:srgbClr val="000000"/>
              </a:solidFill>
            </a:endParaRPr>
          </a:p>
        </p:txBody>
      </p:sp>
      <p:sp>
        <p:nvSpPr>
          <p:cNvPr id="9" name="Прямоугольник 8"/>
          <p:cNvSpPr/>
          <p:nvPr/>
        </p:nvSpPr>
        <p:spPr>
          <a:xfrm>
            <a:off x="7929586" y="142852"/>
            <a:ext cx="1133644"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11</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069C0D67-E459-4E92-B556-C133E90E06AE}" type="slidenum">
              <a:rPr lang="ru-RU" sz="1200">
                <a:solidFill>
                  <a:schemeClr val="tx1">
                    <a:tint val="75000"/>
                  </a:schemeClr>
                </a:solidFill>
                <a:latin typeface="+mn-lt"/>
              </a:rPr>
              <a:pPr algn="r" fontAlgn="auto">
                <a:spcBef>
                  <a:spcPts val="0"/>
                </a:spcBef>
                <a:spcAft>
                  <a:spcPts val="0"/>
                </a:spcAft>
                <a:defRPr/>
              </a:pPr>
              <a:t>13</a:t>
            </a:fld>
            <a:endParaRPr lang="ru-RU" sz="1200">
              <a:solidFill>
                <a:schemeClr val="tx1">
                  <a:tint val="75000"/>
                </a:schemeClr>
              </a:solidFill>
              <a:latin typeface="+mn-lt"/>
            </a:endParaRPr>
          </a:p>
        </p:txBody>
      </p:sp>
      <p:sp>
        <p:nvSpPr>
          <p:cNvPr id="27652" name="Rectangle 5"/>
          <p:cNvSpPr>
            <a:spLocks noChangeArrowheads="1"/>
          </p:cNvSpPr>
          <p:nvPr/>
        </p:nvSpPr>
        <p:spPr bwMode="auto">
          <a:xfrm>
            <a:off x="571472" y="1071546"/>
            <a:ext cx="8185150" cy="626005"/>
          </a:xfrm>
          <a:prstGeom prst="rect">
            <a:avLst/>
          </a:prstGeom>
          <a:noFill/>
          <a:ln w="9525">
            <a:noFill/>
            <a:miter lim="800000"/>
            <a:headEnd/>
            <a:tailEnd/>
          </a:ln>
        </p:spPr>
        <p:txBody>
          <a:bodyPr>
            <a:spAutoFit/>
          </a:bodyPr>
          <a:lstStyle/>
          <a:p>
            <a:pPr algn="ctr">
              <a:lnSpc>
                <a:spcPct val="70000"/>
              </a:lnSpc>
            </a:pPr>
            <a:r>
              <a:rPr lang="ru-RU" sz="2400" b="1" dirty="0">
                <a:solidFill>
                  <a:schemeClr val="tx2"/>
                </a:solidFill>
                <a:effectLst>
                  <a:outerShdw blurRad="38100" dist="38100" dir="2700000" algn="tl">
                    <a:srgbClr val="000000">
                      <a:alpha val="43137"/>
                    </a:srgbClr>
                  </a:outerShdw>
                </a:effectLst>
              </a:rPr>
              <a:t>Обеспечение заявок при проведении конкурсов и аукционов </a:t>
            </a:r>
          </a:p>
        </p:txBody>
      </p:sp>
      <p:sp>
        <p:nvSpPr>
          <p:cNvPr id="27653" name="Text Box 6"/>
          <p:cNvSpPr txBox="1">
            <a:spLocks noChangeArrowheads="1"/>
          </p:cNvSpPr>
          <p:nvPr/>
        </p:nvSpPr>
        <p:spPr bwMode="auto">
          <a:xfrm>
            <a:off x="250825" y="1916113"/>
            <a:ext cx="8642350" cy="4329112"/>
          </a:xfrm>
          <a:prstGeom prst="rect">
            <a:avLst/>
          </a:prstGeom>
          <a:noFill/>
          <a:ln w="9525">
            <a:noFill/>
            <a:miter lim="800000"/>
            <a:headEnd/>
            <a:tailEnd/>
          </a:ln>
        </p:spPr>
        <p:txBody>
          <a:bodyPr>
            <a:spAutoFit/>
          </a:bodyPr>
          <a:lstStyle/>
          <a:p>
            <a:pPr marL="266700" indent="-266700" algn="just">
              <a:spcBef>
                <a:spcPct val="50000"/>
              </a:spcBef>
              <a:buFontTx/>
              <a:buChar char="•"/>
            </a:pPr>
            <a:r>
              <a:rPr lang="ru-RU" sz="2000" dirty="0"/>
              <a:t>обеспечение заявки требуется </a:t>
            </a:r>
            <a:r>
              <a:rPr lang="ru-RU" sz="2000" b="1" dirty="0"/>
              <a:t>всегда</a:t>
            </a:r>
          </a:p>
          <a:p>
            <a:pPr marL="266700" indent="-266700" algn="just">
              <a:spcBef>
                <a:spcPct val="50000"/>
              </a:spcBef>
              <a:buFontTx/>
              <a:buChar char="•"/>
            </a:pPr>
            <a:r>
              <a:rPr lang="ru-RU" sz="2000" dirty="0"/>
              <a:t>требования к обеспечению заявок устанавливаются заказчиком</a:t>
            </a:r>
          </a:p>
          <a:p>
            <a:pPr marL="266700" indent="-266700" algn="just">
              <a:spcBef>
                <a:spcPct val="50000"/>
              </a:spcBef>
              <a:buFontTx/>
              <a:buChar char="•"/>
            </a:pPr>
            <a:r>
              <a:rPr lang="ru-RU" sz="2000" dirty="0"/>
              <a:t>электронных аукцион - только внесение денежных средств</a:t>
            </a:r>
          </a:p>
          <a:p>
            <a:pPr marL="266700" indent="-266700" algn="just">
              <a:spcBef>
                <a:spcPct val="50000"/>
              </a:spcBef>
              <a:buFontTx/>
              <a:buChar char="•"/>
            </a:pPr>
            <a:r>
              <a:rPr lang="ru-RU" sz="2000" dirty="0"/>
              <a:t>при проведении конкурса или закрытого аукциона участнику закупки предоставлен выбор между внесением денежных средств или предоставления банковской гарантии </a:t>
            </a:r>
          </a:p>
          <a:p>
            <a:pPr marL="266700" indent="-266700" algn="just">
              <a:spcBef>
                <a:spcPct val="50000"/>
              </a:spcBef>
              <a:buFontTx/>
              <a:buChar char="•"/>
            </a:pPr>
            <a:r>
              <a:rPr lang="ru-RU" sz="2000" dirty="0"/>
              <a:t>размер обеспечения заявок должен составлять от 0,5  до 5 процентов начальной (максимальной) цены контракта или, если при проведении аукционов начальная (максимальная) цена контракта не превышает три миллиона рублей, один процент начальной (максимальной) цены контракта</a:t>
            </a:r>
          </a:p>
          <a:p>
            <a:pPr marL="266700" indent="-266700" algn="just">
              <a:buFontTx/>
              <a:buChar char="•"/>
            </a:pPr>
            <a:endParaRPr lang="ru-RU" dirty="0"/>
          </a:p>
        </p:txBody>
      </p:sp>
      <p:pic>
        <p:nvPicPr>
          <p:cNvPr id="6" name="Picture 4" descr="voronezh2005_obl_coa_n7569"/>
          <p:cNvPicPr>
            <a:picLocks noChangeAspect="1" noChangeArrowheads="1"/>
          </p:cNvPicPr>
          <p:nvPr/>
        </p:nvPicPr>
        <p:blipFill>
          <a:blip r:embed="rId3"/>
          <a:srcRect/>
          <a:stretch>
            <a:fillRect/>
          </a:stretch>
        </p:blipFill>
        <p:spPr bwMode="auto">
          <a:xfrm>
            <a:off x="107950" y="115888"/>
            <a:ext cx="892150" cy="865910"/>
          </a:xfrm>
          <a:prstGeom prst="rect">
            <a:avLst/>
          </a:prstGeom>
          <a:noFill/>
          <a:ln w="9525">
            <a:noFill/>
            <a:miter lim="800000"/>
            <a:headEnd/>
            <a:tailEnd/>
          </a:ln>
        </p:spPr>
      </p:pic>
      <p:sp>
        <p:nvSpPr>
          <p:cNvPr id="7" name="Прямоугольник 6"/>
          <p:cNvSpPr/>
          <p:nvPr/>
        </p:nvSpPr>
        <p:spPr>
          <a:xfrm>
            <a:off x="7929586" y="142852"/>
            <a:ext cx="1188146"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rPr>
              <a:t> </a:t>
            </a:r>
            <a:r>
              <a:rPr lang="ru-RU" b="1" dirty="0" smtClean="0">
                <a:solidFill>
                  <a:schemeClr val="bg1"/>
                </a:solidFill>
                <a:effectLst>
                  <a:outerShdw blurRad="38100" dist="38100" dir="2700000" algn="tl">
                    <a:srgbClr val="000000">
                      <a:alpha val="43137"/>
                    </a:srgbClr>
                  </a:outerShdw>
                </a:effectLst>
              </a:rPr>
              <a:t>12</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5BA649A-454B-408F-AA64-FA3E2B758D60}" type="slidenum">
              <a:rPr lang="ru-RU" sz="1200">
                <a:solidFill>
                  <a:schemeClr val="tx1">
                    <a:tint val="75000"/>
                  </a:schemeClr>
                </a:solidFill>
                <a:latin typeface="+mn-lt"/>
              </a:rPr>
              <a:pPr algn="r" fontAlgn="auto">
                <a:spcBef>
                  <a:spcPts val="0"/>
                </a:spcBef>
                <a:spcAft>
                  <a:spcPts val="0"/>
                </a:spcAft>
                <a:defRPr/>
              </a:pPr>
              <a:t>14</a:t>
            </a:fld>
            <a:endParaRPr lang="ru-RU" sz="1200">
              <a:solidFill>
                <a:schemeClr val="tx1">
                  <a:tint val="75000"/>
                </a:schemeClr>
              </a:solidFill>
              <a:latin typeface="+mn-lt"/>
            </a:endParaRPr>
          </a:p>
        </p:txBody>
      </p:sp>
      <p:sp>
        <p:nvSpPr>
          <p:cNvPr id="24581" name="Text Box 26"/>
          <p:cNvSpPr txBox="1">
            <a:spLocks noChangeArrowheads="1"/>
          </p:cNvSpPr>
          <p:nvPr/>
        </p:nvSpPr>
        <p:spPr bwMode="auto">
          <a:xfrm>
            <a:off x="684213" y="333375"/>
            <a:ext cx="7127875" cy="366713"/>
          </a:xfrm>
          <a:prstGeom prst="rect">
            <a:avLst/>
          </a:prstGeom>
          <a:noFill/>
          <a:ln w="9525">
            <a:noFill/>
            <a:miter lim="800000"/>
            <a:headEnd/>
            <a:tailEnd/>
          </a:ln>
        </p:spPr>
        <p:txBody>
          <a:bodyPr>
            <a:spAutoFit/>
          </a:bodyPr>
          <a:lstStyle/>
          <a:p>
            <a:pPr>
              <a:spcBef>
                <a:spcPct val="50000"/>
              </a:spcBef>
            </a:pPr>
            <a:endParaRPr lang="ru-RU"/>
          </a:p>
        </p:txBody>
      </p:sp>
      <p:sp>
        <p:nvSpPr>
          <p:cNvPr id="24582" name="Text Box 27"/>
          <p:cNvSpPr txBox="1">
            <a:spLocks noChangeArrowheads="1"/>
          </p:cNvSpPr>
          <p:nvPr/>
        </p:nvSpPr>
        <p:spPr bwMode="auto">
          <a:xfrm>
            <a:off x="928662" y="357166"/>
            <a:ext cx="7272337" cy="461665"/>
          </a:xfrm>
          <a:prstGeom prst="rect">
            <a:avLst/>
          </a:prstGeom>
          <a:noFill/>
          <a:ln w="9525">
            <a:noFill/>
            <a:miter lim="800000"/>
            <a:headEnd/>
            <a:tailEnd/>
          </a:ln>
        </p:spPr>
        <p:txBody>
          <a:bodyPr>
            <a:spAutoFit/>
          </a:bodyPr>
          <a:lstStyle/>
          <a:p>
            <a:pPr algn="ctr">
              <a:spcBef>
                <a:spcPct val="50000"/>
              </a:spcBef>
            </a:pPr>
            <a:r>
              <a:rPr lang="ru-RU" sz="2400" b="1" dirty="0">
                <a:solidFill>
                  <a:schemeClr val="tx2"/>
                </a:solidFill>
                <a:effectLst>
                  <a:outerShdw blurRad="38100" dist="38100" dir="2700000" algn="tl">
                    <a:srgbClr val="000000">
                      <a:alpha val="43137"/>
                    </a:srgbClr>
                  </a:outerShdw>
                </a:effectLst>
              </a:rPr>
              <a:t>Антидемпинговые меры</a:t>
            </a:r>
          </a:p>
        </p:txBody>
      </p:sp>
      <p:grpSp>
        <p:nvGrpSpPr>
          <p:cNvPr id="2" name="Group 30"/>
          <p:cNvGrpSpPr>
            <a:grpSpLocks/>
          </p:cNvGrpSpPr>
          <p:nvPr/>
        </p:nvGrpSpPr>
        <p:grpSpPr bwMode="auto">
          <a:xfrm>
            <a:off x="928662" y="881062"/>
            <a:ext cx="6929486" cy="5619772"/>
            <a:chOff x="385" y="436"/>
            <a:chExt cx="4536" cy="3765"/>
          </a:xfrm>
        </p:grpSpPr>
        <p:sp>
          <p:nvSpPr>
            <p:cNvPr id="44043" name="AutoShape 11"/>
            <p:cNvSpPr>
              <a:spLocks noChangeArrowheads="1"/>
            </p:cNvSpPr>
            <p:nvPr/>
          </p:nvSpPr>
          <p:spPr bwMode="auto">
            <a:xfrm>
              <a:off x="1020" y="436"/>
              <a:ext cx="3493" cy="590"/>
            </a:xfrm>
            <a:prstGeom prst="roundRect">
              <a:avLst>
                <a:gd name="adj" fmla="val 16667"/>
              </a:avLst>
            </a:prstGeom>
            <a:ln>
              <a:headEnd/>
              <a:tailEnd/>
            </a:ln>
            <a:extLst>
              <a:ext uri="{AF507438-7753-43E0-B8FC-AC1667EBCBE1}"/>
            </a:extLst>
          </p:spPr>
          <p:style>
            <a:lnRef idx="1">
              <a:schemeClr val="accent2"/>
            </a:lnRef>
            <a:fillRef idx="2">
              <a:schemeClr val="accent2"/>
            </a:fillRef>
            <a:effectRef idx="1">
              <a:schemeClr val="accent2"/>
            </a:effectRef>
            <a:fontRef idx="minor">
              <a:schemeClr val="dk1"/>
            </a:fontRef>
          </p:style>
          <p:txBody>
            <a:bodyPr wrap="none" anchor="ctr"/>
            <a:lstStyle/>
            <a:p>
              <a:pPr algn="ctr">
                <a:defRPr/>
              </a:pPr>
              <a:endParaRPr lang="ru-RU">
                <a:solidFill>
                  <a:schemeClr val="bg1"/>
                </a:solidFill>
                <a:latin typeface="Arial" pitchFamily="34" charset="0"/>
              </a:endParaRPr>
            </a:p>
          </p:txBody>
        </p:sp>
        <p:sp>
          <p:nvSpPr>
            <p:cNvPr id="24585" name="AutoShape 12"/>
            <p:cNvSpPr>
              <a:spLocks noChangeArrowheads="1"/>
            </p:cNvSpPr>
            <p:nvPr/>
          </p:nvSpPr>
          <p:spPr bwMode="auto">
            <a:xfrm>
              <a:off x="385" y="1344"/>
              <a:ext cx="2132" cy="453"/>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ru-RU" sz="1600" dirty="0">
                  <a:solidFill>
                    <a:schemeClr val="tx1">
                      <a:lumMod val="85000"/>
                      <a:lumOff val="15000"/>
                    </a:schemeClr>
                  </a:solidFill>
                </a:rPr>
                <a:t>Цена контракта 15 млн. руб. </a:t>
              </a:r>
            </a:p>
            <a:p>
              <a:pPr algn="ctr"/>
              <a:r>
                <a:rPr lang="ru-RU" sz="1600" dirty="0">
                  <a:solidFill>
                    <a:schemeClr val="tx1">
                      <a:lumMod val="85000"/>
                      <a:lumOff val="15000"/>
                    </a:schemeClr>
                  </a:solidFill>
                </a:rPr>
                <a:t>и менее</a:t>
              </a:r>
            </a:p>
          </p:txBody>
        </p:sp>
        <p:sp>
          <p:nvSpPr>
            <p:cNvPr id="24586" name="AutoShape 13"/>
            <p:cNvSpPr>
              <a:spLocks noChangeArrowheads="1"/>
            </p:cNvSpPr>
            <p:nvPr/>
          </p:nvSpPr>
          <p:spPr bwMode="auto">
            <a:xfrm>
              <a:off x="2789" y="1344"/>
              <a:ext cx="2132" cy="453"/>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ru-RU" sz="1600" dirty="0">
                  <a:solidFill>
                    <a:schemeClr val="tx1">
                      <a:lumMod val="85000"/>
                      <a:lumOff val="15000"/>
                    </a:schemeClr>
                  </a:solidFill>
                </a:rPr>
                <a:t>Цена контракта </a:t>
              </a:r>
            </a:p>
            <a:p>
              <a:pPr algn="ctr"/>
              <a:r>
                <a:rPr lang="ru-RU" sz="1600" dirty="0">
                  <a:solidFill>
                    <a:schemeClr val="tx1">
                      <a:lumMod val="85000"/>
                      <a:lumOff val="15000"/>
                    </a:schemeClr>
                  </a:solidFill>
                </a:rPr>
                <a:t>более 15 млн. руб.</a:t>
              </a:r>
            </a:p>
          </p:txBody>
        </p:sp>
        <p:sp>
          <p:nvSpPr>
            <p:cNvPr id="24587" name="AutoShape 14"/>
            <p:cNvSpPr>
              <a:spLocks noChangeArrowheads="1"/>
            </p:cNvSpPr>
            <p:nvPr/>
          </p:nvSpPr>
          <p:spPr bwMode="auto">
            <a:xfrm rot="16049539">
              <a:off x="1791" y="1117"/>
              <a:ext cx="227" cy="136"/>
            </a:xfrm>
            <a:prstGeom prst="leftArrow">
              <a:avLst>
                <a:gd name="adj1" fmla="val 63602"/>
                <a:gd name="adj2" fmla="val 52291"/>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24588" name="AutoShape 15"/>
            <p:cNvSpPr>
              <a:spLocks noChangeArrowheads="1"/>
            </p:cNvSpPr>
            <p:nvPr/>
          </p:nvSpPr>
          <p:spPr bwMode="auto">
            <a:xfrm rot="-5550461">
              <a:off x="3605" y="1117"/>
              <a:ext cx="227" cy="136"/>
            </a:xfrm>
            <a:prstGeom prst="leftArrow">
              <a:avLst>
                <a:gd name="adj1" fmla="val 63602"/>
                <a:gd name="adj2" fmla="val 52291"/>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24589" name="AutoShape 16"/>
            <p:cNvSpPr>
              <a:spLocks noChangeArrowheads="1"/>
            </p:cNvSpPr>
            <p:nvPr/>
          </p:nvSpPr>
          <p:spPr bwMode="auto">
            <a:xfrm>
              <a:off x="385" y="3430"/>
              <a:ext cx="4536" cy="771"/>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ru-RU"/>
            </a:p>
          </p:txBody>
        </p:sp>
        <p:sp>
          <p:nvSpPr>
            <p:cNvPr id="24590" name="AutoShape 17"/>
            <p:cNvSpPr>
              <a:spLocks noChangeArrowheads="1"/>
            </p:cNvSpPr>
            <p:nvPr/>
          </p:nvSpPr>
          <p:spPr bwMode="auto">
            <a:xfrm>
              <a:off x="385" y="1953"/>
              <a:ext cx="2132" cy="1341"/>
            </a:xfrm>
            <a:prstGeom prst="roundRect">
              <a:avLst>
                <a:gd name="adj" fmla="val 7898"/>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ru-RU" sz="1600"/>
                <a:t>или</a:t>
              </a:r>
            </a:p>
          </p:txBody>
        </p:sp>
        <p:sp>
          <p:nvSpPr>
            <p:cNvPr id="24591" name="AutoShape 18"/>
            <p:cNvSpPr>
              <a:spLocks noChangeArrowheads="1"/>
            </p:cNvSpPr>
            <p:nvPr/>
          </p:nvSpPr>
          <p:spPr bwMode="auto">
            <a:xfrm>
              <a:off x="2789" y="1933"/>
              <a:ext cx="2132" cy="1352"/>
            </a:xfrm>
            <a:prstGeom prst="roundRect">
              <a:avLst>
                <a:gd name="adj" fmla="val 10042"/>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endParaRPr lang="ru-RU"/>
            </a:p>
          </p:txBody>
        </p:sp>
        <p:sp>
          <p:nvSpPr>
            <p:cNvPr id="24592" name="Text Box 19"/>
            <p:cNvSpPr txBox="1">
              <a:spLocks noChangeArrowheads="1"/>
            </p:cNvSpPr>
            <p:nvPr/>
          </p:nvSpPr>
          <p:spPr bwMode="auto">
            <a:xfrm>
              <a:off x="2835" y="2341"/>
              <a:ext cx="2041" cy="5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spcBef>
                  <a:spcPct val="50000"/>
                </a:spcBef>
              </a:pPr>
              <a:r>
                <a:rPr lang="ru-RU" sz="1600" dirty="0"/>
                <a:t>Предоставление увеличенного в полтора раза обеспечения контракта</a:t>
              </a:r>
            </a:p>
          </p:txBody>
        </p:sp>
        <p:sp>
          <p:nvSpPr>
            <p:cNvPr id="24593" name="Text Box 20"/>
            <p:cNvSpPr txBox="1">
              <a:spLocks noChangeArrowheads="1"/>
            </p:cNvSpPr>
            <p:nvPr/>
          </p:nvSpPr>
          <p:spPr bwMode="auto">
            <a:xfrm>
              <a:off x="521" y="2115"/>
              <a:ext cx="1860" cy="23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spcBef>
                  <a:spcPct val="50000"/>
                </a:spcBef>
              </a:pPr>
              <a:endParaRPr lang="ru-RU"/>
            </a:p>
          </p:txBody>
        </p:sp>
        <p:sp>
          <p:nvSpPr>
            <p:cNvPr id="24594" name="Text Box 21"/>
            <p:cNvSpPr txBox="1">
              <a:spLocks noChangeArrowheads="1"/>
            </p:cNvSpPr>
            <p:nvPr/>
          </p:nvSpPr>
          <p:spPr bwMode="auto">
            <a:xfrm>
              <a:off x="431" y="1979"/>
              <a:ext cx="1995" cy="5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spcBef>
                  <a:spcPct val="50000"/>
                </a:spcBef>
              </a:pPr>
              <a:r>
                <a:rPr lang="ru-RU" sz="1600" dirty="0"/>
                <a:t>Предоставление увеличенного в полтора раза обеспечения контракта</a:t>
              </a:r>
            </a:p>
          </p:txBody>
        </p:sp>
        <p:sp>
          <p:nvSpPr>
            <p:cNvPr id="24595" name="Text Box 22"/>
            <p:cNvSpPr txBox="1">
              <a:spLocks noChangeArrowheads="1"/>
            </p:cNvSpPr>
            <p:nvPr/>
          </p:nvSpPr>
          <p:spPr bwMode="auto">
            <a:xfrm>
              <a:off x="476" y="2704"/>
              <a:ext cx="1996" cy="52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spcBef>
                  <a:spcPct val="50000"/>
                </a:spcBef>
              </a:pPr>
              <a:r>
                <a:rPr lang="ru-RU" sz="1600"/>
                <a:t>документов, подтверждающих добросовестность поставщика (исполнителя, подрядчика) </a:t>
              </a:r>
            </a:p>
          </p:txBody>
        </p:sp>
        <p:sp>
          <p:nvSpPr>
            <p:cNvPr id="24596" name="Text Box 23"/>
            <p:cNvSpPr txBox="1">
              <a:spLocks noChangeArrowheads="1"/>
            </p:cNvSpPr>
            <p:nvPr/>
          </p:nvSpPr>
          <p:spPr bwMode="auto">
            <a:xfrm>
              <a:off x="521" y="3566"/>
              <a:ext cx="1225" cy="40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spcBef>
                  <a:spcPct val="50000"/>
                </a:spcBef>
              </a:pPr>
              <a:r>
                <a:rPr lang="ru-RU" sz="3600" dirty="0">
                  <a:solidFill>
                    <a:schemeClr val="tx1">
                      <a:lumMod val="85000"/>
                      <a:lumOff val="15000"/>
                    </a:schemeClr>
                  </a:solidFill>
                </a:rPr>
                <a:t>НИОКР</a:t>
              </a:r>
            </a:p>
          </p:txBody>
        </p:sp>
        <p:sp>
          <p:nvSpPr>
            <p:cNvPr id="24597" name="Line 24"/>
            <p:cNvSpPr>
              <a:spLocks noChangeShapeType="1"/>
            </p:cNvSpPr>
            <p:nvPr/>
          </p:nvSpPr>
          <p:spPr bwMode="auto">
            <a:xfrm>
              <a:off x="1791" y="3520"/>
              <a:ext cx="0" cy="545"/>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a:lstStyle/>
            <a:p>
              <a:endParaRPr lang="ru-RU"/>
            </a:p>
          </p:txBody>
        </p:sp>
        <p:sp>
          <p:nvSpPr>
            <p:cNvPr id="24598" name="Text Box 25"/>
            <p:cNvSpPr txBox="1">
              <a:spLocks noChangeArrowheads="1"/>
            </p:cNvSpPr>
            <p:nvPr/>
          </p:nvSpPr>
          <p:spPr bwMode="auto">
            <a:xfrm>
              <a:off x="1973" y="3475"/>
              <a:ext cx="2857" cy="67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spcBef>
                  <a:spcPct val="50000"/>
                </a:spcBef>
              </a:pPr>
              <a:r>
                <a:rPr lang="ru-RU" sz="1600"/>
                <a:t>уменьшение значимости критерия цены контракта (до 10 %) при снижении цены на 25 % и более ниже начальной (максимальной) цены контракта </a:t>
              </a:r>
            </a:p>
          </p:txBody>
        </p:sp>
        <p:sp>
          <p:nvSpPr>
            <p:cNvPr id="24599" name="Text Box 28"/>
            <p:cNvSpPr txBox="1">
              <a:spLocks noChangeArrowheads="1"/>
            </p:cNvSpPr>
            <p:nvPr/>
          </p:nvSpPr>
          <p:spPr bwMode="auto">
            <a:xfrm>
              <a:off x="1111" y="436"/>
              <a:ext cx="3311" cy="57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spcBef>
                  <a:spcPct val="50000"/>
                </a:spcBef>
              </a:pPr>
              <a:r>
                <a:rPr lang="ru-RU" dirty="0">
                  <a:solidFill>
                    <a:schemeClr val="tx1">
                      <a:lumMod val="85000"/>
                      <a:lumOff val="15000"/>
                    </a:schemeClr>
                  </a:solidFill>
                </a:rPr>
                <a:t>Предложение о снижении цены контракта на 25% и более от начальной (максимальной) цены контракта</a:t>
              </a:r>
            </a:p>
          </p:txBody>
        </p:sp>
      </p:grpSp>
      <p:sp>
        <p:nvSpPr>
          <p:cNvPr id="22" name="TextBox 21"/>
          <p:cNvSpPr txBox="1"/>
          <p:nvPr/>
        </p:nvSpPr>
        <p:spPr>
          <a:xfrm>
            <a:off x="7643834" y="142852"/>
            <a:ext cx="1857388" cy="369332"/>
          </a:xfrm>
          <a:prstGeom prst="rect">
            <a:avLst/>
          </a:prstGeom>
          <a:noFill/>
        </p:spPr>
        <p:txBody>
          <a:bodyPr wrap="square" rtlCol="0">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13</a:t>
            </a:r>
            <a:endParaRPr lang="ru-RU" b="1" dirty="0">
              <a:solidFill>
                <a:schemeClr val="bg1"/>
              </a:solidFill>
              <a:effectLst>
                <a:outerShdw blurRad="38100" dist="38100" dir="2700000" algn="tl">
                  <a:srgbClr val="000000">
                    <a:alpha val="43137"/>
                  </a:srgbClr>
                </a:outerShdw>
              </a:effectLst>
              <a:latin typeface="+mn-lt"/>
            </a:endParaRPr>
          </a:p>
        </p:txBody>
      </p:sp>
      <p:pic>
        <p:nvPicPr>
          <p:cNvPr id="23" name="Picture 4" descr="voronezh2005_obl_coa_n7569"/>
          <p:cNvPicPr>
            <a:picLocks noChangeAspect="1" noChangeArrowheads="1"/>
          </p:cNvPicPr>
          <p:nvPr/>
        </p:nvPicPr>
        <p:blipFill>
          <a:blip r:embed="rId3" cstate="print"/>
          <a:srcRect/>
          <a:stretch>
            <a:fillRect/>
          </a:stretch>
        </p:blipFill>
        <p:spPr bwMode="auto">
          <a:xfrm>
            <a:off x="0" y="0"/>
            <a:ext cx="857224" cy="8320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3"/>
          <p:cNvSpPr>
            <a:spLocks noChangeArrowheads="1"/>
          </p:cNvSpPr>
          <p:nvPr/>
        </p:nvSpPr>
        <p:spPr bwMode="auto">
          <a:xfrm>
            <a:off x="357158" y="2357430"/>
            <a:ext cx="3500462" cy="4000528"/>
          </a:xfrm>
          <a:prstGeom prst="rect">
            <a:avLst/>
          </a:prstGeom>
          <a:solidFill>
            <a:schemeClr val="bg1"/>
          </a:solidFill>
          <a:ln w="9525" algn="ctr">
            <a:solidFill>
              <a:schemeClr val="tx2"/>
            </a:solidFill>
            <a:miter lim="800000"/>
            <a:headEnd/>
            <a:tailEnd/>
          </a:ln>
          <a:scene3d>
            <a:camera prst="orthographicFront"/>
            <a:lightRig rig="threePt" dir="t"/>
          </a:scene3d>
          <a:sp3d>
            <a:bevelT w="184150"/>
          </a:sp3d>
        </p:spPr>
        <p:txBody>
          <a:bodyPr lIns="54000" rIns="54000" anchor="ctr"/>
          <a:lstStyle/>
          <a:p>
            <a:pPr algn="ctr">
              <a:spcBef>
                <a:spcPct val="50000"/>
              </a:spcBef>
              <a:defRPr/>
            </a:pPr>
            <a:endParaRPr lang="ru-RU" sz="1400" b="1" dirty="0">
              <a:latin typeface="Arial Narrow" pitchFamily="34" charset="0"/>
            </a:endParaRPr>
          </a:p>
        </p:txBody>
      </p:sp>
      <p:sp>
        <p:nvSpPr>
          <p:cNvPr id="6149" name="Заголовок 1"/>
          <p:cNvSpPr>
            <a:spLocks noGrp="1"/>
          </p:cNvSpPr>
          <p:nvPr>
            <p:ph type="title"/>
          </p:nvPr>
        </p:nvSpPr>
        <p:spPr>
          <a:xfrm>
            <a:off x="428596" y="928688"/>
            <a:ext cx="8515379" cy="1143000"/>
          </a:xfrm>
        </p:spPr>
        <p:txBody>
          <a:bodyPr>
            <a:normAutofit/>
          </a:bodyPr>
          <a:lstStyle/>
          <a:p>
            <a:pPr algn="ctr" eaLnBrk="1" hangingPunct="1"/>
            <a:r>
              <a:rPr lang="ru-RU" sz="2400" b="1" dirty="0" smtClean="0">
                <a:effectLst>
                  <a:outerShdw blurRad="38100" dist="38100" dir="2700000" algn="tl">
                    <a:srgbClr val="000000">
                      <a:alpha val="43137"/>
                    </a:srgbClr>
                  </a:outerShdw>
                </a:effectLst>
                <a:latin typeface="+mn-lt"/>
                <a:ea typeface="+mn-ea"/>
                <a:cs typeface="+mn-cs"/>
              </a:rPr>
              <a:t>Особенности применения закрытых способов определения поставщиков (подрядчиков, исполнителей)</a:t>
            </a:r>
          </a:p>
        </p:txBody>
      </p:sp>
      <p:sp>
        <p:nvSpPr>
          <p:cNvPr id="6150" name="Содержимое 6"/>
          <p:cNvSpPr>
            <a:spLocks noGrp="1"/>
          </p:cNvSpPr>
          <p:nvPr>
            <p:ph idx="1"/>
          </p:nvPr>
        </p:nvSpPr>
        <p:spPr>
          <a:xfrm>
            <a:off x="285750" y="2500313"/>
            <a:ext cx="3614738" cy="3994150"/>
          </a:xfrm>
        </p:spPr>
        <p:txBody>
          <a:bodyPr/>
          <a:lstStyle/>
          <a:p>
            <a:pPr marL="342900" indent="-342900">
              <a:lnSpc>
                <a:spcPct val="80000"/>
              </a:lnSpc>
              <a:buFont typeface="Arial" pitchFamily="34" charset="0"/>
              <a:buChar char="•"/>
            </a:pPr>
            <a:r>
              <a:rPr lang="ru-RU" sz="1600" smtClean="0">
                <a:latin typeface="Arial" pitchFamily="34" charset="0"/>
                <a:cs typeface="Arial" pitchFamily="34" charset="0"/>
              </a:rPr>
              <a:t>Применяются в случаях, перечисленных в ч. 2 ст. 84 Закона</a:t>
            </a:r>
          </a:p>
          <a:p>
            <a:pPr marL="342900" indent="-342900">
              <a:lnSpc>
                <a:spcPct val="80000"/>
              </a:lnSpc>
              <a:buFont typeface="Wingdings 2" pitchFamily="18" charset="2"/>
              <a:buNone/>
            </a:pPr>
            <a:endParaRPr lang="ru-RU" sz="1600" smtClean="0">
              <a:latin typeface="Arial" pitchFamily="34" charset="0"/>
              <a:cs typeface="Arial" pitchFamily="34" charset="0"/>
            </a:endParaRPr>
          </a:p>
          <a:p>
            <a:pPr marL="342900" indent="-342900">
              <a:lnSpc>
                <a:spcPct val="80000"/>
              </a:lnSpc>
              <a:buFont typeface="Arial" pitchFamily="34" charset="0"/>
              <a:buChar char="•"/>
            </a:pPr>
            <a:r>
              <a:rPr lang="ru-RU" sz="1600" smtClean="0">
                <a:latin typeface="Arial" pitchFamily="34" charset="0"/>
                <a:cs typeface="Arial" pitchFamily="34" charset="0"/>
              </a:rPr>
              <a:t>Закрытый конкурс, закрытый конкурс с ограниченным участием, закрытый двухэтапный конкурс проводятся в соответствии с положениями об аналогичных открытых способах определения поставщиков, </a:t>
            </a:r>
            <a:r>
              <a:rPr lang="ru-RU" sz="1600" b="1" smtClean="0">
                <a:latin typeface="Arial" pitchFamily="34" charset="0"/>
                <a:cs typeface="Arial" pitchFamily="34" charset="0"/>
              </a:rPr>
              <a:t>но с учетом требований ст. 85 Закона</a:t>
            </a:r>
          </a:p>
          <a:p>
            <a:pPr marL="342900" indent="-342900">
              <a:lnSpc>
                <a:spcPct val="80000"/>
              </a:lnSpc>
              <a:buFont typeface="Arial" pitchFamily="34" charset="0"/>
              <a:buChar char="•"/>
            </a:pPr>
            <a:endParaRPr lang="ru-RU" sz="1600" b="1" smtClean="0">
              <a:latin typeface="Arial" pitchFamily="34" charset="0"/>
              <a:cs typeface="Arial" pitchFamily="34" charset="0"/>
            </a:endParaRPr>
          </a:p>
          <a:p>
            <a:pPr marL="342900" indent="-342900">
              <a:lnSpc>
                <a:spcPct val="80000"/>
              </a:lnSpc>
              <a:buFont typeface="Arial" pitchFamily="34" charset="0"/>
              <a:buChar char="•"/>
            </a:pPr>
            <a:r>
              <a:rPr lang="ru-RU" sz="1600" smtClean="0">
                <a:latin typeface="Arial" pitchFamily="34" charset="0"/>
                <a:cs typeface="Arial" pitchFamily="34" charset="0"/>
              </a:rPr>
              <a:t>Закрытый аукцион проводится в соответствии со ст. 86, 87, 88, 89, 90, 91  Закона</a:t>
            </a:r>
          </a:p>
        </p:txBody>
      </p:sp>
      <p:pic>
        <p:nvPicPr>
          <p:cNvPr id="6151" name="Содержимое 8"/>
          <p:cNvPicPr>
            <a:picLocks noChangeArrowheads="1"/>
          </p:cNvPicPr>
          <p:nvPr/>
        </p:nvPicPr>
        <p:blipFill>
          <a:blip r:embed="rId2"/>
          <a:srcRect/>
          <a:stretch>
            <a:fillRect/>
          </a:stretch>
        </p:blipFill>
        <p:spPr bwMode="auto">
          <a:xfrm>
            <a:off x="4595813" y="2279650"/>
            <a:ext cx="4121150" cy="3852863"/>
          </a:xfrm>
          <a:prstGeom prst="rect">
            <a:avLst/>
          </a:prstGeom>
          <a:noFill/>
          <a:ln w="9525">
            <a:noFill/>
            <a:miter lim="800000"/>
            <a:headEnd/>
            <a:tailEnd/>
          </a:ln>
        </p:spPr>
      </p:pic>
      <p:pic>
        <p:nvPicPr>
          <p:cNvPr id="6152" name="Picture 4" descr="voronezh2005_obl_coa_n7569"/>
          <p:cNvPicPr>
            <a:picLocks noChangeAspect="1" noChangeArrowheads="1"/>
          </p:cNvPicPr>
          <p:nvPr/>
        </p:nvPicPr>
        <p:blipFill>
          <a:blip r:embed="rId3"/>
          <a:srcRect/>
          <a:stretch>
            <a:fillRect/>
          </a:stretch>
        </p:blipFill>
        <p:spPr bwMode="auto">
          <a:xfrm>
            <a:off x="0" y="0"/>
            <a:ext cx="1079500" cy="1047750"/>
          </a:xfrm>
          <a:prstGeom prst="rect">
            <a:avLst/>
          </a:prstGeom>
          <a:noFill/>
          <a:ln w="9525">
            <a:noFill/>
            <a:miter lim="800000"/>
            <a:headEnd/>
            <a:tailEnd/>
          </a:ln>
        </p:spPr>
      </p:pic>
      <p:sp>
        <p:nvSpPr>
          <p:cNvPr id="7" name="Прямоугольник 6"/>
          <p:cNvSpPr/>
          <p:nvPr/>
        </p:nvSpPr>
        <p:spPr>
          <a:xfrm>
            <a:off x="7929586" y="142852"/>
            <a:ext cx="1141659"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14</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DA6524F-C172-4143-BEF0-D825BEE29F82}" type="slidenum">
              <a:rPr lang="ru-RU" sz="1200">
                <a:solidFill>
                  <a:schemeClr val="tx1">
                    <a:tint val="75000"/>
                  </a:schemeClr>
                </a:solidFill>
                <a:latin typeface="+mn-lt"/>
              </a:rPr>
              <a:pPr algn="r" fontAlgn="auto">
                <a:spcBef>
                  <a:spcPts val="0"/>
                </a:spcBef>
                <a:spcAft>
                  <a:spcPts val="0"/>
                </a:spcAft>
                <a:defRPr/>
              </a:pPr>
              <a:t>16</a:t>
            </a:fld>
            <a:endParaRPr lang="ru-RU" sz="1200">
              <a:solidFill>
                <a:schemeClr val="tx1">
                  <a:tint val="75000"/>
                </a:schemeClr>
              </a:solidFill>
              <a:latin typeface="+mn-lt"/>
            </a:endParaRPr>
          </a:p>
        </p:txBody>
      </p:sp>
      <p:pic>
        <p:nvPicPr>
          <p:cNvPr id="30724" name="Содержимое 10"/>
          <p:cNvPicPr>
            <a:picLocks noChangeArrowheads="1"/>
          </p:cNvPicPr>
          <p:nvPr/>
        </p:nvPicPr>
        <p:blipFill>
          <a:blip r:embed="rId3"/>
          <a:srcRect/>
          <a:stretch>
            <a:fillRect/>
          </a:stretch>
        </p:blipFill>
        <p:spPr bwMode="auto">
          <a:xfrm>
            <a:off x="468313" y="1844675"/>
            <a:ext cx="8267700" cy="4656138"/>
          </a:xfrm>
          <a:prstGeom prst="rect">
            <a:avLst/>
          </a:prstGeom>
          <a:noFill/>
          <a:ln w="9525">
            <a:noFill/>
            <a:miter lim="800000"/>
            <a:headEnd/>
            <a:tailEnd/>
          </a:ln>
        </p:spPr>
      </p:pic>
      <p:sp>
        <p:nvSpPr>
          <p:cNvPr id="30725" name="Text Box 8"/>
          <p:cNvSpPr txBox="1">
            <a:spLocks noChangeArrowheads="1"/>
          </p:cNvSpPr>
          <p:nvPr/>
        </p:nvSpPr>
        <p:spPr bwMode="auto">
          <a:xfrm>
            <a:off x="3382963" y="928670"/>
            <a:ext cx="5761037" cy="461665"/>
          </a:xfrm>
          <a:prstGeom prst="rect">
            <a:avLst/>
          </a:prstGeom>
          <a:noFill/>
          <a:ln w="9525">
            <a:noFill/>
            <a:miter lim="800000"/>
            <a:headEnd/>
            <a:tailEnd/>
          </a:ln>
        </p:spPr>
        <p:txBody>
          <a:bodyPr>
            <a:spAutoFit/>
          </a:bodyPr>
          <a:lstStyle/>
          <a:p>
            <a:pPr>
              <a:spcBef>
                <a:spcPct val="50000"/>
              </a:spcBef>
            </a:pPr>
            <a:r>
              <a:rPr lang="ru-RU" sz="2400" b="1" dirty="0">
                <a:solidFill>
                  <a:schemeClr val="tx2"/>
                </a:solidFill>
                <a:effectLst>
                  <a:outerShdw blurRad="38100" dist="38100" dir="2700000" algn="tl">
                    <a:srgbClr val="000000">
                      <a:alpha val="43137"/>
                    </a:srgbClr>
                  </a:outerShdw>
                </a:effectLst>
              </a:rPr>
              <a:t>КОНКУРСЫ</a:t>
            </a:r>
          </a:p>
        </p:txBody>
      </p:sp>
      <p:pic>
        <p:nvPicPr>
          <p:cNvPr id="6" name="Picture 4" descr="voronezh2005_obl_coa_n7569"/>
          <p:cNvPicPr>
            <a:picLocks noChangeAspect="1" noChangeArrowheads="1"/>
          </p:cNvPicPr>
          <p:nvPr/>
        </p:nvPicPr>
        <p:blipFill>
          <a:blip r:embed="rId4"/>
          <a:srcRect/>
          <a:stretch>
            <a:fillRect/>
          </a:stretch>
        </p:blipFill>
        <p:spPr bwMode="auto">
          <a:xfrm>
            <a:off x="107950" y="115888"/>
            <a:ext cx="1079500" cy="1047750"/>
          </a:xfrm>
          <a:prstGeom prst="rect">
            <a:avLst/>
          </a:prstGeom>
          <a:noFill/>
          <a:ln w="9525">
            <a:noFill/>
            <a:miter lim="800000"/>
            <a:headEnd/>
            <a:tailEnd/>
          </a:ln>
        </p:spPr>
      </p:pic>
      <p:sp>
        <p:nvSpPr>
          <p:cNvPr id="7" name="Прямоугольник 6"/>
          <p:cNvSpPr/>
          <p:nvPr/>
        </p:nvSpPr>
        <p:spPr>
          <a:xfrm>
            <a:off x="7929586" y="142852"/>
            <a:ext cx="1148071"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15</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B9F7D061-747A-485C-94AA-A7EC9CAE3C80}" type="slidenum">
              <a:rPr lang="ru-RU" sz="1200">
                <a:solidFill>
                  <a:schemeClr val="tx1">
                    <a:tint val="75000"/>
                  </a:schemeClr>
                </a:solidFill>
                <a:latin typeface="+mn-lt"/>
              </a:rPr>
              <a:pPr algn="r" fontAlgn="auto">
                <a:spcBef>
                  <a:spcPts val="0"/>
                </a:spcBef>
                <a:spcAft>
                  <a:spcPts val="0"/>
                </a:spcAft>
                <a:defRPr/>
              </a:pPr>
              <a:t>17</a:t>
            </a:fld>
            <a:endParaRPr lang="ru-RU" sz="1200">
              <a:solidFill>
                <a:schemeClr val="tx1">
                  <a:tint val="75000"/>
                </a:schemeClr>
              </a:solidFill>
              <a:latin typeface="+mn-lt"/>
            </a:endParaRPr>
          </a:p>
        </p:txBody>
      </p:sp>
      <p:pic>
        <p:nvPicPr>
          <p:cNvPr id="31748" name="Содержимое 5"/>
          <p:cNvPicPr>
            <a:picLocks noChangeArrowheads="1"/>
          </p:cNvPicPr>
          <p:nvPr/>
        </p:nvPicPr>
        <p:blipFill>
          <a:blip r:embed="rId3"/>
          <a:srcRect/>
          <a:stretch>
            <a:fillRect/>
          </a:stretch>
        </p:blipFill>
        <p:spPr bwMode="auto">
          <a:xfrm>
            <a:off x="554038" y="1993900"/>
            <a:ext cx="8266112" cy="4681538"/>
          </a:xfrm>
          <a:prstGeom prst="rect">
            <a:avLst/>
          </a:prstGeom>
          <a:noFill/>
          <a:ln w="9525">
            <a:noFill/>
            <a:miter lim="800000"/>
            <a:headEnd/>
            <a:tailEnd/>
          </a:ln>
        </p:spPr>
      </p:pic>
      <p:sp>
        <p:nvSpPr>
          <p:cNvPr id="31749" name="Text Box 5"/>
          <p:cNvSpPr txBox="1">
            <a:spLocks noChangeArrowheads="1"/>
          </p:cNvSpPr>
          <p:nvPr/>
        </p:nvSpPr>
        <p:spPr bwMode="auto">
          <a:xfrm>
            <a:off x="428596" y="1000108"/>
            <a:ext cx="8280400" cy="830997"/>
          </a:xfrm>
          <a:prstGeom prst="rect">
            <a:avLst/>
          </a:prstGeom>
          <a:noFill/>
          <a:ln w="9525">
            <a:noFill/>
            <a:miter lim="800000"/>
            <a:headEnd/>
            <a:tailEnd/>
          </a:ln>
        </p:spPr>
        <p:txBody>
          <a:bodyPr>
            <a:spAutoFit/>
          </a:bodyPr>
          <a:lstStyle/>
          <a:p>
            <a:pPr algn="ctr">
              <a:spcBef>
                <a:spcPct val="50000"/>
              </a:spcBef>
            </a:pPr>
            <a:r>
              <a:rPr lang="ru-RU" sz="2400" b="1" dirty="0">
                <a:solidFill>
                  <a:schemeClr val="tx2"/>
                </a:solidFill>
                <a:effectLst>
                  <a:outerShdw blurRad="38100" dist="38100" dir="2700000" algn="tl">
                    <a:srgbClr val="000000">
                      <a:alpha val="43137"/>
                    </a:srgbClr>
                  </a:outerShdw>
                </a:effectLst>
              </a:rPr>
              <a:t>Аукционы, запросы котировок, </a:t>
            </a:r>
            <a:br>
              <a:rPr lang="ru-RU" sz="2400" b="1" dirty="0">
                <a:solidFill>
                  <a:schemeClr val="tx2"/>
                </a:solidFill>
                <a:effectLst>
                  <a:outerShdw blurRad="38100" dist="38100" dir="2700000" algn="tl">
                    <a:srgbClr val="000000">
                      <a:alpha val="43137"/>
                    </a:srgbClr>
                  </a:outerShdw>
                </a:effectLst>
              </a:rPr>
            </a:br>
            <a:r>
              <a:rPr lang="ru-RU" sz="2400" b="1" dirty="0">
                <a:solidFill>
                  <a:schemeClr val="tx2"/>
                </a:solidFill>
                <a:effectLst>
                  <a:outerShdw blurRad="38100" dist="38100" dir="2700000" algn="tl">
                    <a:srgbClr val="000000">
                      <a:alpha val="43137"/>
                    </a:srgbClr>
                  </a:outerShdw>
                </a:effectLst>
              </a:rPr>
              <a:t>запросы предложений</a:t>
            </a:r>
          </a:p>
        </p:txBody>
      </p:sp>
      <p:pic>
        <p:nvPicPr>
          <p:cNvPr id="6" name="Picture 4" descr="voronezh2005_obl_coa_n7569"/>
          <p:cNvPicPr>
            <a:picLocks noChangeAspect="1" noChangeArrowheads="1"/>
          </p:cNvPicPr>
          <p:nvPr/>
        </p:nvPicPr>
        <p:blipFill>
          <a:blip r:embed="rId4"/>
          <a:srcRect/>
          <a:stretch>
            <a:fillRect/>
          </a:stretch>
        </p:blipFill>
        <p:spPr bwMode="auto">
          <a:xfrm>
            <a:off x="107950" y="115888"/>
            <a:ext cx="1079500" cy="1047750"/>
          </a:xfrm>
          <a:prstGeom prst="rect">
            <a:avLst/>
          </a:prstGeom>
          <a:noFill/>
          <a:ln w="9525">
            <a:noFill/>
            <a:miter lim="800000"/>
            <a:headEnd/>
            <a:tailEnd/>
          </a:ln>
        </p:spPr>
      </p:pic>
      <p:sp>
        <p:nvSpPr>
          <p:cNvPr id="7" name="Прямоугольник 6"/>
          <p:cNvSpPr/>
          <p:nvPr/>
        </p:nvSpPr>
        <p:spPr>
          <a:xfrm>
            <a:off x="7929586" y="142852"/>
            <a:ext cx="1148071"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16</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hidden="1"/>
          <p:cNvSpPr>
            <a:spLocks noGrp="1"/>
          </p:cNvSpPr>
          <p:nvPr>
            <p:ph type="title"/>
          </p:nvPr>
        </p:nvSpPr>
        <p:spPr/>
        <p:txBody>
          <a:bodyPr/>
          <a:lstStyle/>
          <a:p>
            <a:pPr eaLnBrk="1" hangingPunct="1">
              <a:defRPr/>
            </a:pPr>
            <a:r>
              <a:rPr lang="ru-RU" sz="2400" cap="small" smtClean="0">
                <a:latin typeface="Arial" charset="0"/>
                <a:cs typeface="Arial" charset="0"/>
              </a:rPr>
              <a:t>Единственный поставщик (исполнитель, подрядчик): </a:t>
            </a:r>
            <a:br>
              <a:rPr lang="ru-RU" sz="2400" cap="small" smtClean="0">
                <a:latin typeface="Arial" charset="0"/>
                <a:cs typeface="Arial" charset="0"/>
              </a:rPr>
            </a:br>
            <a:r>
              <a:rPr lang="ru-RU" sz="2200" smtClean="0">
                <a:latin typeface="Arial" charset="0"/>
                <a:cs typeface="Arial" charset="0"/>
              </a:rPr>
              <a:t>новое по Закону о контрактной системе</a:t>
            </a:r>
            <a:endParaRPr lang="ru-RU" sz="2200" dirty="0" smtClean="0">
              <a:latin typeface="Verdana" pitchFamily="34" charset="0"/>
              <a:cs typeface="Arial" charset="0"/>
            </a:endParaRPr>
          </a:p>
        </p:txBody>
      </p:sp>
      <p:pic>
        <p:nvPicPr>
          <p:cNvPr id="13315" name="Рисунок 2"/>
          <p:cNvPicPr>
            <a:picLocks noChangeAspect="1" noChangeArrowheads="1"/>
          </p:cNvPicPr>
          <p:nvPr/>
        </p:nvPicPr>
        <p:blipFill>
          <a:blip r:embed="rId2"/>
          <a:srcRect l="3906" t="17708" b="6250"/>
          <a:stretch>
            <a:fillRect/>
          </a:stretch>
        </p:blipFill>
        <p:spPr bwMode="auto">
          <a:xfrm>
            <a:off x="357188" y="1428750"/>
            <a:ext cx="8786812" cy="5214938"/>
          </a:xfrm>
          <a:prstGeom prst="rect">
            <a:avLst/>
          </a:prstGeom>
          <a:noFill/>
          <a:ln w="9525">
            <a:noFill/>
            <a:miter lim="800000"/>
            <a:headEnd/>
            <a:tailEnd/>
          </a:ln>
        </p:spPr>
      </p:pic>
      <p:sp>
        <p:nvSpPr>
          <p:cNvPr id="13316" name="Прямоугольник 3"/>
          <p:cNvSpPr>
            <a:spLocks noChangeArrowheads="1"/>
          </p:cNvSpPr>
          <p:nvPr/>
        </p:nvSpPr>
        <p:spPr bwMode="auto">
          <a:xfrm>
            <a:off x="642910" y="642918"/>
            <a:ext cx="8215313" cy="830262"/>
          </a:xfrm>
          <a:prstGeom prst="rect">
            <a:avLst/>
          </a:prstGeom>
          <a:noFill/>
          <a:ln w="9525">
            <a:noFill/>
            <a:miter lim="800000"/>
            <a:headEnd/>
            <a:tailEnd/>
          </a:ln>
        </p:spPr>
        <p:txBody>
          <a:bodyPr>
            <a:spAutoFit/>
          </a:bodyPr>
          <a:lstStyle/>
          <a:p>
            <a:pPr algn="ctr"/>
            <a:r>
              <a:rPr lang="ru-RU" sz="2400" b="1" dirty="0">
                <a:solidFill>
                  <a:schemeClr val="tx2"/>
                </a:solidFill>
                <a:effectLst>
                  <a:outerShdw blurRad="38100" dist="38100" dir="2700000" algn="tl">
                    <a:srgbClr val="000000">
                      <a:alpha val="43137"/>
                    </a:srgbClr>
                  </a:outerShdw>
                </a:effectLst>
              </a:rPr>
              <a:t>Единственный поставщик.</a:t>
            </a:r>
          </a:p>
          <a:p>
            <a:pPr algn="ctr"/>
            <a:r>
              <a:rPr lang="ru-RU" sz="2400" b="1" dirty="0">
                <a:solidFill>
                  <a:schemeClr val="tx2"/>
                </a:solidFill>
                <a:effectLst>
                  <a:outerShdw blurRad="38100" dist="38100" dir="2700000" algn="tl">
                    <a:srgbClr val="000000">
                      <a:alpha val="43137"/>
                    </a:srgbClr>
                  </a:outerShdw>
                </a:effectLst>
              </a:rPr>
              <a:t>Новое по закону</a:t>
            </a:r>
          </a:p>
        </p:txBody>
      </p:sp>
      <p:pic>
        <p:nvPicPr>
          <p:cNvPr id="13317" name="Picture 4" descr="voronezh2005_obl_coa_n7569"/>
          <p:cNvPicPr>
            <a:picLocks noChangeAspect="1" noChangeArrowheads="1"/>
          </p:cNvPicPr>
          <p:nvPr/>
        </p:nvPicPr>
        <p:blipFill>
          <a:blip r:embed="rId3"/>
          <a:srcRect/>
          <a:stretch>
            <a:fillRect/>
          </a:stretch>
        </p:blipFill>
        <p:spPr bwMode="auto">
          <a:xfrm>
            <a:off x="107950" y="115888"/>
            <a:ext cx="1079500" cy="1047750"/>
          </a:xfrm>
          <a:prstGeom prst="rect">
            <a:avLst/>
          </a:prstGeom>
          <a:noFill/>
          <a:ln w="9525">
            <a:noFill/>
            <a:miter lim="800000"/>
            <a:headEnd/>
            <a:tailEnd/>
          </a:ln>
        </p:spPr>
      </p:pic>
      <p:sp>
        <p:nvSpPr>
          <p:cNvPr id="6" name="Прямоугольник 5"/>
          <p:cNvSpPr/>
          <p:nvPr/>
        </p:nvSpPr>
        <p:spPr>
          <a:xfrm>
            <a:off x="7929586" y="142852"/>
            <a:ext cx="1144865"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17</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B766E0D3-F036-4E19-8726-8AD2991192FA}" type="slidenum">
              <a:rPr lang="ru-RU" sz="1200">
                <a:solidFill>
                  <a:schemeClr val="tx1">
                    <a:tint val="75000"/>
                  </a:schemeClr>
                </a:solidFill>
                <a:latin typeface="+mn-lt"/>
              </a:rPr>
              <a:pPr algn="r" fontAlgn="auto">
                <a:spcBef>
                  <a:spcPts val="0"/>
                </a:spcBef>
                <a:spcAft>
                  <a:spcPts val="0"/>
                </a:spcAft>
                <a:defRPr/>
              </a:pPr>
              <a:t>19</a:t>
            </a:fld>
            <a:endParaRPr lang="ru-RU" sz="1200">
              <a:solidFill>
                <a:schemeClr val="tx1">
                  <a:tint val="75000"/>
                </a:schemeClr>
              </a:solidFill>
              <a:latin typeface="+mn-lt"/>
            </a:endParaRPr>
          </a:p>
        </p:txBody>
      </p:sp>
      <p:sp>
        <p:nvSpPr>
          <p:cNvPr id="38916" name="Заголовок 1"/>
          <p:cNvSpPr>
            <a:spLocks/>
          </p:cNvSpPr>
          <p:nvPr/>
        </p:nvSpPr>
        <p:spPr bwMode="auto">
          <a:xfrm>
            <a:off x="642938" y="928688"/>
            <a:ext cx="8229600" cy="703262"/>
          </a:xfrm>
          <a:prstGeom prst="rect">
            <a:avLst/>
          </a:prstGeom>
          <a:noFill/>
          <a:ln w="9525">
            <a:noFill/>
            <a:miter lim="800000"/>
            <a:headEnd/>
            <a:tailEnd/>
          </a:ln>
        </p:spPr>
        <p:txBody>
          <a:bodyPr anchor="ctr"/>
          <a:lstStyle/>
          <a:p>
            <a:pPr algn="ctr" eaLnBrk="0" hangingPunct="0"/>
            <a:endParaRPr lang="ru-RU" sz="3200" b="1">
              <a:solidFill>
                <a:schemeClr val="tx2"/>
              </a:solidFill>
              <a:latin typeface="Calibri" pitchFamily="34" charset="0"/>
            </a:endParaRPr>
          </a:p>
        </p:txBody>
      </p:sp>
      <p:sp>
        <p:nvSpPr>
          <p:cNvPr id="3" name="Номер слайда 2"/>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241FF7CE-6DA5-4304-9667-294B88F0C246}" type="slidenum">
              <a:rPr lang="ru-RU" sz="1200">
                <a:solidFill>
                  <a:schemeClr val="tx1">
                    <a:tint val="75000"/>
                  </a:schemeClr>
                </a:solidFill>
                <a:latin typeface="+mn-lt"/>
              </a:rPr>
              <a:pPr algn="r" fontAlgn="auto">
                <a:spcBef>
                  <a:spcPts val="0"/>
                </a:spcBef>
                <a:spcAft>
                  <a:spcPts val="0"/>
                </a:spcAft>
                <a:defRPr/>
              </a:pPr>
              <a:t>19</a:t>
            </a:fld>
            <a:endParaRPr lang="ru-RU" sz="1200">
              <a:solidFill>
                <a:schemeClr val="tx1">
                  <a:tint val="75000"/>
                </a:schemeClr>
              </a:solidFill>
              <a:latin typeface="+mn-lt"/>
            </a:endParaRPr>
          </a:p>
        </p:txBody>
      </p:sp>
      <p:sp>
        <p:nvSpPr>
          <p:cNvPr id="38918" name="Содержимое 20"/>
          <p:cNvSpPr txBox="1">
            <a:spLocks/>
          </p:cNvSpPr>
          <p:nvPr/>
        </p:nvSpPr>
        <p:spPr bwMode="auto">
          <a:xfrm>
            <a:off x="357188" y="2357438"/>
            <a:ext cx="4040187" cy="4500562"/>
          </a:xfrm>
          <a:prstGeom prst="rect">
            <a:avLst/>
          </a:prstGeom>
          <a:noFill/>
          <a:ln w="9525">
            <a:noFill/>
            <a:miter lim="800000"/>
            <a:headEnd/>
            <a:tailEnd/>
          </a:ln>
        </p:spPr>
        <p:txBody>
          <a:bodyPr/>
          <a:lstStyle/>
          <a:p>
            <a:pPr marL="342900" indent="-342900">
              <a:lnSpc>
                <a:spcPct val="80000"/>
              </a:lnSpc>
              <a:spcBef>
                <a:spcPct val="20000"/>
              </a:spcBef>
              <a:buFont typeface="Arial" pitchFamily="34" charset="0"/>
              <a:buChar char="•"/>
            </a:pPr>
            <a:endParaRPr lang="ru-RU">
              <a:latin typeface="Calibri" pitchFamily="34" charset="0"/>
            </a:endParaRPr>
          </a:p>
        </p:txBody>
      </p:sp>
      <p:sp>
        <p:nvSpPr>
          <p:cNvPr id="38919" name="Текст 21"/>
          <p:cNvSpPr txBox="1">
            <a:spLocks/>
          </p:cNvSpPr>
          <p:nvPr/>
        </p:nvSpPr>
        <p:spPr bwMode="auto">
          <a:xfrm>
            <a:off x="4643438" y="1857375"/>
            <a:ext cx="4041775" cy="639763"/>
          </a:xfrm>
          <a:prstGeom prst="rect">
            <a:avLst/>
          </a:prstGeom>
          <a:noFill/>
          <a:ln w="9525">
            <a:noFill/>
            <a:miter lim="800000"/>
            <a:headEnd/>
            <a:tailEnd/>
          </a:ln>
        </p:spPr>
        <p:txBody>
          <a:bodyPr/>
          <a:lstStyle/>
          <a:p>
            <a:pPr marL="342900" indent="-342900" algn="ctr">
              <a:spcBef>
                <a:spcPct val="20000"/>
              </a:spcBef>
            </a:pPr>
            <a:endParaRPr lang="ru-RU" sz="2000" b="1">
              <a:latin typeface="Calibri" pitchFamily="34" charset="0"/>
            </a:endParaRPr>
          </a:p>
        </p:txBody>
      </p:sp>
      <p:sp>
        <p:nvSpPr>
          <p:cNvPr id="38920" name="Содержимое 22"/>
          <p:cNvSpPr txBox="1">
            <a:spLocks/>
          </p:cNvSpPr>
          <p:nvPr/>
        </p:nvSpPr>
        <p:spPr bwMode="auto">
          <a:xfrm>
            <a:off x="4643438" y="2357438"/>
            <a:ext cx="4041775" cy="4500562"/>
          </a:xfrm>
          <a:prstGeom prst="rect">
            <a:avLst/>
          </a:prstGeom>
          <a:noFill/>
          <a:ln w="9525">
            <a:noFill/>
            <a:miter lim="800000"/>
            <a:headEnd/>
            <a:tailEnd/>
          </a:ln>
        </p:spPr>
        <p:txBody>
          <a:bodyPr/>
          <a:lstStyle/>
          <a:p>
            <a:pPr marL="342900" indent="-342900">
              <a:lnSpc>
                <a:spcPct val="80000"/>
              </a:lnSpc>
              <a:spcBef>
                <a:spcPct val="20000"/>
              </a:spcBef>
              <a:buFont typeface="Wingdings" pitchFamily="2" charset="2"/>
              <a:buNone/>
            </a:pPr>
            <a:endParaRPr lang="ru-RU" sz="2200">
              <a:latin typeface="Calibri" pitchFamily="34" charset="0"/>
            </a:endParaRPr>
          </a:p>
        </p:txBody>
      </p:sp>
      <p:sp>
        <p:nvSpPr>
          <p:cNvPr id="9" name="Номер слайда 4"/>
          <p:cNvSpPr txBox="1">
            <a:spLocks/>
          </p:cNvSpPr>
          <p:nvPr/>
        </p:nvSpPr>
        <p:spPr>
          <a:xfrm>
            <a:off x="6553200" y="6356350"/>
            <a:ext cx="2133600" cy="365125"/>
          </a:xfrm>
          <a:prstGeom prst="rect">
            <a:avLst/>
          </a:prstGeom>
        </p:spPr>
        <p:txBody>
          <a:bodyPr anchor="ctr"/>
          <a:lstStyle/>
          <a:p>
            <a:pPr algn="r" fontAlgn="auto">
              <a:spcBef>
                <a:spcPts val="0"/>
              </a:spcBef>
              <a:spcAft>
                <a:spcPts val="0"/>
              </a:spcAft>
              <a:defRPr/>
            </a:pPr>
            <a:fld id="{4181F069-ABFF-4A0A-9DCC-942EF1A4F948}" type="slidenum">
              <a:rPr lang="ru-RU" sz="1200">
                <a:solidFill>
                  <a:schemeClr val="tx1">
                    <a:tint val="75000"/>
                  </a:schemeClr>
                </a:solidFill>
                <a:latin typeface="+mn-lt"/>
              </a:rPr>
              <a:pPr algn="r" fontAlgn="auto">
                <a:spcBef>
                  <a:spcPts val="0"/>
                </a:spcBef>
                <a:spcAft>
                  <a:spcPts val="0"/>
                </a:spcAft>
                <a:defRPr/>
              </a:pPr>
              <a:t>19</a:t>
            </a:fld>
            <a:endParaRPr lang="ru-RU" sz="1200" dirty="0">
              <a:solidFill>
                <a:schemeClr val="tx1">
                  <a:tint val="75000"/>
                </a:schemeClr>
              </a:solidFill>
              <a:latin typeface="+mn-lt"/>
            </a:endParaRPr>
          </a:p>
        </p:txBody>
      </p:sp>
      <p:sp>
        <p:nvSpPr>
          <p:cNvPr id="38923" name="Rectangle 11"/>
          <p:cNvSpPr>
            <a:spLocks noChangeArrowheads="1"/>
          </p:cNvSpPr>
          <p:nvPr/>
        </p:nvSpPr>
        <p:spPr bwMode="auto">
          <a:xfrm>
            <a:off x="857224" y="785794"/>
            <a:ext cx="8569325" cy="6376988"/>
          </a:xfrm>
          <a:prstGeom prst="rect">
            <a:avLst/>
          </a:prstGeom>
          <a:noFill/>
          <a:ln w="9525">
            <a:noFill/>
            <a:miter lim="800000"/>
            <a:headEnd/>
            <a:tailEnd/>
          </a:ln>
        </p:spPr>
        <p:txBody>
          <a:bodyPr>
            <a:spAutoFit/>
          </a:bodyPr>
          <a:lstStyle/>
          <a:p>
            <a:pPr marL="342900" indent="-342900" algn="ctr"/>
            <a:r>
              <a:rPr lang="ru-RU" sz="2400" b="1" dirty="0">
                <a:solidFill>
                  <a:schemeClr val="tx2"/>
                </a:solidFill>
              </a:rPr>
              <a:t>	</a:t>
            </a:r>
            <a:r>
              <a:rPr lang="ru-RU" sz="2400" b="1" dirty="0">
                <a:solidFill>
                  <a:schemeClr val="tx2"/>
                </a:solidFill>
                <a:effectLst>
                  <a:outerShdw blurRad="38100" dist="38100" dir="2700000" algn="tl">
                    <a:srgbClr val="000000">
                      <a:alpha val="43137"/>
                    </a:srgbClr>
                  </a:outerShdw>
                </a:effectLst>
              </a:rPr>
              <a:t>Расторжение контракта:</a:t>
            </a:r>
          </a:p>
          <a:p>
            <a:pPr marL="342900" indent="-342900" algn="just"/>
            <a:endParaRPr lang="ru-RU" b="1" dirty="0"/>
          </a:p>
          <a:p>
            <a:pPr marL="342900" indent="-342900" algn="just">
              <a:buFont typeface="Wingdings" pitchFamily="2" charset="2"/>
              <a:buChar char="Ø"/>
            </a:pPr>
            <a:r>
              <a:rPr lang="ru-RU" dirty="0"/>
              <a:t>по соглашению сторон, </a:t>
            </a:r>
          </a:p>
          <a:p>
            <a:pPr marL="342900" indent="-342900" algn="just"/>
            <a:endParaRPr lang="ru-RU" dirty="0"/>
          </a:p>
          <a:p>
            <a:pPr marL="342900" indent="-342900" algn="just">
              <a:buFont typeface="Wingdings" pitchFamily="2" charset="2"/>
              <a:buChar char="Ø"/>
            </a:pPr>
            <a:r>
              <a:rPr lang="ru-RU" dirty="0"/>
              <a:t>по решению суда, </a:t>
            </a:r>
          </a:p>
          <a:p>
            <a:pPr marL="342900" indent="-342900" algn="just">
              <a:buFont typeface="Wingdings" pitchFamily="2" charset="2"/>
              <a:buChar char="Ø"/>
            </a:pPr>
            <a:endParaRPr lang="ru-RU" dirty="0"/>
          </a:p>
          <a:p>
            <a:pPr marL="342900" indent="-342900" algn="just">
              <a:buFont typeface="Wingdings" pitchFamily="2" charset="2"/>
              <a:buChar char="Ø"/>
            </a:pPr>
            <a:r>
              <a:rPr lang="ru-RU" dirty="0"/>
              <a:t>в случае одностороннего отказа стороны контракта от исполнения контракта в соответствии с гражданским законодательством.</a:t>
            </a:r>
          </a:p>
          <a:p>
            <a:pPr marL="342900" indent="-342900">
              <a:buFont typeface="Wingdings" pitchFamily="2" charset="2"/>
              <a:buNone/>
            </a:pPr>
            <a:endParaRPr lang="ru-RU" sz="2400" dirty="0">
              <a:solidFill>
                <a:schemeClr val="tx2"/>
              </a:solidFill>
            </a:endParaRPr>
          </a:p>
          <a:p>
            <a:pPr marL="342900" indent="-342900"/>
            <a:r>
              <a:rPr lang="ru-RU" sz="2400" dirty="0">
                <a:solidFill>
                  <a:schemeClr val="tx2"/>
                </a:solidFill>
              </a:rPr>
              <a:t>   </a:t>
            </a:r>
            <a:r>
              <a:rPr lang="ru-RU" sz="2400" b="1" dirty="0">
                <a:solidFill>
                  <a:schemeClr val="tx2"/>
                </a:solidFill>
              </a:rPr>
              <a:t>Односторонний отказ:</a:t>
            </a:r>
          </a:p>
          <a:p>
            <a:pPr marL="342900" indent="-342900"/>
            <a:r>
              <a:rPr lang="ru-RU" sz="1600" dirty="0">
                <a:solidFill>
                  <a:schemeClr val="tx2"/>
                </a:solidFill>
              </a:rPr>
              <a:t>     (если предусмотрен контрактом, в соответствии с гражданским законодательством, норма симметричная для заказчика и поставщика)</a:t>
            </a:r>
          </a:p>
          <a:p>
            <a:pPr marL="342900" indent="-342900"/>
            <a:endParaRPr lang="ru-RU" sz="1600" dirty="0">
              <a:solidFill>
                <a:schemeClr val="tx2"/>
              </a:solidFill>
            </a:endParaRPr>
          </a:p>
          <a:p>
            <a:pPr marL="342900" indent="-342900">
              <a:buFontTx/>
              <a:buAutoNum type="arabicPeriod"/>
            </a:pPr>
            <a:r>
              <a:rPr lang="ru-RU" sz="1600" dirty="0"/>
              <a:t>Надлежащее уведомление стороны контракта;</a:t>
            </a:r>
          </a:p>
          <a:p>
            <a:pPr marL="342900" indent="-342900">
              <a:buFontTx/>
              <a:buAutoNum type="arabicPeriod"/>
            </a:pPr>
            <a:r>
              <a:rPr lang="ru-RU" sz="1600" dirty="0"/>
              <a:t>Решение вступает в силу через десять дней (предусмотрена возможность отмены такого решения);</a:t>
            </a:r>
          </a:p>
          <a:p>
            <a:pPr marL="342900" indent="-342900">
              <a:buFontTx/>
              <a:buAutoNum type="arabicPeriod"/>
            </a:pPr>
            <a:r>
              <a:rPr lang="ru-RU" sz="1600" dirty="0"/>
              <a:t>Контракт расторгнут;</a:t>
            </a:r>
          </a:p>
          <a:p>
            <a:pPr marL="342900" indent="-342900">
              <a:buFontTx/>
              <a:buAutoNum type="arabicPeriod"/>
            </a:pPr>
            <a:r>
              <a:rPr lang="ru-RU" sz="1600" dirty="0"/>
              <a:t>Новый контракт заключается с учетом исполнения расторгнутого (запрос предложений, запрос котировок, новая процедура)</a:t>
            </a:r>
          </a:p>
          <a:p>
            <a:pPr marL="342900" indent="-342900">
              <a:buFontTx/>
              <a:buAutoNum type="arabicPeriod"/>
            </a:pPr>
            <a:endParaRPr lang="ru-RU" sz="1600" dirty="0"/>
          </a:p>
          <a:p>
            <a:pPr marL="342900" indent="-342900"/>
            <a:endParaRPr lang="ru-RU" sz="1600" dirty="0"/>
          </a:p>
          <a:p>
            <a:pPr marL="342900" indent="-342900"/>
            <a:endParaRPr lang="ru-RU" sz="2400" dirty="0">
              <a:solidFill>
                <a:schemeClr val="tx2"/>
              </a:solidFill>
            </a:endParaRPr>
          </a:p>
          <a:p>
            <a:pPr marL="342900" indent="-342900"/>
            <a:endParaRPr lang="ru-RU" sz="1400" dirty="0"/>
          </a:p>
        </p:txBody>
      </p:sp>
      <p:pic>
        <p:nvPicPr>
          <p:cNvPr id="12" name="Picture 2"/>
          <p:cNvPicPr>
            <a:picLocks noChangeAspect="1" noChangeArrowheads="1"/>
          </p:cNvPicPr>
          <p:nvPr/>
        </p:nvPicPr>
        <p:blipFill>
          <a:blip r:embed="rId3" cstate="print"/>
          <a:srcRect/>
          <a:stretch>
            <a:fillRect/>
          </a:stretch>
        </p:blipFill>
        <p:spPr bwMode="auto">
          <a:xfrm>
            <a:off x="285720" y="3500438"/>
            <a:ext cx="792163" cy="666750"/>
          </a:xfrm>
          <a:prstGeom prst="rect">
            <a:avLst/>
          </a:prstGeom>
          <a:noFill/>
          <a:ln w="9525">
            <a:noFill/>
            <a:miter lim="800000"/>
            <a:headEnd/>
            <a:tailEnd/>
          </a:ln>
        </p:spPr>
      </p:pic>
      <p:pic>
        <p:nvPicPr>
          <p:cNvPr id="13" name="Picture 4" descr="voronezh2005_obl_coa_n7569"/>
          <p:cNvPicPr>
            <a:picLocks noChangeAspect="1" noChangeArrowheads="1"/>
          </p:cNvPicPr>
          <p:nvPr/>
        </p:nvPicPr>
        <p:blipFill>
          <a:blip r:embed="rId4"/>
          <a:srcRect/>
          <a:stretch>
            <a:fillRect/>
          </a:stretch>
        </p:blipFill>
        <p:spPr bwMode="auto">
          <a:xfrm>
            <a:off x="107950" y="115888"/>
            <a:ext cx="1079500" cy="1047750"/>
          </a:xfrm>
          <a:prstGeom prst="rect">
            <a:avLst/>
          </a:prstGeom>
          <a:noFill/>
          <a:ln w="9525">
            <a:noFill/>
            <a:miter lim="800000"/>
            <a:headEnd/>
            <a:tailEnd/>
          </a:ln>
        </p:spPr>
      </p:pic>
      <p:sp>
        <p:nvSpPr>
          <p:cNvPr id="14" name="Прямоугольник 13"/>
          <p:cNvSpPr/>
          <p:nvPr/>
        </p:nvSpPr>
        <p:spPr>
          <a:xfrm>
            <a:off x="7929586" y="142852"/>
            <a:ext cx="1146917"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18</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9954C9A-4E18-4E6A-8B47-BD3DDDD5E287}" type="slidenum">
              <a:rPr lang="ru-RU" sz="1200">
                <a:solidFill>
                  <a:schemeClr val="tx1">
                    <a:tint val="75000"/>
                  </a:schemeClr>
                </a:solidFill>
                <a:latin typeface="+mn-lt"/>
              </a:rPr>
              <a:pPr algn="r" fontAlgn="auto">
                <a:spcBef>
                  <a:spcPts val="0"/>
                </a:spcBef>
                <a:spcAft>
                  <a:spcPts val="0"/>
                </a:spcAft>
                <a:defRPr/>
              </a:pPr>
              <a:t>2</a:t>
            </a:fld>
            <a:endParaRPr lang="ru-RU" sz="1200" dirty="0">
              <a:solidFill>
                <a:schemeClr val="tx1">
                  <a:tint val="75000"/>
                </a:schemeClr>
              </a:solidFill>
              <a:latin typeface="+mn-lt"/>
            </a:endParaRPr>
          </a:p>
        </p:txBody>
      </p:sp>
      <p:sp>
        <p:nvSpPr>
          <p:cNvPr id="8196" name="Rectangle 8"/>
          <p:cNvSpPr>
            <a:spLocks noChangeArrowheads="1"/>
          </p:cNvSpPr>
          <p:nvPr/>
        </p:nvSpPr>
        <p:spPr bwMode="auto">
          <a:xfrm>
            <a:off x="571472" y="714356"/>
            <a:ext cx="8135937" cy="461665"/>
          </a:xfrm>
          <a:prstGeom prst="rect">
            <a:avLst/>
          </a:prstGeom>
          <a:noFill/>
          <a:ln w="9525">
            <a:noFill/>
            <a:miter lim="800000"/>
            <a:headEnd/>
            <a:tailEnd/>
          </a:ln>
        </p:spPr>
        <p:txBody>
          <a:bodyPr>
            <a:spAutoFit/>
          </a:bodyPr>
          <a:lstStyle/>
          <a:p>
            <a:pPr algn="ctr"/>
            <a:r>
              <a:rPr lang="ru-RU" sz="2400" b="1" dirty="0">
                <a:solidFill>
                  <a:schemeClr val="bg2">
                    <a:lumMod val="25000"/>
                  </a:schemeClr>
                </a:solidFill>
                <a:effectLst>
                  <a:outerShdw blurRad="38100" dist="38100" dir="2700000" algn="tl">
                    <a:srgbClr val="000000">
                      <a:alpha val="43137"/>
                    </a:srgbClr>
                  </a:outerShdw>
                </a:effectLst>
              </a:rPr>
              <a:t>Понятие «контрактная система в сфере закупок»</a:t>
            </a:r>
          </a:p>
        </p:txBody>
      </p:sp>
      <p:sp>
        <p:nvSpPr>
          <p:cNvPr id="8197" name="Text Box 6"/>
          <p:cNvSpPr txBox="1">
            <a:spLocks noChangeArrowheads="1"/>
          </p:cNvSpPr>
          <p:nvPr/>
        </p:nvSpPr>
        <p:spPr bwMode="auto">
          <a:xfrm>
            <a:off x="468313" y="1341438"/>
            <a:ext cx="8207375" cy="5170646"/>
          </a:xfrm>
          <a:prstGeom prst="rect">
            <a:avLst/>
          </a:prstGeom>
          <a:noFill/>
          <a:ln w="9525">
            <a:noFill/>
            <a:miter lim="800000"/>
            <a:headEnd/>
            <a:tailEnd/>
          </a:ln>
        </p:spPr>
        <p:txBody>
          <a:bodyPr wrap="square">
            <a:spAutoFit/>
          </a:bodyPr>
          <a:lstStyle/>
          <a:p>
            <a:pPr marL="342900" indent="-342900" algn="ctr"/>
            <a:r>
              <a:rPr lang="ru-RU" sz="1400" b="1" dirty="0"/>
              <a:t>	</a:t>
            </a:r>
            <a:r>
              <a:rPr lang="ru-RU" sz="1400" b="1" dirty="0">
                <a:solidFill>
                  <a:schemeClr val="tx2"/>
                </a:solidFill>
                <a:latin typeface="+mn-lt"/>
              </a:rPr>
              <a:t>совокупность участников контрактной системы в сфере закупок и осуществляемых ими, в том числе с использованием единой информационной системы в сфере закупок (за исключением случаев, если использование такой единой информационной системы не предусмотрено Федеральным законом), в соответствии с законодательством Российской Федерации и иными нормативными правовыми актами о контрактной системе в сфере закупок действий, направленных на обеспечение государственных и муниципальных нужд.</a:t>
            </a:r>
          </a:p>
          <a:p>
            <a:pPr marL="342900" indent="-342900"/>
            <a:r>
              <a:rPr lang="ru-RU" b="1" dirty="0">
                <a:latin typeface="+mn-lt"/>
              </a:rPr>
              <a:t>	</a:t>
            </a:r>
          </a:p>
          <a:p>
            <a:pPr marL="342900" indent="-342900"/>
            <a:r>
              <a:rPr lang="ru-RU" b="1" dirty="0">
                <a:latin typeface="+mn-lt"/>
              </a:rPr>
              <a:t>	</a:t>
            </a:r>
            <a:r>
              <a:rPr lang="ru-RU" sz="1400" b="1" u="sng" dirty="0">
                <a:latin typeface="+mn-lt"/>
              </a:rPr>
              <a:t>Участники системы:</a:t>
            </a:r>
          </a:p>
          <a:p>
            <a:pPr marL="342900" indent="-342900">
              <a:buFont typeface="Wingdings" pitchFamily="2" charset="2"/>
              <a:buChar char="Ø"/>
            </a:pPr>
            <a:r>
              <a:rPr lang="ru-RU" sz="1400" b="1" dirty="0">
                <a:latin typeface="+mn-lt"/>
              </a:rPr>
              <a:t>федеральный орган исполнительной власти по регулированию контрактной системы в сфере закупок;</a:t>
            </a:r>
          </a:p>
          <a:p>
            <a:pPr marL="342900" indent="-342900">
              <a:buFont typeface="Wingdings" pitchFamily="2" charset="2"/>
              <a:buChar char="Ø"/>
            </a:pPr>
            <a:r>
              <a:rPr lang="ru-RU" sz="1400" b="1" dirty="0">
                <a:latin typeface="+mn-lt"/>
              </a:rPr>
              <a:t>органы исполнительной власти субъектов Российской Федерации по регулированию контрактной системы в сфере закупок;</a:t>
            </a:r>
          </a:p>
          <a:p>
            <a:pPr marL="342900" indent="-342900">
              <a:buFont typeface="Wingdings" pitchFamily="2" charset="2"/>
              <a:buChar char="Ø"/>
            </a:pPr>
            <a:r>
              <a:rPr lang="ru-RU" sz="1400" b="1" dirty="0">
                <a:latin typeface="+mn-lt"/>
              </a:rPr>
              <a:t>иные федеральные органы исполнительной власти, органы государственной власти субъектов Российской Федерации, органы местного самоуправления, уполномоченные на осуществление нормативно-правового регулирования и контроля в сфере закупок, Государственная корпорация по атомной энергии «</a:t>
            </a:r>
            <a:r>
              <a:rPr lang="ru-RU" sz="1400" b="1" dirty="0" err="1">
                <a:latin typeface="+mn-lt"/>
              </a:rPr>
              <a:t>Росатом</a:t>
            </a:r>
            <a:r>
              <a:rPr lang="ru-RU" sz="1400" b="1" dirty="0">
                <a:latin typeface="+mn-lt"/>
              </a:rPr>
              <a:t>»;</a:t>
            </a:r>
          </a:p>
          <a:p>
            <a:pPr marL="342900" indent="-342900">
              <a:buFont typeface="Wingdings" pitchFamily="2" charset="2"/>
              <a:buChar char="Ø"/>
            </a:pPr>
            <a:r>
              <a:rPr lang="ru-RU" sz="1400" b="1" dirty="0">
                <a:latin typeface="+mn-lt"/>
              </a:rPr>
              <a:t>заказчики;</a:t>
            </a:r>
          </a:p>
          <a:p>
            <a:pPr marL="342900" indent="-342900">
              <a:buFont typeface="Wingdings" pitchFamily="2" charset="2"/>
              <a:buChar char="Ø"/>
            </a:pPr>
            <a:r>
              <a:rPr lang="ru-RU" sz="1400" b="1" dirty="0">
                <a:latin typeface="+mn-lt"/>
              </a:rPr>
              <a:t>участники закупок, в том числе признанные поставщиками (подрядчиками, исполнителями);</a:t>
            </a:r>
          </a:p>
          <a:p>
            <a:pPr marL="342900" indent="-342900">
              <a:buFont typeface="Wingdings" pitchFamily="2" charset="2"/>
              <a:buChar char="Ø"/>
            </a:pPr>
            <a:r>
              <a:rPr lang="ru-RU" sz="1400" b="1" dirty="0">
                <a:latin typeface="+mn-lt"/>
              </a:rPr>
              <a:t>уполномоченные органы, уполномоченные учреждения, специализированные организации;</a:t>
            </a:r>
          </a:p>
          <a:p>
            <a:pPr marL="342900" indent="-342900">
              <a:buFont typeface="Wingdings" pitchFamily="2" charset="2"/>
              <a:buChar char="Ø"/>
            </a:pPr>
            <a:r>
              <a:rPr lang="ru-RU" sz="1400" b="1" dirty="0">
                <a:latin typeface="+mn-lt"/>
              </a:rPr>
              <a:t>операторы электронных площадок.</a:t>
            </a:r>
          </a:p>
        </p:txBody>
      </p:sp>
      <p:sp>
        <p:nvSpPr>
          <p:cNvPr id="6" name="TextBox 5"/>
          <p:cNvSpPr txBox="1"/>
          <p:nvPr/>
        </p:nvSpPr>
        <p:spPr>
          <a:xfrm>
            <a:off x="7572396" y="0"/>
            <a:ext cx="1857388" cy="369332"/>
          </a:xfrm>
          <a:prstGeom prst="rect">
            <a:avLst/>
          </a:prstGeom>
          <a:noFill/>
        </p:spPr>
        <p:txBody>
          <a:bodyPr wrap="square" rtlCol="0">
            <a:spAutoFit/>
          </a:bodyPr>
          <a:lstStyle/>
          <a:p>
            <a:r>
              <a:rPr lang="ru-RU" b="1" dirty="0" smtClean="0">
                <a:solidFill>
                  <a:schemeClr val="bg1"/>
                </a:solidFill>
                <a:effectLst>
                  <a:outerShdw blurRad="38100" dist="38100" dir="2700000" algn="tl">
                    <a:srgbClr val="000000">
                      <a:alpha val="43137"/>
                    </a:srgbClr>
                  </a:outerShdw>
                </a:effectLst>
                <a:latin typeface="+mn-lt"/>
              </a:rPr>
              <a:t>Слайд 1</a:t>
            </a:r>
            <a:endParaRPr lang="ru-RU" b="1" dirty="0">
              <a:solidFill>
                <a:schemeClr val="bg1"/>
              </a:solidFill>
              <a:effectLst>
                <a:outerShdw blurRad="38100" dist="38100" dir="2700000" algn="tl">
                  <a:srgbClr val="000000">
                    <a:alpha val="43137"/>
                  </a:srgbClr>
                </a:outerShdw>
              </a:effectLst>
              <a:latin typeface="+mn-lt"/>
            </a:endParaRPr>
          </a:p>
        </p:txBody>
      </p:sp>
      <p:pic>
        <p:nvPicPr>
          <p:cNvPr id="7" name="Picture 4" descr="voronezh2005_obl_coa_n7569"/>
          <p:cNvPicPr>
            <a:picLocks noChangeAspect="1" noChangeArrowheads="1"/>
          </p:cNvPicPr>
          <p:nvPr/>
        </p:nvPicPr>
        <p:blipFill>
          <a:blip r:embed="rId3" cstate="print"/>
          <a:srcRect/>
          <a:stretch>
            <a:fillRect/>
          </a:stretch>
        </p:blipFill>
        <p:spPr bwMode="auto">
          <a:xfrm>
            <a:off x="0" y="0"/>
            <a:ext cx="857224" cy="8320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14290"/>
            <a:ext cx="8229600" cy="1143000"/>
          </a:xfrm>
        </p:spPr>
        <p:txBody>
          <a:bodyPr anchor="ctr">
            <a:normAutofit/>
          </a:bodyPr>
          <a:lstStyle/>
          <a:p>
            <a:pPr algn="ctr">
              <a:spcBef>
                <a:spcPts val="1"/>
              </a:spcBef>
            </a:pPr>
            <a:r>
              <a:rPr lang="ru-RU" sz="2800" b="1" dirty="0" smtClean="0">
                <a:effectLst>
                  <a:outerShdw blurRad="38100" dist="38100" dir="2700000" algn="tl">
                    <a:srgbClr val="000000">
                      <a:alpha val="43137"/>
                    </a:srgbClr>
                  </a:outerShdw>
                </a:effectLst>
                <a:latin typeface="Book Antiqua"/>
              </a:rPr>
              <a:t>Мониторинг и аудит</a:t>
            </a:r>
            <a:endParaRPr lang="ru-RU" sz="2800" b="1" dirty="0">
              <a:effectLst>
                <a:outerShdw blurRad="38100" dist="38100" dir="2700000" algn="tl">
                  <a:srgbClr val="000000">
                    <a:alpha val="43137"/>
                  </a:srgbClr>
                </a:outerShdw>
              </a:effectLst>
              <a:latin typeface="Book Antiqua"/>
            </a:endParaRPr>
          </a:p>
        </p:txBody>
      </p:sp>
      <p:sp>
        <p:nvSpPr>
          <p:cNvPr id="6" name="TextBox 5"/>
          <p:cNvSpPr txBox="1"/>
          <p:nvPr/>
        </p:nvSpPr>
        <p:spPr>
          <a:xfrm>
            <a:off x="8715376" y="190501"/>
            <a:ext cx="300473" cy="553998"/>
          </a:xfrm>
          <a:prstGeom prst="rect">
            <a:avLst/>
          </a:prstGeom>
          <a:noFill/>
        </p:spPr>
        <p:txBody>
          <a:bodyPr wrap="square" rtlCol="0">
            <a:spAutoFit/>
          </a:bodyPr>
          <a:lstStyle/>
          <a:p>
            <a:r>
              <a:rPr lang="ru-RU" sz="1500" dirty="0" smtClean="0">
                <a:solidFill>
                  <a:schemeClr val="bg1"/>
                </a:solidFill>
                <a:latin typeface="+mj-lt"/>
              </a:rPr>
              <a:t>1</a:t>
            </a:r>
            <a:r>
              <a:rPr lang="en-US" sz="1500" dirty="0" smtClean="0">
                <a:solidFill>
                  <a:schemeClr val="bg1"/>
                </a:solidFill>
                <a:latin typeface="+mj-lt"/>
              </a:rPr>
              <a:t>4</a:t>
            </a:r>
            <a:endParaRPr lang="ru-RU" sz="1500" dirty="0">
              <a:solidFill>
                <a:schemeClr val="bg1"/>
              </a:solidFill>
              <a:latin typeface="+mj-lt"/>
            </a:endParaRPr>
          </a:p>
        </p:txBody>
      </p:sp>
      <p:graphicFrame>
        <p:nvGraphicFramePr>
          <p:cNvPr id="5" name="Схема 4"/>
          <p:cNvGraphicFramePr/>
          <p:nvPr/>
        </p:nvGraphicFramePr>
        <p:xfrm>
          <a:off x="133350" y="1637732"/>
          <a:ext cx="4308996" cy="52202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Схема 6"/>
          <p:cNvGraphicFramePr/>
          <p:nvPr/>
        </p:nvGraphicFramePr>
        <p:xfrm>
          <a:off x="4572000" y="1624084"/>
          <a:ext cx="4572000" cy="52339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TextBox 7"/>
          <p:cNvSpPr txBox="1"/>
          <p:nvPr/>
        </p:nvSpPr>
        <p:spPr>
          <a:xfrm>
            <a:off x="0" y="1501253"/>
            <a:ext cx="4572000" cy="553998"/>
          </a:xfrm>
          <a:prstGeom prst="rect">
            <a:avLst/>
          </a:prstGeom>
          <a:noFill/>
        </p:spPr>
        <p:txBody>
          <a:bodyPr wrap="square" rtlCol="0">
            <a:spAutoFit/>
          </a:bodyPr>
          <a:lstStyle/>
          <a:p>
            <a:pPr algn="ctr"/>
            <a:r>
              <a:rPr lang="ru-RU" b="1" dirty="0" smtClean="0">
                <a:solidFill>
                  <a:srgbClr val="000000"/>
                </a:solidFill>
                <a:effectLst>
                  <a:outerShdw blurRad="38100" dist="38100" dir="2700000" algn="tl">
                    <a:srgbClr val="000000">
                      <a:alpha val="43137"/>
                    </a:srgbClr>
                  </a:outerShdw>
                </a:effectLst>
              </a:rPr>
              <a:t>Мониторинг</a:t>
            </a:r>
          </a:p>
          <a:p>
            <a:pPr algn="ctr"/>
            <a:r>
              <a:rPr lang="ru-RU" sz="1200" b="1" dirty="0" smtClean="0">
                <a:solidFill>
                  <a:srgbClr val="000000"/>
                </a:solidFill>
                <a:effectLst>
                  <a:outerShdw blurRad="38100" dist="38100" dir="2700000" algn="tl">
                    <a:srgbClr val="000000">
                      <a:alpha val="43137"/>
                    </a:srgbClr>
                  </a:outerShdw>
                </a:effectLst>
              </a:rPr>
              <a:t>(действует с 01.01.2016)</a:t>
            </a:r>
            <a:endParaRPr lang="ru-RU" sz="1200" b="1" dirty="0">
              <a:solidFill>
                <a:srgbClr val="000000"/>
              </a:solidFill>
              <a:effectLst>
                <a:outerShdw blurRad="38100" dist="38100" dir="2700000" algn="tl">
                  <a:srgbClr val="000000">
                    <a:alpha val="43137"/>
                  </a:srgbClr>
                </a:outerShdw>
              </a:effectLst>
            </a:endParaRPr>
          </a:p>
        </p:txBody>
      </p:sp>
      <p:sp>
        <p:nvSpPr>
          <p:cNvPr id="9" name="TextBox 8"/>
          <p:cNvSpPr txBox="1"/>
          <p:nvPr/>
        </p:nvSpPr>
        <p:spPr>
          <a:xfrm>
            <a:off x="4572000" y="1514902"/>
            <a:ext cx="4572000" cy="553998"/>
          </a:xfrm>
          <a:prstGeom prst="rect">
            <a:avLst/>
          </a:prstGeom>
          <a:noFill/>
        </p:spPr>
        <p:txBody>
          <a:bodyPr wrap="square" rtlCol="0">
            <a:spAutoFit/>
          </a:bodyPr>
          <a:lstStyle/>
          <a:p>
            <a:pPr algn="ctr"/>
            <a:r>
              <a:rPr lang="ru-RU" b="1" dirty="0" smtClean="0">
                <a:solidFill>
                  <a:srgbClr val="000000"/>
                </a:solidFill>
                <a:effectLst>
                  <a:outerShdw blurRad="38100" dist="38100" dir="2700000" algn="tl">
                    <a:srgbClr val="000000">
                      <a:alpha val="43137"/>
                    </a:srgbClr>
                  </a:outerShdw>
                </a:effectLst>
              </a:rPr>
              <a:t>Аудит</a:t>
            </a:r>
          </a:p>
          <a:p>
            <a:pPr algn="ctr"/>
            <a:r>
              <a:rPr lang="ru-RU" sz="1200" b="1" dirty="0" smtClean="0">
                <a:solidFill>
                  <a:srgbClr val="000000"/>
                </a:solidFill>
                <a:effectLst>
                  <a:outerShdw blurRad="38100" dist="38100" dir="2700000" algn="tl">
                    <a:srgbClr val="000000">
                      <a:alpha val="43137"/>
                    </a:srgbClr>
                  </a:outerShdw>
                </a:effectLst>
              </a:rPr>
              <a:t>(действует с 01.01.2014)</a:t>
            </a:r>
            <a:endParaRPr lang="ru-RU" sz="1200" b="1" dirty="0">
              <a:solidFill>
                <a:srgbClr val="000000"/>
              </a:solidFill>
              <a:effectLst>
                <a:outerShdw blurRad="38100" dist="38100" dir="2700000" algn="tl">
                  <a:srgbClr val="000000">
                    <a:alpha val="43137"/>
                  </a:srgbClr>
                </a:outerShdw>
              </a:effectLst>
            </a:endParaRPr>
          </a:p>
        </p:txBody>
      </p:sp>
      <p:cxnSp>
        <p:nvCxnSpPr>
          <p:cNvPr id="10" name="Прямая соединительная линия 9"/>
          <p:cNvCxnSpPr/>
          <p:nvPr/>
        </p:nvCxnSpPr>
        <p:spPr>
          <a:xfrm rot="5400000">
            <a:off x="1944804" y="4230805"/>
            <a:ext cx="5254393" cy="0"/>
          </a:xfrm>
          <a:prstGeom prst="line">
            <a:avLst/>
          </a:prstGeom>
          <a:ln w="50800" cap="flat" cmpd="dbl">
            <a:prstDash val="sysDot"/>
            <a:round/>
            <a:headEnd type="none"/>
          </a:ln>
        </p:spPr>
        <p:style>
          <a:lnRef idx="3">
            <a:schemeClr val="accent1"/>
          </a:lnRef>
          <a:fillRef idx="0">
            <a:schemeClr val="accent1"/>
          </a:fillRef>
          <a:effectRef idx="2">
            <a:schemeClr val="accent1"/>
          </a:effectRef>
          <a:fontRef idx="minor">
            <a:schemeClr val="tx1"/>
          </a:fontRef>
        </p:style>
      </p:cxnSp>
      <p:pic>
        <p:nvPicPr>
          <p:cNvPr id="11" name="Picture 4" descr="voronezh2005_obl_coa_n7569"/>
          <p:cNvPicPr>
            <a:picLocks noChangeAspect="1" noChangeArrowheads="1"/>
          </p:cNvPicPr>
          <p:nvPr/>
        </p:nvPicPr>
        <p:blipFill>
          <a:blip r:embed="rId10"/>
          <a:srcRect/>
          <a:stretch>
            <a:fillRect/>
          </a:stretch>
        </p:blipFill>
        <p:spPr bwMode="auto">
          <a:xfrm>
            <a:off x="107950" y="115888"/>
            <a:ext cx="1079500" cy="1047750"/>
          </a:xfrm>
          <a:prstGeom prst="rect">
            <a:avLst/>
          </a:prstGeom>
          <a:noFill/>
          <a:ln w="9525">
            <a:noFill/>
            <a:miter lim="800000"/>
            <a:headEnd/>
            <a:tailEnd/>
          </a:ln>
        </p:spPr>
      </p:pic>
      <p:sp>
        <p:nvSpPr>
          <p:cNvPr id="12" name="Прямоугольник 11"/>
          <p:cNvSpPr/>
          <p:nvPr/>
        </p:nvSpPr>
        <p:spPr>
          <a:xfrm>
            <a:off x="7929586" y="142852"/>
            <a:ext cx="1146917"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19</a:t>
            </a:r>
            <a:endParaRPr lang="ru-RU" b="1"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xmlns="" val="36398723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0287825-2877-4F3A-B917-1B10D4709A7B}" type="slidenum">
              <a:rPr lang="ru-RU" sz="1200">
                <a:solidFill>
                  <a:schemeClr val="tx1">
                    <a:tint val="75000"/>
                  </a:schemeClr>
                </a:solidFill>
                <a:latin typeface="+mn-lt"/>
              </a:rPr>
              <a:pPr algn="r" fontAlgn="auto">
                <a:spcBef>
                  <a:spcPts val="0"/>
                </a:spcBef>
                <a:spcAft>
                  <a:spcPts val="0"/>
                </a:spcAft>
                <a:defRPr/>
              </a:pPr>
              <a:t>21</a:t>
            </a:fld>
            <a:endParaRPr lang="ru-RU" sz="1200">
              <a:solidFill>
                <a:schemeClr val="tx1">
                  <a:tint val="75000"/>
                </a:schemeClr>
              </a:solidFill>
              <a:latin typeface="+mn-lt"/>
            </a:endParaRPr>
          </a:p>
        </p:txBody>
      </p:sp>
      <p:sp>
        <p:nvSpPr>
          <p:cNvPr id="39940" name="Заголовок 1"/>
          <p:cNvSpPr>
            <a:spLocks/>
          </p:cNvSpPr>
          <p:nvPr/>
        </p:nvSpPr>
        <p:spPr bwMode="auto">
          <a:xfrm>
            <a:off x="642938" y="928688"/>
            <a:ext cx="8229600" cy="703262"/>
          </a:xfrm>
          <a:prstGeom prst="rect">
            <a:avLst/>
          </a:prstGeom>
          <a:noFill/>
          <a:ln w="9525">
            <a:noFill/>
            <a:miter lim="800000"/>
            <a:headEnd/>
            <a:tailEnd/>
          </a:ln>
        </p:spPr>
        <p:txBody>
          <a:bodyPr anchor="ctr"/>
          <a:lstStyle/>
          <a:p>
            <a:pPr algn="ctr" eaLnBrk="0" hangingPunct="0"/>
            <a:endParaRPr lang="ru-RU" sz="3200" b="1">
              <a:solidFill>
                <a:schemeClr val="tx2"/>
              </a:solidFill>
              <a:latin typeface="Calibri" pitchFamily="34" charset="0"/>
            </a:endParaRPr>
          </a:p>
        </p:txBody>
      </p:sp>
      <p:sp>
        <p:nvSpPr>
          <p:cNvPr id="3" name="Номер слайда 2"/>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A40A7018-8113-448F-A8BF-C6408C2F8153}" type="slidenum">
              <a:rPr lang="ru-RU" sz="1200">
                <a:solidFill>
                  <a:schemeClr val="tx1">
                    <a:tint val="75000"/>
                  </a:schemeClr>
                </a:solidFill>
                <a:latin typeface="+mn-lt"/>
              </a:rPr>
              <a:pPr algn="r" fontAlgn="auto">
                <a:spcBef>
                  <a:spcPts val="0"/>
                </a:spcBef>
                <a:spcAft>
                  <a:spcPts val="0"/>
                </a:spcAft>
                <a:defRPr/>
              </a:pPr>
              <a:t>21</a:t>
            </a:fld>
            <a:endParaRPr lang="ru-RU" sz="1200">
              <a:solidFill>
                <a:schemeClr val="tx1">
                  <a:tint val="75000"/>
                </a:schemeClr>
              </a:solidFill>
              <a:latin typeface="+mn-lt"/>
            </a:endParaRPr>
          </a:p>
        </p:txBody>
      </p:sp>
      <p:sp>
        <p:nvSpPr>
          <p:cNvPr id="39942" name="Содержимое 20"/>
          <p:cNvSpPr txBox="1">
            <a:spLocks/>
          </p:cNvSpPr>
          <p:nvPr/>
        </p:nvSpPr>
        <p:spPr bwMode="auto">
          <a:xfrm>
            <a:off x="357188" y="2357438"/>
            <a:ext cx="4040187" cy="4500562"/>
          </a:xfrm>
          <a:prstGeom prst="rect">
            <a:avLst/>
          </a:prstGeom>
          <a:noFill/>
          <a:ln w="9525">
            <a:noFill/>
            <a:miter lim="800000"/>
            <a:headEnd/>
            <a:tailEnd/>
          </a:ln>
        </p:spPr>
        <p:txBody>
          <a:bodyPr/>
          <a:lstStyle/>
          <a:p>
            <a:pPr marL="342900" indent="-342900">
              <a:lnSpc>
                <a:spcPct val="80000"/>
              </a:lnSpc>
              <a:spcBef>
                <a:spcPct val="20000"/>
              </a:spcBef>
              <a:buFont typeface="Arial" pitchFamily="34" charset="0"/>
              <a:buChar char="•"/>
            </a:pPr>
            <a:endParaRPr lang="ru-RU">
              <a:latin typeface="Calibri" pitchFamily="34" charset="0"/>
            </a:endParaRPr>
          </a:p>
        </p:txBody>
      </p:sp>
      <p:sp>
        <p:nvSpPr>
          <p:cNvPr id="39943" name="Текст 21"/>
          <p:cNvSpPr txBox="1">
            <a:spLocks/>
          </p:cNvSpPr>
          <p:nvPr/>
        </p:nvSpPr>
        <p:spPr bwMode="auto">
          <a:xfrm>
            <a:off x="4643438" y="1857375"/>
            <a:ext cx="4041775" cy="639763"/>
          </a:xfrm>
          <a:prstGeom prst="rect">
            <a:avLst/>
          </a:prstGeom>
          <a:noFill/>
          <a:ln w="9525">
            <a:noFill/>
            <a:miter lim="800000"/>
            <a:headEnd/>
            <a:tailEnd/>
          </a:ln>
        </p:spPr>
        <p:txBody>
          <a:bodyPr/>
          <a:lstStyle/>
          <a:p>
            <a:pPr marL="342900" indent="-342900" algn="ctr">
              <a:spcBef>
                <a:spcPct val="20000"/>
              </a:spcBef>
            </a:pPr>
            <a:endParaRPr lang="ru-RU" sz="2000" b="1">
              <a:latin typeface="Calibri" pitchFamily="34" charset="0"/>
            </a:endParaRPr>
          </a:p>
        </p:txBody>
      </p:sp>
      <p:sp>
        <p:nvSpPr>
          <p:cNvPr id="39944" name="Содержимое 22"/>
          <p:cNvSpPr txBox="1">
            <a:spLocks/>
          </p:cNvSpPr>
          <p:nvPr/>
        </p:nvSpPr>
        <p:spPr bwMode="auto">
          <a:xfrm>
            <a:off x="4643438" y="2357438"/>
            <a:ext cx="4041775" cy="4500562"/>
          </a:xfrm>
          <a:prstGeom prst="rect">
            <a:avLst/>
          </a:prstGeom>
          <a:noFill/>
          <a:ln w="9525">
            <a:noFill/>
            <a:miter lim="800000"/>
            <a:headEnd/>
            <a:tailEnd/>
          </a:ln>
        </p:spPr>
        <p:txBody>
          <a:bodyPr/>
          <a:lstStyle/>
          <a:p>
            <a:pPr marL="342900" indent="-342900">
              <a:lnSpc>
                <a:spcPct val="80000"/>
              </a:lnSpc>
              <a:spcBef>
                <a:spcPct val="20000"/>
              </a:spcBef>
              <a:buFont typeface="Wingdings" pitchFamily="2" charset="2"/>
              <a:buNone/>
            </a:pPr>
            <a:endParaRPr lang="ru-RU" sz="2200">
              <a:latin typeface="Calibri" pitchFamily="34" charset="0"/>
            </a:endParaRPr>
          </a:p>
        </p:txBody>
      </p:sp>
      <p:sp>
        <p:nvSpPr>
          <p:cNvPr id="9" name="Номер слайда 4"/>
          <p:cNvSpPr txBox="1">
            <a:spLocks/>
          </p:cNvSpPr>
          <p:nvPr/>
        </p:nvSpPr>
        <p:spPr>
          <a:xfrm>
            <a:off x="6553200" y="6356350"/>
            <a:ext cx="2133600" cy="365125"/>
          </a:xfrm>
          <a:prstGeom prst="rect">
            <a:avLst/>
          </a:prstGeom>
        </p:spPr>
        <p:txBody>
          <a:bodyPr anchor="ctr"/>
          <a:lstStyle/>
          <a:p>
            <a:pPr algn="r" fontAlgn="auto">
              <a:spcBef>
                <a:spcPts val="0"/>
              </a:spcBef>
              <a:spcAft>
                <a:spcPts val="0"/>
              </a:spcAft>
              <a:defRPr/>
            </a:pPr>
            <a:fld id="{48A13CB2-6E26-4DF6-BFEE-C708258C0B89}" type="slidenum">
              <a:rPr lang="ru-RU" sz="1200">
                <a:solidFill>
                  <a:schemeClr val="tx1">
                    <a:tint val="75000"/>
                  </a:schemeClr>
                </a:solidFill>
                <a:latin typeface="+mn-lt"/>
              </a:rPr>
              <a:pPr algn="r" fontAlgn="auto">
                <a:spcBef>
                  <a:spcPts val="0"/>
                </a:spcBef>
                <a:spcAft>
                  <a:spcPts val="0"/>
                </a:spcAft>
                <a:defRPr/>
              </a:pPr>
              <a:t>21</a:t>
            </a:fld>
            <a:endParaRPr lang="ru-RU" sz="1200" dirty="0">
              <a:solidFill>
                <a:schemeClr val="tx1">
                  <a:tint val="75000"/>
                </a:schemeClr>
              </a:solidFill>
              <a:latin typeface="+mn-lt"/>
            </a:endParaRPr>
          </a:p>
        </p:txBody>
      </p:sp>
      <p:sp>
        <p:nvSpPr>
          <p:cNvPr id="39947" name="Rectangle 11"/>
          <p:cNvSpPr>
            <a:spLocks noChangeArrowheads="1"/>
          </p:cNvSpPr>
          <p:nvPr/>
        </p:nvSpPr>
        <p:spPr bwMode="auto">
          <a:xfrm>
            <a:off x="395288" y="765175"/>
            <a:ext cx="8569325" cy="517525"/>
          </a:xfrm>
          <a:prstGeom prst="rect">
            <a:avLst/>
          </a:prstGeom>
          <a:noFill/>
          <a:ln w="9525">
            <a:noFill/>
            <a:miter lim="800000"/>
            <a:headEnd/>
            <a:tailEnd/>
          </a:ln>
        </p:spPr>
        <p:txBody>
          <a:bodyPr>
            <a:spAutoFit/>
          </a:bodyPr>
          <a:lstStyle/>
          <a:p>
            <a:endParaRPr lang="ru-RU" sz="1400"/>
          </a:p>
          <a:p>
            <a:endParaRPr lang="ru-RU" sz="1400"/>
          </a:p>
        </p:txBody>
      </p:sp>
      <p:sp>
        <p:nvSpPr>
          <p:cNvPr id="39948" name="Rectangle 20"/>
          <p:cNvSpPr>
            <a:spLocks noChangeArrowheads="1"/>
          </p:cNvSpPr>
          <p:nvPr/>
        </p:nvSpPr>
        <p:spPr bwMode="auto">
          <a:xfrm>
            <a:off x="323850" y="836613"/>
            <a:ext cx="8640763" cy="5794375"/>
          </a:xfrm>
          <a:prstGeom prst="rect">
            <a:avLst/>
          </a:prstGeom>
          <a:noFill/>
          <a:ln w="9525">
            <a:noFill/>
            <a:miter lim="800000"/>
            <a:headEnd/>
            <a:tailEnd/>
          </a:ln>
        </p:spPr>
        <p:txBody>
          <a:bodyPr>
            <a:spAutoFit/>
          </a:bodyPr>
          <a:lstStyle/>
          <a:p>
            <a:pPr algn="ctr"/>
            <a:r>
              <a:rPr lang="ru-RU" sz="2400" b="1" dirty="0">
                <a:solidFill>
                  <a:schemeClr val="tx2"/>
                </a:solidFill>
                <a:effectLst>
                  <a:outerShdw blurRad="38100" dist="38100" dir="2700000" algn="tl">
                    <a:srgbClr val="000000">
                      <a:alpha val="43137"/>
                    </a:srgbClr>
                  </a:outerShdw>
                </a:effectLst>
              </a:rPr>
              <a:t>Контроль в сфере закупок</a:t>
            </a:r>
          </a:p>
          <a:p>
            <a:endParaRPr lang="ru-RU" sz="1400" b="1" dirty="0"/>
          </a:p>
          <a:p>
            <a:r>
              <a:rPr lang="ru-RU" sz="2400" b="1" u="sng" dirty="0"/>
              <a:t>Органы контроля</a:t>
            </a:r>
            <a:r>
              <a:rPr lang="ru-RU" sz="2400" b="1" dirty="0"/>
              <a:t>:</a:t>
            </a:r>
          </a:p>
          <a:p>
            <a:pPr algn="just"/>
            <a:r>
              <a:rPr lang="ru-RU" b="1" dirty="0"/>
              <a:t>1) </a:t>
            </a:r>
            <a:r>
              <a:rPr lang="ru-RU" dirty="0"/>
              <a:t>федеральный орган исполнительной власти, уполномоченный на осуществление контроля в сфере закупок, контрольный орган в сфере государственного оборонного заказа, органы исполнительной власти субъекта Российской Федерации, органы местного самоуправления муниципального района, органы местного самоуправления городского округа, уполномоченные на осуществление контроля в сфере закупок;</a:t>
            </a:r>
          </a:p>
          <a:p>
            <a:pPr algn="just"/>
            <a:r>
              <a:rPr lang="ru-RU" b="1" dirty="0"/>
              <a:t>2) </a:t>
            </a:r>
            <a:r>
              <a:rPr lang="ru-RU" dirty="0"/>
              <a:t>Федеральное казначейство, финансовые органы субъектов Российской Федерации и муниципальных образований, органы управления государственными внебюджетными фондами;</a:t>
            </a:r>
          </a:p>
          <a:p>
            <a:r>
              <a:rPr lang="ru-RU" b="1" dirty="0"/>
              <a:t>3) </a:t>
            </a:r>
            <a:r>
              <a:rPr lang="ru-RU" dirty="0"/>
              <a:t>органы внутреннего государственного (муниципального) финансового контроля</a:t>
            </a:r>
          </a:p>
          <a:p>
            <a:endParaRPr lang="ru-RU" dirty="0"/>
          </a:p>
          <a:p>
            <a:r>
              <a:rPr lang="ru-RU" sz="2400" b="1" u="sng" dirty="0"/>
              <a:t>Субъекты контроля:</a:t>
            </a:r>
          </a:p>
          <a:p>
            <a:r>
              <a:rPr lang="ru-RU" dirty="0"/>
              <a:t>заказчики, контрактные службы, контрактные управляющие, комиссии по осуществлению закупок, уполномоченные органы, уполномоченные учреждения, специализированные организации, операторы электронных площадок</a:t>
            </a:r>
          </a:p>
        </p:txBody>
      </p:sp>
      <p:pic>
        <p:nvPicPr>
          <p:cNvPr id="13" name="Picture 4" descr="voronezh2005_obl_coa_n7569"/>
          <p:cNvPicPr>
            <a:picLocks noChangeAspect="1" noChangeArrowheads="1"/>
          </p:cNvPicPr>
          <p:nvPr/>
        </p:nvPicPr>
        <p:blipFill>
          <a:blip r:embed="rId3"/>
          <a:srcRect/>
          <a:stretch>
            <a:fillRect/>
          </a:stretch>
        </p:blipFill>
        <p:spPr bwMode="auto">
          <a:xfrm>
            <a:off x="107950" y="115888"/>
            <a:ext cx="1079500" cy="1047750"/>
          </a:xfrm>
          <a:prstGeom prst="rect">
            <a:avLst/>
          </a:prstGeom>
          <a:noFill/>
          <a:ln w="9525">
            <a:noFill/>
            <a:miter lim="800000"/>
            <a:headEnd/>
            <a:tailEnd/>
          </a:ln>
        </p:spPr>
      </p:pic>
      <p:sp>
        <p:nvSpPr>
          <p:cNvPr id="14" name="Прямоугольник 13"/>
          <p:cNvSpPr/>
          <p:nvPr/>
        </p:nvSpPr>
        <p:spPr>
          <a:xfrm>
            <a:off x="7929586" y="142852"/>
            <a:ext cx="1181734"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20</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0287825-2877-4F3A-B917-1B10D4709A7B}" type="slidenum">
              <a:rPr lang="ru-RU" sz="1200">
                <a:solidFill>
                  <a:schemeClr val="tx1">
                    <a:tint val="75000"/>
                  </a:schemeClr>
                </a:solidFill>
                <a:latin typeface="+mn-lt"/>
              </a:rPr>
              <a:pPr algn="r" fontAlgn="auto">
                <a:spcBef>
                  <a:spcPts val="0"/>
                </a:spcBef>
                <a:spcAft>
                  <a:spcPts val="0"/>
                </a:spcAft>
                <a:defRPr/>
              </a:pPr>
              <a:t>22</a:t>
            </a:fld>
            <a:endParaRPr lang="ru-RU" sz="1200">
              <a:solidFill>
                <a:schemeClr val="tx1">
                  <a:tint val="75000"/>
                </a:schemeClr>
              </a:solidFill>
              <a:latin typeface="+mn-lt"/>
            </a:endParaRPr>
          </a:p>
        </p:txBody>
      </p:sp>
      <p:sp>
        <p:nvSpPr>
          <p:cNvPr id="39940" name="Заголовок 1"/>
          <p:cNvSpPr>
            <a:spLocks/>
          </p:cNvSpPr>
          <p:nvPr/>
        </p:nvSpPr>
        <p:spPr bwMode="auto">
          <a:xfrm>
            <a:off x="642938" y="928688"/>
            <a:ext cx="8229600" cy="703262"/>
          </a:xfrm>
          <a:prstGeom prst="rect">
            <a:avLst/>
          </a:prstGeom>
          <a:noFill/>
          <a:ln w="9525">
            <a:noFill/>
            <a:miter lim="800000"/>
            <a:headEnd/>
            <a:tailEnd/>
          </a:ln>
        </p:spPr>
        <p:txBody>
          <a:bodyPr anchor="ctr"/>
          <a:lstStyle/>
          <a:p>
            <a:pPr algn="ctr" eaLnBrk="0" hangingPunct="0"/>
            <a:endParaRPr lang="ru-RU" sz="3200" b="1">
              <a:solidFill>
                <a:schemeClr val="tx2"/>
              </a:solidFill>
              <a:latin typeface="Calibri" pitchFamily="34" charset="0"/>
            </a:endParaRPr>
          </a:p>
        </p:txBody>
      </p:sp>
      <p:sp>
        <p:nvSpPr>
          <p:cNvPr id="3" name="Номер слайда 2"/>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A40A7018-8113-448F-A8BF-C6408C2F8153}" type="slidenum">
              <a:rPr lang="ru-RU" sz="1200">
                <a:solidFill>
                  <a:schemeClr val="tx1">
                    <a:tint val="75000"/>
                  </a:schemeClr>
                </a:solidFill>
                <a:latin typeface="+mn-lt"/>
              </a:rPr>
              <a:pPr algn="r" fontAlgn="auto">
                <a:spcBef>
                  <a:spcPts val="0"/>
                </a:spcBef>
                <a:spcAft>
                  <a:spcPts val="0"/>
                </a:spcAft>
                <a:defRPr/>
              </a:pPr>
              <a:t>22</a:t>
            </a:fld>
            <a:endParaRPr lang="ru-RU" sz="1200">
              <a:solidFill>
                <a:schemeClr val="tx1">
                  <a:tint val="75000"/>
                </a:schemeClr>
              </a:solidFill>
              <a:latin typeface="+mn-lt"/>
            </a:endParaRPr>
          </a:p>
        </p:txBody>
      </p:sp>
      <p:sp>
        <p:nvSpPr>
          <p:cNvPr id="39942" name="Содержимое 20"/>
          <p:cNvSpPr txBox="1">
            <a:spLocks/>
          </p:cNvSpPr>
          <p:nvPr/>
        </p:nvSpPr>
        <p:spPr bwMode="auto">
          <a:xfrm>
            <a:off x="357188" y="2357438"/>
            <a:ext cx="4040187" cy="4500562"/>
          </a:xfrm>
          <a:prstGeom prst="rect">
            <a:avLst/>
          </a:prstGeom>
          <a:noFill/>
          <a:ln w="9525">
            <a:noFill/>
            <a:miter lim="800000"/>
            <a:headEnd/>
            <a:tailEnd/>
          </a:ln>
        </p:spPr>
        <p:txBody>
          <a:bodyPr/>
          <a:lstStyle/>
          <a:p>
            <a:pPr marL="342900" indent="-342900">
              <a:lnSpc>
                <a:spcPct val="80000"/>
              </a:lnSpc>
              <a:spcBef>
                <a:spcPct val="20000"/>
              </a:spcBef>
              <a:buFont typeface="Arial" pitchFamily="34" charset="0"/>
              <a:buChar char="•"/>
            </a:pPr>
            <a:endParaRPr lang="ru-RU">
              <a:latin typeface="Calibri" pitchFamily="34" charset="0"/>
            </a:endParaRPr>
          </a:p>
        </p:txBody>
      </p:sp>
      <p:sp>
        <p:nvSpPr>
          <p:cNvPr id="39943" name="Текст 21"/>
          <p:cNvSpPr txBox="1">
            <a:spLocks/>
          </p:cNvSpPr>
          <p:nvPr/>
        </p:nvSpPr>
        <p:spPr bwMode="auto">
          <a:xfrm>
            <a:off x="4643438" y="1857375"/>
            <a:ext cx="4041775" cy="639763"/>
          </a:xfrm>
          <a:prstGeom prst="rect">
            <a:avLst/>
          </a:prstGeom>
          <a:noFill/>
          <a:ln w="9525">
            <a:noFill/>
            <a:miter lim="800000"/>
            <a:headEnd/>
            <a:tailEnd/>
          </a:ln>
        </p:spPr>
        <p:txBody>
          <a:bodyPr/>
          <a:lstStyle/>
          <a:p>
            <a:pPr marL="342900" indent="-342900" algn="ctr">
              <a:spcBef>
                <a:spcPct val="20000"/>
              </a:spcBef>
            </a:pPr>
            <a:endParaRPr lang="ru-RU" sz="2000" b="1">
              <a:latin typeface="Calibri" pitchFamily="34" charset="0"/>
            </a:endParaRPr>
          </a:p>
        </p:txBody>
      </p:sp>
      <p:sp>
        <p:nvSpPr>
          <p:cNvPr id="39944" name="Содержимое 22"/>
          <p:cNvSpPr txBox="1">
            <a:spLocks/>
          </p:cNvSpPr>
          <p:nvPr/>
        </p:nvSpPr>
        <p:spPr bwMode="auto">
          <a:xfrm>
            <a:off x="4643438" y="2357438"/>
            <a:ext cx="4041775" cy="4500562"/>
          </a:xfrm>
          <a:prstGeom prst="rect">
            <a:avLst/>
          </a:prstGeom>
          <a:noFill/>
          <a:ln w="9525">
            <a:noFill/>
            <a:miter lim="800000"/>
            <a:headEnd/>
            <a:tailEnd/>
          </a:ln>
        </p:spPr>
        <p:txBody>
          <a:bodyPr/>
          <a:lstStyle/>
          <a:p>
            <a:pPr marL="342900" indent="-342900">
              <a:lnSpc>
                <a:spcPct val="80000"/>
              </a:lnSpc>
              <a:spcBef>
                <a:spcPct val="20000"/>
              </a:spcBef>
              <a:buFont typeface="Wingdings" pitchFamily="2" charset="2"/>
              <a:buNone/>
            </a:pPr>
            <a:endParaRPr lang="ru-RU" sz="2200">
              <a:latin typeface="Calibri" pitchFamily="34" charset="0"/>
            </a:endParaRPr>
          </a:p>
        </p:txBody>
      </p:sp>
      <p:sp>
        <p:nvSpPr>
          <p:cNvPr id="9" name="Номер слайда 4"/>
          <p:cNvSpPr txBox="1">
            <a:spLocks/>
          </p:cNvSpPr>
          <p:nvPr/>
        </p:nvSpPr>
        <p:spPr>
          <a:xfrm>
            <a:off x="6553200" y="6356350"/>
            <a:ext cx="2133600" cy="365125"/>
          </a:xfrm>
          <a:prstGeom prst="rect">
            <a:avLst/>
          </a:prstGeom>
        </p:spPr>
        <p:txBody>
          <a:bodyPr anchor="ctr"/>
          <a:lstStyle/>
          <a:p>
            <a:pPr algn="r" fontAlgn="auto">
              <a:spcBef>
                <a:spcPts val="0"/>
              </a:spcBef>
              <a:spcAft>
                <a:spcPts val="0"/>
              </a:spcAft>
              <a:defRPr/>
            </a:pPr>
            <a:fld id="{48A13CB2-6E26-4DF6-BFEE-C708258C0B89}" type="slidenum">
              <a:rPr lang="ru-RU" sz="1200">
                <a:solidFill>
                  <a:schemeClr val="tx1">
                    <a:tint val="75000"/>
                  </a:schemeClr>
                </a:solidFill>
                <a:latin typeface="+mn-lt"/>
              </a:rPr>
              <a:pPr algn="r" fontAlgn="auto">
                <a:spcBef>
                  <a:spcPts val="0"/>
                </a:spcBef>
                <a:spcAft>
                  <a:spcPts val="0"/>
                </a:spcAft>
                <a:defRPr/>
              </a:pPr>
              <a:t>22</a:t>
            </a:fld>
            <a:endParaRPr lang="ru-RU" sz="1200" dirty="0">
              <a:solidFill>
                <a:schemeClr val="tx1">
                  <a:tint val="75000"/>
                </a:schemeClr>
              </a:solidFill>
              <a:latin typeface="+mn-lt"/>
            </a:endParaRPr>
          </a:p>
        </p:txBody>
      </p:sp>
      <p:sp>
        <p:nvSpPr>
          <p:cNvPr id="39947" name="Rectangle 11"/>
          <p:cNvSpPr>
            <a:spLocks noChangeArrowheads="1"/>
          </p:cNvSpPr>
          <p:nvPr/>
        </p:nvSpPr>
        <p:spPr bwMode="auto">
          <a:xfrm>
            <a:off x="395288" y="765175"/>
            <a:ext cx="8569325" cy="517525"/>
          </a:xfrm>
          <a:prstGeom prst="rect">
            <a:avLst/>
          </a:prstGeom>
          <a:noFill/>
          <a:ln w="9525">
            <a:noFill/>
            <a:miter lim="800000"/>
            <a:headEnd/>
            <a:tailEnd/>
          </a:ln>
        </p:spPr>
        <p:txBody>
          <a:bodyPr>
            <a:spAutoFit/>
          </a:bodyPr>
          <a:lstStyle/>
          <a:p>
            <a:endParaRPr lang="ru-RU" sz="1400"/>
          </a:p>
          <a:p>
            <a:endParaRPr lang="ru-RU" sz="1400"/>
          </a:p>
        </p:txBody>
      </p:sp>
      <p:sp>
        <p:nvSpPr>
          <p:cNvPr id="39948" name="Rectangle 20"/>
          <p:cNvSpPr>
            <a:spLocks noChangeArrowheads="1"/>
          </p:cNvSpPr>
          <p:nvPr/>
        </p:nvSpPr>
        <p:spPr bwMode="auto">
          <a:xfrm>
            <a:off x="503237" y="2571744"/>
            <a:ext cx="8640763" cy="1046440"/>
          </a:xfrm>
          <a:prstGeom prst="rect">
            <a:avLst/>
          </a:prstGeom>
          <a:noFill/>
          <a:ln w="9525">
            <a:noFill/>
            <a:miter lim="800000"/>
            <a:headEnd/>
            <a:tailEnd/>
          </a:ln>
        </p:spPr>
        <p:txBody>
          <a:bodyPr>
            <a:spAutoFit/>
          </a:bodyPr>
          <a:lstStyle/>
          <a:p>
            <a:pPr algn="ctr"/>
            <a:r>
              <a:rPr lang="ru-RU" sz="4800" b="1" dirty="0" smtClean="0">
                <a:solidFill>
                  <a:schemeClr val="tx2"/>
                </a:solidFill>
                <a:effectLst>
                  <a:outerShdw blurRad="38100" dist="38100" dir="2700000" algn="tl">
                    <a:srgbClr val="000000">
                      <a:alpha val="43137"/>
                    </a:srgbClr>
                  </a:outerShdw>
                </a:effectLst>
              </a:rPr>
              <a:t>Спасибо за внимание</a:t>
            </a:r>
            <a:endParaRPr lang="ru-RU" sz="4800" b="1" dirty="0">
              <a:solidFill>
                <a:schemeClr val="tx2"/>
              </a:solidFill>
              <a:effectLst>
                <a:outerShdw blurRad="38100" dist="38100" dir="2700000" algn="tl">
                  <a:srgbClr val="000000">
                    <a:alpha val="43137"/>
                  </a:srgbClr>
                </a:outerShdw>
              </a:effectLst>
            </a:endParaRPr>
          </a:p>
          <a:p>
            <a:endParaRPr lang="ru-RU" sz="1400" b="1" dirty="0"/>
          </a:p>
        </p:txBody>
      </p:sp>
      <p:pic>
        <p:nvPicPr>
          <p:cNvPr id="11" name="Picture 4" descr="voronezh2005_obl_coa_n7569"/>
          <p:cNvPicPr>
            <a:picLocks noChangeAspect="1" noChangeArrowheads="1"/>
          </p:cNvPicPr>
          <p:nvPr/>
        </p:nvPicPr>
        <p:blipFill>
          <a:blip r:embed="rId3"/>
          <a:srcRect/>
          <a:stretch>
            <a:fillRect/>
          </a:stretch>
        </p:blipFill>
        <p:spPr bwMode="auto">
          <a:xfrm>
            <a:off x="107950" y="115888"/>
            <a:ext cx="1079500" cy="104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395288" y="1484313"/>
            <a:ext cx="4464050" cy="45370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31" name="Объект 2"/>
          <p:cNvSpPr>
            <a:spLocks noGrp="1"/>
          </p:cNvSpPr>
          <p:nvPr>
            <p:ph idx="1"/>
          </p:nvPr>
        </p:nvSpPr>
        <p:spPr>
          <a:xfrm>
            <a:off x="4932363" y="1484313"/>
            <a:ext cx="4033837" cy="4587893"/>
          </a:xfrm>
        </p:spPr>
        <p:style>
          <a:lnRef idx="0">
            <a:schemeClr val="accent2"/>
          </a:lnRef>
          <a:fillRef idx="3">
            <a:schemeClr val="accent2"/>
          </a:fillRef>
          <a:effectRef idx="3">
            <a:schemeClr val="accent2"/>
          </a:effectRef>
          <a:fontRef idx="minor">
            <a:schemeClr val="lt1"/>
          </a:fontRef>
        </p:style>
        <p:txBody>
          <a:bodyPr/>
          <a:lstStyle/>
          <a:p>
            <a:pPr marL="609600" indent="0" algn="ctr">
              <a:spcBef>
                <a:spcPts val="0"/>
              </a:spcBef>
              <a:buFont typeface="Arial" charset="0"/>
              <a:buNone/>
            </a:pPr>
            <a:r>
              <a:rPr lang="ru-RU" sz="1400" b="1" dirty="0" smtClean="0">
                <a:solidFill>
                  <a:schemeClr val="bg2">
                    <a:lumMod val="25000"/>
                  </a:schemeClr>
                </a:solidFill>
              </a:rPr>
              <a:t>РЕГУЛИРУЕТ ПРАВООТНОШЕНИЯ, КАСАЮЩИЕСЯ:</a:t>
            </a:r>
          </a:p>
          <a:p>
            <a:pPr marL="609600" indent="0" algn="ctr">
              <a:spcBef>
                <a:spcPts val="0"/>
              </a:spcBef>
              <a:buFont typeface="Arial" charset="0"/>
              <a:buNone/>
            </a:pPr>
            <a:endParaRPr lang="ru-RU" sz="1400" b="1" dirty="0" smtClean="0">
              <a:solidFill>
                <a:schemeClr val="bg2">
                  <a:lumMod val="25000"/>
                </a:schemeClr>
              </a:solidFill>
            </a:endParaRPr>
          </a:p>
          <a:p>
            <a:pPr marL="0" indent="-609600">
              <a:spcBef>
                <a:spcPts val="0"/>
              </a:spcBef>
              <a:buFont typeface="Arial" charset="0"/>
              <a:buNone/>
            </a:pPr>
            <a:r>
              <a:rPr lang="ru-RU" sz="1400" dirty="0" smtClean="0">
                <a:solidFill>
                  <a:schemeClr val="tx1">
                    <a:lumMod val="95000"/>
                    <a:lumOff val="5000"/>
                  </a:schemeClr>
                </a:solidFill>
              </a:rPr>
              <a:t>1) планирования закупок товаров, работ, услуг;</a:t>
            </a:r>
          </a:p>
          <a:p>
            <a:pPr marL="0" indent="-609600">
              <a:spcBef>
                <a:spcPts val="0"/>
              </a:spcBef>
              <a:buFont typeface="Arial" charset="0"/>
              <a:buNone/>
            </a:pPr>
            <a:r>
              <a:rPr lang="ru-RU" sz="1400" dirty="0" smtClean="0">
                <a:solidFill>
                  <a:schemeClr val="tx1">
                    <a:lumMod val="95000"/>
                    <a:lumOff val="5000"/>
                  </a:schemeClr>
                </a:solidFill>
              </a:rPr>
              <a:t>2) определения поставщиков (подрядчиков, исполнителей);</a:t>
            </a:r>
          </a:p>
          <a:p>
            <a:pPr marL="0" indent="-609600">
              <a:spcBef>
                <a:spcPts val="0"/>
              </a:spcBef>
              <a:buFont typeface="Arial" charset="0"/>
              <a:buNone/>
            </a:pPr>
            <a:r>
              <a:rPr lang="ru-RU" sz="1400" dirty="0" smtClean="0">
                <a:solidFill>
                  <a:schemeClr val="tx1">
                    <a:lumMod val="95000"/>
                    <a:lumOff val="5000"/>
                  </a:schemeClr>
                </a:solidFill>
              </a:rPr>
              <a:t>3) заключения гражданско-правового договора, предметом которого являются поставка товара, выполнение работы, оказание услуги (в том числе приобретение недвижимого имущества или аренда имущества), от имени Российской Федерации, субъекта Российской Федерации или муниципального образования, а также бюджетным учреждением либо иным юридическим лицом в случаях, предусмотренных законом (далее - контракт);</a:t>
            </a:r>
          </a:p>
          <a:p>
            <a:pPr marL="0" indent="-609600">
              <a:spcBef>
                <a:spcPts val="0"/>
              </a:spcBef>
              <a:buFont typeface="Arial" charset="0"/>
              <a:buNone/>
            </a:pPr>
            <a:r>
              <a:rPr lang="ru-RU" sz="1400" dirty="0" smtClean="0">
                <a:solidFill>
                  <a:schemeClr val="tx1">
                    <a:lumMod val="95000"/>
                    <a:lumOff val="5000"/>
                  </a:schemeClr>
                </a:solidFill>
              </a:rPr>
              <a:t>4) особенностей исполнения контрактов;</a:t>
            </a:r>
          </a:p>
          <a:p>
            <a:pPr marL="0" indent="-609600">
              <a:spcBef>
                <a:spcPts val="0"/>
              </a:spcBef>
              <a:buNone/>
            </a:pPr>
            <a:r>
              <a:rPr lang="ru-RU" sz="1400" dirty="0" smtClean="0">
                <a:solidFill>
                  <a:schemeClr val="tx1">
                    <a:lumMod val="95000"/>
                    <a:lumOff val="5000"/>
                  </a:schemeClr>
                </a:solidFill>
              </a:rPr>
              <a:t>5) мониторинга закупок;</a:t>
            </a:r>
          </a:p>
          <a:p>
            <a:pPr marL="0" indent="-609600">
              <a:spcBef>
                <a:spcPts val="0"/>
              </a:spcBef>
              <a:buNone/>
            </a:pPr>
            <a:r>
              <a:rPr lang="ru-RU" sz="1400" dirty="0" smtClean="0">
                <a:solidFill>
                  <a:schemeClr val="tx1">
                    <a:lumMod val="95000"/>
                    <a:lumOff val="5000"/>
                  </a:schemeClr>
                </a:solidFill>
              </a:rPr>
              <a:t>6) аудита в сфере закупок;</a:t>
            </a:r>
          </a:p>
          <a:p>
            <a:pPr marL="0" indent="-609600">
              <a:spcBef>
                <a:spcPts val="0"/>
              </a:spcBef>
              <a:buFont typeface="Arial" charset="0"/>
              <a:buNone/>
            </a:pPr>
            <a:r>
              <a:rPr lang="ru-RU" sz="1400" dirty="0" smtClean="0">
                <a:solidFill>
                  <a:schemeClr val="tx1">
                    <a:lumMod val="95000"/>
                    <a:lumOff val="5000"/>
                  </a:schemeClr>
                </a:solidFill>
              </a:rPr>
              <a:t>7) контроля в сфере закупок.</a:t>
            </a:r>
            <a:endParaRPr lang="ru-RU" sz="1400" dirty="0" smtClean="0">
              <a:solidFill>
                <a:schemeClr val="tx1">
                  <a:lumMod val="95000"/>
                  <a:lumOff val="5000"/>
                </a:schemeClr>
              </a:solidFill>
              <a:cs typeface="Times New Roman" pitchFamily="18" charset="0"/>
            </a:endParaRPr>
          </a:p>
          <a:p>
            <a:pPr marL="609600" indent="-609600"/>
            <a:endParaRPr lang="ru-RU" sz="1400" dirty="0" smtClean="0">
              <a:latin typeface="Arial" charset="0"/>
              <a:cs typeface="Times New Roman" pitchFamily="18" charset="0"/>
            </a:endParaRPr>
          </a:p>
          <a:p>
            <a:pPr marL="609600" indent="-609600"/>
            <a:endParaRPr lang="ru-RU" sz="1400" dirty="0" smtClean="0">
              <a:solidFill>
                <a:schemeClr val="bg1"/>
              </a:solidFill>
              <a:latin typeface="Times New Roman" pitchFamily="18" charset="0"/>
              <a:cs typeface="Times New Roman" pitchFamily="18" charset="0"/>
            </a:endParaRPr>
          </a:p>
          <a:p>
            <a:pPr marL="609600" indent="-609600"/>
            <a:endParaRPr lang="ru-RU" sz="1400" dirty="0" smtClean="0">
              <a:latin typeface="Times New Roman" pitchFamily="18" charset="0"/>
              <a:cs typeface="Times New Roman" pitchFamily="18" charset="0"/>
            </a:endParaRPr>
          </a:p>
        </p:txBody>
      </p:sp>
      <p:sp>
        <p:nvSpPr>
          <p:cNvPr id="1030" name="Rectangle 8"/>
          <p:cNvSpPr>
            <a:spLocks noChangeArrowheads="1"/>
          </p:cNvSpPr>
          <p:nvPr/>
        </p:nvSpPr>
        <p:spPr bwMode="auto">
          <a:xfrm>
            <a:off x="689986" y="836613"/>
            <a:ext cx="8110105" cy="461665"/>
          </a:xfrm>
          <a:prstGeom prst="rect">
            <a:avLst/>
          </a:prstGeom>
          <a:noFill/>
          <a:ln w="9525">
            <a:noFill/>
            <a:miter lim="800000"/>
            <a:headEnd/>
            <a:tailEnd/>
          </a:ln>
        </p:spPr>
        <p:txBody>
          <a:bodyPr wrap="none">
            <a:spAutoFit/>
          </a:bodyPr>
          <a:lstStyle/>
          <a:p>
            <a:pPr algn="ctr"/>
            <a:r>
              <a:rPr lang="ru-RU" sz="2400" b="1" dirty="0">
                <a:solidFill>
                  <a:schemeClr val="bg2">
                    <a:lumMod val="25000"/>
                  </a:schemeClr>
                </a:solidFill>
                <a:effectLst>
                  <a:outerShdw blurRad="38100" dist="38100" dir="2700000" algn="tl">
                    <a:srgbClr val="000000">
                      <a:alpha val="43137"/>
                    </a:srgbClr>
                  </a:outerShdw>
                </a:effectLst>
                <a:latin typeface="+mn-lt"/>
              </a:rPr>
              <a:t>Сфера регулирования Федерального закона № </a:t>
            </a:r>
            <a:r>
              <a:rPr lang="ru-RU" sz="2400" b="1" dirty="0">
                <a:solidFill>
                  <a:schemeClr val="bg2">
                    <a:lumMod val="25000"/>
                  </a:schemeClr>
                </a:solidFill>
                <a:effectLst>
                  <a:outerShdw blurRad="38100" dist="38100" dir="2700000" algn="tl">
                    <a:srgbClr val="000000">
                      <a:alpha val="43137"/>
                    </a:srgbClr>
                  </a:outerShdw>
                </a:effectLst>
                <a:latin typeface="Times New Roman" pitchFamily="18" charset="0"/>
                <a:cs typeface="Times New Roman" pitchFamily="18" charset="0"/>
              </a:rPr>
              <a:t>44</a:t>
            </a:r>
            <a:r>
              <a:rPr lang="ru-RU" sz="2400" b="1" dirty="0">
                <a:solidFill>
                  <a:schemeClr val="bg2">
                    <a:lumMod val="25000"/>
                  </a:schemeClr>
                </a:solidFill>
                <a:effectLst>
                  <a:outerShdw blurRad="38100" dist="38100" dir="2700000" algn="tl">
                    <a:srgbClr val="000000">
                      <a:alpha val="43137"/>
                    </a:srgbClr>
                  </a:outerShdw>
                </a:effectLst>
                <a:latin typeface="+mn-lt"/>
              </a:rPr>
              <a:t>-ФЗ</a:t>
            </a:r>
          </a:p>
        </p:txBody>
      </p:sp>
      <p:graphicFrame>
        <p:nvGraphicFramePr>
          <p:cNvPr id="1026" name="Диаграмма 1"/>
          <p:cNvGraphicFramePr>
            <a:graphicFrameLocks/>
          </p:cNvGraphicFramePr>
          <p:nvPr/>
        </p:nvGraphicFramePr>
        <p:xfrm>
          <a:off x="704850" y="2154238"/>
          <a:ext cx="3630613" cy="3197225"/>
        </p:xfrm>
        <a:graphic>
          <a:graphicData uri="http://schemas.openxmlformats.org/presentationml/2006/ole">
            <p:oleObj spid="_x0000_s1026" r:id="rId4" imgW="3627434" imgH="3200677" progId="Excel.Sheet.8">
              <p:embed/>
            </p:oleObj>
          </a:graphicData>
        </a:graphic>
      </p:graphicFrame>
      <p:sp>
        <p:nvSpPr>
          <p:cNvPr id="8" name="TextBox 7"/>
          <p:cNvSpPr txBox="1"/>
          <p:nvPr/>
        </p:nvSpPr>
        <p:spPr>
          <a:xfrm>
            <a:off x="358775" y="2141538"/>
            <a:ext cx="1368425" cy="739775"/>
          </a:xfrm>
          <a:prstGeom prst="rect">
            <a:avLst/>
          </a:prstGeom>
          <a:noFill/>
        </p:spPr>
        <p:txBody>
          <a:bodyPr>
            <a:spAutoFit/>
          </a:bodyPr>
          <a:lstStyle/>
          <a:p>
            <a:pPr algn="ctr">
              <a:defRPr/>
            </a:pPr>
            <a:r>
              <a:rPr lang="ru-RU" sz="1400" b="1" dirty="0">
                <a:solidFill>
                  <a:schemeClr val="tx2">
                    <a:lumMod val="50000"/>
                  </a:schemeClr>
                </a:solidFill>
                <a:latin typeface="Arial" pitchFamily="34" charset="0"/>
              </a:rPr>
              <a:t>Мониторинг, аудит, контроль</a:t>
            </a:r>
          </a:p>
        </p:txBody>
      </p:sp>
      <p:sp>
        <p:nvSpPr>
          <p:cNvPr id="9" name="TextBox 8"/>
          <p:cNvSpPr txBox="1"/>
          <p:nvPr/>
        </p:nvSpPr>
        <p:spPr>
          <a:xfrm>
            <a:off x="3563938" y="2205038"/>
            <a:ext cx="1368425" cy="738187"/>
          </a:xfrm>
          <a:prstGeom prst="rect">
            <a:avLst/>
          </a:prstGeom>
          <a:noFill/>
        </p:spPr>
        <p:txBody>
          <a:bodyPr>
            <a:spAutoFit/>
          </a:bodyPr>
          <a:lstStyle/>
          <a:p>
            <a:pPr algn="ctr">
              <a:defRPr/>
            </a:pPr>
            <a:r>
              <a:rPr lang="ru-RU" sz="1400" b="1" dirty="0">
                <a:solidFill>
                  <a:schemeClr val="tx2">
                    <a:lumMod val="50000"/>
                  </a:schemeClr>
                </a:solidFill>
                <a:latin typeface="Arial" pitchFamily="34" charset="0"/>
              </a:rPr>
              <a:t>Мониторинг, аудит, контроль</a:t>
            </a:r>
          </a:p>
        </p:txBody>
      </p:sp>
      <p:sp>
        <p:nvSpPr>
          <p:cNvPr id="17" name="TextBox 16"/>
          <p:cNvSpPr txBox="1"/>
          <p:nvPr/>
        </p:nvSpPr>
        <p:spPr>
          <a:xfrm>
            <a:off x="1970088" y="5229225"/>
            <a:ext cx="1368425" cy="738188"/>
          </a:xfrm>
          <a:prstGeom prst="rect">
            <a:avLst/>
          </a:prstGeom>
          <a:noFill/>
        </p:spPr>
        <p:txBody>
          <a:bodyPr>
            <a:spAutoFit/>
          </a:bodyPr>
          <a:lstStyle/>
          <a:p>
            <a:pPr algn="ctr">
              <a:defRPr/>
            </a:pPr>
            <a:r>
              <a:rPr lang="ru-RU" sz="1400" b="1" dirty="0">
                <a:solidFill>
                  <a:schemeClr val="tx2">
                    <a:lumMod val="50000"/>
                  </a:schemeClr>
                </a:solidFill>
                <a:latin typeface="Arial" pitchFamily="34" charset="0"/>
              </a:rPr>
              <a:t>Мониторинг, аудит, контроль</a:t>
            </a:r>
          </a:p>
        </p:txBody>
      </p:sp>
      <p:sp>
        <p:nvSpPr>
          <p:cNvPr id="10" name="TextBox 9"/>
          <p:cNvSpPr txBox="1"/>
          <p:nvPr/>
        </p:nvSpPr>
        <p:spPr>
          <a:xfrm>
            <a:off x="7643834" y="142852"/>
            <a:ext cx="1857388" cy="369332"/>
          </a:xfrm>
          <a:prstGeom prst="rect">
            <a:avLst/>
          </a:prstGeom>
          <a:noFill/>
        </p:spPr>
        <p:txBody>
          <a:bodyPr wrap="square" rtlCol="0">
            <a:spAutoFit/>
          </a:bodyPr>
          <a:lstStyle/>
          <a:p>
            <a:r>
              <a:rPr lang="ru-RU" b="1" dirty="0" smtClean="0">
                <a:solidFill>
                  <a:schemeClr val="bg1"/>
                </a:solidFill>
                <a:effectLst>
                  <a:outerShdw blurRad="38100" dist="38100" dir="2700000" algn="tl">
                    <a:srgbClr val="000000">
                      <a:alpha val="43137"/>
                    </a:srgbClr>
                  </a:outerShdw>
                </a:effectLst>
                <a:latin typeface="+mn-lt"/>
              </a:rPr>
              <a:t>Слайд 2</a:t>
            </a:r>
            <a:endParaRPr lang="ru-RU" b="1" dirty="0">
              <a:solidFill>
                <a:schemeClr val="bg1"/>
              </a:solidFill>
              <a:effectLst>
                <a:outerShdw blurRad="38100" dist="38100" dir="2700000" algn="tl">
                  <a:srgbClr val="000000">
                    <a:alpha val="43137"/>
                  </a:srgbClr>
                </a:outerShdw>
              </a:effectLst>
              <a:latin typeface="+mn-lt"/>
            </a:endParaRPr>
          </a:p>
        </p:txBody>
      </p:sp>
      <p:pic>
        <p:nvPicPr>
          <p:cNvPr id="11" name="Picture 4" descr="voronezh2005_obl_coa_n7569"/>
          <p:cNvPicPr>
            <a:picLocks noChangeAspect="1" noChangeArrowheads="1"/>
          </p:cNvPicPr>
          <p:nvPr/>
        </p:nvPicPr>
        <p:blipFill>
          <a:blip r:embed="rId5" cstate="print"/>
          <a:srcRect/>
          <a:stretch>
            <a:fillRect/>
          </a:stretch>
        </p:blipFill>
        <p:spPr bwMode="auto">
          <a:xfrm>
            <a:off x="0" y="0"/>
            <a:ext cx="857224" cy="8320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ubtitle 2"/>
          <p:cNvSpPr txBox="1">
            <a:spLocks/>
          </p:cNvSpPr>
          <p:nvPr/>
        </p:nvSpPr>
        <p:spPr bwMode="auto">
          <a:xfrm>
            <a:off x="255588" y="6415088"/>
            <a:ext cx="414337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20000"/>
              </a:spcBef>
            </a:pPr>
            <a:r>
              <a:rPr lang="ru-RU" sz="800" dirty="0">
                <a:solidFill>
                  <a:prstClr val="white"/>
                </a:solidFill>
              </a:rPr>
              <a:t>Высшая школа экономики, </a:t>
            </a:r>
            <a:r>
              <a:rPr lang="ru-RU" sz="800" dirty="0" smtClean="0">
                <a:solidFill>
                  <a:prstClr val="white"/>
                </a:solidFill>
              </a:rPr>
              <a:t>2013</a:t>
            </a:r>
            <a:endParaRPr kumimoji="1" lang="ru-RU" sz="800" dirty="0">
              <a:solidFill>
                <a:prstClr val="white"/>
              </a:solidFill>
              <a:latin typeface="Myriad Pro"/>
            </a:endParaRPr>
          </a:p>
        </p:txBody>
      </p:sp>
      <p:sp>
        <p:nvSpPr>
          <p:cNvPr id="3075" name="Title 1"/>
          <p:cNvSpPr txBox="1">
            <a:spLocks/>
          </p:cNvSpPr>
          <p:nvPr/>
        </p:nvSpPr>
        <p:spPr bwMode="auto">
          <a:xfrm>
            <a:off x="1428750" y="428625"/>
            <a:ext cx="7496175" cy="412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endParaRPr lang="ru-RU" sz="1600">
              <a:solidFill>
                <a:prstClr val="white"/>
              </a:solidFill>
            </a:endParaRPr>
          </a:p>
        </p:txBody>
      </p:sp>
      <p:sp>
        <p:nvSpPr>
          <p:cNvPr id="3076" name="Rectangle 9"/>
          <p:cNvSpPr>
            <a:spLocks noChangeArrowheads="1"/>
          </p:cNvSpPr>
          <p:nvPr/>
        </p:nvSpPr>
        <p:spPr bwMode="auto">
          <a:xfrm>
            <a:off x="7300913" y="2255838"/>
            <a:ext cx="674687"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ru-RU">
                <a:solidFill>
                  <a:srgbClr val="FFFFFF"/>
                </a:solidFill>
                <a:latin typeface="Myriad Pro"/>
              </a:rPr>
              <a:t>фото</a:t>
            </a:r>
            <a:endParaRPr lang="en-US">
              <a:solidFill>
                <a:srgbClr val="FFFFFF"/>
              </a:solidFill>
            </a:endParaRPr>
          </a:p>
        </p:txBody>
      </p:sp>
      <p:sp>
        <p:nvSpPr>
          <p:cNvPr id="10" name="Rectangle 3"/>
          <p:cNvSpPr>
            <a:spLocks noGrp="1"/>
          </p:cNvSpPr>
          <p:nvPr>
            <p:ph type="title"/>
          </p:nvPr>
        </p:nvSpPr>
        <p:spPr bwMode="black">
          <a:xfrm>
            <a:off x="1142976" y="642918"/>
            <a:ext cx="7162800" cy="428628"/>
          </a:xfrm>
        </p:spPr>
        <p:txBody>
          <a:bodyPr>
            <a:normAutofit fontScale="90000"/>
          </a:bodyPr>
          <a:lstStyle/>
          <a:p>
            <a:r>
              <a:rPr lang="ru-RU" sz="2800" b="1" dirty="0" smtClean="0">
                <a:solidFill>
                  <a:schemeClr val="bg2">
                    <a:lumMod val="25000"/>
                  </a:schemeClr>
                </a:solidFill>
                <a:effectLst>
                  <a:outerShdw blurRad="38100" dist="38100" dir="2700000" algn="tl">
                    <a:srgbClr val="000000">
                      <a:alpha val="43137"/>
                    </a:srgbClr>
                  </a:outerShdw>
                </a:effectLst>
                <a:latin typeface="+mn-lt"/>
              </a:rPr>
              <a:t/>
            </a:r>
            <a:br>
              <a:rPr lang="ru-RU" sz="2800" b="1" dirty="0" smtClean="0">
                <a:solidFill>
                  <a:schemeClr val="bg2">
                    <a:lumMod val="25000"/>
                  </a:schemeClr>
                </a:solidFill>
                <a:effectLst>
                  <a:outerShdw blurRad="38100" dist="38100" dir="2700000" algn="tl">
                    <a:srgbClr val="000000">
                      <a:alpha val="43137"/>
                    </a:srgbClr>
                  </a:outerShdw>
                </a:effectLst>
                <a:latin typeface="+mn-lt"/>
              </a:rPr>
            </a:br>
            <a:r>
              <a:rPr lang="ru-RU" sz="2800" b="1" dirty="0" smtClean="0">
                <a:solidFill>
                  <a:schemeClr val="bg2">
                    <a:lumMod val="25000"/>
                  </a:schemeClr>
                </a:solidFill>
                <a:effectLst>
                  <a:outerShdw blurRad="38100" dist="38100" dir="2700000" algn="tl">
                    <a:srgbClr val="000000">
                      <a:alpha val="43137"/>
                    </a:srgbClr>
                  </a:outerShdw>
                </a:effectLst>
                <a:latin typeface="+mn-lt"/>
              </a:rPr>
              <a:t> Инструменты планирования закупок</a:t>
            </a:r>
            <a:endParaRPr lang="ru-RU" sz="2800" b="1" dirty="0">
              <a:solidFill>
                <a:schemeClr val="bg2">
                  <a:lumMod val="25000"/>
                </a:schemeClr>
              </a:solidFill>
              <a:effectLst>
                <a:outerShdw blurRad="38100" dist="38100" dir="2700000" algn="tl">
                  <a:srgbClr val="000000">
                    <a:alpha val="43137"/>
                  </a:srgbClr>
                </a:outerShdw>
              </a:effectLst>
              <a:latin typeface="+mn-lt"/>
            </a:endParaRPr>
          </a:p>
        </p:txBody>
      </p:sp>
      <p:sp>
        <p:nvSpPr>
          <p:cNvPr id="9" name="Скругленный прямоугольник 8"/>
          <p:cNvSpPr/>
          <p:nvPr/>
        </p:nvSpPr>
        <p:spPr>
          <a:xfrm>
            <a:off x="928662" y="1500174"/>
            <a:ext cx="1988820" cy="110871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600" b="1" dirty="0" smtClean="0"/>
              <a:t>План закупок</a:t>
            </a:r>
            <a:endParaRPr lang="ru-RU" sz="1600" b="1" dirty="0"/>
          </a:p>
        </p:txBody>
      </p:sp>
      <p:sp>
        <p:nvSpPr>
          <p:cNvPr id="11" name="Скругленный прямоугольник 10"/>
          <p:cNvSpPr/>
          <p:nvPr/>
        </p:nvSpPr>
        <p:spPr>
          <a:xfrm>
            <a:off x="928662" y="4929198"/>
            <a:ext cx="1988820" cy="13401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600" b="1" dirty="0" smtClean="0"/>
              <a:t>План-график закупок по правилам, действовавшим до Закона </a:t>
            </a:r>
            <a:r>
              <a:rPr lang="ru-RU" sz="1600" b="1" dirty="0" smtClean="0">
                <a:latin typeface="Times New Roman" pitchFamily="18" charset="0"/>
                <a:cs typeface="Times New Roman" pitchFamily="18" charset="0"/>
              </a:rPr>
              <a:t>44</a:t>
            </a:r>
            <a:r>
              <a:rPr lang="ru-RU" sz="1600" b="1" dirty="0" smtClean="0"/>
              <a:t>-ФЗ</a:t>
            </a:r>
            <a:endParaRPr lang="ru-RU" sz="1600" b="1" dirty="0"/>
          </a:p>
        </p:txBody>
      </p:sp>
      <p:sp>
        <p:nvSpPr>
          <p:cNvPr id="12" name="Скругленный прямоугольник 11"/>
          <p:cNvSpPr/>
          <p:nvPr/>
        </p:nvSpPr>
        <p:spPr>
          <a:xfrm>
            <a:off x="928662" y="3214686"/>
            <a:ext cx="1988820" cy="116586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600" b="1" dirty="0" smtClean="0"/>
              <a:t>План-график закупок</a:t>
            </a:r>
            <a:endParaRPr lang="ru-RU" sz="1600" b="1" dirty="0"/>
          </a:p>
        </p:txBody>
      </p:sp>
      <p:sp>
        <p:nvSpPr>
          <p:cNvPr id="13" name="TextBox 12"/>
          <p:cNvSpPr txBox="1"/>
          <p:nvPr/>
        </p:nvSpPr>
        <p:spPr>
          <a:xfrm>
            <a:off x="3143240" y="1571612"/>
            <a:ext cx="5857916" cy="7509748"/>
          </a:xfrm>
          <a:prstGeom prst="rect">
            <a:avLst/>
          </a:prstGeom>
          <a:noFill/>
        </p:spPr>
        <p:txBody>
          <a:bodyPr wrap="square" rtlCol="0">
            <a:spAutoFit/>
          </a:bodyPr>
          <a:lstStyle/>
          <a:p>
            <a:pPr algn="just">
              <a:buFont typeface="Wingdings" pitchFamily="2" charset="2"/>
              <a:buChar char="ü"/>
            </a:pPr>
            <a:r>
              <a:rPr lang="ru-RU" sz="1600" dirty="0" smtClean="0">
                <a:latin typeface="+mn-lt"/>
              </a:rPr>
              <a:t>формируется </a:t>
            </a:r>
            <a:r>
              <a:rPr lang="ru-RU" sz="1600" b="1" dirty="0" smtClean="0">
                <a:latin typeface="+mn-lt"/>
              </a:rPr>
              <a:t>на срок, соответствующий сроку действия закона (решения) о бюджете </a:t>
            </a:r>
            <a:r>
              <a:rPr lang="ru-RU" sz="1600" dirty="0" smtClean="0">
                <a:latin typeface="+mn-lt"/>
              </a:rPr>
              <a:t>ППО (на 1-3 года) ;</a:t>
            </a:r>
          </a:p>
          <a:p>
            <a:pPr algn="just">
              <a:buFont typeface="Wingdings" pitchFamily="2" charset="2"/>
              <a:buChar char="ü"/>
            </a:pPr>
            <a:r>
              <a:rPr lang="ru-RU" sz="1600" dirty="0" smtClean="0">
                <a:latin typeface="+mn-lt"/>
              </a:rPr>
              <a:t>формируется </a:t>
            </a:r>
            <a:r>
              <a:rPr lang="ru-RU" sz="1600" b="1" dirty="0" smtClean="0">
                <a:latin typeface="+mn-lt"/>
              </a:rPr>
              <a:t>параллельно процессу бюджетного планирования</a:t>
            </a:r>
            <a:r>
              <a:rPr lang="ru-RU" sz="1600" dirty="0" smtClean="0"/>
              <a:t>;</a:t>
            </a:r>
          </a:p>
          <a:p>
            <a:pPr algn="just">
              <a:buFont typeface="Wingdings" pitchFamily="2" charset="2"/>
              <a:buChar char="ü"/>
            </a:pPr>
            <a:endParaRPr lang="ru-RU" sz="1600" dirty="0" smtClean="0">
              <a:latin typeface="+mn-lt"/>
            </a:endParaRPr>
          </a:p>
          <a:p>
            <a:pPr algn="just">
              <a:buFont typeface="Wingdings" pitchFamily="2" charset="2"/>
              <a:buChar char="ü"/>
            </a:pPr>
            <a:r>
              <a:rPr lang="ru-RU" sz="1600" dirty="0" smtClean="0">
                <a:latin typeface="+mn-lt"/>
              </a:rPr>
              <a:t>формируется </a:t>
            </a:r>
            <a:r>
              <a:rPr lang="ru-RU" sz="1600" b="1" dirty="0" smtClean="0">
                <a:latin typeface="+mn-lt"/>
              </a:rPr>
              <a:t>на 1 год </a:t>
            </a:r>
            <a:r>
              <a:rPr lang="ru-RU" sz="1600" dirty="0" smtClean="0">
                <a:latin typeface="+mn-lt"/>
              </a:rPr>
              <a:t>на основе утвержденного плана закупок;</a:t>
            </a:r>
          </a:p>
          <a:p>
            <a:pPr algn="just">
              <a:buFont typeface="Wingdings" pitchFamily="2" charset="2"/>
              <a:buChar char="ü"/>
            </a:pPr>
            <a:r>
              <a:rPr lang="ru-RU" sz="1600" dirty="0" smtClean="0">
                <a:latin typeface="+mn-lt"/>
              </a:rPr>
              <a:t>является </a:t>
            </a:r>
            <a:r>
              <a:rPr lang="ru-RU" sz="1600" b="1" dirty="0" smtClean="0">
                <a:latin typeface="+mn-lt"/>
              </a:rPr>
              <a:t>основанием для осуществления закупок </a:t>
            </a:r>
            <a:r>
              <a:rPr lang="ru-RU" sz="1600" dirty="0" smtClean="0">
                <a:latin typeface="+mn-lt"/>
              </a:rPr>
              <a:t>в текущем году;</a:t>
            </a:r>
          </a:p>
          <a:p>
            <a:pPr algn="just">
              <a:buFont typeface="Wingdings" pitchFamily="2" charset="2"/>
              <a:buChar char="ü"/>
            </a:pPr>
            <a:r>
              <a:rPr lang="ru-RU" sz="1600" dirty="0" smtClean="0">
                <a:latin typeface="+mn-lt"/>
              </a:rPr>
              <a:t>закупка, </a:t>
            </a:r>
            <a:r>
              <a:rPr lang="ru-RU" sz="1600" b="1" dirty="0" smtClean="0">
                <a:latin typeface="+mn-lt"/>
              </a:rPr>
              <a:t>не предусмотренная </a:t>
            </a:r>
            <a:r>
              <a:rPr lang="ru-RU" sz="1600" dirty="0" smtClean="0">
                <a:latin typeface="+mn-lt"/>
              </a:rPr>
              <a:t>планом графиком закупок, </a:t>
            </a:r>
            <a:r>
              <a:rPr lang="ru-RU" sz="1600" b="1" dirty="0" smtClean="0">
                <a:latin typeface="+mn-lt"/>
              </a:rPr>
              <a:t>не может быть осуществлена</a:t>
            </a:r>
            <a:r>
              <a:rPr lang="ru-RU" sz="1600" dirty="0" smtClean="0">
                <a:latin typeface="+mn-lt"/>
              </a:rPr>
              <a:t>;</a:t>
            </a:r>
          </a:p>
          <a:p>
            <a:pPr algn="just">
              <a:buFont typeface="Wingdings" pitchFamily="2" charset="2"/>
              <a:buChar char="ü"/>
            </a:pPr>
            <a:endParaRPr lang="ru-RU" sz="1600" dirty="0" smtClean="0">
              <a:latin typeface="+mn-lt"/>
            </a:endParaRPr>
          </a:p>
          <a:p>
            <a:r>
              <a:rPr lang="ru-RU" sz="1600" b="1" dirty="0" smtClean="0">
                <a:latin typeface="+mn-lt"/>
              </a:rPr>
              <a:t>на переходный период </a:t>
            </a:r>
            <a:r>
              <a:rPr lang="ru-RU" sz="1600" b="1" dirty="0" smtClean="0">
                <a:latin typeface="Times New Roman" pitchFamily="18" charset="0"/>
                <a:cs typeface="Times New Roman" pitchFamily="18" charset="0"/>
              </a:rPr>
              <a:t>2014-2015</a:t>
            </a:r>
            <a:r>
              <a:rPr lang="ru-RU" sz="1600" b="1" dirty="0" smtClean="0">
                <a:latin typeface="+mn-lt"/>
              </a:rPr>
              <a:t> </a:t>
            </a:r>
            <a:r>
              <a:rPr lang="ru-RU" sz="1600" b="1" dirty="0" err="1" smtClean="0">
                <a:latin typeface="+mn-lt"/>
              </a:rPr>
              <a:t>гг</a:t>
            </a:r>
            <a:endParaRPr lang="ru-RU" sz="1600" dirty="0" smtClean="0"/>
          </a:p>
          <a:p>
            <a:pPr>
              <a:buFont typeface="Wingdings" pitchFamily="2" charset="2"/>
              <a:buChar char="ü"/>
            </a:pPr>
            <a:r>
              <a:rPr lang="ru-RU" sz="1600" dirty="0" smtClean="0"/>
              <a:t>содержат </a:t>
            </a:r>
            <a:r>
              <a:rPr lang="ru-RU" sz="1600" dirty="0" smtClean="0"/>
              <a:t>перечень товаров, работ услуг на </a:t>
            </a:r>
            <a:r>
              <a:rPr lang="ru-RU" sz="1600" b="1" dirty="0" smtClean="0"/>
              <a:t>один календарный год</a:t>
            </a:r>
            <a:r>
              <a:rPr lang="ru-RU" sz="1600" dirty="0" smtClean="0"/>
              <a:t>;</a:t>
            </a:r>
          </a:p>
          <a:p>
            <a:pPr>
              <a:buFont typeface="Wingdings" pitchFamily="2" charset="2"/>
              <a:buChar char="ü"/>
            </a:pPr>
            <a:r>
              <a:rPr lang="ru-RU" sz="1600" dirty="0" smtClean="0"/>
              <a:t>размещаются </a:t>
            </a:r>
            <a:r>
              <a:rPr lang="ru-RU" sz="1600" dirty="0" smtClean="0"/>
              <a:t>на сайте в течении </a:t>
            </a:r>
            <a:r>
              <a:rPr lang="ru-RU" sz="1600" b="1" dirty="0" smtClean="0"/>
              <a:t>3-х календарных дней</a:t>
            </a:r>
            <a:r>
              <a:rPr lang="ru-RU" sz="1600" dirty="0" smtClean="0"/>
              <a:t> после их утверждения;</a:t>
            </a:r>
          </a:p>
          <a:p>
            <a:pPr>
              <a:buFont typeface="Wingdings" pitchFamily="2" charset="2"/>
              <a:buChar char="ü"/>
            </a:pPr>
            <a:r>
              <a:rPr lang="ru-RU" sz="1600" dirty="0" smtClean="0"/>
              <a:t>внесение </a:t>
            </a:r>
            <a:r>
              <a:rPr lang="ru-RU" sz="1600" dirty="0" smtClean="0"/>
              <a:t>изменений в план-график, размещенный на сайте, осуществляется не позднее чем </a:t>
            </a:r>
            <a:r>
              <a:rPr lang="ru-RU" sz="1600" b="1" dirty="0" smtClean="0"/>
              <a:t>за 10 календарных</a:t>
            </a:r>
            <a:r>
              <a:rPr lang="ru-RU" sz="1600" dirty="0" smtClean="0"/>
              <a:t> дней до даты размещения на сайте извещения.</a:t>
            </a:r>
          </a:p>
          <a:p>
            <a:pPr algn="just">
              <a:buFont typeface="Wingdings" pitchFamily="2" charset="2"/>
              <a:buChar char="ü"/>
            </a:pPr>
            <a:endParaRPr lang="ru-RU" dirty="0" smtClean="0">
              <a:latin typeface="+mn-lt"/>
            </a:endParaRPr>
          </a:p>
          <a:p>
            <a:pPr algn="just"/>
            <a:endParaRPr lang="ru-RU" dirty="0" smtClean="0"/>
          </a:p>
          <a:p>
            <a:pPr algn="just"/>
            <a:endParaRPr lang="ru-RU" dirty="0" smtClean="0"/>
          </a:p>
          <a:p>
            <a:pPr algn="just"/>
            <a:endParaRPr lang="ru-RU" dirty="0" smtClean="0">
              <a:latin typeface="+mn-lt"/>
            </a:endParaRPr>
          </a:p>
          <a:p>
            <a:pPr algn="just"/>
            <a:endParaRPr lang="ru-RU" dirty="0" smtClean="0">
              <a:latin typeface="+mn-lt"/>
            </a:endParaRPr>
          </a:p>
          <a:p>
            <a:pPr algn="just"/>
            <a:endParaRPr lang="ru-RU" dirty="0" smtClean="0">
              <a:latin typeface="+mn-lt"/>
            </a:endParaRPr>
          </a:p>
          <a:p>
            <a:pPr algn="just"/>
            <a:endParaRPr lang="ru-RU" dirty="0" smtClean="0">
              <a:latin typeface="+mn-lt"/>
            </a:endParaRPr>
          </a:p>
          <a:p>
            <a:pPr algn="just"/>
            <a:endParaRPr lang="ru-RU" dirty="0" smtClean="0">
              <a:latin typeface="+mn-lt"/>
            </a:endParaRPr>
          </a:p>
          <a:p>
            <a:pPr algn="just"/>
            <a:endParaRPr lang="ru-RU" dirty="0">
              <a:latin typeface="+mn-lt"/>
            </a:endParaRPr>
          </a:p>
        </p:txBody>
      </p:sp>
      <p:sp>
        <p:nvSpPr>
          <p:cNvPr id="17" name="TextBox 16"/>
          <p:cNvSpPr txBox="1"/>
          <p:nvPr/>
        </p:nvSpPr>
        <p:spPr>
          <a:xfrm>
            <a:off x="255588" y="1828800"/>
            <a:ext cx="461665" cy="369332"/>
          </a:xfrm>
          <a:prstGeom prst="rect">
            <a:avLst/>
          </a:prstGeom>
          <a:noFill/>
        </p:spPr>
        <p:txBody>
          <a:bodyPr vert="horz" wrap="square" rtlCol="0">
            <a:spAutoFit/>
          </a:bodyPr>
          <a:lstStyle/>
          <a:p>
            <a:endParaRPr lang="ru-RU" dirty="0"/>
          </a:p>
        </p:txBody>
      </p:sp>
      <p:sp>
        <p:nvSpPr>
          <p:cNvPr id="18" name="TextBox 17"/>
          <p:cNvSpPr txBox="1"/>
          <p:nvPr/>
        </p:nvSpPr>
        <p:spPr>
          <a:xfrm rot="16200000">
            <a:off x="-1162945" y="2591650"/>
            <a:ext cx="3196354" cy="584775"/>
          </a:xfrm>
          <a:prstGeom prst="rect">
            <a:avLst/>
          </a:prstGeom>
          <a:noFill/>
        </p:spPr>
        <p:txBody>
          <a:bodyPr wrap="square" rtlCol="0">
            <a:spAutoFit/>
          </a:bodyPr>
          <a:lstStyle/>
          <a:p>
            <a:r>
              <a:rPr lang="ru-RU" sz="1600" b="1" dirty="0" smtClean="0"/>
              <a:t> </a:t>
            </a:r>
            <a:r>
              <a:rPr lang="ru-RU" sz="1600" b="1" i="1" dirty="0" smtClean="0"/>
              <a:t>с 2015 года </a:t>
            </a:r>
            <a:r>
              <a:rPr lang="ru-RU" sz="1600" i="1" dirty="0" smtClean="0"/>
              <a:t>при планировании закупок </a:t>
            </a:r>
            <a:r>
              <a:rPr lang="ru-RU" sz="1600" b="1" i="1" dirty="0" smtClean="0"/>
              <a:t>на 2016 и посл. годы </a:t>
            </a:r>
            <a:endParaRPr lang="ru-RU" sz="1600" i="1" dirty="0"/>
          </a:p>
        </p:txBody>
      </p:sp>
      <p:sp>
        <p:nvSpPr>
          <p:cNvPr id="19" name="TextBox 18"/>
          <p:cNvSpPr txBox="1"/>
          <p:nvPr/>
        </p:nvSpPr>
        <p:spPr>
          <a:xfrm rot="16200000">
            <a:off x="-432385" y="5265450"/>
            <a:ext cx="1714500" cy="584775"/>
          </a:xfrm>
          <a:prstGeom prst="rect">
            <a:avLst/>
          </a:prstGeom>
          <a:noFill/>
        </p:spPr>
        <p:txBody>
          <a:bodyPr wrap="square" rtlCol="0">
            <a:spAutoFit/>
          </a:bodyPr>
          <a:lstStyle/>
          <a:p>
            <a:r>
              <a:rPr lang="ru-RU" sz="1600" i="1" dirty="0" smtClean="0"/>
              <a:t>на  </a:t>
            </a:r>
            <a:r>
              <a:rPr lang="ru-RU" sz="1600" b="1" i="1" dirty="0" smtClean="0"/>
              <a:t>2014 </a:t>
            </a:r>
            <a:r>
              <a:rPr lang="ru-RU" sz="1600" i="1" dirty="0" smtClean="0"/>
              <a:t>и </a:t>
            </a:r>
          </a:p>
          <a:p>
            <a:r>
              <a:rPr lang="ru-RU" sz="1600" b="1" i="1" dirty="0" smtClean="0"/>
              <a:t>2015</a:t>
            </a:r>
            <a:r>
              <a:rPr lang="ru-RU" sz="1600" i="1" dirty="0" smtClean="0"/>
              <a:t> годы</a:t>
            </a:r>
            <a:endParaRPr lang="ru-RU" sz="1600" i="1" dirty="0"/>
          </a:p>
        </p:txBody>
      </p:sp>
      <p:sp>
        <p:nvSpPr>
          <p:cNvPr id="14" name="TextBox 13"/>
          <p:cNvSpPr txBox="1"/>
          <p:nvPr/>
        </p:nvSpPr>
        <p:spPr>
          <a:xfrm>
            <a:off x="7286612" y="142852"/>
            <a:ext cx="1857388" cy="369332"/>
          </a:xfrm>
          <a:prstGeom prst="rect">
            <a:avLst/>
          </a:prstGeom>
          <a:noFill/>
        </p:spPr>
        <p:txBody>
          <a:bodyPr wrap="square" rtlCol="0">
            <a:spAutoFit/>
          </a:bodyPr>
          <a:lstStyle/>
          <a:p>
            <a:r>
              <a:rPr lang="ru-RU" b="1" dirty="0" smtClean="0">
                <a:solidFill>
                  <a:schemeClr val="bg1"/>
                </a:solidFill>
                <a:effectLst>
                  <a:outerShdw blurRad="38100" dist="38100" dir="2700000" algn="tl">
                    <a:srgbClr val="000000">
                      <a:alpha val="43137"/>
                    </a:srgbClr>
                  </a:outerShdw>
                </a:effectLst>
                <a:latin typeface="+mn-lt"/>
              </a:rPr>
              <a:t>Слайд 3</a:t>
            </a:r>
            <a:endParaRPr lang="ru-RU" b="1" dirty="0">
              <a:solidFill>
                <a:schemeClr val="bg1"/>
              </a:solidFill>
              <a:effectLst>
                <a:outerShdw blurRad="38100" dist="38100" dir="2700000" algn="tl">
                  <a:srgbClr val="000000">
                    <a:alpha val="43137"/>
                  </a:srgbClr>
                </a:outerShdw>
              </a:effectLst>
              <a:latin typeface="+mn-lt"/>
            </a:endParaRPr>
          </a:p>
        </p:txBody>
      </p:sp>
      <p:sp>
        <p:nvSpPr>
          <p:cNvPr id="1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9954C9A-4E18-4E6A-8B47-BD3DDDD5E287}" type="slidenum">
              <a:rPr lang="ru-RU" sz="1200">
                <a:solidFill>
                  <a:schemeClr val="tx1">
                    <a:tint val="75000"/>
                  </a:schemeClr>
                </a:solidFill>
                <a:latin typeface="+mn-lt"/>
              </a:rPr>
              <a:pPr algn="r" fontAlgn="auto">
                <a:spcBef>
                  <a:spcPts val="0"/>
                </a:spcBef>
                <a:spcAft>
                  <a:spcPts val="0"/>
                </a:spcAft>
                <a:defRPr/>
              </a:pPr>
              <a:t>4</a:t>
            </a:fld>
            <a:endParaRPr lang="ru-RU" sz="1200" dirty="0">
              <a:solidFill>
                <a:schemeClr val="tx1">
                  <a:tint val="75000"/>
                </a:schemeClr>
              </a:solidFill>
              <a:latin typeface="+mn-lt"/>
            </a:endParaRPr>
          </a:p>
        </p:txBody>
      </p:sp>
      <p:pic>
        <p:nvPicPr>
          <p:cNvPr id="16" name="Picture 4" descr="voronezh2005_obl_coa_n7569"/>
          <p:cNvPicPr>
            <a:picLocks noChangeAspect="1" noChangeArrowheads="1"/>
          </p:cNvPicPr>
          <p:nvPr/>
        </p:nvPicPr>
        <p:blipFill>
          <a:blip r:embed="rId4" cstate="print"/>
          <a:srcRect/>
          <a:stretch>
            <a:fillRect/>
          </a:stretch>
        </p:blipFill>
        <p:spPr bwMode="auto">
          <a:xfrm>
            <a:off x="0" y="0"/>
            <a:ext cx="857224" cy="832011"/>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xmlns="" val="26626752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ubtitle 2"/>
          <p:cNvSpPr txBox="1">
            <a:spLocks/>
          </p:cNvSpPr>
          <p:nvPr/>
        </p:nvSpPr>
        <p:spPr bwMode="auto">
          <a:xfrm>
            <a:off x="255588" y="6415088"/>
            <a:ext cx="414337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20000"/>
              </a:spcBef>
            </a:pPr>
            <a:r>
              <a:rPr lang="ru-RU" sz="800" dirty="0">
                <a:solidFill>
                  <a:prstClr val="white"/>
                </a:solidFill>
              </a:rPr>
              <a:t>Высшая школа экономики, </a:t>
            </a:r>
            <a:r>
              <a:rPr lang="ru-RU" sz="800" dirty="0" smtClean="0">
                <a:solidFill>
                  <a:prstClr val="white"/>
                </a:solidFill>
              </a:rPr>
              <a:t>2013</a:t>
            </a:r>
            <a:endParaRPr kumimoji="1" lang="ru-RU" sz="800" dirty="0">
              <a:solidFill>
                <a:prstClr val="white"/>
              </a:solidFill>
              <a:latin typeface="Myriad Pro"/>
            </a:endParaRPr>
          </a:p>
        </p:txBody>
      </p:sp>
      <p:sp>
        <p:nvSpPr>
          <p:cNvPr id="3075" name="Title 1"/>
          <p:cNvSpPr txBox="1">
            <a:spLocks/>
          </p:cNvSpPr>
          <p:nvPr/>
        </p:nvSpPr>
        <p:spPr bwMode="auto">
          <a:xfrm>
            <a:off x="1428750" y="428625"/>
            <a:ext cx="7496175" cy="41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endParaRPr lang="ru-RU" sz="1600">
              <a:solidFill>
                <a:prstClr val="white"/>
              </a:solidFill>
            </a:endParaRPr>
          </a:p>
        </p:txBody>
      </p:sp>
      <p:sp>
        <p:nvSpPr>
          <p:cNvPr id="3076" name="Rectangle 9"/>
          <p:cNvSpPr>
            <a:spLocks noChangeArrowheads="1"/>
          </p:cNvSpPr>
          <p:nvPr/>
        </p:nvSpPr>
        <p:spPr bwMode="auto">
          <a:xfrm>
            <a:off x="7300913" y="2255838"/>
            <a:ext cx="67468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ru-RU">
                <a:solidFill>
                  <a:srgbClr val="FFFFFF"/>
                </a:solidFill>
                <a:latin typeface="Myriad Pro"/>
              </a:rPr>
              <a:t>фото</a:t>
            </a:r>
            <a:endParaRPr lang="en-US">
              <a:solidFill>
                <a:srgbClr val="FFFFFF"/>
              </a:solidFill>
            </a:endParaRPr>
          </a:p>
        </p:txBody>
      </p:sp>
      <p:sp>
        <p:nvSpPr>
          <p:cNvPr id="10" name="Rectangle 3"/>
          <p:cNvSpPr>
            <a:spLocks noGrp="1"/>
          </p:cNvSpPr>
          <p:nvPr>
            <p:ph type="title"/>
          </p:nvPr>
        </p:nvSpPr>
        <p:spPr bwMode="black">
          <a:xfrm>
            <a:off x="1133475" y="428625"/>
            <a:ext cx="7162800" cy="309563"/>
          </a:xfrm>
        </p:spPr>
        <p:txBody>
          <a:bodyPr>
            <a:normAutofit fontScale="90000"/>
          </a:bodyPr>
          <a:lstStyle/>
          <a:p>
            <a:r>
              <a:rPr lang="ru-RU" sz="2800" b="1" dirty="0" smtClean="0">
                <a:solidFill>
                  <a:schemeClr val="bg1"/>
                </a:solidFill>
              </a:rPr>
              <a:t/>
            </a:r>
            <a:br>
              <a:rPr lang="ru-RU" sz="2800" b="1" dirty="0" smtClean="0">
                <a:solidFill>
                  <a:schemeClr val="bg1"/>
                </a:solidFill>
              </a:rPr>
            </a:br>
            <a:r>
              <a:rPr lang="ru-RU" sz="2800" dirty="0" smtClean="0">
                <a:solidFill>
                  <a:schemeClr val="bg1"/>
                </a:solidFill>
              </a:rPr>
              <a:t> </a:t>
            </a:r>
            <a:r>
              <a:rPr lang="ru-RU" sz="2800" b="1" dirty="0" smtClean="0">
                <a:solidFill>
                  <a:schemeClr val="bg1"/>
                </a:solidFill>
              </a:rPr>
              <a:t/>
            </a:r>
            <a:br>
              <a:rPr lang="ru-RU" sz="2800" b="1" dirty="0" smtClean="0">
                <a:solidFill>
                  <a:schemeClr val="bg1"/>
                </a:solidFill>
              </a:rPr>
            </a:br>
            <a:endParaRPr lang="ru-RU" sz="2800" dirty="0">
              <a:solidFill>
                <a:schemeClr val="bg1"/>
              </a:solidFill>
            </a:endParaRPr>
          </a:p>
        </p:txBody>
      </p:sp>
      <p:sp>
        <p:nvSpPr>
          <p:cNvPr id="3" name="Прямоугольник 2"/>
          <p:cNvSpPr/>
          <p:nvPr/>
        </p:nvSpPr>
        <p:spPr>
          <a:xfrm>
            <a:off x="214282" y="4000504"/>
            <a:ext cx="8614092" cy="235192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500"/>
              </a:spcBef>
              <a:spcAft>
                <a:spcPts val="500"/>
              </a:spcAft>
            </a:pPr>
            <a:r>
              <a:rPr lang="ru-RU" dirty="0" smtClean="0"/>
              <a:t>При формировании </a:t>
            </a:r>
            <a:r>
              <a:rPr lang="ru-RU" b="1" u="sng" dirty="0" smtClean="0"/>
              <a:t>плана закупок </a:t>
            </a:r>
            <a:r>
              <a:rPr lang="ru-RU" dirty="0" smtClean="0"/>
              <a:t>обоснованию подлежит:</a:t>
            </a:r>
          </a:p>
          <a:p>
            <a:pPr>
              <a:spcBef>
                <a:spcPts val="500"/>
              </a:spcBef>
              <a:spcAft>
                <a:spcPts val="500"/>
              </a:spcAft>
            </a:pPr>
            <a:r>
              <a:rPr lang="ru-RU" dirty="0" smtClean="0"/>
              <a:t>1) объект и (или) объекты закупки исходя из необходимости реализации </a:t>
            </a:r>
            <a:r>
              <a:rPr lang="ru-RU" b="1" dirty="0" smtClean="0"/>
              <a:t>конкретной цели</a:t>
            </a:r>
            <a:r>
              <a:rPr lang="ru-RU" dirty="0" smtClean="0"/>
              <a:t> осуществления закупки и </a:t>
            </a:r>
            <a:r>
              <a:rPr lang="ru-RU" b="1" dirty="0" smtClean="0"/>
              <a:t>правил нормирования</a:t>
            </a:r>
            <a:r>
              <a:rPr lang="ru-RU" dirty="0" smtClean="0"/>
              <a:t>;</a:t>
            </a:r>
          </a:p>
          <a:p>
            <a:pPr>
              <a:spcBef>
                <a:spcPts val="500"/>
              </a:spcBef>
              <a:spcAft>
                <a:spcPts val="500"/>
              </a:spcAft>
            </a:pPr>
            <a:r>
              <a:rPr lang="ru-RU" dirty="0" smtClean="0"/>
              <a:t>При формировании </a:t>
            </a:r>
            <a:r>
              <a:rPr lang="ru-RU" b="1" u="sng" dirty="0" smtClean="0"/>
              <a:t>плана-графика закупок </a:t>
            </a:r>
            <a:r>
              <a:rPr lang="ru-RU" dirty="0" smtClean="0"/>
              <a:t>обоснованию подлежит:</a:t>
            </a:r>
          </a:p>
          <a:p>
            <a:r>
              <a:rPr lang="ru-RU" dirty="0" smtClean="0"/>
              <a:t>1) </a:t>
            </a:r>
            <a:r>
              <a:rPr lang="ru-RU" b="1" dirty="0" smtClean="0"/>
              <a:t>начальная (максимальная) цена контракта</a:t>
            </a:r>
            <a:r>
              <a:rPr lang="ru-RU" dirty="0" smtClean="0"/>
              <a:t>;</a:t>
            </a:r>
          </a:p>
          <a:p>
            <a:r>
              <a:rPr lang="ru-RU" dirty="0" smtClean="0"/>
              <a:t>2) </a:t>
            </a:r>
            <a:r>
              <a:rPr lang="ru-RU" b="1" dirty="0" smtClean="0"/>
              <a:t>способ определения поставщика </a:t>
            </a:r>
            <a:r>
              <a:rPr lang="ru-RU" dirty="0" smtClean="0"/>
              <a:t>(подрядчика, исполнителя);</a:t>
            </a:r>
          </a:p>
          <a:p>
            <a:r>
              <a:rPr lang="ru-RU" dirty="0" smtClean="0"/>
              <a:t>3) </a:t>
            </a:r>
            <a:r>
              <a:rPr lang="ru-RU" b="1" dirty="0" smtClean="0"/>
              <a:t>дополнительные требования </a:t>
            </a:r>
            <a:r>
              <a:rPr lang="ru-RU" dirty="0" smtClean="0"/>
              <a:t>к участникам закупки (при наличии).</a:t>
            </a:r>
          </a:p>
        </p:txBody>
      </p:sp>
      <p:sp>
        <p:nvSpPr>
          <p:cNvPr id="9" name="Прямоугольник 8"/>
          <p:cNvSpPr/>
          <p:nvPr/>
        </p:nvSpPr>
        <p:spPr>
          <a:xfrm>
            <a:off x="255588" y="1703070"/>
            <a:ext cx="2441892" cy="1337310"/>
          </a:xfrm>
          <a:prstGeom prst="rect">
            <a:avLst/>
          </a:prstGeom>
          <a:solidFill>
            <a:schemeClr val="tx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ru-RU" dirty="0" smtClean="0"/>
              <a:t>План закупок/</a:t>
            </a:r>
          </a:p>
          <a:p>
            <a:pPr algn="ctr"/>
            <a:r>
              <a:rPr lang="ru-RU" dirty="0" smtClean="0"/>
              <a:t>План-график закупок</a:t>
            </a:r>
          </a:p>
          <a:p>
            <a:pPr algn="ctr"/>
            <a:r>
              <a:rPr lang="ru-RU" dirty="0" smtClean="0"/>
              <a:t>…..</a:t>
            </a:r>
          </a:p>
          <a:p>
            <a:pPr algn="ctr"/>
            <a:endParaRPr lang="ru-RU" dirty="0" smtClean="0"/>
          </a:p>
        </p:txBody>
      </p:sp>
      <p:sp>
        <p:nvSpPr>
          <p:cNvPr id="11" name="Прямоугольник 10"/>
          <p:cNvSpPr/>
          <p:nvPr/>
        </p:nvSpPr>
        <p:spPr>
          <a:xfrm>
            <a:off x="4114800" y="1703070"/>
            <a:ext cx="1600208" cy="2011680"/>
          </a:xfrm>
          <a:prstGeom prst="rect">
            <a:avLst/>
          </a:prstGeom>
          <a:solidFill>
            <a:schemeClr val="tx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r"/>
            <a:endParaRPr lang="ru-RU" sz="1400" b="1" dirty="0" smtClean="0"/>
          </a:p>
          <a:p>
            <a:pPr algn="r"/>
            <a:endParaRPr lang="ru-RU" sz="1400" b="1" dirty="0" smtClean="0"/>
          </a:p>
          <a:p>
            <a:pPr algn="r"/>
            <a:r>
              <a:rPr lang="ru-RU" sz="1400" b="1" dirty="0" smtClean="0"/>
              <a:t>Приложение</a:t>
            </a:r>
          </a:p>
          <a:p>
            <a:pPr algn="ctr"/>
            <a:endParaRPr lang="ru-RU" dirty="0" smtClean="0"/>
          </a:p>
          <a:p>
            <a:pPr algn="ctr"/>
            <a:r>
              <a:rPr lang="ru-RU" dirty="0" smtClean="0"/>
              <a:t>Обоснование закупки</a:t>
            </a:r>
          </a:p>
          <a:p>
            <a:pPr algn="ctr"/>
            <a:r>
              <a:rPr lang="ru-RU" dirty="0" smtClean="0"/>
              <a:t>…….</a:t>
            </a:r>
          </a:p>
          <a:p>
            <a:pPr algn="ctr"/>
            <a:endParaRPr lang="ru-RU" dirty="0" smtClean="0"/>
          </a:p>
          <a:p>
            <a:pPr algn="ctr"/>
            <a:endParaRPr lang="ru-RU" dirty="0" smtClean="0"/>
          </a:p>
          <a:p>
            <a:pPr algn="ctr"/>
            <a:endParaRPr lang="ru-RU" dirty="0" smtClean="0"/>
          </a:p>
          <a:p>
            <a:pPr algn="ctr"/>
            <a:endParaRPr lang="ru-RU" dirty="0"/>
          </a:p>
        </p:txBody>
      </p:sp>
      <p:sp>
        <p:nvSpPr>
          <p:cNvPr id="13" name="Стрелка вправо 12"/>
          <p:cNvSpPr/>
          <p:nvPr/>
        </p:nvSpPr>
        <p:spPr>
          <a:xfrm>
            <a:off x="2697480" y="2023110"/>
            <a:ext cx="1417320" cy="232728"/>
          </a:xfrm>
          <a:prstGeom prst="rightArrow">
            <a:avLst/>
          </a:prstGeom>
          <a:gradFill flip="none" rotWithShape="1">
            <a:lin ang="2700000" scaled="1"/>
            <a:tileRect/>
          </a:gradFill>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15" name="TextBox 14"/>
          <p:cNvSpPr txBox="1"/>
          <p:nvPr/>
        </p:nvSpPr>
        <p:spPr>
          <a:xfrm>
            <a:off x="5970270" y="1578002"/>
            <a:ext cx="2891790" cy="2095445"/>
          </a:xfrm>
          <a:prstGeom prst="rect">
            <a:avLst/>
          </a:prstGeom>
          <a:noFill/>
        </p:spPr>
        <p:txBody>
          <a:bodyPr wrap="square" rtlCol="0">
            <a:spAutoFit/>
          </a:bodyPr>
          <a:lstStyle/>
          <a:p>
            <a:r>
              <a:rPr lang="ru-RU" b="1" i="1" dirty="0" smtClean="0">
                <a:solidFill>
                  <a:srgbClr val="003F82"/>
                </a:solidFill>
              </a:rPr>
              <a:t>Обоснование закупки </a:t>
            </a:r>
            <a:r>
              <a:rPr lang="ru-RU" i="1" dirty="0" smtClean="0">
                <a:solidFill>
                  <a:srgbClr val="003F82"/>
                </a:solidFill>
              </a:rPr>
              <a:t>– отдельный документ, являющийся </a:t>
            </a:r>
            <a:r>
              <a:rPr lang="ru-RU" b="1" i="1" dirty="0" smtClean="0">
                <a:solidFill>
                  <a:srgbClr val="003F82"/>
                </a:solidFill>
              </a:rPr>
              <a:t>приложением</a:t>
            </a:r>
            <a:r>
              <a:rPr lang="ru-RU" i="1" dirty="0" smtClean="0">
                <a:solidFill>
                  <a:srgbClr val="003F82"/>
                </a:solidFill>
              </a:rPr>
              <a:t> к плану закупок, плану-графику закупок</a:t>
            </a:r>
          </a:p>
          <a:p>
            <a:endParaRPr lang="ru-RU" dirty="0"/>
          </a:p>
        </p:txBody>
      </p:sp>
      <p:sp>
        <p:nvSpPr>
          <p:cNvPr id="14" name="Rectangle 3"/>
          <p:cNvSpPr txBox="1">
            <a:spLocks/>
          </p:cNvSpPr>
          <p:nvPr/>
        </p:nvSpPr>
        <p:spPr bwMode="black">
          <a:xfrm>
            <a:off x="500034" y="785794"/>
            <a:ext cx="8215370" cy="428628"/>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800" b="1" i="0" u="none" strike="noStrike" kern="1200" cap="none" spc="0" normalizeH="0" baseline="0" noProof="0" dirty="0" smtClean="0">
                <a:ln>
                  <a:noFill/>
                </a:ln>
                <a:solidFill>
                  <a:schemeClr val="bg2">
                    <a:lumMod val="25000"/>
                  </a:schemeClr>
                </a:solidFill>
                <a:effectLst>
                  <a:outerShdw blurRad="38100" dist="38100" dir="2700000" algn="tl">
                    <a:srgbClr val="000000">
                      <a:alpha val="43137"/>
                    </a:srgbClr>
                  </a:outerShdw>
                </a:effectLst>
                <a:uLnTx/>
                <a:uFillTx/>
                <a:latin typeface="+mn-lt"/>
                <a:ea typeface="+mj-ea"/>
                <a:cs typeface="+mj-cs"/>
              </a:rPr>
              <a:t>Обоснование закупки</a:t>
            </a:r>
            <a:endParaRPr kumimoji="0" lang="ru-RU" sz="2800" b="1" i="0" u="none" strike="noStrike" kern="1200" cap="none" spc="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mn-lt"/>
              <a:ea typeface="+mj-ea"/>
              <a:cs typeface="+mj-cs"/>
            </a:endParaRPr>
          </a:p>
        </p:txBody>
      </p:sp>
      <p:sp>
        <p:nvSpPr>
          <p:cNvPr id="12" name="TextBox 11"/>
          <p:cNvSpPr txBox="1"/>
          <p:nvPr/>
        </p:nvSpPr>
        <p:spPr>
          <a:xfrm>
            <a:off x="7429520" y="142852"/>
            <a:ext cx="1857388" cy="369332"/>
          </a:xfrm>
          <a:prstGeom prst="rect">
            <a:avLst/>
          </a:prstGeom>
          <a:noFill/>
        </p:spPr>
        <p:txBody>
          <a:bodyPr wrap="square" rtlCol="0">
            <a:spAutoFit/>
          </a:bodyPr>
          <a:lstStyle/>
          <a:p>
            <a:r>
              <a:rPr lang="ru-RU" b="1" dirty="0" smtClean="0">
                <a:solidFill>
                  <a:schemeClr val="bg1"/>
                </a:solidFill>
                <a:effectLst>
                  <a:outerShdw blurRad="38100" dist="38100" dir="2700000" algn="tl">
                    <a:srgbClr val="000000">
                      <a:alpha val="43137"/>
                    </a:srgbClr>
                  </a:outerShdw>
                </a:effectLst>
                <a:latin typeface="+mn-lt"/>
              </a:rPr>
              <a:t>Слайд 4</a:t>
            </a:r>
            <a:endParaRPr lang="ru-RU" b="1" dirty="0">
              <a:solidFill>
                <a:schemeClr val="bg1"/>
              </a:solidFill>
              <a:effectLst>
                <a:outerShdw blurRad="38100" dist="38100" dir="2700000" algn="tl">
                  <a:srgbClr val="000000">
                    <a:alpha val="43137"/>
                  </a:srgbClr>
                </a:outerShdw>
              </a:effectLst>
              <a:latin typeface="+mn-lt"/>
            </a:endParaRPr>
          </a:p>
        </p:txBody>
      </p:sp>
      <p:pic>
        <p:nvPicPr>
          <p:cNvPr id="16" name="Picture 4" descr="voronezh2005_obl_coa_n7569"/>
          <p:cNvPicPr>
            <a:picLocks noChangeAspect="1" noChangeArrowheads="1"/>
          </p:cNvPicPr>
          <p:nvPr/>
        </p:nvPicPr>
        <p:blipFill>
          <a:blip r:embed="rId4" cstate="print"/>
          <a:srcRect/>
          <a:stretch>
            <a:fillRect/>
          </a:stretch>
        </p:blipFill>
        <p:spPr bwMode="auto">
          <a:xfrm>
            <a:off x="0" y="0"/>
            <a:ext cx="857224" cy="832011"/>
          </a:xfrm>
          <a:prstGeom prst="rect">
            <a:avLst/>
          </a:prstGeom>
          <a:noFill/>
          <a:ln w="9525">
            <a:noFill/>
            <a:miter lim="800000"/>
            <a:headEnd/>
            <a:tailEnd/>
          </a:ln>
        </p:spPr>
      </p:pic>
    </p:spTree>
    <p:custDataLst>
      <p:tags r:id="rId1"/>
    </p:custDataLst>
    <p:extLst>
      <p:ext uri="{BB962C8B-B14F-4D97-AF65-F5344CB8AC3E}">
        <p14:creationId xmlns="" xmlns:p14="http://schemas.microsoft.com/office/powerpoint/2010/main" val="266267524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ubtitle 2"/>
          <p:cNvSpPr txBox="1">
            <a:spLocks/>
          </p:cNvSpPr>
          <p:nvPr/>
        </p:nvSpPr>
        <p:spPr bwMode="auto">
          <a:xfrm>
            <a:off x="255588" y="6415088"/>
            <a:ext cx="414337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20000"/>
              </a:spcBef>
            </a:pPr>
            <a:r>
              <a:rPr lang="ru-RU" sz="800" dirty="0">
                <a:solidFill>
                  <a:prstClr val="white"/>
                </a:solidFill>
              </a:rPr>
              <a:t>Высшая школа экономики, </a:t>
            </a:r>
            <a:r>
              <a:rPr lang="ru-RU" sz="800" dirty="0" smtClean="0">
                <a:solidFill>
                  <a:prstClr val="white"/>
                </a:solidFill>
              </a:rPr>
              <a:t>2013</a:t>
            </a:r>
            <a:endParaRPr kumimoji="1" lang="ru-RU" sz="800" dirty="0">
              <a:solidFill>
                <a:prstClr val="white"/>
              </a:solidFill>
              <a:latin typeface="Myriad Pro"/>
            </a:endParaRPr>
          </a:p>
        </p:txBody>
      </p:sp>
      <p:sp>
        <p:nvSpPr>
          <p:cNvPr id="3075" name="Title 1"/>
          <p:cNvSpPr txBox="1">
            <a:spLocks/>
          </p:cNvSpPr>
          <p:nvPr/>
        </p:nvSpPr>
        <p:spPr bwMode="auto">
          <a:xfrm>
            <a:off x="1428750" y="428625"/>
            <a:ext cx="7496175" cy="41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endParaRPr lang="ru-RU" sz="1600">
              <a:solidFill>
                <a:prstClr val="white"/>
              </a:solidFill>
            </a:endParaRPr>
          </a:p>
        </p:txBody>
      </p:sp>
      <p:sp>
        <p:nvSpPr>
          <p:cNvPr id="3076" name="Rectangle 9"/>
          <p:cNvSpPr>
            <a:spLocks noChangeArrowheads="1"/>
          </p:cNvSpPr>
          <p:nvPr/>
        </p:nvSpPr>
        <p:spPr bwMode="auto">
          <a:xfrm>
            <a:off x="7300913" y="2255838"/>
            <a:ext cx="67468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ru-RU">
                <a:solidFill>
                  <a:srgbClr val="FFFFFF"/>
                </a:solidFill>
                <a:latin typeface="Myriad Pro"/>
              </a:rPr>
              <a:t>фото</a:t>
            </a:r>
            <a:endParaRPr lang="en-US">
              <a:solidFill>
                <a:srgbClr val="FFFFFF"/>
              </a:solidFill>
            </a:endParaRPr>
          </a:p>
        </p:txBody>
      </p:sp>
      <p:sp>
        <p:nvSpPr>
          <p:cNvPr id="10" name="Rectangle 3"/>
          <p:cNvSpPr>
            <a:spLocks noGrp="1"/>
          </p:cNvSpPr>
          <p:nvPr>
            <p:ph type="title"/>
          </p:nvPr>
        </p:nvSpPr>
        <p:spPr bwMode="black">
          <a:xfrm>
            <a:off x="1762125" y="531812"/>
            <a:ext cx="7162800" cy="309563"/>
          </a:xfrm>
        </p:spPr>
        <p:txBody>
          <a:bodyPr>
            <a:normAutofit fontScale="90000"/>
          </a:bodyPr>
          <a:lstStyle/>
          <a:p>
            <a:r>
              <a:rPr lang="ru-RU" sz="2800" b="1" dirty="0" smtClean="0">
                <a:solidFill>
                  <a:schemeClr val="bg1"/>
                </a:solidFill>
              </a:rPr>
              <a:t/>
            </a:r>
            <a:br>
              <a:rPr lang="ru-RU" sz="2800" b="1" dirty="0" smtClean="0">
                <a:solidFill>
                  <a:schemeClr val="bg1"/>
                </a:solidFill>
              </a:rPr>
            </a:br>
            <a:r>
              <a:rPr lang="ru-RU" sz="2800" dirty="0" smtClean="0">
                <a:solidFill>
                  <a:schemeClr val="bg1"/>
                </a:solidFill>
              </a:rPr>
              <a:t> </a:t>
            </a:r>
            <a:r>
              <a:rPr lang="ru-RU" sz="2800" b="1" dirty="0" smtClean="0">
                <a:solidFill>
                  <a:schemeClr val="bg1"/>
                </a:solidFill>
              </a:rPr>
              <a:t/>
            </a:r>
            <a:br>
              <a:rPr lang="ru-RU" sz="2800" b="1" dirty="0" smtClean="0">
                <a:solidFill>
                  <a:schemeClr val="bg1"/>
                </a:solidFill>
              </a:rPr>
            </a:br>
            <a:endParaRPr lang="ru-RU" sz="2800" dirty="0">
              <a:solidFill>
                <a:schemeClr val="bg1"/>
              </a:solidFill>
            </a:endParaRPr>
          </a:p>
        </p:txBody>
      </p:sp>
      <p:sp>
        <p:nvSpPr>
          <p:cNvPr id="21" name="Содержимое 6"/>
          <p:cNvSpPr>
            <a:spLocks/>
          </p:cNvSpPr>
          <p:nvPr/>
        </p:nvSpPr>
        <p:spPr bwMode="auto">
          <a:xfrm>
            <a:off x="135976" y="1306738"/>
            <a:ext cx="4038600" cy="4525962"/>
          </a:xfrm>
          <a:prstGeom prst="rect">
            <a:avLst/>
          </a:prstGeom>
          <a:noFill/>
          <a:ln w="9525">
            <a:noFill/>
            <a:miter lim="800000"/>
            <a:headEnd/>
            <a:tailEnd/>
          </a:ln>
        </p:spPr>
        <p:txBody>
          <a:bodyPr/>
          <a:lstStyle/>
          <a:p>
            <a:pPr marL="342900" indent="-342900" eaLnBrk="0" hangingPunct="0">
              <a:lnSpc>
                <a:spcPct val="80000"/>
              </a:lnSpc>
              <a:spcBef>
                <a:spcPct val="20000"/>
              </a:spcBef>
              <a:buFont typeface="Arial" pitchFamily="34" charset="0"/>
              <a:buNone/>
            </a:pPr>
            <a:r>
              <a:rPr lang="ru-RU" dirty="0">
                <a:latin typeface="Calibri" pitchFamily="34" charset="0"/>
              </a:rPr>
              <a:t>	</a:t>
            </a:r>
            <a:r>
              <a:rPr lang="ru-RU" dirty="0">
                <a:latin typeface="+mn-lt"/>
              </a:rPr>
              <a:t>Под </a:t>
            </a:r>
            <a:r>
              <a:rPr lang="ru-RU" b="1" i="1" u="sng" dirty="0" smtClean="0">
                <a:latin typeface="+mn-lt"/>
              </a:rPr>
              <a:t>нормированием в сфере закупок </a:t>
            </a:r>
            <a:r>
              <a:rPr lang="ru-RU" dirty="0" smtClean="0">
                <a:latin typeface="+mn-lt"/>
              </a:rPr>
              <a:t>понимается </a:t>
            </a:r>
            <a:r>
              <a:rPr lang="ru-RU" b="1" dirty="0">
                <a:latin typeface="+mn-lt"/>
              </a:rPr>
              <a:t>установление</a:t>
            </a:r>
            <a:r>
              <a:rPr lang="ru-RU" dirty="0">
                <a:latin typeface="+mn-lt"/>
              </a:rPr>
              <a:t> </a:t>
            </a:r>
            <a:r>
              <a:rPr lang="ru-RU" b="1" dirty="0" smtClean="0">
                <a:latin typeface="+mn-lt"/>
              </a:rPr>
              <a:t>требований</a:t>
            </a:r>
            <a:r>
              <a:rPr lang="ru-RU" dirty="0" smtClean="0">
                <a:latin typeface="+mn-lt"/>
              </a:rPr>
              <a:t> </a:t>
            </a:r>
            <a:r>
              <a:rPr lang="ru-RU" dirty="0">
                <a:latin typeface="+mn-lt"/>
              </a:rPr>
              <a:t>к закупаемым заказчиком товарам, работам, услугам (в том числе </a:t>
            </a:r>
            <a:r>
              <a:rPr lang="ru-RU" b="1" dirty="0">
                <a:latin typeface="+mn-lt"/>
              </a:rPr>
              <a:t>предельной цены </a:t>
            </a:r>
            <a:r>
              <a:rPr lang="ru-RU" dirty="0">
                <a:latin typeface="+mn-lt"/>
              </a:rPr>
              <a:t>товаров, работ, услуг) </a:t>
            </a:r>
            <a:r>
              <a:rPr lang="ru-RU" dirty="0" smtClean="0">
                <a:latin typeface="+mn-lt"/>
              </a:rPr>
              <a:t>и/или </a:t>
            </a:r>
            <a:r>
              <a:rPr lang="ru-RU" b="1" dirty="0">
                <a:latin typeface="+mn-lt"/>
              </a:rPr>
              <a:t>нормативных затрат </a:t>
            </a:r>
            <a:r>
              <a:rPr lang="ru-RU" dirty="0">
                <a:latin typeface="+mn-lt"/>
              </a:rPr>
              <a:t>на обеспечение функций государственных органов, органов управления государственными внебюджетными фондами, муниципальных органов</a:t>
            </a:r>
            <a:r>
              <a:rPr lang="ru-RU" dirty="0" smtClean="0">
                <a:latin typeface="+mn-lt"/>
              </a:rPr>
              <a:t>.</a:t>
            </a:r>
            <a:endParaRPr lang="ru-RU" dirty="0">
              <a:latin typeface="+mn-lt"/>
            </a:endParaRPr>
          </a:p>
        </p:txBody>
      </p:sp>
      <p:sp>
        <p:nvSpPr>
          <p:cNvPr id="22" name="Содержимое 11"/>
          <p:cNvSpPr>
            <a:spLocks/>
          </p:cNvSpPr>
          <p:nvPr/>
        </p:nvSpPr>
        <p:spPr bwMode="auto">
          <a:xfrm>
            <a:off x="4606290" y="1263258"/>
            <a:ext cx="4280468" cy="3228975"/>
          </a:xfrm>
          <a:prstGeom prst="rect">
            <a:avLst/>
          </a:prstGeom>
          <a:noFill/>
          <a:ln w="9525">
            <a:noFill/>
            <a:miter lim="800000"/>
            <a:headEnd/>
            <a:tailEnd/>
          </a:ln>
        </p:spPr>
        <p:txBody>
          <a:bodyPr/>
          <a:lstStyle/>
          <a:p>
            <a:pPr marL="342900" indent="-342900" eaLnBrk="0" hangingPunct="0">
              <a:lnSpc>
                <a:spcPct val="80000"/>
              </a:lnSpc>
              <a:spcBef>
                <a:spcPct val="20000"/>
              </a:spcBef>
              <a:buFont typeface="Arial" pitchFamily="34" charset="0"/>
              <a:buNone/>
            </a:pPr>
            <a:r>
              <a:rPr lang="ru-RU" dirty="0">
                <a:latin typeface="Calibri" pitchFamily="34" charset="0"/>
              </a:rPr>
              <a:t>	</a:t>
            </a:r>
            <a:r>
              <a:rPr lang="ru-RU" dirty="0">
                <a:latin typeface="+mn-lt"/>
              </a:rPr>
              <a:t>Под требованиями к закупаемым заказчиком товарам, работам, услугам понимаются требования к:</a:t>
            </a:r>
          </a:p>
          <a:p>
            <a:pPr marL="342900" indent="-342900" eaLnBrk="0" hangingPunct="0">
              <a:lnSpc>
                <a:spcPct val="80000"/>
              </a:lnSpc>
              <a:spcBef>
                <a:spcPct val="20000"/>
              </a:spcBef>
              <a:buFont typeface="Wingdings" pitchFamily="2" charset="2"/>
              <a:buChar char="ü"/>
            </a:pPr>
            <a:r>
              <a:rPr lang="ru-RU" dirty="0">
                <a:latin typeface="+mn-lt"/>
              </a:rPr>
              <a:t>количеству</a:t>
            </a:r>
          </a:p>
          <a:p>
            <a:pPr marL="342900" indent="-342900" eaLnBrk="0" hangingPunct="0">
              <a:lnSpc>
                <a:spcPct val="80000"/>
              </a:lnSpc>
              <a:spcBef>
                <a:spcPct val="20000"/>
              </a:spcBef>
              <a:buFont typeface="Wingdings" pitchFamily="2" charset="2"/>
              <a:buChar char="ü"/>
            </a:pPr>
            <a:r>
              <a:rPr lang="ru-RU" dirty="0">
                <a:latin typeface="+mn-lt"/>
              </a:rPr>
              <a:t>качеству</a:t>
            </a:r>
          </a:p>
          <a:p>
            <a:pPr marL="342900" indent="-342900" eaLnBrk="0" hangingPunct="0">
              <a:lnSpc>
                <a:spcPct val="80000"/>
              </a:lnSpc>
              <a:spcBef>
                <a:spcPct val="20000"/>
              </a:spcBef>
              <a:buFont typeface="Wingdings" pitchFamily="2" charset="2"/>
              <a:buChar char="ü"/>
            </a:pPr>
            <a:r>
              <a:rPr lang="ru-RU" dirty="0">
                <a:latin typeface="+mn-lt"/>
              </a:rPr>
              <a:t>потребительским свойствам</a:t>
            </a:r>
          </a:p>
          <a:p>
            <a:pPr marL="342900" indent="-342900" eaLnBrk="0" hangingPunct="0">
              <a:lnSpc>
                <a:spcPct val="80000"/>
              </a:lnSpc>
              <a:spcBef>
                <a:spcPct val="20000"/>
              </a:spcBef>
              <a:buFont typeface="Wingdings" pitchFamily="2" charset="2"/>
              <a:buChar char="ü"/>
            </a:pPr>
            <a:r>
              <a:rPr lang="ru-RU" dirty="0">
                <a:latin typeface="+mn-lt"/>
              </a:rPr>
              <a:t>иным  характеристикам</a:t>
            </a:r>
          </a:p>
          <a:p>
            <a:pPr eaLnBrk="0" hangingPunct="0">
              <a:lnSpc>
                <a:spcPct val="80000"/>
              </a:lnSpc>
              <a:spcBef>
                <a:spcPct val="20000"/>
              </a:spcBef>
              <a:buFont typeface="Arial" pitchFamily="34" charset="0"/>
              <a:buNone/>
            </a:pPr>
            <a:r>
              <a:rPr lang="ru-RU" dirty="0" smtClean="0">
                <a:latin typeface="+mn-lt"/>
              </a:rPr>
              <a:t>(</a:t>
            </a:r>
            <a:r>
              <a:rPr lang="ru-RU" dirty="0">
                <a:latin typeface="+mn-lt"/>
              </a:rPr>
              <a:t>которые позволяют обеспечить </a:t>
            </a:r>
            <a:r>
              <a:rPr lang="ru-RU" dirty="0" err="1" smtClean="0">
                <a:latin typeface="+mn-lt"/>
              </a:rPr>
              <a:t>гос</a:t>
            </a:r>
            <a:r>
              <a:rPr lang="ru-RU" dirty="0" smtClean="0">
                <a:latin typeface="+mn-lt"/>
              </a:rPr>
              <a:t>. и </a:t>
            </a:r>
            <a:r>
              <a:rPr lang="ru-RU" dirty="0" err="1" smtClean="0">
                <a:latin typeface="+mn-lt"/>
              </a:rPr>
              <a:t>мун</a:t>
            </a:r>
            <a:r>
              <a:rPr lang="ru-RU" dirty="0" smtClean="0">
                <a:latin typeface="+mn-lt"/>
              </a:rPr>
              <a:t>. </a:t>
            </a:r>
            <a:r>
              <a:rPr lang="ru-RU" dirty="0">
                <a:latin typeface="+mn-lt"/>
              </a:rPr>
              <a:t>нужды, но не приводят к закупкам товаров, работ, услуг, имеющим избыточные потребительские свойства или являющимися предметами </a:t>
            </a:r>
            <a:r>
              <a:rPr lang="ru-RU" dirty="0" smtClean="0">
                <a:latin typeface="+mn-lt"/>
              </a:rPr>
              <a:t>роскоши)</a:t>
            </a:r>
            <a:endParaRPr lang="ru-RU" dirty="0">
              <a:latin typeface="+mn-lt"/>
            </a:endParaRPr>
          </a:p>
        </p:txBody>
      </p:sp>
      <p:sp>
        <p:nvSpPr>
          <p:cNvPr id="24" name="Text Box 10"/>
          <p:cNvSpPr txBox="1">
            <a:spLocks noChangeArrowheads="1"/>
          </p:cNvSpPr>
          <p:nvPr/>
        </p:nvSpPr>
        <p:spPr bwMode="auto">
          <a:xfrm>
            <a:off x="135976" y="4547722"/>
            <a:ext cx="3356524" cy="1815882"/>
          </a:xfrm>
          <a:prstGeom prst="rect">
            <a:avLst/>
          </a:prstGeom>
          <a:noFill/>
          <a:ln w="9525">
            <a:noFill/>
            <a:miter lim="800000"/>
            <a:headEnd/>
            <a:tailEnd/>
          </a:ln>
          <a:effectLst/>
        </p:spPr>
        <p:txBody>
          <a:bodyPr wrap="square">
            <a:spAutoFit/>
          </a:bodyPr>
          <a:lstStyle/>
          <a:p>
            <a:pPr>
              <a:spcBef>
                <a:spcPct val="50000"/>
              </a:spcBef>
            </a:pPr>
            <a:r>
              <a:rPr lang="ru-RU" sz="1400" b="1" u="sng" dirty="0">
                <a:solidFill>
                  <a:schemeClr val="bg2">
                    <a:lumMod val="25000"/>
                  </a:schemeClr>
                </a:solidFill>
                <a:latin typeface="+mn-lt"/>
              </a:rPr>
              <a:t>Правительство РФ</a:t>
            </a:r>
          </a:p>
          <a:p>
            <a:pPr>
              <a:spcBef>
                <a:spcPct val="50000"/>
              </a:spcBef>
            </a:pPr>
            <a:r>
              <a:rPr lang="ru-RU" sz="1400" b="1" dirty="0" smtClean="0">
                <a:solidFill>
                  <a:schemeClr val="bg2">
                    <a:lumMod val="25000"/>
                  </a:schemeClr>
                </a:solidFill>
                <a:latin typeface="+mn-lt"/>
              </a:rPr>
              <a:t>общие правила </a:t>
            </a:r>
            <a:r>
              <a:rPr lang="ru-RU" sz="1400" dirty="0">
                <a:solidFill>
                  <a:schemeClr val="bg2">
                    <a:lumMod val="25000"/>
                  </a:schemeClr>
                </a:solidFill>
                <a:latin typeface="+mn-lt"/>
              </a:rPr>
              <a:t>разработки </a:t>
            </a:r>
            <a:r>
              <a:rPr lang="ru-RU" sz="1400" dirty="0" smtClean="0">
                <a:solidFill>
                  <a:schemeClr val="bg2">
                    <a:lumMod val="25000"/>
                  </a:schemeClr>
                </a:solidFill>
                <a:latin typeface="+mn-lt"/>
              </a:rPr>
              <a:t>актов о нормировании, требования к их содержанию, обеспечению исполнения;</a:t>
            </a:r>
            <a:endParaRPr lang="ru-RU" sz="1400" dirty="0">
              <a:solidFill>
                <a:schemeClr val="bg2">
                  <a:lumMod val="25000"/>
                </a:schemeClr>
              </a:solidFill>
              <a:latin typeface="+mn-lt"/>
            </a:endParaRPr>
          </a:p>
          <a:p>
            <a:pPr>
              <a:spcBef>
                <a:spcPct val="50000"/>
              </a:spcBef>
            </a:pPr>
            <a:r>
              <a:rPr lang="ru-RU" sz="1400" b="1" dirty="0" smtClean="0">
                <a:solidFill>
                  <a:schemeClr val="bg2">
                    <a:lumMod val="25000"/>
                  </a:schemeClr>
                </a:solidFill>
                <a:latin typeface="+mn-lt"/>
              </a:rPr>
              <a:t>общие требования </a:t>
            </a:r>
            <a:r>
              <a:rPr lang="ru-RU" sz="1400" dirty="0">
                <a:solidFill>
                  <a:schemeClr val="bg2">
                    <a:lumMod val="25000"/>
                  </a:schemeClr>
                </a:solidFill>
                <a:latin typeface="+mn-lt"/>
              </a:rPr>
              <a:t>к отдельным видам товаров, работ, услуг</a:t>
            </a:r>
          </a:p>
        </p:txBody>
      </p:sp>
      <p:sp>
        <p:nvSpPr>
          <p:cNvPr id="25" name="Text Box 11"/>
          <p:cNvSpPr txBox="1">
            <a:spLocks noChangeArrowheads="1"/>
          </p:cNvSpPr>
          <p:nvPr/>
        </p:nvSpPr>
        <p:spPr bwMode="auto">
          <a:xfrm>
            <a:off x="3688497" y="4492233"/>
            <a:ext cx="3403647" cy="2354491"/>
          </a:xfrm>
          <a:prstGeom prst="rect">
            <a:avLst/>
          </a:prstGeom>
          <a:noFill/>
          <a:ln w="9525">
            <a:noFill/>
            <a:miter lim="800000"/>
            <a:headEnd/>
            <a:tailEnd/>
          </a:ln>
          <a:effectLst/>
        </p:spPr>
        <p:txBody>
          <a:bodyPr wrap="square">
            <a:spAutoFit/>
          </a:bodyPr>
          <a:lstStyle/>
          <a:p>
            <a:pPr>
              <a:spcBef>
                <a:spcPct val="50000"/>
              </a:spcBef>
            </a:pPr>
            <a:r>
              <a:rPr lang="ru-RU" sz="1400" b="1" u="sng" dirty="0">
                <a:solidFill>
                  <a:schemeClr val="bg2">
                    <a:lumMod val="25000"/>
                  </a:schemeClr>
                </a:solidFill>
                <a:latin typeface="+mn-lt"/>
              </a:rPr>
              <a:t>Правительство РФ, высшие исполнительные органы субъектов РФ, местные администрации:</a:t>
            </a:r>
          </a:p>
          <a:p>
            <a:pPr>
              <a:spcBef>
                <a:spcPct val="50000"/>
              </a:spcBef>
            </a:pPr>
            <a:r>
              <a:rPr lang="ru-RU" sz="1400" dirty="0">
                <a:solidFill>
                  <a:schemeClr val="bg2">
                    <a:lumMod val="25000"/>
                  </a:schemeClr>
                </a:solidFill>
                <a:latin typeface="+mn-lt"/>
              </a:rPr>
              <a:t>правила </a:t>
            </a:r>
            <a:r>
              <a:rPr lang="ru-RU" sz="1400" dirty="0" smtClean="0">
                <a:solidFill>
                  <a:schemeClr val="bg2">
                    <a:lumMod val="25000"/>
                  </a:schemeClr>
                </a:solidFill>
                <a:latin typeface="+mn-lt"/>
              </a:rPr>
              <a:t>нормирования для обеспечения, </a:t>
            </a:r>
            <a:r>
              <a:rPr lang="ru-RU" sz="1400" dirty="0" err="1" smtClean="0">
                <a:solidFill>
                  <a:schemeClr val="bg2">
                    <a:lumMod val="25000"/>
                  </a:schemeClr>
                </a:solidFill>
                <a:latin typeface="+mn-lt"/>
              </a:rPr>
              <a:t>соотв-но</a:t>
            </a:r>
            <a:r>
              <a:rPr lang="ru-RU" sz="1400" dirty="0" smtClean="0">
                <a:solidFill>
                  <a:schemeClr val="bg2">
                    <a:lumMod val="25000"/>
                  </a:schemeClr>
                </a:solidFill>
                <a:latin typeface="+mn-lt"/>
              </a:rPr>
              <a:t>, федеральных, региональных, муниципальных нужд</a:t>
            </a:r>
          </a:p>
          <a:p>
            <a:pPr>
              <a:spcBef>
                <a:spcPct val="50000"/>
              </a:spcBef>
            </a:pPr>
            <a:r>
              <a:rPr lang="ru-RU" sz="1400" dirty="0" smtClean="0">
                <a:solidFill>
                  <a:schemeClr val="bg2">
                    <a:lumMod val="25000"/>
                  </a:schemeClr>
                </a:solidFill>
                <a:latin typeface="+mn-lt"/>
              </a:rPr>
              <a:t>требования к отдельным видам товаров, работ, услуг</a:t>
            </a:r>
          </a:p>
          <a:p>
            <a:pPr>
              <a:spcBef>
                <a:spcPct val="50000"/>
              </a:spcBef>
            </a:pPr>
            <a:endParaRPr lang="ru-RU" sz="1400" dirty="0">
              <a:solidFill>
                <a:schemeClr val="tx2"/>
              </a:solidFill>
            </a:endParaRPr>
          </a:p>
        </p:txBody>
      </p:sp>
      <p:sp>
        <p:nvSpPr>
          <p:cNvPr id="26" name="Text Box 12"/>
          <p:cNvSpPr txBox="1">
            <a:spLocks noChangeArrowheads="1"/>
          </p:cNvSpPr>
          <p:nvPr/>
        </p:nvSpPr>
        <p:spPr bwMode="auto">
          <a:xfrm>
            <a:off x="6927850" y="6040438"/>
            <a:ext cx="184150" cy="366712"/>
          </a:xfrm>
          <a:prstGeom prst="rect">
            <a:avLst/>
          </a:prstGeom>
          <a:noFill/>
          <a:ln w="9525">
            <a:noFill/>
            <a:miter lim="800000"/>
            <a:headEnd/>
            <a:tailEnd/>
          </a:ln>
          <a:effectLst/>
        </p:spPr>
        <p:txBody>
          <a:bodyPr wrap="none">
            <a:spAutoFit/>
          </a:bodyPr>
          <a:lstStyle/>
          <a:p>
            <a:endParaRPr lang="ru-RU"/>
          </a:p>
        </p:txBody>
      </p:sp>
      <p:sp>
        <p:nvSpPr>
          <p:cNvPr id="27" name="Text Box 13"/>
          <p:cNvSpPr txBox="1">
            <a:spLocks noChangeArrowheads="1"/>
          </p:cNvSpPr>
          <p:nvPr/>
        </p:nvSpPr>
        <p:spPr bwMode="auto">
          <a:xfrm>
            <a:off x="7250443" y="4547722"/>
            <a:ext cx="1893557" cy="1492716"/>
          </a:xfrm>
          <a:prstGeom prst="rect">
            <a:avLst/>
          </a:prstGeom>
          <a:noFill/>
          <a:ln w="9525">
            <a:noFill/>
            <a:miter lim="800000"/>
            <a:headEnd/>
            <a:tailEnd/>
          </a:ln>
          <a:effectLst/>
        </p:spPr>
        <p:txBody>
          <a:bodyPr wrap="square">
            <a:spAutoFit/>
          </a:bodyPr>
          <a:lstStyle/>
          <a:p>
            <a:pPr>
              <a:spcBef>
                <a:spcPct val="50000"/>
              </a:spcBef>
            </a:pPr>
            <a:r>
              <a:rPr lang="ru-RU" sz="1400" b="1" u="sng" dirty="0">
                <a:solidFill>
                  <a:schemeClr val="bg2">
                    <a:lumMod val="25000"/>
                  </a:schemeClr>
                </a:solidFill>
                <a:latin typeface="+mn-lt"/>
              </a:rPr>
              <a:t>Государственные и муниципальные </a:t>
            </a:r>
            <a:r>
              <a:rPr lang="ru-RU" sz="1400" b="1" u="sng" dirty="0" smtClean="0">
                <a:solidFill>
                  <a:schemeClr val="bg2">
                    <a:lumMod val="25000"/>
                  </a:schemeClr>
                </a:solidFill>
                <a:latin typeface="+mn-lt"/>
              </a:rPr>
              <a:t>заказчики (ГРБС)</a:t>
            </a:r>
            <a:r>
              <a:rPr lang="ru-RU" sz="1400" b="1" dirty="0" smtClean="0">
                <a:solidFill>
                  <a:schemeClr val="bg2">
                    <a:lumMod val="25000"/>
                  </a:schemeClr>
                </a:solidFill>
                <a:latin typeface="+mn-lt"/>
              </a:rPr>
              <a:t>:</a:t>
            </a:r>
            <a:endParaRPr lang="ru-RU" sz="1400" b="1" dirty="0">
              <a:solidFill>
                <a:schemeClr val="bg2">
                  <a:lumMod val="25000"/>
                </a:schemeClr>
              </a:solidFill>
              <a:latin typeface="+mn-lt"/>
            </a:endParaRPr>
          </a:p>
          <a:p>
            <a:pPr>
              <a:spcBef>
                <a:spcPct val="50000"/>
              </a:spcBef>
            </a:pPr>
            <a:r>
              <a:rPr lang="ru-RU" sz="1400" dirty="0">
                <a:solidFill>
                  <a:schemeClr val="bg2">
                    <a:lumMod val="25000"/>
                  </a:schemeClr>
                </a:solidFill>
                <a:latin typeface="+mn-lt"/>
              </a:rPr>
              <a:t> требования к товарам, работам, услугам</a:t>
            </a:r>
          </a:p>
        </p:txBody>
      </p:sp>
      <p:sp>
        <p:nvSpPr>
          <p:cNvPr id="28" name="AutoShape 14"/>
          <p:cNvSpPr>
            <a:spLocks noChangeArrowheads="1"/>
          </p:cNvSpPr>
          <p:nvPr/>
        </p:nvSpPr>
        <p:spPr bwMode="auto">
          <a:xfrm>
            <a:off x="3296503" y="5208173"/>
            <a:ext cx="391994" cy="504825"/>
          </a:xfrm>
          <a:prstGeom prst="rightArrow">
            <a:avLst>
              <a:gd name="adj1" fmla="val 50000"/>
              <a:gd name="adj2" fmla="val 25000"/>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ru-RU"/>
          </a:p>
        </p:txBody>
      </p:sp>
      <p:sp>
        <p:nvSpPr>
          <p:cNvPr id="29" name="AutoShape 15"/>
          <p:cNvSpPr>
            <a:spLocks noChangeArrowheads="1"/>
          </p:cNvSpPr>
          <p:nvPr/>
        </p:nvSpPr>
        <p:spPr bwMode="auto">
          <a:xfrm>
            <a:off x="6972324" y="5208173"/>
            <a:ext cx="328589" cy="504825"/>
          </a:xfrm>
          <a:prstGeom prst="rightArrow">
            <a:avLst>
              <a:gd name="adj1" fmla="val 50000"/>
              <a:gd name="adj2" fmla="val 25000"/>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ru-RU"/>
          </a:p>
        </p:txBody>
      </p:sp>
      <p:sp>
        <p:nvSpPr>
          <p:cNvPr id="19" name="Rectangle 3"/>
          <p:cNvSpPr txBox="1">
            <a:spLocks/>
          </p:cNvSpPr>
          <p:nvPr/>
        </p:nvSpPr>
        <p:spPr bwMode="black">
          <a:xfrm>
            <a:off x="928662" y="642918"/>
            <a:ext cx="7162800" cy="428628"/>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800" b="1" i="0" u="none" strike="noStrike" kern="1200" cap="none" spc="0" normalizeH="0" baseline="0" noProof="0" dirty="0" smtClean="0">
                <a:ln>
                  <a:noFill/>
                </a:ln>
                <a:solidFill>
                  <a:schemeClr val="bg2">
                    <a:lumMod val="25000"/>
                  </a:schemeClr>
                </a:solidFill>
                <a:effectLst>
                  <a:outerShdw blurRad="38100" dist="38100" dir="2700000" algn="tl">
                    <a:srgbClr val="000000">
                      <a:alpha val="43137"/>
                    </a:srgbClr>
                  </a:outerShdw>
                </a:effectLst>
                <a:uLnTx/>
                <a:uFillTx/>
                <a:latin typeface="+mn-lt"/>
                <a:ea typeface="+mj-ea"/>
                <a:cs typeface="+mj-cs"/>
              </a:rPr>
              <a:t>Нормирование</a:t>
            </a:r>
            <a:r>
              <a:rPr kumimoji="0" lang="ru-RU" sz="2800" b="1" i="0" u="none" strike="noStrike" kern="1200" cap="none" spc="0" normalizeH="0" noProof="0" dirty="0" smtClean="0">
                <a:ln>
                  <a:noFill/>
                </a:ln>
                <a:solidFill>
                  <a:schemeClr val="bg2">
                    <a:lumMod val="25000"/>
                  </a:schemeClr>
                </a:solidFill>
                <a:effectLst>
                  <a:outerShdw blurRad="38100" dist="38100" dir="2700000" algn="tl">
                    <a:srgbClr val="000000">
                      <a:alpha val="43137"/>
                    </a:srgbClr>
                  </a:outerShdw>
                </a:effectLst>
                <a:uLnTx/>
                <a:uFillTx/>
                <a:latin typeface="+mn-lt"/>
                <a:ea typeface="+mj-ea"/>
                <a:cs typeface="+mj-cs"/>
              </a:rPr>
              <a:t> закупок</a:t>
            </a:r>
            <a:endParaRPr kumimoji="0" lang="ru-RU" sz="2800" b="1" i="0" u="none" strike="noStrike" kern="1200" cap="none" spc="0" normalizeH="0" baseline="0" noProof="0" dirty="0">
              <a:ln>
                <a:noFill/>
              </a:ln>
              <a:solidFill>
                <a:schemeClr val="bg2">
                  <a:lumMod val="25000"/>
                </a:schemeClr>
              </a:solidFill>
              <a:effectLst>
                <a:outerShdw blurRad="38100" dist="38100" dir="2700000" algn="tl">
                  <a:srgbClr val="000000">
                    <a:alpha val="43137"/>
                  </a:srgbClr>
                </a:outerShdw>
              </a:effectLst>
              <a:uLnTx/>
              <a:uFillTx/>
              <a:latin typeface="+mn-lt"/>
              <a:ea typeface="+mj-ea"/>
              <a:cs typeface="+mj-cs"/>
            </a:endParaRPr>
          </a:p>
        </p:txBody>
      </p:sp>
      <p:sp>
        <p:nvSpPr>
          <p:cNvPr id="1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9954C9A-4E18-4E6A-8B47-BD3DDDD5E287}" type="slidenum">
              <a:rPr lang="ru-RU" sz="1200">
                <a:solidFill>
                  <a:schemeClr val="tx1">
                    <a:tint val="75000"/>
                  </a:schemeClr>
                </a:solidFill>
                <a:latin typeface="+mn-lt"/>
              </a:rPr>
              <a:pPr algn="r" fontAlgn="auto">
                <a:spcBef>
                  <a:spcPts val="0"/>
                </a:spcBef>
                <a:spcAft>
                  <a:spcPts val="0"/>
                </a:spcAft>
                <a:defRPr/>
              </a:pPr>
              <a:t>6</a:t>
            </a:fld>
            <a:endParaRPr lang="ru-RU" sz="1200" dirty="0">
              <a:solidFill>
                <a:schemeClr val="tx1">
                  <a:tint val="75000"/>
                </a:schemeClr>
              </a:solidFill>
              <a:latin typeface="+mn-lt"/>
            </a:endParaRPr>
          </a:p>
        </p:txBody>
      </p:sp>
      <p:sp>
        <p:nvSpPr>
          <p:cNvPr id="16" name="TextBox 15"/>
          <p:cNvSpPr txBox="1"/>
          <p:nvPr/>
        </p:nvSpPr>
        <p:spPr>
          <a:xfrm>
            <a:off x="7286612" y="142852"/>
            <a:ext cx="1857388" cy="369332"/>
          </a:xfrm>
          <a:prstGeom prst="rect">
            <a:avLst/>
          </a:prstGeom>
          <a:noFill/>
        </p:spPr>
        <p:txBody>
          <a:bodyPr wrap="square" rtlCol="0">
            <a:spAutoFit/>
          </a:bodyPr>
          <a:lstStyle/>
          <a:p>
            <a:r>
              <a:rPr lang="ru-RU" b="1" dirty="0" smtClean="0">
                <a:solidFill>
                  <a:schemeClr val="bg1"/>
                </a:solidFill>
                <a:effectLst>
                  <a:outerShdw blurRad="38100" dist="38100" dir="2700000" algn="tl">
                    <a:srgbClr val="000000">
                      <a:alpha val="43137"/>
                    </a:srgbClr>
                  </a:outerShdw>
                </a:effectLst>
                <a:latin typeface="+mn-lt"/>
              </a:rPr>
              <a:t>Слайд 5</a:t>
            </a:r>
            <a:endParaRPr lang="ru-RU" b="1" dirty="0">
              <a:solidFill>
                <a:schemeClr val="bg1"/>
              </a:solidFill>
              <a:effectLst>
                <a:outerShdw blurRad="38100" dist="38100" dir="2700000" algn="tl">
                  <a:srgbClr val="000000">
                    <a:alpha val="43137"/>
                  </a:srgbClr>
                </a:outerShdw>
              </a:effectLst>
              <a:latin typeface="+mn-lt"/>
            </a:endParaRPr>
          </a:p>
        </p:txBody>
      </p:sp>
      <p:pic>
        <p:nvPicPr>
          <p:cNvPr id="17" name="Picture 4" descr="voronezh2005_obl_coa_n7569"/>
          <p:cNvPicPr>
            <a:picLocks noChangeAspect="1" noChangeArrowheads="1"/>
          </p:cNvPicPr>
          <p:nvPr/>
        </p:nvPicPr>
        <p:blipFill>
          <a:blip r:embed="rId4" cstate="print"/>
          <a:srcRect/>
          <a:stretch>
            <a:fillRect/>
          </a:stretch>
        </p:blipFill>
        <p:spPr bwMode="auto">
          <a:xfrm>
            <a:off x="0" y="0"/>
            <a:ext cx="857224" cy="832011"/>
          </a:xfrm>
          <a:prstGeom prst="rect">
            <a:avLst/>
          </a:prstGeom>
          <a:noFill/>
          <a:ln w="9525">
            <a:noFill/>
            <a:miter lim="800000"/>
            <a:headEnd/>
            <a:tailEnd/>
          </a:ln>
        </p:spPr>
      </p:pic>
    </p:spTree>
    <p:custDataLst>
      <p:tags r:id="rId1"/>
    </p:custDataLst>
    <p:extLst>
      <p:ext uri="{BB962C8B-B14F-4D97-AF65-F5344CB8AC3E}">
        <p14:creationId xmlns="" xmlns:p14="http://schemas.microsoft.com/office/powerpoint/2010/main" val="266267524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4297789C-DEF7-4E48-8737-D7E49F5669B0}" type="slidenum">
              <a:rPr lang="ru-RU" sz="1200">
                <a:solidFill>
                  <a:schemeClr val="tx1">
                    <a:tint val="75000"/>
                  </a:schemeClr>
                </a:solidFill>
                <a:latin typeface="+mn-lt"/>
              </a:rPr>
              <a:pPr algn="r" fontAlgn="auto">
                <a:spcBef>
                  <a:spcPts val="0"/>
                </a:spcBef>
                <a:spcAft>
                  <a:spcPts val="0"/>
                </a:spcAft>
                <a:defRPr/>
              </a:pPr>
              <a:t>7</a:t>
            </a:fld>
            <a:endParaRPr lang="ru-RU" sz="1200">
              <a:solidFill>
                <a:schemeClr val="tx1">
                  <a:tint val="75000"/>
                </a:schemeClr>
              </a:solidFill>
              <a:latin typeface="+mn-lt"/>
            </a:endParaRPr>
          </a:p>
        </p:txBody>
      </p:sp>
      <p:sp>
        <p:nvSpPr>
          <p:cNvPr id="21508" name="Text Box 5"/>
          <p:cNvSpPr txBox="1">
            <a:spLocks noChangeArrowheads="1"/>
          </p:cNvSpPr>
          <p:nvPr/>
        </p:nvSpPr>
        <p:spPr bwMode="auto">
          <a:xfrm>
            <a:off x="468313" y="1844675"/>
            <a:ext cx="3744912" cy="3802063"/>
          </a:xfrm>
          <a:prstGeom prst="rect">
            <a:avLst/>
          </a:prstGeom>
          <a:noFill/>
          <a:ln w="9525">
            <a:noFill/>
            <a:miter lim="800000"/>
            <a:headEnd/>
            <a:tailEnd/>
          </a:ln>
        </p:spPr>
        <p:txBody>
          <a:bodyPr>
            <a:spAutoFit/>
          </a:bodyPr>
          <a:lstStyle/>
          <a:p>
            <a:pPr marL="266700" indent="-266700" algn="ctr">
              <a:spcBef>
                <a:spcPct val="50000"/>
              </a:spcBef>
            </a:pPr>
            <a:r>
              <a:rPr lang="ru-RU" b="1"/>
              <a:t>Проводится в случаях:</a:t>
            </a:r>
          </a:p>
          <a:p>
            <a:pPr marL="266700" indent="-266700">
              <a:spcBef>
                <a:spcPct val="50000"/>
              </a:spcBef>
              <a:buFontTx/>
              <a:buChar char="•"/>
            </a:pPr>
            <a:r>
              <a:rPr lang="ru-RU"/>
              <a:t>Установленных Правительством Российской Федерации</a:t>
            </a:r>
          </a:p>
          <a:p>
            <a:pPr marL="266700" indent="-266700">
              <a:spcBef>
                <a:spcPct val="50000"/>
              </a:spcBef>
              <a:buFontTx/>
              <a:buChar char="•"/>
            </a:pPr>
            <a:r>
              <a:rPr lang="ru-RU"/>
              <a:t>Установленных Законодательством субъектов Российской Федерации, муниципальными нормативными правовыми актами</a:t>
            </a:r>
          </a:p>
          <a:p>
            <a:pPr marL="266700" indent="-266700">
              <a:spcBef>
                <a:spcPct val="50000"/>
              </a:spcBef>
              <a:buFontTx/>
              <a:buChar char="•"/>
            </a:pPr>
            <a:r>
              <a:rPr lang="ru-RU"/>
              <a:t>Начинается на этапе планирования закупок</a:t>
            </a:r>
          </a:p>
        </p:txBody>
      </p:sp>
      <p:sp>
        <p:nvSpPr>
          <p:cNvPr id="21509" name="Text Box 6"/>
          <p:cNvSpPr txBox="1">
            <a:spLocks noChangeArrowheads="1"/>
          </p:cNvSpPr>
          <p:nvPr/>
        </p:nvSpPr>
        <p:spPr bwMode="auto">
          <a:xfrm>
            <a:off x="4500563" y="1628775"/>
            <a:ext cx="4321175" cy="2430463"/>
          </a:xfrm>
          <a:prstGeom prst="rect">
            <a:avLst/>
          </a:prstGeom>
          <a:noFill/>
          <a:ln w="9525">
            <a:noFill/>
            <a:miter lim="800000"/>
            <a:headEnd/>
            <a:tailEnd/>
          </a:ln>
        </p:spPr>
        <p:txBody>
          <a:bodyPr>
            <a:spAutoFit/>
          </a:bodyPr>
          <a:lstStyle/>
          <a:p>
            <a:pPr marL="266700" indent="-266700" algn="ctr">
              <a:spcBef>
                <a:spcPct val="50000"/>
              </a:spcBef>
            </a:pPr>
            <a:r>
              <a:rPr lang="ru-RU" b="1" dirty="0"/>
              <a:t>В результате :</a:t>
            </a:r>
          </a:p>
          <a:p>
            <a:pPr marL="266700" indent="-266700">
              <a:spcBef>
                <a:spcPct val="50000"/>
              </a:spcBef>
              <a:buFontTx/>
              <a:buChar char="•"/>
            </a:pPr>
            <a:r>
              <a:rPr lang="ru-RU" dirty="0"/>
              <a:t>могут быть внесены изменения:</a:t>
            </a:r>
          </a:p>
          <a:p>
            <a:pPr marL="715963" lvl="1" indent="-258763" algn="just">
              <a:spcBef>
                <a:spcPct val="50000"/>
              </a:spcBef>
              <a:buFontTx/>
              <a:buChar char="•"/>
            </a:pPr>
            <a:r>
              <a:rPr lang="ru-RU" dirty="0"/>
              <a:t>в планы закупок</a:t>
            </a:r>
          </a:p>
          <a:p>
            <a:pPr marL="715963" lvl="1" indent="-258763" algn="just">
              <a:spcBef>
                <a:spcPct val="50000"/>
              </a:spcBef>
              <a:buFontTx/>
              <a:buChar char="•"/>
            </a:pPr>
            <a:r>
              <a:rPr lang="ru-RU" dirty="0"/>
              <a:t>в планы-графики</a:t>
            </a:r>
          </a:p>
          <a:p>
            <a:pPr marL="715963" lvl="1" indent="-258763" algn="just">
              <a:spcBef>
                <a:spcPct val="50000"/>
              </a:spcBef>
              <a:buFontTx/>
              <a:buChar char="•"/>
            </a:pPr>
            <a:r>
              <a:rPr lang="ru-RU" dirty="0"/>
              <a:t>в документацию о закупках </a:t>
            </a:r>
          </a:p>
          <a:p>
            <a:pPr marL="266700" indent="-266700" algn="just">
              <a:spcBef>
                <a:spcPct val="50000"/>
              </a:spcBef>
              <a:buFontTx/>
              <a:buChar char="•"/>
            </a:pPr>
            <a:r>
              <a:rPr lang="ru-RU" dirty="0"/>
              <a:t>закупки могут быть отменены</a:t>
            </a:r>
          </a:p>
        </p:txBody>
      </p:sp>
      <p:sp>
        <p:nvSpPr>
          <p:cNvPr id="21510" name="Rectangle 9"/>
          <p:cNvSpPr>
            <a:spLocks noChangeArrowheads="1"/>
          </p:cNvSpPr>
          <p:nvPr/>
        </p:nvSpPr>
        <p:spPr bwMode="auto">
          <a:xfrm>
            <a:off x="468313" y="836613"/>
            <a:ext cx="8135937" cy="438582"/>
          </a:xfrm>
          <a:prstGeom prst="rect">
            <a:avLst/>
          </a:prstGeom>
          <a:noFill/>
          <a:ln w="9525">
            <a:noFill/>
            <a:miter lim="800000"/>
            <a:headEnd/>
            <a:tailEnd/>
          </a:ln>
        </p:spPr>
        <p:txBody>
          <a:bodyPr>
            <a:spAutoFit/>
          </a:bodyPr>
          <a:lstStyle/>
          <a:p>
            <a:pPr algn="ctr">
              <a:lnSpc>
                <a:spcPct val="90000"/>
              </a:lnSpc>
            </a:pPr>
            <a:r>
              <a:rPr lang="ru-RU" sz="2500" b="1" dirty="0">
                <a:solidFill>
                  <a:schemeClr val="bg2">
                    <a:lumMod val="25000"/>
                  </a:schemeClr>
                </a:solidFill>
                <a:effectLst>
                  <a:outerShdw blurRad="38100" dist="38100" dir="2700000" algn="tl">
                    <a:srgbClr val="000000">
                      <a:alpha val="43137"/>
                    </a:srgbClr>
                  </a:outerShdw>
                </a:effectLst>
                <a:ea typeface="+mj-ea"/>
                <a:cs typeface="+mj-cs"/>
              </a:rPr>
              <a:t>Обязательное общественное обсуждение закупок </a:t>
            </a:r>
          </a:p>
        </p:txBody>
      </p:sp>
      <p:sp>
        <p:nvSpPr>
          <p:cNvPr id="21511" name="Text Box 8"/>
          <p:cNvSpPr txBox="1">
            <a:spLocks noChangeArrowheads="1"/>
          </p:cNvSpPr>
          <p:nvPr/>
        </p:nvSpPr>
        <p:spPr bwMode="auto">
          <a:xfrm>
            <a:off x="971550" y="5661025"/>
            <a:ext cx="7416800" cy="1328738"/>
          </a:xfrm>
          <a:prstGeom prst="rect">
            <a:avLst/>
          </a:prstGeom>
          <a:noFill/>
          <a:ln w="9525">
            <a:noFill/>
            <a:miter lim="800000"/>
            <a:headEnd/>
            <a:tailEnd/>
          </a:ln>
        </p:spPr>
        <p:txBody>
          <a:bodyPr>
            <a:spAutoFit/>
          </a:bodyPr>
          <a:lstStyle/>
          <a:p>
            <a:pPr algn="ctr">
              <a:spcBef>
                <a:spcPct val="50000"/>
              </a:spcBef>
            </a:pPr>
            <a:r>
              <a:rPr lang="ru-RU" b="1">
                <a:solidFill>
                  <a:schemeClr val="accent2"/>
                </a:solidFill>
              </a:rPr>
              <a:t>Закупки, подлежащие обязательному общественному обсуждению, не могут быть осуществлены без проведения такого обсуждения.</a:t>
            </a:r>
          </a:p>
          <a:p>
            <a:pPr algn="ctr">
              <a:spcBef>
                <a:spcPct val="50000"/>
              </a:spcBef>
            </a:pPr>
            <a:endParaRPr lang="ru-RU" b="1">
              <a:solidFill>
                <a:schemeClr val="accent2"/>
              </a:solidFill>
            </a:endParaRPr>
          </a:p>
        </p:txBody>
      </p:sp>
      <p:grpSp>
        <p:nvGrpSpPr>
          <p:cNvPr id="2" name="Group 12"/>
          <p:cNvGrpSpPr>
            <a:grpSpLocks/>
          </p:cNvGrpSpPr>
          <p:nvPr/>
        </p:nvGrpSpPr>
        <p:grpSpPr bwMode="auto">
          <a:xfrm>
            <a:off x="5508625" y="4221163"/>
            <a:ext cx="2165350" cy="1370012"/>
            <a:chOff x="1900" y="1945"/>
            <a:chExt cx="1364" cy="806"/>
          </a:xfrm>
        </p:grpSpPr>
        <p:pic>
          <p:nvPicPr>
            <p:cNvPr id="21513" name="Picture 2" descr="\\pdc\Общие документы\Julia\Алексею\для презентации\zkazchik.png"/>
            <p:cNvPicPr>
              <a:picLocks noChangeAspect="1" noChangeArrowheads="1"/>
            </p:cNvPicPr>
            <p:nvPr/>
          </p:nvPicPr>
          <p:blipFill>
            <a:blip r:embed="rId3"/>
            <a:srcRect/>
            <a:stretch>
              <a:fillRect/>
            </a:stretch>
          </p:blipFill>
          <p:spPr bwMode="auto">
            <a:xfrm>
              <a:off x="1900" y="2165"/>
              <a:ext cx="538" cy="586"/>
            </a:xfrm>
            <a:prstGeom prst="rect">
              <a:avLst/>
            </a:prstGeom>
            <a:noFill/>
            <a:ln w="9525">
              <a:noFill/>
              <a:miter lim="800000"/>
              <a:headEnd/>
              <a:tailEnd/>
            </a:ln>
          </p:spPr>
        </p:pic>
        <p:pic>
          <p:nvPicPr>
            <p:cNvPr id="21514" name="Picture 8" descr="D:\work\wORK\Презентации\ФИКС\1333691273_agt_family-off.png"/>
            <p:cNvPicPr>
              <a:picLocks noChangeAspect="1" noChangeArrowheads="1"/>
            </p:cNvPicPr>
            <p:nvPr/>
          </p:nvPicPr>
          <p:blipFill>
            <a:blip r:embed="rId4"/>
            <a:srcRect/>
            <a:stretch>
              <a:fillRect/>
            </a:stretch>
          </p:blipFill>
          <p:spPr bwMode="auto">
            <a:xfrm>
              <a:off x="2809" y="2165"/>
              <a:ext cx="455" cy="439"/>
            </a:xfrm>
            <a:prstGeom prst="rect">
              <a:avLst/>
            </a:prstGeom>
            <a:noFill/>
            <a:ln w="9525">
              <a:noFill/>
              <a:miter lim="800000"/>
              <a:headEnd/>
              <a:tailEnd/>
            </a:ln>
          </p:spPr>
        </p:pic>
        <p:pic>
          <p:nvPicPr>
            <p:cNvPr id="21515" name="Picture 8" descr="D:\work\wORK\Презентации\ФИКС\1333691273_agt_family-off.png"/>
            <p:cNvPicPr>
              <a:picLocks noChangeAspect="1" noChangeArrowheads="1"/>
            </p:cNvPicPr>
            <p:nvPr/>
          </p:nvPicPr>
          <p:blipFill>
            <a:blip r:embed="rId4"/>
            <a:srcRect/>
            <a:stretch>
              <a:fillRect/>
            </a:stretch>
          </p:blipFill>
          <p:spPr bwMode="auto">
            <a:xfrm>
              <a:off x="2506" y="1945"/>
              <a:ext cx="455" cy="440"/>
            </a:xfrm>
            <a:prstGeom prst="rect">
              <a:avLst/>
            </a:prstGeom>
            <a:noFill/>
            <a:ln w="9525">
              <a:noFill/>
              <a:miter lim="800000"/>
              <a:headEnd/>
              <a:tailEnd/>
            </a:ln>
          </p:spPr>
        </p:pic>
      </p:grpSp>
      <p:pic>
        <p:nvPicPr>
          <p:cNvPr id="12" name="Picture 4" descr="voronezh2005_obl_coa_n7569"/>
          <p:cNvPicPr>
            <a:picLocks noChangeAspect="1" noChangeArrowheads="1"/>
          </p:cNvPicPr>
          <p:nvPr/>
        </p:nvPicPr>
        <p:blipFill>
          <a:blip r:embed="rId5"/>
          <a:srcRect/>
          <a:stretch>
            <a:fillRect/>
          </a:stretch>
        </p:blipFill>
        <p:spPr bwMode="auto">
          <a:xfrm>
            <a:off x="107950" y="115888"/>
            <a:ext cx="749274" cy="727237"/>
          </a:xfrm>
          <a:prstGeom prst="rect">
            <a:avLst/>
          </a:prstGeom>
          <a:noFill/>
          <a:ln w="9525">
            <a:noFill/>
            <a:miter lim="800000"/>
            <a:headEnd/>
            <a:tailEnd/>
          </a:ln>
        </p:spPr>
      </p:pic>
      <p:sp>
        <p:nvSpPr>
          <p:cNvPr id="15" name="Прямоугольник 14"/>
          <p:cNvSpPr/>
          <p:nvPr/>
        </p:nvSpPr>
        <p:spPr>
          <a:xfrm>
            <a:off x="7858148" y="142852"/>
            <a:ext cx="1063112"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6</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428604"/>
            <a:ext cx="8229600" cy="1143000"/>
          </a:xfrm>
        </p:spPr>
        <p:txBody>
          <a:bodyPr anchor="ctr">
            <a:normAutofit/>
          </a:bodyPr>
          <a:lstStyle/>
          <a:p>
            <a:pPr algn="ctr">
              <a:lnSpc>
                <a:spcPct val="90000"/>
              </a:lnSpc>
              <a:spcBef>
                <a:spcPts val="1"/>
              </a:spcBef>
            </a:pPr>
            <a:r>
              <a:rPr lang="ru-RU" sz="2500" b="1" dirty="0" smtClean="0">
                <a:solidFill>
                  <a:schemeClr val="bg2">
                    <a:lumMod val="25000"/>
                  </a:schemeClr>
                </a:solidFill>
                <a:effectLst>
                  <a:outerShdw blurRad="38100" dist="38100" dir="2700000" algn="tl">
                    <a:srgbClr val="000000">
                      <a:alpha val="43137"/>
                    </a:srgbClr>
                  </a:outerShdw>
                </a:effectLst>
                <a:latin typeface="+mn-lt"/>
              </a:rPr>
              <a:t>Начальная (максимальная) цена контракта (НМЦК)</a:t>
            </a:r>
            <a:endParaRPr lang="ru-RU" sz="2500" b="1" dirty="0">
              <a:solidFill>
                <a:schemeClr val="bg2">
                  <a:lumMod val="25000"/>
                </a:schemeClr>
              </a:solidFill>
              <a:effectLst>
                <a:outerShdw blurRad="38100" dist="38100" dir="2700000" algn="tl">
                  <a:srgbClr val="000000">
                    <a:alpha val="43137"/>
                  </a:srgbClr>
                </a:outerShdw>
              </a:effectLst>
              <a:latin typeface="+mn-lt"/>
            </a:endParaRPr>
          </a:p>
        </p:txBody>
      </p:sp>
      <p:sp>
        <p:nvSpPr>
          <p:cNvPr id="6" name="TextBox 5"/>
          <p:cNvSpPr txBox="1"/>
          <p:nvPr/>
        </p:nvSpPr>
        <p:spPr>
          <a:xfrm>
            <a:off x="8715376" y="190501"/>
            <a:ext cx="300473" cy="323165"/>
          </a:xfrm>
          <a:prstGeom prst="rect">
            <a:avLst/>
          </a:prstGeom>
          <a:noFill/>
        </p:spPr>
        <p:txBody>
          <a:bodyPr wrap="square" rtlCol="0">
            <a:spAutoFit/>
          </a:bodyPr>
          <a:lstStyle/>
          <a:p>
            <a:r>
              <a:rPr lang="ru-RU" sz="1500" dirty="0" smtClean="0">
                <a:solidFill>
                  <a:schemeClr val="bg1"/>
                </a:solidFill>
                <a:latin typeface="+mj-lt"/>
              </a:rPr>
              <a:t>4</a:t>
            </a:r>
            <a:endParaRPr lang="ru-RU" sz="1500" dirty="0">
              <a:solidFill>
                <a:schemeClr val="bg1"/>
              </a:solidFill>
              <a:latin typeface="+mj-lt"/>
            </a:endParaRPr>
          </a:p>
        </p:txBody>
      </p:sp>
      <p:graphicFrame>
        <p:nvGraphicFramePr>
          <p:cNvPr id="5" name="Схема 4"/>
          <p:cNvGraphicFramePr/>
          <p:nvPr/>
        </p:nvGraphicFramePr>
        <p:xfrm>
          <a:off x="133350" y="1992573"/>
          <a:ext cx="8896350" cy="38759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0" y="6027004"/>
            <a:ext cx="9144000" cy="830997"/>
          </a:xfrm>
          <a:prstGeom prst="rect">
            <a:avLst/>
          </a:prstGeom>
          <a:noFill/>
        </p:spPr>
        <p:txBody>
          <a:bodyPr wrap="square" rtlCol="0">
            <a:spAutoFit/>
          </a:bodyPr>
          <a:lstStyle/>
          <a:p>
            <a:pPr algn="ctr"/>
            <a:r>
              <a:rPr lang="ru-RU" sz="1600" b="1" dirty="0" smtClean="0">
                <a:solidFill>
                  <a:srgbClr val="000000"/>
                </a:solidFill>
                <a:effectLst>
                  <a:outerShdw blurRad="38100" dist="38100" dir="2700000" algn="tl">
                    <a:srgbClr val="000000">
                      <a:alpha val="43137"/>
                    </a:srgbClr>
                  </a:outerShdw>
                </a:effectLst>
              </a:rPr>
              <a:t>Метод сопоставимых рыночных цен (анализа рынка) является приоритетным для определения и обоснования НМЦК, цены контракта, заключаемого с единственным поставщиком (подрядчиком, исполнителем)</a:t>
            </a:r>
          </a:p>
        </p:txBody>
      </p:sp>
      <p:sp>
        <p:nvSpPr>
          <p:cNvPr id="8" name="Прямоугольник 7"/>
          <p:cNvSpPr/>
          <p:nvPr/>
        </p:nvSpPr>
        <p:spPr>
          <a:xfrm>
            <a:off x="0" y="1714488"/>
            <a:ext cx="9144000" cy="584775"/>
          </a:xfrm>
          <a:prstGeom prst="rect">
            <a:avLst/>
          </a:prstGeom>
        </p:spPr>
        <p:txBody>
          <a:bodyPr wrap="square">
            <a:spAutoFit/>
          </a:bodyPr>
          <a:lstStyle/>
          <a:p>
            <a:pPr algn="ctr"/>
            <a:r>
              <a:rPr lang="ru-RU" sz="1600" b="1" dirty="0" smtClean="0">
                <a:solidFill>
                  <a:srgbClr val="000000"/>
                </a:solidFill>
                <a:effectLst>
                  <a:outerShdw blurRad="38100" dist="38100" dir="2700000" algn="tl">
                    <a:srgbClr val="000000">
                      <a:alpha val="43137"/>
                    </a:srgbClr>
                  </a:outerShdw>
                </a:effectLst>
              </a:rPr>
              <a:t>НМЦК определяется и обосновывается заказчиком посредством применения одного или нескольких методов</a:t>
            </a:r>
          </a:p>
        </p:txBody>
      </p:sp>
      <p:pic>
        <p:nvPicPr>
          <p:cNvPr id="9" name="Picture 4" descr="voronezh2005_obl_coa_n7569"/>
          <p:cNvPicPr>
            <a:picLocks noChangeAspect="1" noChangeArrowheads="1"/>
          </p:cNvPicPr>
          <p:nvPr/>
        </p:nvPicPr>
        <p:blipFill>
          <a:blip r:embed="rId6"/>
          <a:srcRect/>
          <a:stretch>
            <a:fillRect/>
          </a:stretch>
        </p:blipFill>
        <p:spPr bwMode="auto">
          <a:xfrm>
            <a:off x="107950" y="115888"/>
            <a:ext cx="820712" cy="796573"/>
          </a:xfrm>
          <a:prstGeom prst="rect">
            <a:avLst/>
          </a:prstGeom>
          <a:noFill/>
          <a:ln w="9525">
            <a:noFill/>
            <a:miter lim="800000"/>
            <a:headEnd/>
            <a:tailEnd/>
          </a:ln>
        </p:spPr>
      </p:pic>
      <p:sp>
        <p:nvSpPr>
          <p:cNvPr id="10" name="Прямоугольник 9"/>
          <p:cNvSpPr/>
          <p:nvPr/>
        </p:nvSpPr>
        <p:spPr>
          <a:xfrm>
            <a:off x="7929586" y="142852"/>
            <a:ext cx="1043876"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7</a:t>
            </a:r>
            <a:endParaRPr lang="ru-RU" b="1"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xmlns="" val="36398723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0" y="1928802"/>
          <a:ext cx="8951877"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1071538" y="928670"/>
            <a:ext cx="7500990" cy="861774"/>
          </a:xfrm>
          <a:prstGeom prst="rect">
            <a:avLst/>
          </a:prstGeom>
        </p:spPr>
        <p:txBody>
          <a:bodyPr wrap="square">
            <a:spAutoFit/>
          </a:bodyPr>
          <a:lstStyle/>
          <a:p>
            <a:pPr algn="ctr"/>
            <a:r>
              <a:rPr lang="ru-RU" sz="2500" b="1" dirty="0">
                <a:solidFill>
                  <a:schemeClr val="bg2">
                    <a:lumMod val="25000"/>
                  </a:schemeClr>
                </a:solidFill>
                <a:effectLst>
                  <a:outerShdw blurRad="38100" dist="38100" dir="2700000" algn="tl">
                    <a:srgbClr val="000000">
                      <a:alpha val="43137"/>
                    </a:srgbClr>
                  </a:outerShdw>
                </a:effectLst>
                <a:ea typeface="+mj-ea"/>
                <a:cs typeface="+mj-cs"/>
              </a:rPr>
              <a:t>Способы определения поставщика (подрядчика, исполнителя) </a:t>
            </a:r>
          </a:p>
        </p:txBody>
      </p:sp>
      <p:pic>
        <p:nvPicPr>
          <p:cNvPr id="4" name="Picture 4" descr="voronezh2005_obl_coa_n7569"/>
          <p:cNvPicPr>
            <a:picLocks noChangeAspect="1" noChangeArrowheads="1"/>
          </p:cNvPicPr>
          <p:nvPr/>
        </p:nvPicPr>
        <p:blipFill>
          <a:blip r:embed="rId6" cstate="print"/>
          <a:srcRect/>
          <a:stretch>
            <a:fillRect/>
          </a:stretch>
        </p:blipFill>
        <p:spPr bwMode="auto">
          <a:xfrm>
            <a:off x="0" y="0"/>
            <a:ext cx="857224" cy="832011"/>
          </a:xfrm>
          <a:prstGeom prst="rect">
            <a:avLst/>
          </a:prstGeom>
          <a:noFill/>
          <a:ln w="9525">
            <a:noFill/>
            <a:miter lim="800000"/>
            <a:headEnd/>
            <a:tailEnd/>
          </a:ln>
        </p:spPr>
      </p:pic>
      <p:sp>
        <p:nvSpPr>
          <p:cNvPr id="5" name="Прямоугольник 4"/>
          <p:cNvSpPr/>
          <p:nvPr/>
        </p:nvSpPr>
        <p:spPr>
          <a:xfrm>
            <a:off x="7929586" y="142852"/>
            <a:ext cx="1063112" cy="369332"/>
          </a:xfrm>
          <a:prstGeom prst="rect">
            <a:avLst/>
          </a:prstGeom>
        </p:spPr>
        <p:txBody>
          <a:bodyPr wrap="none">
            <a:spAutoFit/>
          </a:bodyPr>
          <a:lstStyle/>
          <a:p>
            <a:r>
              <a:rPr lang="ru-RU" b="1" dirty="0" smtClean="0">
                <a:solidFill>
                  <a:schemeClr val="bg1"/>
                </a:solidFill>
                <a:effectLst>
                  <a:outerShdw blurRad="38100" dist="38100" dir="2700000" algn="tl">
                    <a:srgbClr val="000000">
                      <a:alpha val="43137"/>
                    </a:srgbClr>
                  </a:outerShdw>
                </a:effectLst>
                <a:latin typeface="+mn-lt"/>
              </a:rPr>
              <a:t>Слайд </a:t>
            </a:r>
            <a:r>
              <a:rPr lang="ru-RU" b="1" dirty="0" smtClean="0">
                <a:solidFill>
                  <a:schemeClr val="bg1"/>
                </a:solidFill>
                <a:effectLst>
                  <a:outerShdw blurRad="38100" dist="38100" dir="2700000" algn="tl">
                    <a:srgbClr val="000000">
                      <a:alpha val="43137"/>
                    </a:srgbClr>
                  </a:outerShdw>
                </a:effectLst>
                <a:latin typeface="+mn-lt"/>
              </a:rPr>
              <a:t>8</a:t>
            </a:r>
            <a:endParaRPr lang="ru-RU" b="1" dirty="0">
              <a:solidFill>
                <a:schemeClr val="bg1"/>
              </a:solidFill>
              <a:effectLst>
                <a:outerShdw blurRad="38100" dist="38100" dir="2700000" algn="tl">
                  <a:srgbClr val="000000">
                    <a:alpha val="43137"/>
                  </a:srgbClr>
                </a:outerShdw>
              </a:effectLst>
              <a:latin typeface="+mn-lt"/>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0"/>
  <p:tag name="ISPRING_PRESENTER_ID" val="{B1267A4B-3529-4CF7-B223-C7570D85C859}"/>
  <p:tag name="ISPRING_CUSTOM_TIMING_USED" val="0"/>
  <p:tag name="ISPRING_AUDIO_BITRATE" val="0"/>
</p:tagLst>
</file>

<file path=ppt/tags/tag2.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0"/>
  <p:tag name="ISPRING_PRESENTER_ID" val="{B1267A4B-3529-4CF7-B223-C7570D85C859}"/>
  <p:tag name="ISPRING_CUSTOM_TIMING_USED" val="0"/>
  <p:tag name="ISPRING_AUDIO_BITRATE" val="0"/>
</p:tagLst>
</file>

<file path=ppt/tags/tag3.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0"/>
  <p:tag name="ISPRING_PRESENTER_ID" val="{B1267A4B-3529-4CF7-B223-C7570D85C859}"/>
  <p:tag name="ISPRING_CUSTOM_TIMING_USED" val="0"/>
  <p:tag name="ISPRING_AUDIO_BITRATE"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60</TotalTime>
  <Words>1739</Words>
  <Application>Microsoft Office PowerPoint</Application>
  <PresentationFormat>Экран (4:3)</PresentationFormat>
  <Paragraphs>305</Paragraphs>
  <Slides>22</Slides>
  <Notes>15</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22</vt:i4>
      </vt:variant>
    </vt:vector>
  </HeadingPairs>
  <TitlesOfParts>
    <vt:vector size="24" baseType="lpstr">
      <vt:lpstr>Поток</vt:lpstr>
      <vt:lpstr>Лист Microsoft Office Excel 97-2003</vt:lpstr>
      <vt:lpstr>Основные положения  Федерального закона от 5 апреля 2013 г. № 44-ФЗ  «О контрактной системе в сфере закупок товаров, работ, услуг для обеспечения государственных и муниципальных нужд»</vt:lpstr>
      <vt:lpstr>Слайд 2</vt:lpstr>
      <vt:lpstr>Слайд 3</vt:lpstr>
      <vt:lpstr>  Инструменты планирования закупок</vt:lpstr>
      <vt:lpstr>   </vt:lpstr>
      <vt:lpstr>   </vt:lpstr>
      <vt:lpstr>Слайд 7</vt:lpstr>
      <vt:lpstr>Начальная (максимальная) цена контракта (НМЦК)</vt:lpstr>
      <vt:lpstr>Слайд 9</vt:lpstr>
      <vt:lpstr>Слайд 10</vt:lpstr>
      <vt:lpstr>Слайд 11</vt:lpstr>
      <vt:lpstr>Слайд 12</vt:lpstr>
      <vt:lpstr>Слайд 13</vt:lpstr>
      <vt:lpstr>Слайд 14</vt:lpstr>
      <vt:lpstr>Особенности применения закрытых способов определения поставщиков (подрядчиков, исполнителей)</vt:lpstr>
      <vt:lpstr>Слайд 16</vt:lpstr>
      <vt:lpstr>Слайд 17</vt:lpstr>
      <vt:lpstr>Единственный поставщик (исполнитель, подрядчик):  новое по Закону о контрактной системе</vt:lpstr>
      <vt:lpstr>Слайд 19</vt:lpstr>
      <vt:lpstr>Мониторинг и аудит</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Контрактная система в сфере закупок товаров, работ, услуг</dc:title>
  <dc:creator>nasus</dc:creator>
  <cp:lastModifiedBy>nasus</cp:lastModifiedBy>
  <cp:revision>7</cp:revision>
  <dcterms:created xsi:type="dcterms:W3CDTF">2013-11-06T06:54:27Z</dcterms:created>
  <dcterms:modified xsi:type="dcterms:W3CDTF">2013-11-06T10:48:05Z</dcterms:modified>
</cp:coreProperties>
</file>