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5B93818-3A12-4A26-A8FF-AEB611942A0A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53A11BD-EE75-4F30-A0B3-3BB3457DC4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1988840"/>
            <a:ext cx="6534472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Организационно-методическое обеспечение мероприятий </a:t>
            </a:r>
            <a:br>
              <a:rPr lang="ru-RU" dirty="0" smtClean="0"/>
            </a:br>
            <a:r>
              <a:rPr lang="ru-RU" dirty="0" smtClean="0"/>
              <a:t>по развитию у обучающихся интереса к чтению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4870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Читательский интерес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47484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Читательский интерес - это направленный интерес, который проявляется в активном отношении читателя к опыту, заключенному в книгах, и в способности самостоятельно добывать этот опыт из книг. При этом обязательно проявление читателем умственной и эмоциональной активности.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2193275"/>
            <a:ext cx="3600400" cy="2916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852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690864" cy="45259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Задача педагога состоит в том, чтобы заботливо создать условия для духовного роста и развития юного читателя. </a:t>
            </a:r>
          </a:p>
          <a:p>
            <a:pPr marL="0" indent="0" algn="just">
              <a:buNone/>
            </a:pPr>
            <a:r>
              <a:rPr lang="ru-RU" dirty="0" smtClean="0"/>
              <a:t>В данном случае предполагается длительное воздействие на личность. Чтение постепенно влияет на читателя, создавая соответствующие стремления и мысли. Необходимо создавать и направлять интересы детей, ведь на почве разгоревшегося интереса начинает создаваться душевная жизнь читателя и тогда получится добиться самого важного – желание юного читателя подражать положительным героям.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132856"/>
            <a:ext cx="3528392" cy="239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4978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/>
              <a:t>Специфика внеклассной работы по литературному чтению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Специфика внеклассной работы по литературному чтению проявляется на уровне следующих задач: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Формирование у ребенка положительной "Я-концепции". Она включает в себя уверенность в доброжелательном отношении к нему других людей, убежденность в успешном овладении им процессом чтения, чувство собственной значимости.</a:t>
            </a:r>
          </a:p>
          <a:p>
            <a:pPr algn="just"/>
            <a:r>
              <a:rPr lang="ru-RU" dirty="0" smtClean="0"/>
              <a:t>Формирование у детей навыков сотрудничества, коллективного взаимодействия. Важно положительно относиться не только к себе, но и к другим людям. Ребёнку важно научиться договариваться с товарищами, распределять обязанности, выполнять совместные действия, оказывать помощь, позитивно разрешать конфликты.</a:t>
            </a:r>
          </a:p>
          <a:p>
            <a:pPr algn="just"/>
            <a:r>
              <a:rPr lang="ru-RU" dirty="0" smtClean="0"/>
              <a:t>Формирование у детей потребности в продуктивной деятельности, формирование интереса к ней, необходимых знаний и умений.</a:t>
            </a:r>
          </a:p>
          <a:p>
            <a:pPr algn="just"/>
            <a:r>
              <a:rPr lang="ru-RU" dirty="0" smtClean="0"/>
              <a:t>Формирование нравственного, эмоционального, волевого компонентов мировоззрения детей.</a:t>
            </a:r>
          </a:p>
          <a:p>
            <a:pPr algn="just"/>
            <a:r>
              <a:rPr lang="ru-RU" dirty="0" smtClean="0"/>
              <a:t>Развитие познавательного интереса к литературному чтению как интереса к чтению в целом - овладение приемом чтения как расширение читательского кругозора.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708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При планировании внеклассной работы по литературному чтению следует учитывать:</a:t>
            </a:r>
          </a:p>
          <a:p>
            <a:pPr marL="0" indent="0">
              <a:buNone/>
            </a:pPr>
            <a:endParaRPr lang="ru-RU" dirty="0" smtClean="0"/>
          </a:p>
          <a:p>
            <a:pPr algn="just"/>
            <a:r>
              <a:rPr lang="ru-RU" dirty="0" smtClean="0"/>
              <a:t>разумное сочетание произведений русской и зарубежной классики и современной литературы;</a:t>
            </a:r>
          </a:p>
          <a:p>
            <a:pPr algn="just"/>
            <a:r>
              <a:rPr lang="ru-RU" dirty="0" smtClean="0"/>
              <a:t>тематическое разнообразие работы </a:t>
            </a:r>
          </a:p>
          <a:p>
            <a:pPr algn="just"/>
            <a:r>
              <a:rPr lang="ru-RU" dirty="0" smtClean="0"/>
              <a:t>сочетание произведений разных жанров;</a:t>
            </a:r>
          </a:p>
          <a:p>
            <a:pPr algn="just"/>
            <a:r>
              <a:rPr lang="ru-RU" dirty="0" smtClean="0"/>
              <a:t>чередование разных видов внеклассных работ по литературному чтению; </a:t>
            </a:r>
          </a:p>
          <a:p>
            <a:pPr algn="just"/>
            <a:r>
              <a:rPr lang="ru-RU" dirty="0" smtClean="0"/>
              <a:t>приемы активизации читательской самостоятельности учащихся видов.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464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Ф</a:t>
            </a:r>
            <a:r>
              <a:rPr lang="ru-RU" dirty="0" smtClean="0"/>
              <a:t>ормы внеклассных работ по литературному чтению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л</a:t>
            </a:r>
            <a:r>
              <a:rPr lang="ru-RU" dirty="0" smtClean="0"/>
              <a:t>итературные игры - игры, построенные на словесном материале</a:t>
            </a:r>
          </a:p>
          <a:p>
            <a:pPr algn="just"/>
            <a:r>
              <a:rPr lang="ru-RU" dirty="0" smtClean="0"/>
              <a:t>литературные головоломки, игры со словами </a:t>
            </a:r>
            <a:r>
              <a:rPr lang="ru-RU" dirty="0"/>
              <a:t>(</a:t>
            </a:r>
            <a:r>
              <a:rPr lang="ru-RU" dirty="0" smtClean="0"/>
              <a:t>кроссворды)</a:t>
            </a:r>
          </a:p>
          <a:p>
            <a:pPr algn="just"/>
            <a:r>
              <a:rPr lang="ru-RU" dirty="0" smtClean="0"/>
              <a:t>викторина - вид игры, заключающийся в ответах на устные или письменные вопросы из различных областей знания</a:t>
            </a:r>
          </a:p>
          <a:p>
            <a:pPr algn="just"/>
            <a:r>
              <a:rPr lang="ru-RU" dirty="0" smtClean="0"/>
              <a:t>литературная гостиная - форма интеллектуального, нравственного и эстетического воспитания школьников.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15835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</TotalTime>
  <Words>356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Организационно-методическое обеспечение мероприятий  по развитию у обучающихся интереса к чтению</vt:lpstr>
      <vt:lpstr>Читательский интерес</vt:lpstr>
      <vt:lpstr>Презентация PowerPoint</vt:lpstr>
      <vt:lpstr>Специфика внеклассной работы по литературному чтению</vt:lpstr>
      <vt:lpstr>Презентация PowerPoint</vt:lpstr>
      <vt:lpstr>Формы внеклассных работ по литературному чтению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Организационно-методическое обеспечение мероприятий  по развитию у обучающихся интереса к чтению</dc:title>
  <dc:creator>Lenovo</dc:creator>
  <cp:lastModifiedBy>Lenovo</cp:lastModifiedBy>
  <cp:revision>3</cp:revision>
  <dcterms:created xsi:type="dcterms:W3CDTF">2024-02-01T07:13:58Z</dcterms:created>
  <dcterms:modified xsi:type="dcterms:W3CDTF">2024-02-01T07:38:07Z</dcterms:modified>
</cp:coreProperties>
</file>